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6" r:id="rId5"/>
    <p:sldId id="263" r:id="rId6"/>
    <p:sldId id="258" r:id="rId7"/>
    <p:sldId id="259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191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9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7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8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9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2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5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4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7DEF-684C-4256-BA37-07C12EF705E6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5632-5D8E-4D42-85EB-6B1B896D5E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8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6540" y="176541"/>
            <a:ext cx="1388077" cy="50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TITLE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2968829" y="1715737"/>
            <a:ext cx="3212756" cy="1178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u="sng" dirty="0" smtClean="0"/>
              <a:t>Sign in</a:t>
            </a:r>
            <a:endParaRPr lang="ko-KR" altLang="en-US" sz="4400" u="sng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003379" y="3121813"/>
            <a:ext cx="3143647" cy="964284"/>
            <a:chOff x="3003382" y="3048002"/>
            <a:chExt cx="3143647" cy="964284"/>
          </a:xfrm>
        </p:grpSpPr>
        <p:sp>
          <p:nvSpPr>
            <p:cNvPr id="6" name="직사각형 5"/>
            <p:cNvSpPr/>
            <p:nvPr/>
          </p:nvSpPr>
          <p:spPr>
            <a:xfrm>
              <a:off x="3003382" y="3048002"/>
              <a:ext cx="3143647" cy="4118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03382" y="3600394"/>
              <a:ext cx="3143647" cy="4118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PASSWORD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38304" y="765732"/>
            <a:ext cx="294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</a:rPr>
              <a:t>Welcome 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3052" y="4522118"/>
            <a:ext cx="25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Forgot your password?</a:t>
            </a:r>
            <a:endParaRPr lang="ko-KR" alt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097410" y="4152786"/>
            <a:ext cx="9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>
                <a:solidFill>
                  <a:schemeClr val="bg1"/>
                </a:solidFill>
              </a:rPr>
              <a:t>Sign up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55" y="308284"/>
            <a:ext cx="40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다크</a:t>
            </a:r>
            <a:r>
              <a:rPr lang="ko-KR" altLang="en-US" dirty="0" smtClean="0">
                <a:solidFill>
                  <a:schemeClr val="bg1"/>
                </a:solidFill>
              </a:rPr>
              <a:t> 모드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화이트 모드 구분 가능 하게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191" y="1942885"/>
            <a:ext cx="8756072" cy="47488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606" y="556953"/>
            <a:ext cx="203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My Page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105892" y="109887"/>
            <a:ext cx="1124465" cy="357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1191" y="1471353"/>
            <a:ext cx="1562792" cy="36576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계정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978256" y="1471353"/>
            <a:ext cx="1562792" cy="36576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내가 쓴 댓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776576" y="1471353"/>
            <a:ext cx="1562792" cy="36576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관심 태그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5886" y="2310768"/>
            <a:ext cx="60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계정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비밀 번호 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탈퇴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로그아웃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개인정보 수정 등등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886" y="2796578"/>
            <a:ext cx="526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나의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컨텐츠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찜한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컨텐츠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재생 목록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886" y="3768198"/>
            <a:ext cx="55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내가 쓴 댓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목록 출력하고 수정 삭제 가능 하게 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886" y="4254008"/>
            <a:ext cx="637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관심 태그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태그 목록 출력하고 선택하면 홈에서 추천 해주기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540" y="176541"/>
            <a:ext cx="1388077" cy="50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TITLE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2255803" y="860090"/>
            <a:ext cx="4638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Create your account!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3379" y="1825019"/>
            <a:ext cx="3143647" cy="411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ID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003379" y="2377411"/>
            <a:ext cx="3143647" cy="411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PASSWORD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003378" y="2929803"/>
            <a:ext cx="3143647" cy="411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Confirm password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003378" y="4029651"/>
            <a:ext cx="3143647" cy="411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Email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003378" y="3479727"/>
            <a:ext cx="3143647" cy="411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Phone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874014" y="5859651"/>
            <a:ext cx="1402367" cy="4118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Sign up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3003375" y="4576769"/>
            <a:ext cx="3143647" cy="411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age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003375" y="5129161"/>
            <a:ext cx="3143647" cy="411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gender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213765" y="5171721"/>
            <a:ext cx="13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체크박스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1707" y="2144693"/>
            <a:ext cx="5378336" cy="181588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Congratulation!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S</a:t>
            </a:r>
            <a:r>
              <a:rPr lang="en-US" altLang="ko-KR" sz="2400" dirty="0" smtClean="0">
                <a:solidFill>
                  <a:schemeClr val="bg1"/>
                </a:solidFill>
              </a:rPr>
              <a:t>uccessfully signed up your account.</a:t>
            </a:r>
          </a:p>
          <a:p>
            <a:pPr algn="ctr"/>
            <a:endParaRPr lang="en-US" altLang="ko-KR" sz="2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Enjoy </a:t>
            </a:r>
            <a:r>
              <a:rPr lang="en-US" altLang="ko-KR" sz="2000" dirty="0">
                <a:solidFill>
                  <a:schemeClr val="bg1"/>
                </a:solidFill>
              </a:rPr>
              <a:t>a variety of interesting movies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We have a lot of contents.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260" y="941549"/>
            <a:ext cx="2457229" cy="795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/>
              <a:t>TITLE</a:t>
            </a:r>
            <a:endParaRPr lang="ko-KR" altLang="en-US" sz="4400" dirty="0"/>
          </a:p>
        </p:txBody>
      </p:sp>
      <p:sp>
        <p:nvSpPr>
          <p:cNvPr id="8" name="직사각형 7"/>
          <p:cNvSpPr/>
          <p:nvPr/>
        </p:nvSpPr>
        <p:spPr>
          <a:xfrm>
            <a:off x="3673371" y="4568668"/>
            <a:ext cx="1795006" cy="543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H</a:t>
            </a:r>
            <a:r>
              <a:rPr lang="en-US" altLang="ko-KR" sz="2400" dirty="0" smtClean="0"/>
              <a:t>ome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65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7778"/>
            <a:ext cx="9144000" cy="21418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8281" y="131805"/>
            <a:ext cx="1820562" cy="7414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TITLE</a:t>
            </a:r>
            <a:endParaRPr lang="ko-KR" altLang="en-US" sz="3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277" y="2437939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5153" y="2437939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8905" y="2437939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42029" y="2437939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8277" y="4122574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95153" y="4122574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88905" y="4114797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42029" y="4122574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8277" y="5799432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395153" y="5799432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88905" y="5799432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42029" y="5799432"/>
            <a:ext cx="2092415" cy="1301579"/>
          </a:xfrm>
          <a:prstGeom prst="roundRect">
            <a:avLst>
              <a:gd name="adj" fmla="val 68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4141" y="2162889"/>
            <a:ext cx="92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/>
              <a:t>인기 </a:t>
            </a:r>
            <a:r>
              <a:rPr lang="ko-KR" altLang="en-US" sz="1000" u="sng" dirty="0" err="1" smtClean="0"/>
              <a:t>콘텐츠</a:t>
            </a:r>
            <a:endParaRPr lang="ko-KR" altLang="en-US" sz="10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74141" y="3829217"/>
            <a:ext cx="92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/>
              <a:t>코미디</a:t>
            </a:r>
            <a:endParaRPr lang="ko-KR" altLang="en-US" sz="10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74141" y="5508352"/>
            <a:ext cx="92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/>
              <a:t>액션</a:t>
            </a:r>
            <a:endParaRPr lang="ko-KR" altLang="en-US" sz="1000" u="sng" dirty="0"/>
          </a:p>
        </p:txBody>
      </p:sp>
      <p:sp>
        <p:nvSpPr>
          <p:cNvPr id="30" name="직사각형 29"/>
          <p:cNvSpPr/>
          <p:nvPr/>
        </p:nvSpPr>
        <p:spPr>
          <a:xfrm>
            <a:off x="2117124" y="131805"/>
            <a:ext cx="864973" cy="2636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category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34496" y="131805"/>
            <a:ext cx="864973" cy="2636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movies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51868" y="131805"/>
            <a:ext cx="864973" cy="2636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dramas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83395" y="131805"/>
            <a:ext cx="897925" cy="337752"/>
          </a:xfrm>
          <a:prstGeom prst="rect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USER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8083394" y="741861"/>
            <a:ext cx="897925" cy="271849"/>
          </a:xfrm>
          <a:prstGeom prst="rect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Sign out</a:t>
            </a:r>
            <a:endParaRPr lang="ko-KR" altLang="en-US" sz="1050" dirty="0"/>
          </a:p>
        </p:txBody>
      </p:sp>
      <p:sp>
        <p:nvSpPr>
          <p:cNvPr id="37" name="순서도: 병합 36"/>
          <p:cNvSpPr/>
          <p:nvPr/>
        </p:nvSpPr>
        <p:spPr>
          <a:xfrm>
            <a:off x="8806249" y="255373"/>
            <a:ext cx="98855" cy="98854"/>
          </a:xfrm>
          <a:prstGeom prst="flowChartMerg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83394" y="473215"/>
            <a:ext cx="897925" cy="271849"/>
          </a:xfrm>
          <a:prstGeom prst="rect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User page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50159" y="2389823"/>
            <a:ext cx="47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97661" y="2384046"/>
            <a:ext cx="47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7659" y="2384081"/>
            <a:ext cx="47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94535" y="2384045"/>
            <a:ext cx="47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50182" y="1704109"/>
            <a:ext cx="2331137" cy="299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Search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3788" y="3703882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853789" y="2441612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3626892" y="2441612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6399995" y="2441612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2866232" y="388007"/>
            <a:ext cx="3398633" cy="1209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</a:rPr>
              <a:t>category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6891" y="3703882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  <p:sp>
        <p:nvSpPr>
          <p:cNvPr id="10" name="직사각형 9"/>
          <p:cNvSpPr/>
          <p:nvPr/>
        </p:nvSpPr>
        <p:spPr>
          <a:xfrm>
            <a:off x="6399995" y="3703882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6399995" y="4966150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3626890" y="4966151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  <p:sp>
        <p:nvSpPr>
          <p:cNvPr id="13" name="직사각형 12"/>
          <p:cNvSpPr/>
          <p:nvPr/>
        </p:nvSpPr>
        <p:spPr>
          <a:xfrm>
            <a:off x="853787" y="4966152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01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2" y="109887"/>
            <a:ext cx="1124465" cy="357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21055" y="533837"/>
            <a:ext cx="1894703" cy="74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By genre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7579" y="1944637"/>
            <a:ext cx="2869243" cy="2037158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33786" y="1944637"/>
            <a:ext cx="2869243" cy="2037158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69993" y="1944637"/>
            <a:ext cx="2869243" cy="2037158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5892" y="4441227"/>
            <a:ext cx="2869243" cy="2037158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42099" y="4441227"/>
            <a:ext cx="2869243" cy="2037158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78306" y="4441227"/>
            <a:ext cx="2869243" cy="2037158"/>
          </a:xfrm>
          <a:prstGeom prst="roundRect">
            <a:avLst>
              <a:gd name="adj" fmla="val 683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6825"/>
            <a:ext cx="9144000" cy="46135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24886" cy="230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TITLE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291840" y="140802"/>
            <a:ext cx="2560320" cy="357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Movie title</a:t>
            </a: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 rot="5400000">
            <a:off x="4006734" y="2036619"/>
            <a:ext cx="1571105" cy="1255222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56" y="5353905"/>
            <a:ext cx="6575368" cy="3241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|</a:t>
            </a:r>
            <a:r>
              <a:rPr lang="ko-KR" altLang="en-US" sz="1400" dirty="0" smtClean="0"/>
              <a:t>  장르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액션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코미디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|    </a:t>
            </a:r>
            <a:r>
              <a:rPr lang="ko-KR" altLang="en-US" sz="1400" dirty="0" smtClean="0"/>
              <a:t>감독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박영화    </a:t>
            </a:r>
            <a:r>
              <a:rPr lang="en-US" altLang="ko-KR" sz="1400" dirty="0" smtClean="0"/>
              <a:t>|    </a:t>
            </a:r>
            <a:r>
              <a:rPr lang="ko-KR" altLang="en-US" sz="1400" dirty="0" smtClean="0"/>
              <a:t>개봉 일</a:t>
            </a:r>
            <a:r>
              <a:rPr lang="en-US" altLang="ko-KR" sz="1400" dirty="0" smtClean="0"/>
              <a:t>: 2021.01.29.    |    120</a:t>
            </a:r>
            <a:r>
              <a:rPr lang="ko-KR" altLang="en-US" sz="1400" dirty="0" smtClean="0"/>
              <a:t>분</a:t>
            </a:r>
            <a:r>
              <a:rPr lang="en-US" altLang="ko-KR" sz="1400" dirty="0" smtClean="0"/>
              <a:t>   |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965171" y="6013495"/>
            <a:ext cx="1213658" cy="3241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29353" y="5354413"/>
            <a:ext cx="665018" cy="3241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찜하기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7606144" y="5353905"/>
            <a:ext cx="665018" cy="3241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970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5718" y="639560"/>
            <a:ext cx="1213658" cy="3241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5836" y="1272209"/>
            <a:ext cx="5994731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r>
              <a:rPr lang="en-US" altLang="ko-KR" dirty="0" smtClean="0"/>
              <a:t>.title</a:t>
            </a:r>
          </a:p>
          <a:p>
            <a:endParaRPr lang="en-US" altLang="ko-KR" dirty="0"/>
          </a:p>
          <a:p>
            <a:r>
              <a:rPr lang="en-US" altLang="ko-KR" dirty="0" smtClean="0"/>
              <a:t>Description~~~~~~~~~~~~~~~~~~~~~~~~~~~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9209" y="2272810"/>
            <a:ext cx="6001357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r>
              <a:rPr lang="en-US" altLang="ko-KR" dirty="0" smtClean="0"/>
              <a:t>.title</a:t>
            </a:r>
          </a:p>
          <a:p>
            <a:endParaRPr lang="en-US" altLang="ko-KR" dirty="0"/>
          </a:p>
          <a:p>
            <a:r>
              <a:rPr lang="en-US" altLang="ko-KR" dirty="0" smtClean="0"/>
              <a:t>Description~~~~~~~~~~~~~~~~~~~~~~~~~~~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9209" y="3273411"/>
            <a:ext cx="6001356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r>
              <a:rPr lang="en-US" altLang="ko-KR" dirty="0" smtClean="0"/>
              <a:t>.title</a:t>
            </a:r>
          </a:p>
          <a:p>
            <a:endParaRPr lang="en-US" altLang="ko-KR" dirty="0"/>
          </a:p>
          <a:p>
            <a:r>
              <a:rPr lang="en-US" altLang="ko-KR" dirty="0" smtClean="0"/>
              <a:t>Description~~~~~~~~~~~~~~~~~~~~~~~~~~~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75836" y="4273764"/>
            <a:ext cx="6001355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r>
              <a:rPr lang="en-US" altLang="ko-KR" dirty="0" smtClean="0"/>
              <a:t>.title</a:t>
            </a:r>
          </a:p>
          <a:p>
            <a:endParaRPr lang="en-US" altLang="ko-KR" dirty="0"/>
          </a:p>
          <a:p>
            <a:r>
              <a:rPr lang="en-US" altLang="ko-KR" dirty="0" smtClean="0"/>
              <a:t>Description~~~~~~~~~~~~~~~~~~~~~~~~~~~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75837" y="5274117"/>
            <a:ext cx="6001354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r>
              <a:rPr lang="en-US" altLang="ko-KR" dirty="0" smtClean="0"/>
              <a:t>.title</a:t>
            </a:r>
          </a:p>
          <a:p>
            <a:endParaRPr lang="en-US" altLang="ko-KR" dirty="0"/>
          </a:p>
          <a:p>
            <a:r>
              <a:rPr lang="en-US" altLang="ko-KR" dirty="0" smtClean="0"/>
              <a:t>Description~~~~~~~~~~~~~~~~~~~~~~~~~~~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07092" y="48431"/>
            <a:ext cx="8888627" cy="4674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Movie Description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0224" y="303722"/>
            <a:ext cx="2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</a:rPr>
              <a:t>번 스크롤 내린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7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900" y="890760"/>
            <a:ext cx="6726467" cy="92333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r>
              <a:rPr lang="en-US" altLang="ko-KR" dirty="0" smtClean="0"/>
              <a:t>.title</a:t>
            </a:r>
          </a:p>
          <a:p>
            <a:endParaRPr lang="en-US" altLang="ko-KR" dirty="0"/>
          </a:p>
          <a:p>
            <a:r>
              <a:rPr lang="en-US" altLang="ko-KR" dirty="0" smtClean="0"/>
              <a:t>Description~~~~~~~~~~~~~~~~~~~~~~~~~~~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7288" y="370442"/>
            <a:ext cx="1213658" cy="3241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65472" y="2001795"/>
            <a:ext cx="6825233" cy="45225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/>
              <a:t>CONTENT</a:t>
            </a:r>
            <a:endParaRPr lang="ko-KR" altLang="en-US" sz="8800" dirty="0"/>
          </a:p>
        </p:txBody>
      </p:sp>
      <p:sp>
        <p:nvSpPr>
          <p:cNvPr id="5" name="TextBox 4"/>
          <p:cNvSpPr txBox="1"/>
          <p:nvPr/>
        </p:nvSpPr>
        <p:spPr>
          <a:xfrm>
            <a:off x="4448790" y="2553551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블로그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앱</a:t>
            </a:r>
            <a:r>
              <a:rPr lang="ko-KR" altLang="en-US" dirty="0" smtClean="0">
                <a:solidFill>
                  <a:schemeClr val="bg1"/>
                </a:solidFill>
              </a:rPr>
              <a:t> 게시물이랑 </a:t>
            </a:r>
            <a:r>
              <a:rPr lang="ko-KR" altLang="en-US" dirty="0" smtClean="0">
                <a:solidFill>
                  <a:schemeClr val="bg1"/>
                </a:solidFill>
              </a:rPr>
              <a:t>비슷하게 구성 예정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226</Words>
  <Application>Microsoft Office PowerPoint</Application>
  <PresentationFormat>화면 슬라이드 쇼(4:3)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eunhye</dc:creator>
  <cp:lastModifiedBy>kim eunhye</cp:lastModifiedBy>
  <cp:revision>29</cp:revision>
  <dcterms:created xsi:type="dcterms:W3CDTF">2021-01-29T11:56:11Z</dcterms:created>
  <dcterms:modified xsi:type="dcterms:W3CDTF">2021-01-30T04:52:58Z</dcterms:modified>
</cp:coreProperties>
</file>