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ochitl Canela" userId="3e5b92eb95ef75bd" providerId="LiveId" clId="{89AAD718-5751-4E5B-A57B-D875DBE10945}"/>
    <pc:docChg chg="undo custSel addSld delSld modSld">
      <pc:chgData name="Xochitl Canela" userId="3e5b92eb95ef75bd" providerId="LiveId" clId="{89AAD718-5751-4E5B-A57B-D875DBE10945}" dt="2021-04-25T19:35:53.574" v="2077" actId="207"/>
      <pc:docMkLst>
        <pc:docMk/>
      </pc:docMkLst>
      <pc:sldChg chg="addSp delSp modSp mod">
        <pc:chgData name="Xochitl Canela" userId="3e5b92eb95ef75bd" providerId="LiveId" clId="{89AAD718-5751-4E5B-A57B-D875DBE10945}" dt="2021-04-25T18:00:55.513" v="166" actId="478"/>
        <pc:sldMkLst>
          <pc:docMk/>
          <pc:sldMk cId="1509407931" sldId="256"/>
        </pc:sldMkLst>
        <pc:spChg chg="add mod ord">
          <ac:chgData name="Xochitl Canela" userId="3e5b92eb95ef75bd" providerId="LiveId" clId="{89AAD718-5751-4E5B-A57B-D875DBE10945}" dt="2021-04-25T17:55:51.311" v="122" actId="1076"/>
          <ac:spMkLst>
            <pc:docMk/>
            <pc:sldMk cId="1509407931" sldId="256"/>
            <ac:spMk id="7" creationId="{1EFADE51-89F5-4925-85D0-4F500A26FE14}"/>
          </ac:spMkLst>
        </pc:spChg>
        <pc:picChg chg="add mod">
          <ac:chgData name="Xochitl Canela" userId="3e5b92eb95ef75bd" providerId="LiveId" clId="{89AAD718-5751-4E5B-A57B-D875DBE10945}" dt="2021-04-25T17:47:07.698" v="16" actId="1076"/>
          <ac:picMkLst>
            <pc:docMk/>
            <pc:sldMk cId="1509407931" sldId="256"/>
            <ac:picMk id="16" creationId="{20D8A712-115C-4D58-B677-9C730D8BC9AF}"/>
          </ac:picMkLst>
        </pc:picChg>
        <pc:picChg chg="add mod">
          <ac:chgData name="Xochitl Canela" userId="3e5b92eb95ef75bd" providerId="LiveId" clId="{89AAD718-5751-4E5B-A57B-D875DBE10945}" dt="2021-04-25T17:49:29.194" v="30" actId="1076"/>
          <ac:picMkLst>
            <pc:docMk/>
            <pc:sldMk cId="1509407931" sldId="256"/>
            <ac:picMk id="18" creationId="{9BE27F90-560C-466F-A364-3CD2593AA59F}"/>
          </ac:picMkLst>
        </pc:picChg>
        <pc:picChg chg="add mod">
          <ac:chgData name="Xochitl Canela" userId="3e5b92eb95ef75bd" providerId="LiveId" clId="{89AAD718-5751-4E5B-A57B-D875DBE10945}" dt="2021-04-25T17:56:56.607" v="143" actId="1076"/>
          <ac:picMkLst>
            <pc:docMk/>
            <pc:sldMk cId="1509407931" sldId="256"/>
            <ac:picMk id="21" creationId="{C3C1527A-C6AE-443E-8DC1-85FE81DAC34D}"/>
          </ac:picMkLst>
        </pc:picChg>
        <pc:picChg chg="add mod">
          <ac:chgData name="Xochitl Canela" userId="3e5b92eb95ef75bd" providerId="LiveId" clId="{89AAD718-5751-4E5B-A57B-D875DBE10945}" dt="2021-04-25T17:56:16.864" v="131" actId="1076"/>
          <ac:picMkLst>
            <pc:docMk/>
            <pc:sldMk cId="1509407931" sldId="256"/>
            <ac:picMk id="22" creationId="{CE6FB075-9815-4E86-9712-0F4D0B126FB0}"/>
          </ac:picMkLst>
        </pc:picChg>
        <pc:picChg chg="add mod">
          <ac:chgData name="Xochitl Canela" userId="3e5b92eb95ef75bd" providerId="LiveId" clId="{89AAD718-5751-4E5B-A57B-D875DBE10945}" dt="2021-04-25T17:56:33.849" v="136" actId="14100"/>
          <ac:picMkLst>
            <pc:docMk/>
            <pc:sldMk cId="1509407931" sldId="256"/>
            <ac:picMk id="23" creationId="{E456C33C-530B-441A-95B2-B31D5754727A}"/>
          </ac:picMkLst>
        </pc:picChg>
        <pc:picChg chg="add mod">
          <ac:chgData name="Xochitl Canela" userId="3e5b92eb95ef75bd" providerId="LiveId" clId="{89AAD718-5751-4E5B-A57B-D875DBE10945}" dt="2021-04-25T17:56:37.123" v="137" actId="1076"/>
          <ac:picMkLst>
            <pc:docMk/>
            <pc:sldMk cId="1509407931" sldId="256"/>
            <ac:picMk id="24" creationId="{0E5663B8-1168-4AB4-889B-497A11700564}"/>
          </ac:picMkLst>
        </pc:picChg>
        <pc:picChg chg="add mod">
          <ac:chgData name="Xochitl Canela" userId="3e5b92eb95ef75bd" providerId="LiveId" clId="{89AAD718-5751-4E5B-A57B-D875DBE10945}" dt="2021-04-25T17:56:22.262" v="132" actId="1076"/>
          <ac:picMkLst>
            <pc:docMk/>
            <pc:sldMk cId="1509407931" sldId="256"/>
            <ac:picMk id="25" creationId="{F035E32F-9460-4866-A437-A783D00D6DF2}"/>
          </ac:picMkLst>
        </pc:picChg>
        <pc:picChg chg="add del mod">
          <ac:chgData name="Xochitl Canela" userId="3e5b92eb95ef75bd" providerId="LiveId" clId="{89AAD718-5751-4E5B-A57B-D875DBE10945}" dt="2021-04-25T17:58:29.134" v="147" actId="478"/>
          <ac:picMkLst>
            <pc:docMk/>
            <pc:sldMk cId="1509407931" sldId="256"/>
            <ac:picMk id="26" creationId="{589DA387-0180-4067-8E4F-401C6BE6B4B9}"/>
          </ac:picMkLst>
        </pc:picChg>
        <pc:picChg chg="add mod">
          <ac:chgData name="Xochitl Canela" userId="3e5b92eb95ef75bd" providerId="LiveId" clId="{89AAD718-5751-4E5B-A57B-D875DBE10945}" dt="2021-04-25T17:46:52.636" v="13"/>
          <ac:picMkLst>
            <pc:docMk/>
            <pc:sldMk cId="1509407931" sldId="256"/>
            <ac:picMk id="1036" creationId="{E15B910A-DE53-482A-BF90-113534E6624F}"/>
          </ac:picMkLst>
        </pc:picChg>
        <pc:picChg chg="add mod">
          <ac:chgData name="Xochitl Canela" userId="3e5b92eb95ef75bd" providerId="LiveId" clId="{89AAD718-5751-4E5B-A57B-D875DBE10945}" dt="2021-04-25T17:49:18.097" v="27" actId="1076"/>
          <ac:picMkLst>
            <pc:docMk/>
            <pc:sldMk cId="1509407931" sldId="256"/>
            <ac:picMk id="1038" creationId="{CFC16FBF-FC80-4784-B13C-02E9C63C3888}"/>
          </ac:picMkLst>
        </pc:picChg>
        <pc:picChg chg="add mod">
          <ac:chgData name="Xochitl Canela" userId="3e5b92eb95ef75bd" providerId="LiveId" clId="{89AAD718-5751-4E5B-A57B-D875DBE10945}" dt="2021-04-25T17:56:51.603" v="141" actId="1076"/>
          <ac:picMkLst>
            <pc:docMk/>
            <pc:sldMk cId="1509407931" sldId="256"/>
            <ac:picMk id="1040" creationId="{9BFF2014-378D-4E90-9A35-C2501BB3EB81}"/>
          </ac:picMkLst>
        </pc:picChg>
        <pc:picChg chg="add del mod">
          <ac:chgData name="Xochitl Canela" userId="3e5b92eb95ef75bd" providerId="LiveId" clId="{89AAD718-5751-4E5B-A57B-D875DBE10945}" dt="2021-04-25T18:00:55.513" v="166" actId="478"/>
          <ac:picMkLst>
            <pc:docMk/>
            <pc:sldMk cId="1509407931" sldId="256"/>
            <ac:picMk id="1042" creationId="{E7A7524E-1E06-4546-B8BB-A23CEDF4F983}"/>
          </ac:picMkLst>
        </pc:picChg>
      </pc:sldChg>
      <pc:sldChg chg="addSp delSp modSp new mod">
        <pc:chgData name="Xochitl Canela" userId="3e5b92eb95ef75bd" providerId="LiveId" clId="{89AAD718-5751-4E5B-A57B-D875DBE10945}" dt="2021-04-25T19:33:36.876" v="2058" actId="2"/>
        <pc:sldMkLst>
          <pc:docMk/>
          <pc:sldMk cId="2574396017" sldId="257"/>
        </pc:sldMkLst>
        <pc:spChg chg="add mod ord">
          <ac:chgData name="Xochitl Canela" userId="3e5b92eb95ef75bd" providerId="LiveId" clId="{89AAD718-5751-4E5B-A57B-D875DBE10945}" dt="2021-04-25T18:12:33.211" v="303" actId="1076"/>
          <ac:spMkLst>
            <pc:docMk/>
            <pc:sldMk cId="2574396017" sldId="257"/>
            <ac:spMk id="6" creationId="{DAD6FF8A-6A83-4BC4-9C0D-73AD9F05EC0D}"/>
          </ac:spMkLst>
        </pc:spChg>
        <pc:spChg chg="add mod">
          <ac:chgData name="Xochitl Canela" userId="3e5b92eb95ef75bd" providerId="LiveId" clId="{89AAD718-5751-4E5B-A57B-D875DBE10945}" dt="2021-04-25T18:06:21.882" v="222" actId="1076"/>
          <ac:spMkLst>
            <pc:docMk/>
            <pc:sldMk cId="2574396017" sldId="257"/>
            <ac:spMk id="7" creationId="{96AA0B55-4692-4A94-8ECA-5EF47700495B}"/>
          </ac:spMkLst>
        </pc:spChg>
        <pc:spChg chg="add mod">
          <ac:chgData name="Xochitl Canela" userId="3e5b92eb95ef75bd" providerId="LiveId" clId="{89AAD718-5751-4E5B-A57B-D875DBE10945}" dt="2021-04-25T19:33:36.876" v="2058" actId="2"/>
          <ac:spMkLst>
            <pc:docMk/>
            <pc:sldMk cId="2574396017" sldId="257"/>
            <ac:spMk id="10" creationId="{FCA90405-86C5-4CC9-B53F-6B5AA0DB9F22}"/>
          </ac:spMkLst>
        </pc:spChg>
        <pc:picChg chg="add mod">
          <ac:chgData name="Xochitl Canela" userId="3e5b92eb95ef75bd" providerId="LiveId" clId="{89AAD718-5751-4E5B-A57B-D875DBE10945}" dt="2021-04-25T17:58:23.414" v="145"/>
          <ac:picMkLst>
            <pc:docMk/>
            <pc:sldMk cId="2574396017" sldId="257"/>
            <ac:picMk id="2" creationId="{552DDB76-956B-44AE-A8E0-9EBCBB99819C}"/>
          </ac:picMkLst>
        </pc:picChg>
        <pc:picChg chg="add mod">
          <ac:chgData name="Xochitl Canela" userId="3e5b92eb95ef75bd" providerId="LiveId" clId="{89AAD718-5751-4E5B-A57B-D875DBE10945}" dt="2021-04-25T18:04:33.355" v="211" actId="1076"/>
          <ac:picMkLst>
            <pc:docMk/>
            <pc:sldMk cId="2574396017" sldId="257"/>
            <ac:picMk id="3" creationId="{ECD6BD92-8774-4D9E-91D4-90F2D159E9A0}"/>
          </ac:picMkLst>
        </pc:picChg>
        <pc:picChg chg="add mod">
          <ac:chgData name="Xochitl Canela" userId="3e5b92eb95ef75bd" providerId="LiveId" clId="{89AAD718-5751-4E5B-A57B-D875DBE10945}" dt="2021-04-25T17:58:42.826" v="151" actId="1076"/>
          <ac:picMkLst>
            <pc:docMk/>
            <pc:sldMk cId="2574396017" sldId="257"/>
            <ac:picMk id="4" creationId="{A42CDB43-C8CB-4DFD-BAEF-721932834220}"/>
          </ac:picMkLst>
        </pc:picChg>
        <pc:picChg chg="add mod">
          <ac:chgData name="Xochitl Canela" userId="3e5b92eb95ef75bd" providerId="LiveId" clId="{89AAD718-5751-4E5B-A57B-D875DBE10945}" dt="2021-04-25T17:58:48.874" v="153" actId="1076"/>
          <ac:picMkLst>
            <pc:docMk/>
            <pc:sldMk cId="2574396017" sldId="257"/>
            <ac:picMk id="5" creationId="{DD4AA202-648B-4697-81B7-98AAB46BEB34}"/>
          </ac:picMkLst>
        </pc:picChg>
        <pc:picChg chg="add del mod">
          <ac:chgData name="Xochitl Canela" userId="3e5b92eb95ef75bd" providerId="LiveId" clId="{89AAD718-5751-4E5B-A57B-D875DBE10945}" dt="2021-04-25T18:02:50.547" v="181" actId="478"/>
          <ac:picMkLst>
            <pc:docMk/>
            <pc:sldMk cId="2574396017" sldId="257"/>
            <ac:picMk id="8" creationId="{481198B8-7B4F-4622-8C4D-983C772B8DD5}"/>
          </ac:picMkLst>
        </pc:picChg>
        <pc:picChg chg="add mod">
          <ac:chgData name="Xochitl Canela" userId="3e5b92eb95ef75bd" providerId="LiveId" clId="{89AAD718-5751-4E5B-A57B-D875DBE10945}" dt="2021-04-25T18:02:58.225" v="183" actId="1076"/>
          <ac:picMkLst>
            <pc:docMk/>
            <pc:sldMk cId="2574396017" sldId="257"/>
            <ac:picMk id="9" creationId="{53C0BF09-A5F5-4878-89CB-53F22700EA1D}"/>
          </ac:picMkLst>
        </pc:picChg>
        <pc:picChg chg="add del mod">
          <ac:chgData name="Xochitl Canela" userId="3e5b92eb95ef75bd" providerId="LiveId" clId="{89AAD718-5751-4E5B-A57B-D875DBE10945}" dt="2021-04-25T18:01:53.863" v="171" actId="478"/>
          <ac:picMkLst>
            <pc:docMk/>
            <pc:sldMk cId="2574396017" sldId="257"/>
            <ac:picMk id="2050" creationId="{5AF17E74-73F0-4902-815B-D11354098FCF}"/>
          </ac:picMkLst>
        </pc:picChg>
        <pc:picChg chg="add del mod">
          <ac:chgData name="Xochitl Canela" userId="3e5b92eb95ef75bd" providerId="LiveId" clId="{89AAD718-5751-4E5B-A57B-D875DBE10945}" dt="2021-04-25T18:02:47.841" v="179" actId="1076"/>
          <ac:picMkLst>
            <pc:docMk/>
            <pc:sldMk cId="2574396017" sldId="257"/>
            <ac:picMk id="2052" creationId="{B8D3B407-F2E6-46D6-A3B9-980829CD518F}"/>
          </ac:picMkLst>
        </pc:picChg>
        <pc:picChg chg="add mod">
          <ac:chgData name="Xochitl Canela" userId="3e5b92eb95ef75bd" providerId="LiveId" clId="{89AAD718-5751-4E5B-A57B-D875DBE10945}" dt="2021-04-25T18:09:03.413" v="258" actId="1076"/>
          <ac:picMkLst>
            <pc:docMk/>
            <pc:sldMk cId="2574396017" sldId="257"/>
            <ac:picMk id="2054" creationId="{934FF1D3-816B-42C0-AA98-883450557B68}"/>
          </ac:picMkLst>
        </pc:picChg>
        <pc:picChg chg="add del mod">
          <ac:chgData name="Xochitl Canela" userId="3e5b92eb95ef75bd" providerId="LiveId" clId="{89AAD718-5751-4E5B-A57B-D875DBE10945}" dt="2021-04-25T18:11:55.483" v="287" actId="478"/>
          <ac:picMkLst>
            <pc:docMk/>
            <pc:sldMk cId="2574396017" sldId="257"/>
            <ac:picMk id="2056" creationId="{9748F2E5-3A56-4AC4-ACA0-6FD09DBD6F2A}"/>
          </ac:picMkLst>
        </pc:picChg>
      </pc:sldChg>
      <pc:sldChg chg="addSp delSp modSp add mod">
        <pc:chgData name="Xochitl Canela" userId="3e5b92eb95ef75bd" providerId="LiveId" clId="{89AAD718-5751-4E5B-A57B-D875DBE10945}" dt="2021-04-25T18:31:18.656" v="460" actId="1076"/>
        <pc:sldMkLst>
          <pc:docMk/>
          <pc:sldMk cId="1505446660" sldId="258"/>
        </pc:sldMkLst>
        <pc:spChg chg="add mod">
          <ac:chgData name="Xochitl Canela" userId="3e5b92eb95ef75bd" providerId="LiveId" clId="{89AAD718-5751-4E5B-A57B-D875DBE10945}" dt="2021-04-25T18:26:12.611" v="395" actId="1076"/>
          <ac:spMkLst>
            <pc:docMk/>
            <pc:sldMk cId="1505446660" sldId="258"/>
            <ac:spMk id="6" creationId="{ECBDE15F-6C6C-47A4-BA9B-506F776B4CB8}"/>
          </ac:spMkLst>
        </pc:spChg>
        <pc:spChg chg="add mod">
          <ac:chgData name="Xochitl Canela" userId="3e5b92eb95ef75bd" providerId="LiveId" clId="{89AAD718-5751-4E5B-A57B-D875DBE10945}" dt="2021-04-25T18:29:48.724" v="455" actId="1076"/>
          <ac:spMkLst>
            <pc:docMk/>
            <pc:sldMk cId="1505446660" sldId="258"/>
            <ac:spMk id="7" creationId="{76F63949-A669-47C4-83F8-2BF47CEB6A42}"/>
          </ac:spMkLst>
        </pc:spChg>
        <pc:spChg chg="add mod">
          <ac:chgData name="Xochitl Canela" userId="3e5b92eb95ef75bd" providerId="LiveId" clId="{89AAD718-5751-4E5B-A57B-D875DBE10945}" dt="2021-04-25T18:26:16.351" v="396" actId="1076"/>
          <ac:spMkLst>
            <pc:docMk/>
            <pc:sldMk cId="1505446660" sldId="258"/>
            <ac:spMk id="8" creationId="{32C36109-40FD-4A4E-B7D2-94C777F496E1}"/>
          </ac:spMkLst>
        </pc:spChg>
        <pc:picChg chg="add del mod">
          <ac:chgData name="Xochitl Canela" userId="3e5b92eb95ef75bd" providerId="LiveId" clId="{89AAD718-5751-4E5B-A57B-D875DBE10945}" dt="2021-04-25T18:25:11.069" v="375" actId="478"/>
          <ac:picMkLst>
            <pc:docMk/>
            <pc:sldMk cId="1505446660" sldId="258"/>
            <ac:picMk id="3074" creationId="{9CD811C4-7E59-40EF-A3E9-12D3813A6B89}"/>
          </ac:picMkLst>
        </pc:picChg>
        <pc:picChg chg="add mod">
          <ac:chgData name="Xochitl Canela" userId="3e5b92eb95ef75bd" providerId="LiveId" clId="{89AAD718-5751-4E5B-A57B-D875DBE10945}" dt="2021-04-25T18:31:18.656" v="460" actId="1076"/>
          <ac:picMkLst>
            <pc:docMk/>
            <pc:sldMk cId="1505446660" sldId="258"/>
            <ac:picMk id="3076" creationId="{1DA606BF-1A72-4D28-900B-A268ACEC1461}"/>
          </ac:picMkLst>
        </pc:picChg>
      </pc:sldChg>
      <pc:sldChg chg="addSp modSp add mod">
        <pc:chgData name="Xochitl Canela" userId="3e5b92eb95ef75bd" providerId="LiveId" clId="{89AAD718-5751-4E5B-A57B-D875DBE10945}" dt="2021-04-25T18:50:26.360" v="1174" actId="1076"/>
        <pc:sldMkLst>
          <pc:docMk/>
          <pc:sldMk cId="399397970" sldId="259"/>
        </pc:sldMkLst>
        <pc:spChg chg="add mod">
          <ac:chgData name="Xochitl Canela" userId="3e5b92eb95ef75bd" providerId="LiveId" clId="{89AAD718-5751-4E5B-A57B-D875DBE10945}" dt="2021-04-25T18:49:50.298" v="1169" actId="14100"/>
          <ac:spMkLst>
            <pc:docMk/>
            <pc:sldMk cId="399397970" sldId="259"/>
            <ac:spMk id="6" creationId="{1F8D1256-7341-4003-A8A9-743DC2C45E48}"/>
          </ac:spMkLst>
        </pc:spChg>
        <pc:spChg chg="add mod">
          <ac:chgData name="Xochitl Canela" userId="3e5b92eb95ef75bd" providerId="LiveId" clId="{89AAD718-5751-4E5B-A57B-D875DBE10945}" dt="2021-04-25T18:50:26.360" v="1174" actId="1076"/>
          <ac:spMkLst>
            <pc:docMk/>
            <pc:sldMk cId="399397970" sldId="259"/>
            <ac:spMk id="7" creationId="{F7B2062A-EB4F-48C2-A7DA-2937921DF3B1}"/>
          </ac:spMkLst>
        </pc:spChg>
      </pc:sldChg>
      <pc:sldChg chg="addSp modSp add mod">
        <pc:chgData name="Xochitl Canela" userId="3e5b92eb95ef75bd" providerId="LiveId" clId="{89AAD718-5751-4E5B-A57B-D875DBE10945}" dt="2021-04-25T18:58:59.383" v="1370" actId="207"/>
        <pc:sldMkLst>
          <pc:docMk/>
          <pc:sldMk cId="1982224859" sldId="260"/>
        </pc:sldMkLst>
        <pc:spChg chg="add mod">
          <ac:chgData name="Xochitl Canela" userId="3e5b92eb95ef75bd" providerId="LiveId" clId="{89AAD718-5751-4E5B-A57B-D875DBE10945}" dt="2021-04-25T18:55:19.605" v="1353" actId="1076"/>
          <ac:spMkLst>
            <pc:docMk/>
            <pc:sldMk cId="1982224859" sldId="260"/>
            <ac:spMk id="6" creationId="{5EBBFBB4-3157-48F6-A550-3A8B21C5EE6B}"/>
          </ac:spMkLst>
        </pc:spChg>
        <pc:spChg chg="add mod">
          <ac:chgData name="Xochitl Canela" userId="3e5b92eb95ef75bd" providerId="LiveId" clId="{89AAD718-5751-4E5B-A57B-D875DBE10945}" dt="2021-04-25T18:58:59.383" v="1370" actId="207"/>
          <ac:spMkLst>
            <pc:docMk/>
            <pc:sldMk cId="1982224859" sldId="260"/>
            <ac:spMk id="7" creationId="{FA2CEF1C-D091-4C8E-9EAB-1AEB7553751B}"/>
          </ac:spMkLst>
        </pc:spChg>
      </pc:sldChg>
      <pc:sldChg chg="addSp modSp add mod">
        <pc:chgData name="Xochitl Canela" userId="3e5b92eb95ef75bd" providerId="LiveId" clId="{89AAD718-5751-4E5B-A57B-D875DBE10945}" dt="2021-04-25T19:28:34.013" v="1940" actId="20577"/>
        <pc:sldMkLst>
          <pc:docMk/>
          <pc:sldMk cId="1855542820" sldId="261"/>
        </pc:sldMkLst>
        <pc:spChg chg="add mod">
          <ac:chgData name="Xochitl Canela" userId="3e5b92eb95ef75bd" providerId="LiveId" clId="{89AAD718-5751-4E5B-A57B-D875DBE10945}" dt="2021-04-25T19:26:20.847" v="1889" actId="207"/>
          <ac:spMkLst>
            <pc:docMk/>
            <pc:sldMk cId="1855542820" sldId="261"/>
            <ac:spMk id="6" creationId="{6398437A-A2F8-4586-91E2-3CD08477A323}"/>
          </ac:spMkLst>
        </pc:spChg>
        <pc:spChg chg="add mod">
          <ac:chgData name="Xochitl Canela" userId="3e5b92eb95ef75bd" providerId="LiveId" clId="{89AAD718-5751-4E5B-A57B-D875DBE10945}" dt="2021-04-25T19:28:34.013" v="1940" actId="20577"/>
          <ac:spMkLst>
            <pc:docMk/>
            <pc:sldMk cId="1855542820" sldId="261"/>
            <ac:spMk id="7" creationId="{8FF59744-2EDB-463C-9BFC-E734EDE2F13C}"/>
          </ac:spMkLst>
        </pc:spChg>
      </pc:sldChg>
      <pc:sldChg chg="addSp modSp add mod">
        <pc:chgData name="Xochitl Canela" userId="3e5b92eb95ef75bd" providerId="LiveId" clId="{89AAD718-5751-4E5B-A57B-D875DBE10945}" dt="2021-04-25T19:21:11.254" v="1847" actId="207"/>
        <pc:sldMkLst>
          <pc:docMk/>
          <pc:sldMk cId="3696113488" sldId="262"/>
        </pc:sldMkLst>
        <pc:spChg chg="add mod">
          <ac:chgData name="Xochitl Canela" userId="3e5b92eb95ef75bd" providerId="LiveId" clId="{89AAD718-5751-4E5B-A57B-D875DBE10945}" dt="2021-04-25T19:15:09.687" v="1709" actId="14100"/>
          <ac:spMkLst>
            <pc:docMk/>
            <pc:sldMk cId="3696113488" sldId="262"/>
            <ac:spMk id="6" creationId="{7990B17F-5F2B-4751-A382-5DC49879E46A}"/>
          </ac:spMkLst>
        </pc:spChg>
        <pc:spChg chg="add mod">
          <ac:chgData name="Xochitl Canela" userId="3e5b92eb95ef75bd" providerId="LiveId" clId="{89AAD718-5751-4E5B-A57B-D875DBE10945}" dt="2021-04-25T19:15:24.405" v="1713" actId="1076"/>
          <ac:spMkLst>
            <pc:docMk/>
            <pc:sldMk cId="3696113488" sldId="262"/>
            <ac:spMk id="7" creationId="{19983858-6405-4F3E-9D57-A709741D4341}"/>
          </ac:spMkLst>
        </pc:spChg>
        <pc:spChg chg="add mod">
          <ac:chgData name="Xochitl Canela" userId="3e5b92eb95ef75bd" providerId="LiveId" clId="{89AAD718-5751-4E5B-A57B-D875DBE10945}" dt="2021-04-25T19:21:11.254" v="1847" actId="207"/>
          <ac:spMkLst>
            <pc:docMk/>
            <pc:sldMk cId="3696113488" sldId="262"/>
            <ac:spMk id="8" creationId="{2299972F-BFA1-4C75-AEAC-A385259A1FF7}"/>
          </ac:spMkLst>
        </pc:spChg>
      </pc:sldChg>
      <pc:sldChg chg="addSp modSp new add del mod">
        <pc:chgData name="Xochitl Canela" userId="3e5b92eb95ef75bd" providerId="LiveId" clId="{89AAD718-5751-4E5B-A57B-D875DBE10945}" dt="2021-04-25T19:35:53.574" v="2077" actId="207"/>
        <pc:sldMkLst>
          <pc:docMk/>
          <pc:sldMk cId="401200140" sldId="263"/>
        </pc:sldMkLst>
        <pc:spChg chg="add mod">
          <ac:chgData name="Xochitl Canela" userId="3e5b92eb95ef75bd" providerId="LiveId" clId="{89AAD718-5751-4E5B-A57B-D875DBE10945}" dt="2021-04-25T19:32:30.501" v="2029" actId="20577"/>
          <ac:spMkLst>
            <pc:docMk/>
            <pc:sldMk cId="401200140" sldId="263"/>
            <ac:spMk id="6" creationId="{F6049428-F299-40EF-9F68-31ACD87870C5}"/>
          </ac:spMkLst>
        </pc:spChg>
        <pc:spChg chg="add mod">
          <ac:chgData name="Xochitl Canela" userId="3e5b92eb95ef75bd" providerId="LiveId" clId="{89AAD718-5751-4E5B-A57B-D875DBE10945}" dt="2021-04-25T19:35:53.574" v="2077" actId="207"/>
          <ac:spMkLst>
            <pc:docMk/>
            <pc:sldMk cId="401200140" sldId="263"/>
            <ac:spMk id="7" creationId="{A4360B74-A817-483F-B5A4-6A4FB39AAE02}"/>
          </ac:spMkLst>
        </pc:spChg>
        <pc:picChg chg="add mod">
          <ac:chgData name="Xochitl Canela" userId="3e5b92eb95ef75bd" providerId="LiveId" clId="{89AAD718-5751-4E5B-A57B-D875DBE10945}" dt="2021-04-25T19:29:11.848" v="1942"/>
          <ac:picMkLst>
            <pc:docMk/>
            <pc:sldMk cId="401200140" sldId="263"/>
            <ac:picMk id="2" creationId="{85261753-87E3-466D-8844-A0C8BE01E92B}"/>
          </ac:picMkLst>
        </pc:picChg>
        <pc:picChg chg="add mod">
          <ac:chgData name="Xochitl Canela" userId="3e5b92eb95ef75bd" providerId="LiveId" clId="{89AAD718-5751-4E5B-A57B-D875DBE10945}" dt="2021-04-25T19:29:15.984" v="1944" actId="1076"/>
          <ac:picMkLst>
            <pc:docMk/>
            <pc:sldMk cId="401200140" sldId="263"/>
            <ac:picMk id="3" creationId="{9ED10148-D471-4A8C-B615-3A426E9D5867}"/>
          </ac:picMkLst>
        </pc:picChg>
        <pc:picChg chg="add mod">
          <ac:chgData name="Xochitl Canela" userId="3e5b92eb95ef75bd" providerId="LiveId" clId="{89AAD718-5751-4E5B-A57B-D875DBE10945}" dt="2021-04-25T19:29:28.272" v="1946" actId="1076"/>
          <ac:picMkLst>
            <pc:docMk/>
            <pc:sldMk cId="401200140" sldId="263"/>
            <ac:picMk id="4" creationId="{F2EF19A6-7C3A-4E81-818F-AC0AF93C8E21}"/>
          </ac:picMkLst>
        </pc:picChg>
        <pc:picChg chg="add mod">
          <ac:chgData name="Xochitl Canela" userId="3e5b92eb95ef75bd" providerId="LiveId" clId="{89AAD718-5751-4E5B-A57B-D875DBE10945}" dt="2021-04-25T19:29:32.083" v="1948" actId="1076"/>
          <ac:picMkLst>
            <pc:docMk/>
            <pc:sldMk cId="401200140" sldId="263"/>
            <ac:picMk id="5" creationId="{9E62CB62-604B-4F1F-9AF1-47DCDEEFBE05}"/>
          </ac:picMkLst>
        </pc:picChg>
      </pc:sldChg>
      <pc:sldChg chg="add">
        <pc:chgData name="Xochitl Canela" userId="3e5b92eb95ef75bd" providerId="LiveId" clId="{89AAD718-5751-4E5B-A57B-D875DBE10945}" dt="2021-04-25T19:30:59.230" v="1951" actId="2890"/>
        <pc:sldMkLst>
          <pc:docMk/>
          <pc:sldMk cId="31843505"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81147-E1F0-4398-BAB6-CC598DE0377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D08F6B91-9475-4028-B8A4-268099CE23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25D9A8AB-80C9-49EB-84E1-0D239D8178F9}"/>
              </a:ext>
            </a:extLst>
          </p:cNvPr>
          <p:cNvSpPr>
            <a:spLocks noGrp="1"/>
          </p:cNvSpPr>
          <p:nvPr>
            <p:ph type="dt" sz="half" idx="10"/>
          </p:nvPr>
        </p:nvSpPr>
        <p:spPr/>
        <p:txBody>
          <a:bodyPr/>
          <a:lstStyle/>
          <a:p>
            <a:fld id="{0CC57FCB-80C2-492C-8488-B1FD9DB9D635}" type="datetimeFigureOut">
              <a:rPr lang="es-MX" smtClean="0"/>
              <a:t>25/04/2021</a:t>
            </a:fld>
            <a:endParaRPr lang="es-MX" dirty="0"/>
          </a:p>
        </p:txBody>
      </p:sp>
      <p:sp>
        <p:nvSpPr>
          <p:cNvPr id="5" name="Marcador de pie de página 4">
            <a:extLst>
              <a:ext uri="{FF2B5EF4-FFF2-40B4-BE49-F238E27FC236}">
                <a16:creationId xmlns:a16="http://schemas.microsoft.com/office/drawing/2014/main" id="{0488FCC4-C5CA-4BF4-A251-03548AECAB00}"/>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64E1D3F1-D096-4595-B08C-4E3A8862ADA3}"/>
              </a:ext>
            </a:extLst>
          </p:cNvPr>
          <p:cNvSpPr>
            <a:spLocks noGrp="1"/>
          </p:cNvSpPr>
          <p:nvPr>
            <p:ph type="sldNum" sz="quarter" idx="12"/>
          </p:nvPr>
        </p:nvSpPr>
        <p:spPr/>
        <p:txBody>
          <a:bodyPr/>
          <a:lstStyle/>
          <a:p>
            <a:fld id="{C0BACCFE-295F-4034-8A46-E55B11E02BF4}" type="slidenum">
              <a:rPr lang="es-MX" smtClean="0"/>
              <a:t>‹Nº›</a:t>
            </a:fld>
            <a:endParaRPr lang="es-MX" dirty="0"/>
          </a:p>
        </p:txBody>
      </p:sp>
    </p:spTree>
    <p:extLst>
      <p:ext uri="{BB962C8B-B14F-4D97-AF65-F5344CB8AC3E}">
        <p14:creationId xmlns:p14="http://schemas.microsoft.com/office/powerpoint/2010/main" val="3951206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16298-5D04-41C1-B7CE-0DE4DA3D706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BABB168-3DC9-4F1F-A40C-6B555DECCF1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3E73EB1-8F7D-4107-B112-642EAE2338DC}"/>
              </a:ext>
            </a:extLst>
          </p:cNvPr>
          <p:cNvSpPr>
            <a:spLocks noGrp="1"/>
          </p:cNvSpPr>
          <p:nvPr>
            <p:ph type="dt" sz="half" idx="10"/>
          </p:nvPr>
        </p:nvSpPr>
        <p:spPr/>
        <p:txBody>
          <a:bodyPr/>
          <a:lstStyle/>
          <a:p>
            <a:fld id="{0CC57FCB-80C2-492C-8488-B1FD9DB9D635}" type="datetimeFigureOut">
              <a:rPr lang="es-MX" smtClean="0"/>
              <a:t>25/04/2021</a:t>
            </a:fld>
            <a:endParaRPr lang="es-MX" dirty="0"/>
          </a:p>
        </p:txBody>
      </p:sp>
      <p:sp>
        <p:nvSpPr>
          <p:cNvPr id="5" name="Marcador de pie de página 4">
            <a:extLst>
              <a:ext uri="{FF2B5EF4-FFF2-40B4-BE49-F238E27FC236}">
                <a16:creationId xmlns:a16="http://schemas.microsoft.com/office/drawing/2014/main" id="{7B32B9B2-734A-410E-A6B4-788D9F004ACC}"/>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DD3B8FB5-30C8-435D-89B1-3AF9181DAF17}"/>
              </a:ext>
            </a:extLst>
          </p:cNvPr>
          <p:cNvSpPr>
            <a:spLocks noGrp="1"/>
          </p:cNvSpPr>
          <p:nvPr>
            <p:ph type="sldNum" sz="quarter" idx="12"/>
          </p:nvPr>
        </p:nvSpPr>
        <p:spPr/>
        <p:txBody>
          <a:bodyPr/>
          <a:lstStyle/>
          <a:p>
            <a:fld id="{C0BACCFE-295F-4034-8A46-E55B11E02BF4}" type="slidenum">
              <a:rPr lang="es-MX" smtClean="0"/>
              <a:t>‹Nº›</a:t>
            </a:fld>
            <a:endParaRPr lang="es-MX" dirty="0"/>
          </a:p>
        </p:txBody>
      </p:sp>
    </p:spTree>
    <p:extLst>
      <p:ext uri="{BB962C8B-B14F-4D97-AF65-F5344CB8AC3E}">
        <p14:creationId xmlns:p14="http://schemas.microsoft.com/office/powerpoint/2010/main" val="1651854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D6E358F-5D74-4A4F-9468-853E5229361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A8DC170D-A974-4F26-B663-CDAFF36B587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6FBBF85-BE54-442F-BD5D-A45B54920619}"/>
              </a:ext>
            </a:extLst>
          </p:cNvPr>
          <p:cNvSpPr>
            <a:spLocks noGrp="1"/>
          </p:cNvSpPr>
          <p:nvPr>
            <p:ph type="dt" sz="half" idx="10"/>
          </p:nvPr>
        </p:nvSpPr>
        <p:spPr/>
        <p:txBody>
          <a:bodyPr/>
          <a:lstStyle/>
          <a:p>
            <a:fld id="{0CC57FCB-80C2-492C-8488-B1FD9DB9D635}" type="datetimeFigureOut">
              <a:rPr lang="es-MX" smtClean="0"/>
              <a:t>25/04/2021</a:t>
            </a:fld>
            <a:endParaRPr lang="es-MX" dirty="0"/>
          </a:p>
        </p:txBody>
      </p:sp>
      <p:sp>
        <p:nvSpPr>
          <p:cNvPr id="5" name="Marcador de pie de página 4">
            <a:extLst>
              <a:ext uri="{FF2B5EF4-FFF2-40B4-BE49-F238E27FC236}">
                <a16:creationId xmlns:a16="http://schemas.microsoft.com/office/drawing/2014/main" id="{156E11C5-EA6C-4EE5-B4B7-30FCC411B852}"/>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340340FC-06D7-4168-9848-0DE941581564}"/>
              </a:ext>
            </a:extLst>
          </p:cNvPr>
          <p:cNvSpPr>
            <a:spLocks noGrp="1"/>
          </p:cNvSpPr>
          <p:nvPr>
            <p:ph type="sldNum" sz="quarter" idx="12"/>
          </p:nvPr>
        </p:nvSpPr>
        <p:spPr/>
        <p:txBody>
          <a:bodyPr/>
          <a:lstStyle/>
          <a:p>
            <a:fld id="{C0BACCFE-295F-4034-8A46-E55B11E02BF4}" type="slidenum">
              <a:rPr lang="es-MX" smtClean="0"/>
              <a:t>‹Nº›</a:t>
            </a:fld>
            <a:endParaRPr lang="es-MX" dirty="0"/>
          </a:p>
        </p:txBody>
      </p:sp>
    </p:spTree>
    <p:extLst>
      <p:ext uri="{BB962C8B-B14F-4D97-AF65-F5344CB8AC3E}">
        <p14:creationId xmlns:p14="http://schemas.microsoft.com/office/powerpoint/2010/main" val="2043746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FB3EC-FEC9-4EC5-85A9-7C41A9FFC5F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E858922-CE88-456B-BF9B-B7E632A06D4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EAA4A43-FAD0-456B-82E8-3BE37DA4DC35}"/>
              </a:ext>
            </a:extLst>
          </p:cNvPr>
          <p:cNvSpPr>
            <a:spLocks noGrp="1"/>
          </p:cNvSpPr>
          <p:nvPr>
            <p:ph type="dt" sz="half" idx="10"/>
          </p:nvPr>
        </p:nvSpPr>
        <p:spPr/>
        <p:txBody>
          <a:bodyPr/>
          <a:lstStyle/>
          <a:p>
            <a:fld id="{0CC57FCB-80C2-492C-8488-B1FD9DB9D635}" type="datetimeFigureOut">
              <a:rPr lang="es-MX" smtClean="0"/>
              <a:t>25/04/2021</a:t>
            </a:fld>
            <a:endParaRPr lang="es-MX" dirty="0"/>
          </a:p>
        </p:txBody>
      </p:sp>
      <p:sp>
        <p:nvSpPr>
          <p:cNvPr id="5" name="Marcador de pie de página 4">
            <a:extLst>
              <a:ext uri="{FF2B5EF4-FFF2-40B4-BE49-F238E27FC236}">
                <a16:creationId xmlns:a16="http://schemas.microsoft.com/office/drawing/2014/main" id="{1C58778E-8ADD-48DA-861A-38A810708A4C}"/>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B5A94123-C42A-4550-8522-077DD4472FD5}"/>
              </a:ext>
            </a:extLst>
          </p:cNvPr>
          <p:cNvSpPr>
            <a:spLocks noGrp="1"/>
          </p:cNvSpPr>
          <p:nvPr>
            <p:ph type="sldNum" sz="quarter" idx="12"/>
          </p:nvPr>
        </p:nvSpPr>
        <p:spPr/>
        <p:txBody>
          <a:bodyPr/>
          <a:lstStyle/>
          <a:p>
            <a:fld id="{C0BACCFE-295F-4034-8A46-E55B11E02BF4}" type="slidenum">
              <a:rPr lang="es-MX" smtClean="0"/>
              <a:t>‹Nº›</a:t>
            </a:fld>
            <a:endParaRPr lang="es-MX" dirty="0"/>
          </a:p>
        </p:txBody>
      </p:sp>
    </p:spTree>
    <p:extLst>
      <p:ext uri="{BB962C8B-B14F-4D97-AF65-F5344CB8AC3E}">
        <p14:creationId xmlns:p14="http://schemas.microsoft.com/office/powerpoint/2010/main" val="215374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3CC66-F973-4412-A902-D862EF92F34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EB41518-4628-44F2-91B9-7BB9C978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A2E098C-4280-4E0E-B2AE-36A14FF2EC52}"/>
              </a:ext>
            </a:extLst>
          </p:cNvPr>
          <p:cNvSpPr>
            <a:spLocks noGrp="1"/>
          </p:cNvSpPr>
          <p:nvPr>
            <p:ph type="dt" sz="half" idx="10"/>
          </p:nvPr>
        </p:nvSpPr>
        <p:spPr/>
        <p:txBody>
          <a:bodyPr/>
          <a:lstStyle/>
          <a:p>
            <a:fld id="{0CC57FCB-80C2-492C-8488-B1FD9DB9D635}" type="datetimeFigureOut">
              <a:rPr lang="es-MX" smtClean="0"/>
              <a:t>25/04/2021</a:t>
            </a:fld>
            <a:endParaRPr lang="es-MX" dirty="0"/>
          </a:p>
        </p:txBody>
      </p:sp>
      <p:sp>
        <p:nvSpPr>
          <p:cNvPr id="5" name="Marcador de pie de página 4">
            <a:extLst>
              <a:ext uri="{FF2B5EF4-FFF2-40B4-BE49-F238E27FC236}">
                <a16:creationId xmlns:a16="http://schemas.microsoft.com/office/drawing/2014/main" id="{A34DCFEB-6EBA-4C89-8DC0-37F3B5EDEEFC}"/>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FD59AB9E-5E88-4144-9BA4-8A38158A9610}"/>
              </a:ext>
            </a:extLst>
          </p:cNvPr>
          <p:cNvSpPr>
            <a:spLocks noGrp="1"/>
          </p:cNvSpPr>
          <p:nvPr>
            <p:ph type="sldNum" sz="quarter" idx="12"/>
          </p:nvPr>
        </p:nvSpPr>
        <p:spPr/>
        <p:txBody>
          <a:bodyPr/>
          <a:lstStyle/>
          <a:p>
            <a:fld id="{C0BACCFE-295F-4034-8A46-E55B11E02BF4}" type="slidenum">
              <a:rPr lang="es-MX" smtClean="0"/>
              <a:t>‹Nº›</a:t>
            </a:fld>
            <a:endParaRPr lang="es-MX" dirty="0"/>
          </a:p>
        </p:txBody>
      </p:sp>
    </p:spTree>
    <p:extLst>
      <p:ext uri="{BB962C8B-B14F-4D97-AF65-F5344CB8AC3E}">
        <p14:creationId xmlns:p14="http://schemas.microsoft.com/office/powerpoint/2010/main" val="276329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5ADFB-AC89-430B-836A-FDC5F5FB802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3C5C483-53AF-41AE-87A6-0F76BF4B2DD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A2E0AC2C-98BA-4EAB-9925-C9B24153EC6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9543866-51E9-4F05-A077-917FF9F843BF}"/>
              </a:ext>
            </a:extLst>
          </p:cNvPr>
          <p:cNvSpPr>
            <a:spLocks noGrp="1"/>
          </p:cNvSpPr>
          <p:nvPr>
            <p:ph type="dt" sz="half" idx="10"/>
          </p:nvPr>
        </p:nvSpPr>
        <p:spPr/>
        <p:txBody>
          <a:bodyPr/>
          <a:lstStyle/>
          <a:p>
            <a:fld id="{0CC57FCB-80C2-492C-8488-B1FD9DB9D635}" type="datetimeFigureOut">
              <a:rPr lang="es-MX" smtClean="0"/>
              <a:t>25/04/2021</a:t>
            </a:fld>
            <a:endParaRPr lang="es-MX" dirty="0"/>
          </a:p>
        </p:txBody>
      </p:sp>
      <p:sp>
        <p:nvSpPr>
          <p:cNvPr id="6" name="Marcador de pie de página 5">
            <a:extLst>
              <a:ext uri="{FF2B5EF4-FFF2-40B4-BE49-F238E27FC236}">
                <a16:creationId xmlns:a16="http://schemas.microsoft.com/office/drawing/2014/main" id="{31EA287D-2994-4F93-8526-E8873CF2DC1D}"/>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A5AB90C5-0775-4AB9-A291-BC7CE0F3BF40}"/>
              </a:ext>
            </a:extLst>
          </p:cNvPr>
          <p:cNvSpPr>
            <a:spLocks noGrp="1"/>
          </p:cNvSpPr>
          <p:nvPr>
            <p:ph type="sldNum" sz="quarter" idx="12"/>
          </p:nvPr>
        </p:nvSpPr>
        <p:spPr/>
        <p:txBody>
          <a:bodyPr/>
          <a:lstStyle/>
          <a:p>
            <a:fld id="{C0BACCFE-295F-4034-8A46-E55B11E02BF4}" type="slidenum">
              <a:rPr lang="es-MX" smtClean="0"/>
              <a:t>‹Nº›</a:t>
            </a:fld>
            <a:endParaRPr lang="es-MX" dirty="0"/>
          </a:p>
        </p:txBody>
      </p:sp>
    </p:spTree>
    <p:extLst>
      <p:ext uri="{BB962C8B-B14F-4D97-AF65-F5344CB8AC3E}">
        <p14:creationId xmlns:p14="http://schemas.microsoft.com/office/powerpoint/2010/main" val="271091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62C9A-C679-47AC-8466-4E9341DB7B3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73A5ADE-0DC3-463D-B931-1084659FF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EC10550-55D9-43E7-8707-544BDAEE685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7C359910-2177-4DF6-8139-2F35ED4568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9900A4B-45D0-4D13-8FF1-AC572FFE652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194233B0-5E8E-4999-B7F7-59D931A2FCF9}"/>
              </a:ext>
            </a:extLst>
          </p:cNvPr>
          <p:cNvSpPr>
            <a:spLocks noGrp="1"/>
          </p:cNvSpPr>
          <p:nvPr>
            <p:ph type="dt" sz="half" idx="10"/>
          </p:nvPr>
        </p:nvSpPr>
        <p:spPr/>
        <p:txBody>
          <a:bodyPr/>
          <a:lstStyle/>
          <a:p>
            <a:fld id="{0CC57FCB-80C2-492C-8488-B1FD9DB9D635}" type="datetimeFigureOut">
              <a:rPr lang="es-MX" smtClean="0"/>
              <a:t>25/04/2021</a:t>
            </a:fld>
            <a:endParaRPr lang="es-MX" dirty="0"/>
          </a:p>
        </p:txBody>
      </p:sp>
      <p:sp>
        <p:nvSpPr>
          <p:cNvPr id="8" name="Marcador de pie de página 7">
            <a:extLst>
              <a:ext uri="{FF2B5EF4-FFF2-40B4-BE49-F238E27FC236}">
                <a16:creationId xmlns:a16="http://schemas.microsoft.com/office/drawing/2014/main" id="{9C9A0C91-57F9-4C24-B78F-41DCAAF86930}"/>
              </a:ext>
            </a:extLst>
          </p:cNvPr>
          <p:cNvSpPr>
            <a:spLocks noGrp="1"/>
          </p:cNvSpPr>
          <p:nvPr>
            <p:ph type="ftr" sz="quarter" idx="11"/>
          </p:nvPr>
        </p:nvSpPr>
        <p:spPr/>
        <p:txBody>
          <a:bodyPr/>
          <a:lstStyle/>
          <a:p>
            <a:endParaRPr lang="es-MX" dirty="0"/>
          </a:p>
        </p:txBody>
      </p:sp>
      <p:sp>
        <p:nvSpPr>
          <p:cNvPr id="9" name="Marcador de número de diapositiva 8">
            <a:extLst>
              <a:ext uri="{FF2B5EF4-FFF2-40B4-BE49-F238E27FC236}">
                <a16:creationId xmlns:a16="http://schemas.microsoft.com/office/drawing/2014/main" id="{42D1D485-FF86-4C1C-A57E-8196030B2CD2}"/>
              </a:ext>
            </a:extLst>
          </p:cNvPr>
          <p:cNvSpPr>
            <a:spLocks noGrp="1"/>
          </p:cNvSpPr>
          <p:nvPr>
            <p:ph type="sldNum" sz="quarter" idx="12"/>
          </p:nvPr>
        </p:nvSpPr>
        <p:spPr/>
        <p:txBody>
          <a:bodyPr/>
          <a:lstStyle/>
          <a:p>
            <a:fld id="{C0BACCFE-295F-4034-8A46-E55B11E02BF4}" type="slidenum">
              <a:rPr lang="es-MX" smtClean="0"/>
              <a:t>‹Nº›</a:t>
            </a:fld>
            <a:endParaRPr lang="es-MX" dirty="0"/>
          </a:p>
        </p:txBody>
      </p:sp>
    </p:spTree>
    <p:extLst>
      <p:ext uri="{BB962C8B-B14F-4D97-AF65-F5344CB8AC3E}">
        <p14:creationId xmlns:p14="http://schemas.microsoft.com/office/powerpoint/2010/main" val="3668519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A2A353-019F-4A8D-BE0B-5FF685D3B58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E7A88BA-8E8F-47DB-853D-9BFAC9C9D2AE}"/>
              </a:ext>
            </a:extLst>
          </p:cNvPr>
          <p:cNvSpPr>
            <a:spLocks noGrp="1"/>
          </p:cNvSpPr>
          <p:nvPr>
            <p:ph type="dt" sz="half" idx="10"/>
          </p:nvPr>
        </p:nvSpPr>
        <p:spPr/>
        <p:txBody>
          <a:bodyPr/>
          <a:lstStyle/>
          <a:p>
            <a:fld id="{0CC57FCB-80C2-492C-8488-B1FD9DB9D635}" type="datetimeFigureOut">
              <a:rPr lang="es-MX" smtClean="0"/>
              <a:t>25/04/2021</a:t>
            </a:fld>
            <a:endParaRPr lang="es-MX" dirty="0"/>
          </a:p>
        </p:txBody>
      </p:sp>
      <p:sp>
        <p:nvSpPr>
          <p:cNvPr id="4" name="Marcador de pie de página 3">
            <a:extLst>
              <a:ext uri="{FF2B5EF4-FFF2-40B4-BE49-F238E27FC236}">
                <a16:creationId xmlns:a16="http://schemas.microsoft.com/office/drawing/2014/main" id="{D2289C7B-C3D1-4B80-A4C6-049B4A9B2BF6}"/>
              </a:ext>
            </a:extLst>
          </p:cNvPr>
          <p:cNvSpPr>
            <a:spLocks noGrp="1"/>
          </p:cNvSpPr>
          <p:nvPr>
            <p:ph type="ftr" sz="quarter" idx="11"/>
          </p:nvPr>
        </p:nvSpPr>
        <p:spPr/>
        <p:txBody>
          <a:bodyPr/>
          <a:lstStyle/>
          <a:p>
            <a:endParaRPr lang="es-MX" dirty="0"/>
          </a:p>
        </p:txBody>
      </p:sp>
      <p:sp>
        <p:nvSpPr>
          <p:cNvPr id="5" name="Marcador de número de diapositiva 4">
            <a:extLst>
              <a:ext uri="{FF2B5EF4-FFF2-40B4-BE49-F238E27FC236}">
                <a16:creationId xmlns:a16="http://schemas.microsoft.com/office/drawing/2014/main" id="{277A15B5-CCF1-4F7D-B91B-5B3ED3B206A1}"/>
              </a:ext>
            </a:extLst>
          </p:cNvPr>
          <p:cNvSpPr>
            <a:spLocks noGrp="1"/>
          </p:cNvSpPr>
          <p:nvPr>
            <p:ph type="sldNum" sz="quarter" idx="12"/>
          </p:nvPr>
        </p:nvSpPr>
        <p:spPr/>
        <p:txBody>
          <a:bodyPr/>
          <a:lstStyle/>
          <a:p>
            <a:fld id="{C0BACCFE-295F-4034-8A46-E55B11E02BF4}" type="slidenum">
              <a:rPr lang="es-MX" smtClean="0"/>
              <a:t>‹Nº›</a:t>
            </a:fld>
            <a:endParaRPr lang="es-MX" dirty="0"/>
          </a:p>
        </p:txBody>
      </p:sp>
    </p:spTree>
    <p:extLst>
      <p:ext uri="{BB962C8B-B14F-4D97-AF65-F5344CB8AC3E}">
        <p14:creationId xmlns:p14="http://schemas.microsoft.com/office/powerpoint/2010/main" val="278951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120669F-EBB7-408C-B54A-80200EA786C7}"/>
              </a:ext>
            </a:extLst>
          </p:cNvPr>
          <p:cNvSpPr>
            <a:spLocks noGrp="1"/>
          </p:cNvSpPr>
          <p:nvPr>
            <p:ph type="dt" sz="half" idx="10"/>
          </p:nvPr>
        </p:nvSpPr>
        <p:spPr/>
        <p:txBody>
          <a:bodyPr/>
          <a:lstStyle/>
          <a:p>
            <a:fld id="{0CC57FCB-80C2-492C-8488-B1FD9DB9D635}" type="datetimeFigureOut">
              <a:rPr lang="es-MX" smtClean="0"/>
              <a:t>25/04/2021</a:t>
            </a:fld>
            <a:endParaRPr lang="es-MX" dirty="0"/>
          </a:p>
        </p:txBody>
      </p:sp>
      <p:sp>
        <p:nvSpPr>
          <p:cNvPr id="3" name="Marcador de pie de página 2">
            <a:extLst>
              <a:ext uri="{FF2B5EF4-FFF2-40B4-BE49-F238E27FC236}">
                <a16:creationId xmlns:a16="http://schemas.microsoft.com/office/drawing/2014/main" id="{22148B9E-22E6-43D5-B839-98A4C6263AF9}"/>
              </a:ext>
            </a:extLst>
          </p:cNvPr>
          <p:cNvSpPr>
            <a:spLocks noGrp="1"/>
          </p:cNvSpPr>
          <p:nvPr>
            <p:ph type="ftr" sz="quarter" idx="11"/>
          </p:nvPr>
        </p:nvSpPr>
        <p:spPr/>
        <p:txBody>
          <a:bodyPr/>
          <a:lstStyle/>
          <a:p>
            <a:endParaRPr lang="es-MX" dirty="0"/>
          </a:p>
        </p:txBody>
      </p:sp>
      <p:sp>
        <p:nvSpPr>
          <p:cNvPr id="4" name="Marcador de número de diapositiva 3">
            <a:extLst>
              <a:ext uri="{FF2B5EF4-FFF2-40B4-BE49-F238E27FC236}">
                <a16:creationId xmlns:a16="http://schemas.microsoft.com/office/drawing/2014/main" id="{2BD793BF-DE0F-49BB-9A0B-F36EF75C490E}"/>
              </a:ext>
            </a:extLst>
          </p:cNvPr>
          <p:cNvSpPr>
            <a:spLocks noGrp="1"/>
          </p:cNvSpPr>
          <p:nvPr>
            <p:ph type="sldNum" sz="quarter" idx="12"/>
          </p:nvPr>
        </p:nvSpPr>
        <p:spPr/>
        <p:txBody>
          <a:bodyPr/>
          <a:lstStyle/>
          <a:p>
            <a:fld id="{C0BACCFE-295F-4034-8A46-E55B11E02BF4}" type="slidenum">
              <a:rPr lang="es-MX" smtClean="0"/>
              <a:t>‹Nº›</a:t>
            </a:fld>
            <a:endParaRPr lang="es-MX" dirty="0"/>
          </a:p>
        </p:txBody>
      </p:sp>
    </p:spTree>
    <p:extLst>
      <p:ext uri="{BB962C8B-B14F-4D97-AF65-F5344CB8AC3E}">
        <p14:creationId xmlns:p14="http://schemas.microsoft.com/office/powerpoint/2010/main" val="196654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F69F5-BF47-4C9E-86AB-5CE69320B42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D6B7D89-4734-4A09-A2A2-8800F96D59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99DA1A5-BB9E-4AC8-9955-9BC2D704D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3CF9220-BCE9-4890-95CD-CDAD33CDFF8F}"/>
              </a:ext>
            </a:extLst>
          </p:cNvPr>
          <p:cNvSpPr>
            <a:spLocks noGrp="1"/>
          </p:cNvSpPr>
          <p:nvPr>
            <p:ph type="dt" sz="half" idx="10"/>
          </p:nvPr>
        </p:nvSpPr>
        <p:spPr/>
        <p:txBody>
          <a:bodyPr/>
          <a:lstStyle/>
          <a:p>
            <a:fld id="{0CC57FCB-80C2-492C-8488-B1FD9DB9D635}" type="datetimeFigureOut">
              <a:rPr lang="es-MX" smtClean="0"/>
              <a:t>25/04/2021</a:t>
            </a:fld>
            <a:endParaRPr lang="es-MX" dirty="0"/>
          </a:p>
        </p:txBody>
      </p:sp>
      <p:sp>
        <p:nvSpPr>
          <p:cNvPr id="6" name="Marcador de pie de página 5">
            <a:extLst>
              <a:ext uri="{FF2B5EF4-FFF2-40B4-BE49-F238E27FC236}">
                <a16:creationId xmlns:a16="http://schemas.microsoft.com/office/drawing/2014/main" id="{425AE119-0D1F-4956-8567-E5A66BE9B1BE}"/>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1339E8BA-A4E4-4C67-8741-89034E377C5B}"/>
              </a:ext>
            </a:extLst>
          </p:cNvPr>
          <p:cNvSpPr>
            <a:spLocks noGrp="1"/>
          </p:cNvSpPr>
          <p:nvPr>
            <p:ph type="sldNum" sz="quarter" idx="12"/>
          </p:nvPr>
        </p:nvSpPr>
        <p:spPr/>
        <p:txBody>
          <a:bodyPr/>
          <a:lstStyle/>
          <a:p>
            <a:fld id="{C0BACCFE-295F-4034-8A46-E55B11E02BF4}" type="slidenum">
              <a:rPr lang="es-MX" smtClean="0"/>
              <a:t>‹Nº›</a:t>
            </a:fld>
            <a:endParaRPr lang="es-MX" dirty="0"/>
          </a:p>
        </p:txBody>
      </p:sp>
    </p:spTree>
    <p:extLst>
      <p:ext uri="{BB962C8B-B14F-4D97-AF65-F5344CB8AC3E}">
        <p14:creationId xmlns:p14="http://schemas.microsoft.com/office/powerpoint/2010/main" val="58776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6BBB1B-1B48-452D-B152-BE03D26FF6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BF3C14FF-A0B3-4274-B62A-635CB138DB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Marcador de texto 3">
            <a:extLst>
              <a:ext uri="{FF2B5EF4-FFF2-40B4-BE49-F238E27FC236}">
                <a16:creationId xmlns:a16="http://schemas.microsoft.com/office/drawing/2014/main" id="{76E7C912-C162-4C4E-8648-7E06317BEB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FBB0D78-0092-44CE-9EB6-AF03C6150C3E}"/>
              </a:ext>
            </a:extLst>
          </p:cNvPr>
          <p:cNvSpPr>
            <a:spLocks noGrp="1"/>
          </p:cNvSpPr>
          <p:nvPr>
            <p:ph type="dt" sz="half" idx="10"/>
          </p:nvPr>
        </p:nvSpPr>
        <p:spPr/>
        <p:txBody>
          <a:bodyPr/>
          <a:lstStyle/>
          <a:p>
            <a:fld id="{0CC57FCB-80C2-492C-8488-B1FD9DB9D635}" type="datetimeFigureOut">
              <a:rPr lang="es-MX" smtClean="0"/>
              <a:t>25/04/2021</a:t>
            </a:fld>
            <a:endParaRPr lang="es-MX" dirty="0"/>
          </a:p>
        </p:txBody>
      </p:sp>
      <p:sp>
        <p:nvSpPr>
          <p:cNvPr id="6" name="Marcador de pie de página 5">
            <a:extLst>
              <a:ext uri="{FF2B5EF4-FFF2-40B4-BE49-F238E27FC236}">
                <a16:creationId xmlns:a16="http://schemas.microsoft.com/office/drawing/2014/main" id="{434BB5F5-CDF8-4830-BB4A-E7E32A769F79}"/>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29CEA146-8C26-4884-90E3-89411A056C59}"/>
              </a:ext>
            </a:extLst>
          </p:cNvPr>
          <p:cNvSpPr>
            <a:spLocks noGrp="1"/>
          </p:cNvSpPr>
          <p:nvPr>
            <p:ph type="sldNum" sz="quarter" idx="12"/>
          </p:nvPr>
        </p:nvSpPr>
        <p:spPr/>
        <p:txBody>
          <a:bodyPr/>
          <a:lstStyle/>
          <a:p>
            <a:fld id="{C0BACCFE-295F-4034-8A46-E55B11E02BF4}" type="slidenum">
              <a:rPr lang="es-MX" smtClean="0"/>
              <a:t>‹Nº›</a:t>
            </a:fld>
            <a:endParaRPr lang="es-MX" dirty="0"/>
          </a:p>
        </p:txBody>
      </p:sp>
    </p:spTree>
    <p:extLst>
      <p:ext uri="{BB962C8B-B14F-4D97-AF65-F5344CB8AC3E}">
        <p14:creationId xmlns:p14="http://schemas.microsoft.com/office/powerpoint/2010/main" val="1576238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CDD7D55-58F7-41B5-B8DA-6F1E8FA2FD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6968049-A9BA-4F8E-B22E-1577B64E74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4097401-7478-4873-BE94-053759BA9F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57FCB-80C2-492C-8488-B1FD9DB9D635}" type="datetimeFigureOut">
              <a:rPr lang="es-MX" smtClean="0"/>
              <a:t>25/04/2021</a:t>
            </a:fld>
            <a:endParaRPr lang="es-MX" dirty="0"/>
          </a:p>
        </p:txBody>
      </p:sp>
      <p:sp>
        <p:nvSpPr>
          <p:cNvPr id="5" name="Marcador de pie de página 4">
            <a:extLst>
              <a:ext uri="{FF2B5EF4-FFF2-40B4-BE49-F238E27FC236}">
                <a16:creationId xmlns:a16="http://schemas.microsoft.com/office/drawing/2014/main" id="{00AC450A-5FB7-428F-800A-77F09F454C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Marcador de número de diapositiva 5">
            <a:extLst>
              <a:ext uri="{FF2B5EF4-FFF2-40B4-BE49-F238E27FC236}">
                <a16:creationId xmlns:a16="http://schemas.microsoft.com/office/drawing/2014/main" id="{AEDEED54-5C8B-4DB2-B660-E60E09D429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BACCFE-295F-4034-8A46-E55B11E02BF4}" type="slidenum">
              <a:rPr lang="es-MX" smtClean="0"/>
              <a:t>‹Nº›</a:t>
            </a:fld>
            <a:endParaRPr lang="es-MX" dirty="0"/>
          </a:p>
        </p:txBody>
      </p:sp>
    </p:spTree>
    <p:extLst>
      <p:ext uri="{BB962C8B-B14F-4D97-AF65-F5344CB8AC3E}">
        <p14:creationId xmlns:p14="http://schemas.microsoft.com/office/powerpoint/2010/main" val="1702039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D19BB3-0DFA-42C4-828A-5A6866B92115}"/>
              </a:ext>
            </a:extLst>
          </p:cNvPr>
          <p:cNvSpPr>
            <a:spLocks noGrp="1"/>
          </p:cNvSpPr>
          <p:nvPr>
            <p:ph type="ctrTitle"/>
          </p:nvPr>
        </p:nvSpPr>
        <p:spPr/>
        <p:txBody>
          <a:bodyPr/>
          <a:lstStyle/>
          <a:p>
            <a:endParaRPr lang="es-MX" dirty="0"/>
          </a:p>
        </p:txBody>
      </p:sp>
      <p:sp>
        <p:nvSpPr>
          <p:cNvPr id="3" name="Subtítulo 2">
            <a:extLst>
              <a:ext uri="{FF2B5EF4-FFF2-40B4-BE49-F238E27FC236}">
                <a16:creationId xmlns:a16="http://schemas.microsoft.com/office/drawing/2014/main" id="{608CA969-0B80-444E-A26F-A416C2EB69CA}"/>
              </a:ext>
            </a:extLst>
          </p:cNvPr>
          <p:cNvSpPr>
            <a:spLocks noGrp="1"/>
          </p:cNvSpPr>
          <p:nvPr>
            <p:ph type="subTitle" idx="1"/>
          </p:nvPr>
        </p:nvSpPr>
        <p:spPr/>
        <p:txBody>
          <a:bodyPr/>
          <a:lstStyle/>
          <a:p>
            <a:endParaRPr lang="es-MX" dirty="0"/>
          </a:p>
        </p:txBody>
      </p:sp>
      <p:pic>
        <p:nvPicPr>
          <p:cNvPr id="1032" name="Picture 8">
            <a:extLst>
              <a:ext uri="{FF2B5EF4-FFF2-40B4-BE49-F238E27FC236}">
                <a16:creationId xmlns:a16="http://schemas.microsoft.com/office/drawing/2014/main" id="{24D9F7A9-28F2-4273-83BD-7B7D456B0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695451" y="-1695449"/>
            <a:ext cx="4359728" cy="775062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475CD21-C75E-4129-A2BD-E50DD70E2E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37"/>
          <a:stretch/>
        </p:blipFill>
        <p:spPr bwMode="auto">
          <a:xfrm rot="16200000">
            <a:off x="7312479" y="-519793"/>
            <a:ext cx="4359728" cy="539931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36C34C7B-6E46-4FE1-85BA-50EBB312E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695452" y="802822"/>
            <a:ext cx="4359728" cy="77506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a:extLst>
              <a:ext uri="{FF2B5EF4-FFF2-40B4-BE49-F238E27FC236}">
                <a16:creationId xmlns:a16="http://schemas.microsoft.com/office/drawing/2014/main" id="{2B50F87B-7061-4068-9623-C785D05AEE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37"/>
          <a:stretch/>
        </p:blipFill>
        <p:spPr bwMode="auto">
          <a:xfrm rot="16200000">
            <a:off x="7312478" y="1978479"/>
            <a:ext cx="4359728" cy="539931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15B910A-DE53-482A-BF90-113534E6624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845" b="99741" l="9752" r="99291">
                        <a14:foregroundMark x1="36348" y1="99741" x2="48759" y2="99611"/>
                        <a14:foregroundMark x1="48759" y1="99611" x2="55142" y2="93135"/>
                        <a14:foregroundMark x1="55142" y1="93135" x2="58156" y2="83549"/>
                        <a14:foregroundMark x1="58156" y1="83549" x2="71099" y2="70984"/>
                        <a14:foregroundMark x1="71099" y1="70984" x2="70035" y2="63083"/>
                        <a14:foregroundMark x1="70035" y1="63083" x2="72340" y2="55570"/>
                        <a14:foregroundMark x1="72340" y1="55570" x2="78723" y2="50000"/>
                        <a14:foregroundMark x1="78723" y1="50000" x2="82979" y2="42487"/>
                        <a14:foregroundMark x1="82979" y1="42487" x2="99468" y2="34974"/>
                        <a14:foregroundMark x1="73050" y1="51943" x2="55142" y2="70596"/>
                        <a14:foregroundMark x1="55142" y1="70596" x2="54787" y2="79663"/>
                        <a14:foregroundMark x1="54787" y1="79663" x2="51241" y2="87694"/>
                        <a14:foregroundMark x1="51241" y1="87694" x2="45213" y2="93912"/>
                        <a14:foregroundMark x1="45213" y1="93912" x2="53369" y2="98575"/>
                        <a14:foregroundMark x1="53369" y1="98575" x2="86525" y2="98575"/>
                        <a14:foregroundMark x1="86525" y1="98575" x2="96277" y2="95984"/>
                        <a14:foregroundMark x1="96277" y1="95984" x2="99291" y2="53497"/>
                        <a14:foregroundMark x1="99291" y1="53497" x2="79965" y2="50518"/>
                        <a14:foregroundMark x1="79965" y1="50518" x2="75887" y2="51295"/>
                        <a14:foregroundMark x1="47340" y1="94560" x2="44326" y2="99741"/>
                        <a14:foregroundMark x1="77128" y1="40803" x2="80674" y2="33808"/>
                        <a14:foregroundMark x1="80674" y1="33808" x2="81383" y2="25389"/>
                        <a14:foregroundMark x1="81383" y1="25389" x2="98227" y2="17876"/>
                        <a14:foregroundMark x1="98227" y1="17876" x2="99113" y2="17098"/>
                        <a14:foregroundMark x1="73404" y1="58290" x2="75887" y2="59326"/>
                        <a14:foregroundMark x1="70213" y1="58290" x2="73050" y2="57902"/>
                        <a14:foregroundMark x1="71986" y1="58031" x2="75887" y2="58679"/>
                        <a14:backgroundMark x1="38830" y1="44560" x2="65590" y2="55883"/>
                        <a14:backgroundMark x1="65968" y1="55489" x2="40603" y2="43135"/>
                        <a14:backgroundMark x1="40603" y1="43135" x2="54610" y2="47280"/>
                        <a14:backgroundMark x1="54610" y1="47280" x2="41844" y2="39896"/>
                        <a14:backgroundMark x1="41844" y1="39896" x2="60284" y2="46632"/>
                        <a14:backgroundMark x1="8511" y1="88342" x2="13121" y2="95337"/>
                        <a14:backgroundMark x1="13121" y1="95337" x2="13298" y2="83938"/>
                        <a14:backgroundMark x1="13298" y1="83938" x2="8333" y2="75259"/>
                        <a14:backgroundMark x1="8333" y1="75259" x2="25000" y2="90415"/>
                        <a14:backgroundMark x1="25000" y1="90415" x2="15957" y2="83031"/>
                        <a14:backgroundMark x1="15957" y1="83031" x2="24113" y2="88212"/>
                        <a14:backgroundMark x1="24113" y1="88212" x2="14184" y2="84974"/>
                        <a14:backgroundMark x1="14184" y1="84974" x2="19504" y2="91710"/>
                        <a14:backgroundMark x1="19504" y1="91710" x2="26241" y2="86528"/>
                        <a14:backgroundMark x1="26241" y1="86528" x2="14539" y2="88860"/>
                        <a14:backgroundMark x1="14539" y1="88860" x2="11702" y2="95596"/>
                        <a14:backgroundMark x1="11702" y1="95596" x2="22872" y2="97021"/>
                        <a14:backgroundMark x1="22872" y1="97021" x2="28901" y2="91321"/>
                        <a14:backgroundMark x1="28901" y1="91321" x2="24468" y2="84197"/>
                        <a14:backgroundMark x1="24468" y1="84197" x2="14716" y2="80570"/>
                        <a14:backgroundMark x1="14716" y1="80570" x2="2837" y2="81218"/>
                        <a14:backgroundMark x1="2837" y1="81218" x2="2482" y2="88601"/>
                        <a14:backgroundMark x1="2482" y1="88601" x2="12234" y2="93653"/>
                      </a14:backgroundRemoval>
                    </a14:imgEffect>
                  </a14:imgLayer>
                </a14:imgProps>
              </a:ext>
              <a:ext uri="{28A0092B-C50C-407E-A947-70E740481C1C}">
                <a14:useLocalDpi xmlns:a14="http://schemas.microsoft.com/office/drawing/2010/main" val="0"/>
              </a:ext>
            </a:extLst>
          </a:blip>
          <a:srcRect/>
          <a:stretch>
            <a:fillRect/>
          </a:stretch>
        </p:blipFill>
        <p:spPr bwMode="auto">
          <a:xfrm rot="5400000">
            <a:off x="923925" y="930955"/>
            <a:ext cx="50101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a:extLst>
              <a:ext uri="{FF2B5EF4-FFF2-40B4-BE49-F238E27FC236}">
                <a16:creationId xmlns:a16="http://schemas.microsoft.com/office/drawing/2014/main" id="{20D8A712-115C-4D58-B677-9C730D8BC9A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845" b="99741" l="9752" r="99291">
                        <a14:foregroundMark x1="36348" y1="99741" x2="48759" y2="99611"/>
                        <a14:foregroundMark x1="48759" y1="99611" x2="55142" y2="93135"/>
                        <a14:foregroundMark x1="55142" y1="93135" x2="58156" y2="83549"/>
                        <a14:foregroundMark x1="58156" y1="83549" x2="71099" y2="70984"/>
                        <a14:foregroundMark x1="71099" y1="70984" x2="70035" y2="63083"/>
                        <a14:foregroundMark x1="70035" y1="63083" x2="72340" y2="55570"/>
                        <a14:foregroundMark x1="72340" y1="55570" x2="78723" y2="50000"/>
                        <a14:foregroundMark x1="78723" y1="50000" x2="82979" y2="42487"/>
                        <a14:foregroundMark x1="82979" y1="42487" x2="99468" y2="34974"/>
                        <a14:foregroundMark x1="73050" y1="51943" x2="55142" y2="70596"/>
                        <a14:foregroundMark x1="55142" y1="70596" x2="54787" y2="79663"/>
                        <a14:foregroundMark x1="54787" y1="79663" x2="51241" y2="87694"/>
                        <a14:foregroundMark x1="51241" y1="87694" x2="45213" y2="93912"/>
                        <a14:foregroundMark x1="45213" y1="93912" x2="53369" y2="98575"/>
                        <a14:foregroundMark x1="53369" y1="98575" x2="86525" y2="98575"/>
                        <a14:foregroundMark x1="86525" y1="98575" x2="96277" y2="95984"/>
                        <a14:foregroundMark x1="96277" y1="95984" x2="99291" y2="53497"/>
                        <a14:foregroundMark x1="99291" y1="53497" x2="79965" y2="50518"/>
                        <a14:foregroundMark x1="79965" y1="50518" x2="75887" y2="51295"/>
                        <a14:foregroundMark x1="47340" y1="94560" x2="44326" y2="99741"/>
                        <a14:foregroundMark x1="77128" y1="40803" x2="80674" y2="33808"/>
                        <a14:foregroundMark x1="80674" y1="33808" x2="81383" y2="25389"/>
                        <a14:foregroundMark x1="81383" y1="25389" x2="98227" y2="17876"/>
                        <a14:foregroundMark x1="98227" y1="17876" x2="99113" y2="17098"/>
                        <a14:foregroundMark x1="73404" y1="58290" x2="75887" y2="59326"/>
                        <a14:foregroundMark x1="70213" y1="58290" x2="73050" y2="57902"/>
                        <a14:foregroundMark x1="71986" y1="58031" x2="75887" y2="58679"/>
                        <a14:backgroundMark x1="38830" y1="44560" x2="65590" y2="55883"/>
                        <a14:backgroundMark x1="65968" y1="55489" x2="40603" y2="43135"/>
                        <a14:backgroundMark x1="40603" y1="43135" x2="54610" y2="47280"/>
                        <a14:backgroundMark x1="54610" y1="47280" x2="41844" y2="39896"/>
                        <a14:backgroundMark x1="41844" y1="39896" x2="60284" y2="46632"/>
                        <a14:backgroundMark x1="8511" y1="88342" x2="13121" y2="95337"/>
                        <a14:backgroundMark x1="13121" y1="95337" x2="13298" y2="83938"/>
                        <a14:backgroundMark x1="13298" y1="83938" x2="8333" y2="75259"/>
                        <a14:backgroundMark x1="8333" y1="75259" x2="25000" y2="90415"/>
                        <a14:backgroundMark x1="25000" y1="90415" x2="15957" y2="83031"/>
                        <a14:backgroundMark x1="15957" y1="83031" x2="24113" y2="88212"/>
                        <a14:backgroundMark x1="24113" y1="88212" x2="14184" y2="84974"/>
                        <a14:backgroundMark x1="14184" y1="84974" x2="19504" y2="91710"/>
                        <a14:backgroundMark x1="19504" y1="91710" x2="26241" y2="86528"/>
                        <a14:backgroundMark x1="26241" y1="86528" x2="14539" y2="88860"/>
                        <a14:backgroundMark x1="14539" y1="88860" x2="11702" y2="95596"/>
                        <a14:backgroundMark x1="11702" y1="95596" x2="22872" y2="97021"/>
                        <a14:backgroundMark x1="22872" y1="97021" x2="28901" y2="91321"/>
                        <a14:backgroundMark x1="28901" y1="91321" x2="24468" y2="84197"/>
                        <a14:backgroundMark x1="24468" y1="84197" x2="14716" y2="80570"/>
                        <a14:backgroundMark x1="14716" y1="80570" x2="2837" y2="81218"/>
                        <a14:backgroundMark x1="2837" y1="81218" x2="2482" y2="88601"/>
                        <a14:backgroundMark x1="2482" y1="88601" x2="12234" y2="93653"/>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6257924" y="-923925"/>
            <a:ext cx="50101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CFC16FBF-FC80-4784-B13C-02E9C63C3888}"/>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9867" b="99467" l="533" r="89876">
                        <a14:foregroundMark x1="0" y1="45067" x2="2487" y2="59733"/>
                        <a14:foregroundMark x1="2487" y1="59733" x2="78330" y2="99467"/>
                        <a14:foregroundMark x1="1243" y1="52267" x2="533" y2="93333"/>
                        <a14:foregroundMark x1="533" y1="93333" x2="20426" y2="97333"/>
                        <a14:foregroundMark x1="20426" y1="97333" x2="29840" y2="95467"/>
                        <a14:foregroundMark x1="29840" y1="95467" x2="31083" y2="79733"/>
                        <a14:foregroundMark x1="31083" y1="79733" x2="23801" y2="68800"/>
                        <a14:foregroundMark x1="23801" y1="68800" x2="3730" y2="59733"/>
                        <a14:backgroundMark x1="70515" y1="46133" x2="66785" y2="63200"/>
                        <a14:backgroundMark x1="66785" y1="63200" x2="68917" y2="47467"/>
                        <a14:backgroundMark x1="68917" y1="47467" x2="76021" y2="55467"/>
                        <a14:backgroundMark x1="76021" y1="55467" x2="65009" y2="56533"/>
                        <a14:backgroundMark x1="65009" y1="56533" x2="69272" y2="53600"/>
                        <a14:backgroundMark x1="68384" y1="84000" x2="85613" y2="99200"/>
                        <a14:backgroundMark x1="85613" y1="99200" x2="85790" y2="99200"/>
                      </a14:backgroundRemoval>
                    </a14:imgEffect>
                  </a14:imgLayer>
                </a14:imgProps>
              </a:ext>
              <a:ext uri="{28A0092B-C50C-407E-A947-70E740481C1C}">
                <a14:useLocalDpi xmlns:a14="http://schemas.microsoft.com/office/drawing/2010/main" val="0"/>
              </a:ext>
            </a:extLst>
          </a:blip>
          <a:srcRect/>
          <a:stretch>
            <a:fillRect/>
          </a:stretch>
        </p:blipFill>
        <p:spPr bwMode="auto">
          <a:xfrm>
            <a:off x="0" y="2311855"/>
            <a:ext cx="6916785" cy="460709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a:extLst>
              <a:ext uri="{FF2B5EF4-FFF2-40B4-BE49-F238E27FC236}">
                <a16:creationId xmlns:a16="http://schemas.microsoft.com/office/drawing/2014/main" id="{9BE27F90-560C-466F-A364-3CD2593AA59F}"/>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9867" b="99467" l="533" r="89876">
                        <a14:foregroundMark x1="0" y1="45067" x2="2487" y2="59733"/>
                        <a14:foregroundMark x1="2487" y1="59733" x2="78330" y2="99467"/>
                        <a14:foregroundMark x1="1243" y1="52267" x2="533" y2="93333"/>
                        <a14:foregroundMark x1="533" y1="93333" x2="20426" y2="97333"/>
                        <a14:foregroundMark x1="20426" y1="97333" x2="29840" y2="95467"/>
                        <a14:foregroundMark x1="29840" y1="95467" x2="31083" y2="79733"/>
                        <a14:foregroundMark x1="31083" y1="79733" x2="23801" y2="68800"/>
                        <a14:foregroundMark x1="23801" y1="68800" x2="3730" y2="59733"/>
                        <a14:backgroundMark x1="70515" y1="46133" x2="66785" y2="63200"/>
                        <a14:backgroundMark x1="66785" y1="63200" x2="68917" y2="47467"/>
                        <a14:backgroundMark x1="68917" y1="47467" x2="76021" y2="55467"/>
                        <a14:backgroundMark x1="76021" y1="55467" x2="65009" y2="56533"/>
                        <a14:backgroundMark x1="65009" y1="56533" x2="69272" y2="53600"/>
                        <a14:backgroundMark x1="68384" y1="84000" x2="85613" y2="99200"/>
                        <a14:backgroundMark x1="85613" y1="99200" x2="85790" y2="99200"/>
                      </a14:backgroundRemoval>
                    </a14:imgEffect>
                  </a14:imgLayer>
                </a14:imgProps>
              </a:ext>
              <a:ext uri="{28A0092B-C50C-407E-A947-70E740481C1C}">
                <a14:useLocalDpi xmlns:a14="http://schemas.microsoft.com/office/drawing/2010/main" val="0"/>
              </a:ext>
            </a:extLst>
          </a:blip>
          <a:srcRect/>
          <a:stretch>
            <a:fillRect/>
          </a:stretch>
        </p:blipFill>
        <p:spPr bwMode="auto">
          <a:xfrm rot="10800000">
            <a:off x="5275215" y="-1955"/>
            <a:ext cx="6916785" cy="460709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9BFF2014-378D-4E90-9A35-C2501BB3EB81}"/>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8740" r="89837">
                        <a14:foregroundMark x1="12805" y1="33571" x2="4472" y2="45357"/>
                        <a14:foregroundMark x1="4472" y1="45357" x2="7308" y2="57224"/>
                        <a14:foregroundMark x1="9553" y1="64428" x2="12805" y2="69286"/>
                        <a14:foregroundMark x1="9146" y1="36786" x2="9959" y2="52500"/>
                        <a14:backgroundMark x1="6707" y1="57857" x2="9350" y2="64643"/>
                        <a14:backgroundMark x1="71341" y1="14643" x2="81504" y2="24286"/>
                        <a14:backgroundMark x1="81504" y1="24286" x2="88008" y2="25357"/>
                        <a14:backgroundMark x1="80081" y1="24286" x2="88618" y2="43214"/>
                      </a14:backgroundRemoval>
                    </a14:imgEffect>
                  </a14:imgLayer>
                </a14:imgProps>
              </a:ext>
              <a:ext uri="{28A0092B-C50C-407E-A947-70E740481C1C}">
                <a14:useLocalDpi xmlns:a14="http://schemas.microsoft.com/office/drawing/2010/main" val="0"/>
              </a:ext>
            </a:extLst>
          </a:blip>
          <a:srcRect/>
          <a:stretch>
            <a:fillRect/>
          </a:stretch>
        </p:blipFill>
        <p:spPr bwMode="auto">
          <a:xfrm>
            <a:off x="2050329" y="1445810"/>
            <a:ext cx="5013125" cy="285299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6">
            <a:extLst>
              <a:ext uri="{FF2B5EF4-FFF2-40B4-BE49-F238E27FC236}">
                <a16:creationId xmlns:a16="http://schemas.microsoft.com/office/drawing/2014/main" id="{C3C1527A-C6AE-443E-8DC1-85FE81DAC34D}"/>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8740" r="89837">
                        <a14:foregroundMark x1="12805" y1="33571" x2="4472" y2="45357"/>
                        <a14:foregroundMark x1="4472" y1="45357" x2="7308" y2="57224"/>
                        <a14:foregroundMark x1="9553" y1="64428" x2="12805" y2="69286"/>
                        <a14:foregroundMark x1="9146" y1="36786" x2="9959" y2="52500"/>
                        <a14:backgroundMark x1="6707" y1="57857" x2="9350" y2="64643"/>
                        <a14:backgroundMark x1="71341" y1="14643" x2="81504" y2="24286"/>
                        <a14:backgroundMark x1="81504" y1="24286" x2="88008" y2="25357"/>
                        <a14:backgroundMark x1="80081" y1="24286" x2="88618" y2="43214"/>
                      </a14:backgroundRemoval>
                    </a14:imgEffect>
                  </a14:imgLayer>
                </a14:imgProps>
              </a:ext>
              <a:ext uri="{28A0092B-C50C-407E-A947-70E740481C1C}">
                <a14:useLocalDpi xmlns:a14="http://schemas.microsoft.com/office/drawing/2010/main" val="0"/>
              </a:ext>
            </a:extLst>
          </a:blip>
          <a:srcRect/>
          <a:stretch>
            <a:fillRect/>
          </a:stretch>
        </p:blipFill>
        <p:spPr bwMode="auto">
          <a:xfrm>
            <a:off x="2029717" y="2467213"/>
            <a:ext cx="5027539" cy="28612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6">
            <a:extLst>
              <a:ext uri="{FF2B5EF4-FFF2-40B4-BE49-F238E27FC236}">
                <a16:creationId xmlns:a16="http://schemas.microsoft.com/office/drawing/2014/main" id="{CE6FB075-9815-4E86-9712-0F4D0B126FB0}"/>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8740" r="89837">
                        <a14:foregroundMark x1="12805" y1="33571" x2="4472" y2="45357"/>
                        <a14:foregroundMark x1="4472" y1="45357" x2="7308" y2="57224"/>
                        <a14:foregroundMark x1="9553" y1="64428" x2="12805" y2="69286"/>
                        <a14:foregroundMark x1="9146" y1="36786" x2="9959" y2="52500"/>
                        <a14:backgroundMark x1="6707" y1="57857" x2="9350" y2="64643"/>
                        <a14:backgroundMark x1="71341" y1="14643" x2="81504" y2="24286"/>
                        <a14:backgroundMark x1="81504" y1="24286" x2="88008" y2="25357"/>
                        <a14:backgroundMark x1="80081" y1="24286" x2="88618" y2="43214"/>
                      </a14:backgroundRemoval>
                    </a14:imgEffect>
                  </a14:imgLayer>
                </a14:imgProps>
              </a:ext>
              <a:ext uri="{28A0092B-C50C-407E-A947-70E740481C1C}">
                <a14:useLocalDpi xmlns:a14="http://schemas.microsoft.com/office/drawing/2010/main" val="0"/>
              </a:ext>
            </a:extLst>
          </a:blip>
          <a:srcRect/>
          <a:stretch>
            <a:fillRect/>
          </a:stretch>
        </p:blipFill>
        <p:spPr bwMode="auto">
          <a:xfrm>
            <a:off x="4120010" y="2713824"/>
            <a:ext cx="5608819" cy="319201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6">
            <a:extLst>
              <a:ext uri="{FF2B5EF4-FFF2-40B4-BE49-F238E27FC236}">
                <a16:creationId xmlns:a16="http://schemas.microsoft.com/office/drawing/2014/main" id="{E456C33C-530B-441A-95B2-B31D5754727A}"/>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8740" r="89837">
                        <a14:foregroundMark x1="12805" y1="33571" x2="4472" y2="45357"/>
                        <a14:foregroundMark x1="4472" y1="45357" x2="7308" y2="57224"/>
                        <a14:foregroundMark x1="9553" y1="64428" x2="12805" y2="69286"/>
                        <a14:foregroundMark x1="9146" y1="36786" x2="9959" y2="52500"/>
                        <a14:backgroundMark x1="6707" y1="57857" x2="9350" y2="64643"/>
                        <a14:backgroundMark x1="71341" y1="14643" x2="81504" y2="24286"/>
                        <a14:backgroundMark x1="81504" y1="24286" x2="88008" y2="25357"/>
                        <a14:backgroundMark x1="80081" y1="24286" x2="88618" y2="43214"/>
                      </a14:backgroundRemoval>
                    </a14:imgEffect>
                  </a14:imgLayer>
                </a14:imgProps>
              </a:ext>
              <a:ext uri="{28A0092B-C50C-407E-A947-70E740481C1C}">
                <a14:useLocalDpi xmlns:a14="http://schemas.microsoft.com/office/drawing/2010/main" val="0"/>
              </a:ext>
            </a:extLst>
          </a:blip>
          <a:srcRect/>
          <a:stretch>
            <a:fillRect/>
          </a:stretch>
        </p:blipFill>
        <p:spPr bwMode="auto">
          <a:xfrm rot="10344753">
            <a:off x="3690304" y="993820"/>
            <a:ext cx="5151398" cy="293169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6">
            <a:extLst>
              <a:ext uri="{FF2B5EF4-FFF2-40B4-BE49-F238E27FC236}">
                <a16:creationId xmlns:a16="http://schemas.microsoft.com/office/drawing/2014/main" id="{0E5663B8-1168-4AB4-889B-497A11700564}"/>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8740" r="89837">
                        <a14:foregroundMark x1="12805" y1="33571" x2="4472" y2="45357"/>
                        <a14:foregroundMark x1="4472" y1="45357" x2="7308" y2="57224"/>
                        <a14:foregroundMark x1="9553" y1="64428" x2="12805" y2="69286"/>
                        <a14:foregroundMark x1="9146" y1="36786" x2="9959" y2="52500"/>
                        <a14:backgroundMark x1="6707" y1="57857" x2="9350" y2="64643"/>
                        <a14:backgroundMark x1="71341" y1="14643" x2="81504" y2="24286"/>
                        <a14:backgroundMark x1="81504" y1="24286" x2="88008" y2="25357"/>
                        <a14:backgroundMark x1="80081" y1="24286" x2="88618" y2="43214"/>
                      </a14:backgroundRemoval>
                    </a14:imgEffect>
                  </a14:imgLayer>
                </a14:imgProps>
              </a:ext>
              <a:ext uri="{28A0092B-C50C-407E-A947-70E740481C1C}">
                <a14:useLocalDpi xmlns:a14="http://schemas.microsoft.com/office/drawing/2010/main" val="0"/>
              </a:ext>
            </a:extLst>
          </a:blip>
          <a:srcRect/>
          <a:stretch>
            <a:fillRect/>
          </a:stretch>
        </p:blipFill>
        <p:spPr bwMode="auto">
          <a:xfrm rot="12051867">
            <a:off x="6038849" y="1421722"/>
            <a:ext cx="46863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6">
            <a:extLst>
              <a:ext uri="{FF2B5EF4-FFF2-40B4-BE49-F238E27FC236}">
                <a16:creationId xmlns:a16="http://schemas.microsoft.com/office/drawing/2014/main" id="{F035E32F-9460-4866-A437-A783D00D6DF2}"/>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8740" r="89837">
                        <a14:foregroundMark x1="12805" y1="33571" x2="4472" y2="45357"/>
                        <a14:foregroundMark x1="4472" y1="45357" x2="7308" y2="57224"/>
                        <a14:foregroundMark x1="9553" y1="64428" x2="12805" y2="69286"/>
                        <a14:foregroundMark x1="9146" y1="36786" x2="9959" y2="52500"/>
                        <a14:backgroundMark x1="6707" y1="57857" x2="9350" y2="64643"/>
                        <a14:backgroundMark x1="71341" y1="14643" x2="81504" y2="24286"/>
                        <a14:backgroundMark x1="81504" y1="24286" x2="88008" y2="25357"/>
                        <a14:backgroundMark x1="80081" y1="24286" x2="88618" y2="43214"/>
                      </a14:backgroundRemoval>
                    </a14:imgEffect>
                  </a14:imgLayer>
                </a14:imgProps>
              </a:ext>
              <a:ext uri="{28A0092B-C50C-407E-A947-70E740481C1C}">
                <a14:useLocalDpi xmlns:a14="http://schemas.microsoft.com/office/drawing/2010/main" val="0"/>
              </a:ext>
            </a:extLst>
          </a:blip>
          <a:srcRect/>
          <a:stretch>
            <a:fillRect/>
          </a:stretch>
        </p:blipFill>
        <p:spPr bwMode="auto">
          <a:xfrm rot="19919925">
            <a:off x="6235020" y="2544915"/>
            <a:ext cx="4686300" cy="26670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1EFADE51-89F5-4925-85D0-4F500A26FE14}"/>
              </a:ext>
            </a:extLst>
          </p:cNvPr>
          <p:cNvSpPr txBox="1"/>
          <p:nvPr/>
        </p:nvSpPr>
        <p:spPr>
          <a:xfrm>
            <a:off x="3158036" y="2523746"/>
            <a:ext cx="5875928" cy="1569660"/>
          </a:xfrm>
          <a:prstGeom prst="rect">
            <a:avLst/>
          </a:prstGeom>
          <a:noFill/>
        </p:spPr>
        <p:txBody>
          <a:bodyPr wrap="square" rtlCol="0">
            <a:spAutoFit/>
          </a:bodyPr>
          <a:lstStyle/>
          <a:p>
            <a:pPr algn="ctr"/>
            <a:r>
              <a:rPr lang="es-MX" sz="4800" dirty="0">
                <a:latin typeface="Humble boys demo" panose="02000500000000000000" pitchFamily="50" charset="0"/>
              </a:rPr>
              <a:t>Embarazo en la adolescencia </a:t>
            </a:r>
          </a:p>
        </p:txBody>
      </p:sp>
    </p:spTree>
    <p:extLst>
      <p:ext uri="{BB962C8B-B14F-4D97-AF65-F5344CB8AC3E}">
        <p14:creationId xmlns:p14="http://schemas.microsoft.com/office/powerpoint/2010/main" val="150940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552DDB76-956B-44AE-A8E0-9EBCBB998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695451" y="-1695449"/>
            <a:ext cx="4359728" cy="77506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0">
            <a:extLst>
              <a:ext uri="{FF2B5EF4-FFF2-40B4-BE49-F238E27FC236}">
                <a16:creationId xmlns:a16="http://schemas.microsoft.com/office/drawing/2014/main" id="{ECD6BD92-8774-4D9E-91D4-90F2D159E9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37"/>
          <a:stretch/>
        </p:blipFill>
        <p:spPr bwMode="auto">
          <a:xfrm rot="16200000">
            <a:off x="7312479" y="-519792"/>
            <a:ext cx="4359728" cy="53993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extLst>
              <a:ext uri="{FF2B5EF4-FFF2-40B4-BE49-F238E27FC236}">
                <a16:creationId xmlns:a16="http://schemas.microsoft.com/office/drawing/2014/main" id="{A42CDB43-C8CB-4DFD-BAEF-7219328342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37"/>
          <a:stretch/>
        </p:blipFill>
        <p:spPr bwMode="auto">
          <a:xfrm rot="16200000">
            <a:off x="7312479" y="1978479"/>
            <a:ext cx="4359728" cy="53993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DD4AA202-648B-4697-81B7-98AAB46BE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695450" y="802822"/>
            <a:ext cx="4359728" cy="77506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reetoedit #pallete #paleta #cores #azul  #remixed from @fryerin">
            <a:extLst>
              <a:ext uri="{FF2B5EF4-FFF2-40B4-BE49-F238E27FC236}">
                <a16:creationId xmlns:a16="http://schemas.microsoft.com/office/drawing/2014/main" id="{B8D3B407-F2E6-46D6-A3B9-980829CD51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849" r="27764" b="5730"/>
          <a:stretch/>
        </p:blipFill>
        <p:spPr bwMode="auto">
          <a:xfrm>
            <a:off x="435429" y="290284"/>
            <a:ext cx="1043798" cy="24982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freetoedit #pallete #paleta #cores #azul  #remixed from @fryerin">
            <a:extLst>
              <a:ext uri="{FF2B5EF4-FFF2-40B4-BE49-F238E27FC236}">
                <a16:creationId xmlns:a16="http://schemas.microsoft.com/office/drawing/2014/main" id="{53C0BF09-A5F5-4878-89CB-53F22700EA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849" r="27764" b="5730"/>
          <a:stretch/>
        </p:blipFill>
        <p:spPr bwMode="auto">
          <a:xfrm>
            <a:off x="10573658" y="4100284"/>
            <a:ext cx="1043798" cy="2498271"/>
          </a:xfrm>
          <a:prstGeom prst="rect">
            <a:avLst/>
          </a:prstGeom>
          <a:noFill/>
          <a:extLst>
            <a:ext uri="{909E8E84-426E-40DD-AFC4-6F175D3DCCD1}">
              <a14:hiddenFill xmlns:a14="http://schemas.microsoft.com/office/drawing/2010/main">
                <a:solidFill>
                  <a:srgbClr val="FFFFFF"/>
                </a:solidFill>
              </a14:hiddenFill>
            </a:ext>
          </a:extLst>
        </p:spPr>
      </p:pic>
      <p:sp>
        <p:nvSpPr>
          <p:cNvPr id="7" name="Nube 6">
            <a:extLst>
              <a:ext uri="{FF2B5EF4-FFF2-40B4-BE49-F238E27FC236}">
                <a16:creationId xmlns:a16="http://schemas.microsoft.com/office/drawing/2014/main" id="{96AA0B55-4692-4A94-8ECA-5EF47700495B}"/>
              </a:ext>
            </a:extLst>
          </p:cNvPr>
          <p:cNvSpPr/>
          <p:nvPr/>
        </p:nvSpPr>
        <p:spPr>
          <a:xfrm>
            <a:off x="3875314" y="128657"/>
            <a:ext cx="4413573" cy="2238826"/>
          </a:xfrm>
          <a:prstGeom prst="cloud">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 name="CuadroTexto 5">
            <a:extLst>
              <a:ext uri="{FF2B5EF4-FFF2-40B4-BE49-F238E27FC236}">
                <a16:creationId xmlns:a16="http://schemas.microsoft.com/office/drawing/2014/main" id="{DAD6FF8A-6A83-4BC4-9C0D-73AD9F05EC0D}"/>
              </a:ext>
            </a:extLst>
          </p:cNvPr>
          <p:cNvSpPr txBox="1"/>
          <p:nvPr/>
        </p:nvSpPr>
        <p:spPr>
          <a:xfrm>
            <a:off x="3108034" y="560391"/>
            <a:ext cx="5994400" cy="1323439"/>
          </a:xfrm>
          <a:prstGeom prst="rect">
            <a:avLst/>
          </a:prstGeom>
          <a:noFill/>
        </p:spPr>
        <p:txBody>
          <a:bodyPr wrap="square" rtlCol="0">
            <a:spAutoFit/>
          </a:bodyPr>
          <a:lstStyle/>
          <a:p>
            <a:pPr algn="ctr"/>
            <a:r>
              <a:rPr lang="es-MX" sz="4000" dirty="0">
                <a:latin typeface="Humble boys demo" panose="02000500000000000000" pitchFamily="50" charset="0"/>
              </a:rPr>
              <a:t>Equipo 5</a:t>
            </a:r>
          </a:p>
          <a:p>
            <a:pPr algn="ctr"/>
            <a:r>
              <a:rPr lang="es-MX" sz="4000" dirty="0">
                <a:latin typeface="Humble boys demo" panose="02000500000000000000" pitchFamily="50" charset="0"/>
              </a:rPr>
              <a:t>Integrantes:</a:t>
            </a:r>
            <a:endParaRPr lang="es-MX" dirty="0">
              <a:latin typeface="Humble boys demo" panose="02000500000000000000" pitchFamily="50" charset="0"/>
            </a:endParaRPr>
          </a:p>
        </p:txBody>
      </p:sp>
      <p:pic>
        <p:nvPicPr>
          <p:cNvPr id="2054" name="Picture 6">
            <a:extLst>
              <a:ext uri="{FF2B5EF4-FFF2-40B4-BE49-F238E27FC236}">
                <a16:creationId xmlns:a16="http://schemas.microsoft.com/office/drawing/2014/main" id="{934FF1D3-816B-42C0-AA98-883450557B68}"/>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511" b="90071" l="9752" r="89894">
                        <a14:foregroundMark x1="17376" y1="89716" x2="26773" y2="90248"/>
                        <a14:foregroundMark x1="26773" y1="90248" x2="39716" y2="88830"/>
                        <a14:foregroundMark x1="74113" y1="8511" x2="80496" y2="8865"/>
                      </a14:backgroundRemoval>
                    </a14:imgEffect>
                  </a14:imgLayer>
                </a14:imgProps>
              </a:ext>
              <a:ext uri="{28A0092B-C50C-407E-A947-70E740481C1C}">
                <a14:useLocalDpi xmlns:a14="http://schemas.microsoft.com/office/drawing/2010/main" val="0"/>
              </a:ext>
            </a:extLst>
          </a:blip>
          <a:srcRect/>
          <a:stretch>
            <a:fillRect/>
          </a:stretch>
        </p:blipFill>
        <p:spPr bwMode="auto">
          <a:xfrm>
            <a:off x="3524414" y="1636113"/>
            <a:ext cx="5578020" cy="5578020"/>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FCA90405-86C5-4CC9-B53F-6B5AA0DB9F22}"/>
              </a:ext>
            </a:extLst>
          </p:cNvPr>
          <p:cNvSpPr txBox="1"/>
          <p:nvPr/>
        </p:nvSpPr>
        <p:spPr>
          <a:xfrm rot="21318178">
            <a:off x="4836775" y="2594119"/>
            <a:ext cx="3421602" cy="4247317"/>
          </a:xfrm>
          <a:prstGeom prst="rect">
            <a:avLst/>
          </a:prstGeom>
          <a:noFill/>
        </p:spPr>
        <p:txBody>
          <a:bodyPr wrap="square" rtlCol="0">
            <a:spAutoFit/>
          </a:bodyPr>
          <a:lstStyle/>
          <a:p>
            <a:pPr marL="285750" indent="-285750" algn="ctr">
              <a:buFont typeface="Courier New" panose="02070309020205020404" pitchFamily="49" charset="0"/>
              <a:buChar char="o"/>
            </a:pPr>
            <a:r>
              <a:rPr lang="es-ES" sz="1800" dirty="0">
                <a:latin typeface="Century Gothic" panose="020B0502020202020204" pitchFamily="34" charset="0"/>
              </a:rPr>
              <a:t>Cordero Cruz Ian Alejandro</a:t>
            </a:r>
          </a:p>
          <a:p>
            <a:pPr algn="ctr"/>
            <a:endParaRPr lang="es-ES" sz="1800" dirty="0">
              <a:latin typeface="Century Gothic" panose="020B0502020202020204" pitchFamily="34" charset="0"/>
            </a:endParaRPr>
          </a:p>
          <a:p>
            <a:pPr marL="285750" indent="-285750" algn="ctr">
              <a:buFont typeface="Courier New" panose="02070309020205020404" pitchFamily="49" charset="0"/>
              <a:buChar char="o"/>
            </a:pPr>
            <a:r>
              <a:rPr lang="es-ES" sz="1800" dirty="0">
                <a:latin typeface="Century Gothic" panose="020B0502020202020204" pitchFamily="34" charset="0"/>
              </a:rPr>
              <a:t>Cruz Canela Eunice</a:t>
            </a:r>
          </a:p>
          <a:p>
            <a:pPr algn="ctr"/>
            <a:endParaRPr lang="es-ES" sz="1800" dirty="0">
              <a:latin typeface="Century Gothic" panose="020B0502020202020204" pitchFamily="34" charset="0"/>
            </a:endParaRPr>
          </a:p>
          <a:p>
            <a:pPr marL="285750" indent="-285750" algn="ctr">
              <a:buFont typeface="Courier New" panose="02070309020205020404" pitchFamily="49" charset="0"/>
              <a:buChar char="o"/>
            </a:pPr>
            <a:r>
              <a:rPr lang="es-ES" sz="1800" dirty="0">
                <a:latin typeface="Century Gothic" panose="020B0502020202020204" pitchFamily="34" charset="0"/>
              </a:rPr>
              <a:t>Lozano Esquivel Ricardo</a:t>
            </a:r>
          </a:p>
          <a:p>
            <a:pPr algn="ctr"/>
            <a:endParaRPr lang="es-ES" sz="1800" dirty="0">
              <a:latin typeface="Century Gothic" panose="020B0502020202020204" pitchFamily="34" charset="0"/>
            </a:endParaRPr>
          </a:p>
          <a:p>
            <a:pPr marL="285750" indent="-285750" algn="ctr">
              <a:buFont typeface="Courier New" panose="02070309020205020404" pitchFamily="49" charset="0"/>
              <a:buChar char="o"/>
            </a:pPr>
            <a:r>
              <a:rPr lang="es-ES" sz="1800" dirty="0">
                <a:latin typeface="Century Gothic" panose="020B0502020202020204" pitchFamily="34" charset="0"/>
              </a:rPr>
              <a:t>Martínez Salinas Emiliano</a:t>
            </a:r>
          </a:p>
          <a:p>
            <a:pPr algn="ctr"/>
            <a:endParaRPr lang="es-ES" sz="1800" dirty="0">
              <a:latin typeface="Century Gothic" panose="020B0502020202020204" pitchFamily="34" charset="0"/>
            </a:endParaRPr>
          </a:p>
          <a:p>
            <a:pPr marL="285750" indent="-285750" algn="ctr">
              <a:buFont typeface="Courier New" panose="02070309020205020404" pitchFamily="49" charset="0"/>
              <a:buChar char="o"/>
            </a:pPr>
            <a:r>
              <a:rPr lang="es-ES" sz="1800" dirty="0">
                <a:latin typeface="Century Gothic" panose="020B0502020202020204" pitchFamily="34" charset="0"/>
              </a:rPr>
              <a:t>Mavridis Gutiérrez Sebastián</a:t>
            </a:r>
          </a:p>
          <a:p>
            <a:pPr algn="ctr"/>
            <a:endParaRPr lang="es-ES" sz="1800" dirty="0">
              <a:latin typeface="Century Gothic" panose="020B0502020202020204" pitchFamily="34" charset="0"/>
            </a:endParaRPr>
          </a:p>
          <a:p>
            <a:pPr marL="285750" indent="-285750" algn="ctr">
              <a:buFont typeface="Courier New" panose="02070309020205020404" pitchFamily="49" charset="0"/>
              <a:buChar char="o"/>
            </a:pPr>
            <a:r>
              <a:rPr lang="es-ES" sz="1800" dirty="0">
                <a:latin typeface="Century Gothic" panose="020B0502020202020204" pitchFamily="34" charset="0"/>
              </a:rPr>
              <a:t>Mendoza Casillas Carlos Alejandro</a:t>
            </a:r>
          </a:p>
          <a:p>
            <a:endParaRPr lang="es-MX" dirty="0"/>
          </a:p>
        </p:txBody>
      </p:sp>
    </p:spTree>
    <p:extLst>
      <p:ext uri="{BB962C8B-B14F-4D97-AF65-F5344CB8AC3E}">
        <p14:creationId xmlns:p14="http://schemas.microsoft.com/office/powerpoint/2010/main" val="257439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552DDB76-956B-44AE-A8E0-9EBCBB998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695451" y="-1695449"/>
            <a:ext cx="4359728" cy="77506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0">
            <a:extLst>
              <a:ext uri="{FF2B5EF4-FFF2-40B4-BE49-F238E27FC236}">
                <a16:creationId xmlns:a16="http://schemas.microsoft.com/office/drawing/2014/main" id="{ECD6BD92-8774-4D9E-91D4-90F2D159E9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37"/>
          <a:stretch/>
        </p:blipFill>
        <p:spPr bwMode="auto">
          <a:xfrm rot="16200000">
            <a:off x="7312479" y="-519792"/>
            <a:ext cx="4359728" cy="53993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extLst>
              <a:ext uri="{FF2B5EF4-FFF2-40B4-BE49-F238E27FC236}">
                <a16:creationId xmlns:a16="http://schemas.microsoft.com/office/drawing/2014/main" id="{A42CDB43-C8CB-4DFD-BAEF-7219328342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37"/>
          <a:stretch/>
        </p:blipFill>
        <p:spPr bwMode="auto">
          <a:xfrm rot="16200000">
            <a:off x="7312479" y="1978479"/>
            <a:ext cx="4359728" cy="53993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DD4AA202-648B-4697-81B7-98AAB46BE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695450" y="802822"/>
            <a:ext cx="4359728" cy="7750628"/>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ECBDE15F-6C6C-47A4-BA9B-506F776B4CB8}"/>
              </a:ext>
            </a:extLst>
          </p:cNvPr>
          <p:cNvSpPr txBox="1"/>
          <p:nvPr/>
        </p:nvSpPr>
        <p:spPr>
          <a:xfrm>
            <a:off x="1705428" y="512518"/>
            <a:ext cx="8781144" cy="1200329"/>
          </a:xfrm>
          <a:prstGeom prst="rect">
            <a:avLst/>
          </a:prstGeom>
          <a:noFill/>
        </p:spPr>
        <p:txBody>
          <a:bodyPr wrap="square" rtlCol="0">
            <a:spAutoFit/>
          </a:bodyPr>
          <a:lstStyle/>
          <a:p>
            <a:pPr algn="ctr"/>
            <a:r>
              <a:rPr lang="es-MX" sz="7200" dirty="0">
                <a:solidFill>
                  <a:schemeClr val="accent5">
                    <a:lumMod val="40000"/>
                    <a:lumOff val="60000"/>
                  </a:schemeClr>
                </a:solidFill>
                <a:latin typeface="Humble boys demo" panose="02000500000000000000" pitchFamily="50" charset="0"/>
              </a:rPr>
              <a:t>Tipos</a:t>
            </a:r>
            <a:r>
              <a:rPr lang="es-MX" sz="7200" dirty="0">
                <a:solidFill>
                  <a:schemeClr val="bg1"/>
                </a:solidFill>
                <a:latin typeface="Humble boys demo" panose="02000500000000000000" pitchFamily="50" charset="0"/>
              </a:rPr>
              <a:t> </a:t>
            </a:r>
            <a:r>
              <a:rPr lang="es-MX" sz="7200" dirty="0">
                <a:solidFill>
                  <a:schemeClr val="accent5">
                    <a:lumMod val="40000"/>
                    <a:lumOff val="60000"/>
                  </a:schemeClr>
                </a:solidFill>
                <a:latin typeface="Humble boys demo" panose="02000500000000000000" pitchFamily="50" charset="0"/>
              </a:rPr>
              <a:t>de</a:t>
            </a:r>
            <a:r>
              <a:rPr lang="es-MX" sz="7200" dirty="0">
                <a:solidFill>
                  <a:schemeClr val="bg1"/>
                </a:solidFill>
                <a:latin typeface="Humble boys demo" panose="02000500000000000000" pitchFamily="50" charset="0"/>
              </a:rPr>
              <a:t> </a:t>
            </a:r>
            <a:r>
              <a:rPr lang="es-MX" sz="7200" dirty="0">
                <a:solidFill>
                  <a:schemeClr val="accent5">
                    <a:lumMod val="40000"/>
                    <a:lumOff val="60000"/>
                  </a:schemeClr>
                </a:solidFill>
                <a:latin typeface="Humble boys demo" panose="02000500000000000000" pitchFamily="50" charset="0"/>
              </a:rPr>
              <a:t>aborto</a:t>
            </a:r>
          </a:p>
        </p:txBody>
      </p:sp>
      <p:sp>
        <p:nvSpPr>
          <p:cNvPr id="8" name="CuadroTexto 7">
            <a:extLst>
              <a:ext uri="{FF2B5EF4-FFF2-40B4-BE49-F238E27FC236}">
                <a16:creationId xmlns:a16="http://schemas.microsoft.com/office/drawing/2014/main" id="{32C36109-40FD-4A4E-B7D2-94C777F496E1}"/>
              </a:ext>
            </a:extLst>
          </p:cNvPr>
          <p:cNvSpPr txBox="1"/>
          <p:nvPr/>
        </p:nvSpPr>
        <p:spPr>
          <a:xfrm>
            <a:off x="1059543" y="512517"/>
            <a:ext cx="10392228" cy="1200329"/>
          </a:xfrm>
          <a:prstGeom prst="rect">
            <a:avLst/>
          </a:prstGeom>
          <a:noFill/>
        </p:spPr>
        <p:txBody>
          <a:bodyPr wrap="square" rtlCol="0">
            <a:spAutoFit/>
          </a:bodyPr>
          <a:lstStyle/>
          <a:p>
            <a:pPr algn="ctr"/>
            <a:r>
              <a:rPr lang="es-MX" sz="7200" dirty="0">
                <a:latin typeface="Humble boys demo" panose="02000500000000000000" pitchFamily="50" charset="0"/>
              </a:rPr>
              <a:t>Tipos</a:t>
            </a:r>
            <a:r>
              <a:rPr lang="es-MX" sz="7200" dirty="0">
                <a:solidFill>
                  <a:schemeClr val="accent5"/>
                </a:solidFill>
                <a:latin typeface="Humble boys demo" panose="02000500000000000000" pitchFamily="50" charset="0"/>
              </a:rPr>
              <a:t> </a:t>
            </a:r>
            <a:r>
              <a:rPr lang="es-MX" sz="7200" dirty="0">
                <a:latin typeface="Humble boys demo" panose="02000500000000000000" pitchFamily="50" charset="0"/>
              </a:rPr>
              <a:t>de</a:t>
            </a:r>
            <a:r>
              <a:rPr lang="es-MX" sz="7200" dirty="0">
                <a:solidFill>
                  <a:schemeClr val="accent5"/>
                </a:solidFill>
                <a:latin typeface="Humble boys demo" panose="02000500000000000000" pitchFamily="50" charset="0"/>
              </a:rPr>
              <a:t> </a:t>
            </a:r>
            <a:r>
              <a:rPr lang="es-MX" sz="7200" dirty="0">
                <a:latin typeface="Humble boys demo" panose="02000500000000000000" pitchFamily="50" charset="0"/>
              </a:rPr>
              <a:t>aborto</a:t>
            </a:r>
          </a:p>
        </p:txBody>
      </p:sp>
      <p:sp>
        <p:nvSpPr>
          <p:cNvPr id="7" name="Rectángulo 6">
            <a:extLst>
              <a:ext uri="{FF2B5EF4-FFF2-40B4-BE49-F238E27FC236}">
                <a16:creationId xmlns:a16="http://schemas.microsoft.com/office/drawing/2014/main" id="{76F63949-A669-47C4-83F8-2BF47CEB6A42}"/>
              </a:ext>
            </a:extLst>
          </p:cNvPr>
          <p:cNvSpPr/>
          <p:nvPr/>
        </p:nvSpPr>
        <p:spPr>
          <a:xfrm>
            <a:off x="1959429" y="1775839"/>
            <a:ext cx="8273142" cy="2140377"/>
          </a:xfrm>
          <a:prstGeom prst="rect">
            <a:avLst/>
          </a:prstGeom>
          <a:solidFill>
            <a:schemeClr val="accent5">
              <a:lumMod val="40000"/>
              <a:lumOff val="60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s-MX" sz="1800" b="1" dirty="0">
                <a:solidFill>
                  <a:schemeClr val="bg1"/>
                </a:solidFill>
                <a:effectLst/>
                <a:latin typeface="Arial" panose="020B0604020202020204" pitchFamily="34" charset="0"/>
                <a:ea typeface="DengXian" panose="02010600030101010101" pitchFamily="2" charset="-122"/>
                <a:cs typeface="Times New Roman" panose="02020603050405020304" pitchFamily="18" charset="0"/>
              </a:rPr>
              <a:t>Existen diferentes tipos de aborto y estos depende de algunos criterios como si es natural o provocado, las semanas de gestación en que se realizan, los mecanismos empleados para interrumpir el embarazo o las razones que provocan su realización.</a:t>
            </a:r>
            <a:endParaRPr lang="es-MX" sz="1800" b="1"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3076" name="Picture 4" descr="Los tipos de aborto en la mujer">
            <a:extLst>
              <a:ext uri="{FF2B5EF4-FFF2-40B4-BE49-F238E27FC236}">
                <a16:creationId xmlns:a16="http://schemas.microsoft.com/office/drawing/2014/main" id="{1DA606BF-1A72-4D28-900B-A268ACEC1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5084" y="4095324"/>
            <a:ext cx="6141831" cy="261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446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552DDB76-956B-44AE-A8E0-9EBCBB998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695451" y="-1695449"/>
            <a:ext cx="4359728" cy="77506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0">
            <a:extLst>
              <a:ext uri="{FF2B5EF4-FFF2-40B4-BE49-F238E27FC236}">
                <a16:creationId xmlns:a16="http://schemas.microsoft.com/office/drawing/2014/main" id="{ECD6BD92-8774-4D9E-91D4-90F2D159E9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37"/>
          <a:stretch/>
        </p:blipFill>
        <p:spPr bwMode="auto">
          <a:xfrm rot="16200000">
            <a:off x="7312479" y="-519792"/>
            <a:ext cx="4359728" cy="53993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extLst>
              <a:ext uri="{FF2B5EF4-FFF2-40B4-BE49-F238E27FC236}">
                <a16:creationId xmlns:a16="http://schemas.microsoft.com/office/drawing/2014/main" id="{A42CDB43-C8CB-4DFD-BAEF-7219328342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37"/>
          <a:stretch/>
        </p:blipFill>
        <p:spPr bwMode="auto">
          <a:xfrm rot="16200000">
            <a:off x="7312479" y="1978479"/>
            <a:ext cx="4359728" cy="53993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DD4AA202-648B-4697-81B7-98AAB46BE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695450" y="802822"/>
            <a:ext cx="4359728" cy="7750628"/>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1F8D1256-7341-4003-A8A9-743DC2C45E48}"/>
              </a:ext>
            </a:extLst>
          </p:cNvPr>
          <p:cNvSpPr/>
          <p:nvPr/>
        </p:nvSpPr>
        <p:spPr>
          <a:xfrm>
            <a:off x="638629" y="275771"/>
            <a:ext cx="4992914" cy="3831772"/>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a:latin typeface="Humble boys demo" panose="02000500000000000000" pitchFamily="50" charset="0"/>
              </a:rPr>
              <a:t>Aborto Espontáneo: </a:t>
            </a:r>
          </a:p>
          <a:p>
            <a:pPr algn="ctr"/>
            <a:r>
              <a:rPr lang="es-MX" sz="2400" dirty="0"/>
              <a:t>Es cuando el embarazo termina de forma natural antes de cumplirse la semana 20 del mismo.</a:t>
            </a:r>
          </a:p>
          <a:p>
            <a:pPr algn="ctr"/>
            <a:r>
              <a:rPr lang="es-MX" sz="2400" dirty="0"/>
              <a:t>En este tiempo, el feto aún no está en condiciones de sobrevivir fuera del útero materno.</a:t>
            </a:r>
          </a:p>
        </p:txBody>
      </p:sp>
      <p:sp>
        <p:nvSpPr>
          <p:cNvPr id="7" name="Rectángulo 6">
            <a:extLst>
              <a:ext uri="{FF2B5EF4-FFF2-40B4-BE49-F238E27FC236}">
                <a16:creationId xmlns:a16="http://schemas.microsoft.com/office/drawing/2014/main" id="{F7B2062A-EB4F-48C2-A7DA-2937921DF3B1}"/>
              </a:ext>
            </a:extLst>
          </p:cNvPr>
          <p:cNvSpPr/>
          <p:nvPr/>
        </p:nvSpPr>
        <p:spPr>
          <a:xfrm>
            <a:off x="6792686" y="2762248"/>
            <a:ext cx="4992914" cy="38317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a:solidFill>
                  <a:schemeClr val="tx1"/>
                </a:solidFill>
                <a:latin typeface="Humble boys demo" panose="02000500000000000000" pitchFamily="50" charset="0"/>
              </a:rPr>
              <a:t>Aborto por infección o séptico:</a:t>
            </a:r>
          </a:p>
          <a:p>
            <a:pPr algn="ctr"/>
            <a:r>
              <a:rPr lang="es-MX" sz="2400" dirty="0">
                <a:solidFill>
                  <a:schemeClr val="tx1"/>
                </a:solidFill>
                <a:cs typeface="Calibri" panose="020F0502020204030204" pitchFamily="34" charset="0"/>
              </a:rPr>
              <a:t>Se trata de un subtipo de aborto en el que se genera una infección que afecta a la gestante y al feto y termina con la muerte de este último.</a:t>
            </a:r>
          </a:p>
        </p:txBody>
      </p:sp>
    </p:spTree>
    <p:extLst>
      <p:ext uri="{BB962C8B-B14F-4D97-AF65-F5344CB8AC3E}">
        <p14:creationId xmlns:p14="http://schemas.microsoft.com/office/powerpoint/2010/main" val="39939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552DDB76-956B-44AE-A8E0-9EBCBB998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695451" y="-1695449"/>
            <a:ext cx="4359728" cy="77506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0">
            <a:extLst>
              <a:ext uri="{FF2B5EF4-FFF2-40B4-BE49-F238E27FC236}">
                <a16:creationId xmlns:a16="http://schemas.microsoft.com/office/drawing/2014/main" id="{ECD6BD92-8774-4D9E-91D4-90F2D159E9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37"/>
          <a:stretch/>
        </p:blipFill>
        <p:spPr bwMode="auto">
          <a:xfrm rot="16200000">
            <a:off x="7312479" y="-519792"/>
            <a:ext cx="4359728" cy="53993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extLst>
              <a:ext uri="{FF2B5EF4-FFF2-40B4-BE49-F238E27FC236}">
                <a16:creationId xmlns:a16="http://schemas.microsoft.com/office/drawing/2014/main" id="{A42CDB43-C8CB-4DFD-BAEF-7219328342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37"/>
          <a:stretch/>
        </p:blipFill>
        <p:spPr bwMode="auto">
          <a:xfrm rot="16200000">
            <a:off x="7312479" y="1978479"/>
            <a:ext cx="4359728" cy="53993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DD4AA202-648B-4697-81B7-98AAB46BE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695450" y="802822"/>
            <a:ext cx="4359728" cy="7750628"/>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5EBBFBB4-3157-48F6-A550-3A8B21C5EE6B}"/>
              </a:ext>
            </a:extLst>
          </p:cNvPr>
          <p:cNvSpPr/>
          <p:nvPr/>
        </p:nvSpPr>
        <p:spPr>
          <a:xfrm>
            <a:off x="682171" y="263977"/>
            <a:ext cx="4992914" cy="38317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a:solidFill>
                  <a:schemeClr val="tx1"/>
                </a:solidFill>
                <a:latin typeface="Humble boys demo" panose="02000500000000000000" pitchFamily="50" charset="0"/>
              </a:rPr>
              <a:t>Aborto Inducido: </a:t>
            </a:r>
          </a:p>
          <a:p>
            <a:pPr algn="ctr"/>
            <a:r>
              <a:rPr lang="es-MX" sz="2400" dirty="0">
                <a:solidFill>
                  <a:schemeClr val="tx1"/>
                </a:solidFill>
                <a:cs typeface="Calibri" panose="020F0502020204030204" pitchFamily="34" charset="0"/>
              </a:rPr>
              <a:t>Es la interrupción voluntaria del embarazo que se realiza siempre antes de los 180 días de gestación.</a:t>
            </a:r>
          </a:p>
        </p:txBody>
      </p:sp>
      <p:sp>
        <p:nvSpPr>
          <p:cNvPr id="7" name="Rectángulo 6">
            <a:extLst>
              <a:ext uri="{FF2B5EF4-FFF2-40B4-BE49-F238E27FC236}">
                <a16:creationId xmlns:a16="http://schemas.microsoft.com/office/drawing/2014/main" id="{FA2CEF1C-D091-4C8E-9EAB-1AEB7553751B}"/>
              </a:ext>
            </a:extLst>
          </p:cNvPr>
          <p:cNvSpPr/>
          <p:nvPr/>
        </p:nvSpPr>
        <p:spPr>
          <a:xfrm>
            <a:off x="6444341" y="2888342"/>
            <a:ext cx="4992914" cy="3831772"/>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a:latin typeface="Humble boys demo" panose="02000500000000000000" pitchFamily="50" charset="0"/>
              </a:rPr>
              <a:t>Aborto Terapéutico:</a:t>
            </a:r>
          </a:p>
          <a:p>
            <a:pPr algn="ctr"/>
            <a:r>
              <a:rPr lang="es-MX" sz="2400" b="0" i="0" dirty="0">
                <a:solidFill>
                  <a:schemeClr val="bg1"/>
                </a:solidFill>
                <a:effectLst/>
              </a:rPr>
              <a:t>Se denomina aborto terapéutico aquel que se realiza bajo el supuesto de que el embarazo supone un riesgo para la salud e incluso la supervivencia de la madre. </a:t>
            </a:r>
            <a:endParaRPr lang="es-MX" sz="2400" dirty="0">
              <a:solidFill>
                <a:schemeClr val="bg1"/>
              </a:solidFill>
            </a:endParaRPr>
          </a:p>
        </p:txBody>
      </p:sp>
    </p:spTree>
    <p:extLst>
      <p:ext uri="{BB962C8B-B14F-4D97-AF65-F5344CB8AC3E}">
        <p14:creationId xmlns:p14="http://schemas.microsoft.com/office/powerpoint/2010/main" val="1982224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552DDB76-956B-44AE-A8E0-9EBCBB998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695451" y="-1695449"/>
            <a:ext cx="4359728" cy="77506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0">
            <a:extLst>
              <a:ext uri="{FF2B5EF4-FFF2-40B4-BE49-F238E27FC236}">
                <a16:creationId xmlns:a16="http://schemas.microsoft.com/office/drawing/2014/main" id="{ECD6BD92-8774-4D9E-91D4-90F2D159E9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37"/>
          <a:stretch/>
        </p:blipFill>
        <p:spPr bwMode="auto">
          <a:xfrm rot="16200000">
            <a:off x="7312479" y="-519792"/>
            <a:ext cx="4359728" cy="53993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extLst>
              <a:ext uri="{FF2B5EF4-FFF2-40B4-BE49-F238E27FC236}">
                <a16:creationId xmlns:a16="http://schemas.microsoft.com/office/drawing/2014/main" id="{A42CDB43-C8CB-4DFD-BAEF-7219328342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37"/>
          <a:stretch/>
        </p:blipFill>
        <p:spPr bwMode="auto">
          <a:xfrm rot="16200000">
            <a:off x="7312479" y="1978479"/>
            <a:ext cx="4359728" cy="53993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DD4AA202-648B-4697-81B7-98AAB46BE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695450" y="802822"/>
            <a:ext cx="4359728" cy="7750628"/>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7990B17F-5F2B-4751-A382-5DC49879E46A}"/>
              </a:ext>
            </a:extLst>
          </p:cNvPr>
          <p:cNvSpPr/>
          <p:nvPr/>
        </p:nvSpPr>
        <p:spPr>
          <a:xfrm>
            <a:off x="638629" y="275771"/>
            <a:ext cx="4760686" cy="3599543"/>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a:latin typeface="Humble boys demo" panose="02000500000000000000" pitchFamily="50" charset="0"/>
              </a:rPr>
              <a:t>Aborto Precoz: </a:t>
            </a:r>
          </a:p>
          <a:p>
            <a:pPr algn="ctr"/>
            <a:r>
              <a:rPr lang="es-MX" sz="2400" dirty="0"/>
              <a:t>Se refiere a aquella interrupción del embarazo que se produce antes de las doce semanas.</a:t>
            </a:r>
          </a:p>
        </p:txBody>
      </p:sp>
      <p:sp>
        <p:nvSpPr>
          <p:cNvPr id="7" name="Rectángulo 6">
            <a:extLst>
              <a:ext uri="{FF2B5EF4-FFF2-40B4-BE49-F238E27FC236}">
                <a16:creationId xmlns:a16="http://schemas.microsoft.com/office/drawing/2014/main" id="{19983858-6405-4F3E-9D57-A709741D4341}"/>
              </a:ext>
            </a:extLst>
          </p:cNvPr>
          <p:cNvSpPr/>
          <p:nvPr/>
        </p:nvSpPr>
        <p:spPr>
          <a:xfrm>
            <a:off x="6255659" y="159655"/>
            <a:ext cx="4760686" cy="37156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a:solidFill>
                  <a:schemeClr val="tx1"/>
                </a:solidFill>
                <a:latin typeface="Humble boys demo" panose="02000500000000000000" pitchFamily="50" charset="0"/>
              </a:rPr>
              <a:t>Aborto tardío:</a:t>
            </a:r>
          </a:p>
          <a:p>
            <a:pPr algn="ctr"/>
            <a:r>
              <a:rPr lang="es-MX" sz="2400" dirty="0">
                <a:solidFill>
                  <a:schemeClr val="tx1"/>
                </a:solidFill>
                <a:cs typeface="Calibri" panose="020F0502020204030204" pitchFamily="34" charset="0"/>
              </a:rPr>
              <a:t>Aquel aborto en el que la interrupción se produce después de las doce semanas de gestación. </a:t>
            </a:r>
            <a:endParaRPr lang="es-MX" sz="1600" dirty="0">
              <a:solidFill>
                <a:schemeClr val="tx1"/>
              </a:solidFill>
              <a:cs typeface="Calibri" panose="020F0502020204030204" pitchFamily="34" charset="0"/>
            </a:endParaRPr>
          </a:p>
        </p:txBody>
      </p:sp>
      <p:sp>
        <p:nvSpPr>
          <p:cNvPr id="8" name="CuadroTexto 7">
            <a:extLst>
              <a:ext uri="{FF2B5EF4-FFF2-40B4-BE49-F238E27FC236}">
                <a16:creationId xmlns:a16="http://schemas.microsoft.com/office/drawing/2014/main" id="{2299972F-BFA1-4C75-AEAC-A385259A1FF7}"/>
              </a:ext>
            </a:extLst>
          </p:cNvPr>
          <p:cNvSpPr txBox="1"/>
          <p:nvPr/>
        </p:nvSpPr>
        <p:spPr>
          <a:xfrm>
            <a:off x="1973943" y="4819864"/>
            <a:ext cx="8244114" cy="1384995"/>
          </a:xfrm>
          <a:prstGeom prst="rect">
            <a:avLst/>
          </a:prstGeom>
          <a:solidFill>
            <a:schemeClr val="accent1">
              <a:lumMod val="20000"/>
              <a:lumOff val="80000"/>
            </a:schemeClr>
          </a:solidFill>
        </p:spPr>
        <p:txBody>
          <a:bodyPr wrap="square" rtlCol="0">
            <a:spAutoFit/>
          </a:bodyPr>
          <a:lstStyle/>
          <a:p>
            <a:pPr algn="ctr"/>
            <a:r>
              <a:rPr lang="es-MX" sz="3600" dirty="0">
                <a:latin typeface="Humble boys demo" panose="02000500000000000000" pitchFamily="50" charset="0"/>
              </a:rPr>
              <a:t>Aborto incompleto: </a:t>
            </a:r>
          </a:p>
          <a:p>
            <a:pPr algn="ctr"/>
            <a:r>
              <a:rPr lang="es-MX" sz="2400" dirty="0"/>
              <a:t>En este aborto parte del feto o de los productos de gestación permanecen dentro del útero.</a:t>
            </a:r>
          </a:p>
        </p:txBody>
      </p:sp>
    </p:spTree>
    <p:extLst>
      <p:ext uri="{BB962C8B-B14F-4D97-AF65-F5344CB8AC3E}">
        <p14:creationId xmlns:p14="http://schemas.microsoft.com/office/powerpoint/2010/main" val="3696113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552DDB76-956B-44AE-A8E0-9EBCBB998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695451" y="-1695449"/>
            <a:ext cx="4359728" cy="77506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0">
            <a:extLst>
              <a:ext uri="{FF2B5EF4-FFF2-40B4-BE49-F238E27FC236}">
                <a16:creationId xmlns:a16="http://schemas.microsoft.com/office/drawing/2014/main" id="{ECD6BD92-8774-4D9E-91D4-90F2D159E9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37"/>
          <a:stretch/>
        </p:blipFill>
        <p:spPr bwMode="auto">
          <a:xfrm rot="16200000">
            <a:off x="7312479" y="-519792"/>
            <a:ext cx="4359728" cy="53993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extLst>
              <a:ext uri="{FF2B5EF4-FFF2-40B4-BE49-F238E27FC236}">
                <a16:creationId xmlns:a16="http://schemas.microsoft.com/office/drawing/2014/main" id="{A42CDB43-C8CB-4DFD-BAEF-7219328342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37"/>
          <a:stretch/>
        </p:blipFill>
        <p:spPr bwMode="auto">
          <a:xfrm rot="16200000">
            <a:off x="7312479" y="1978479"/>
            <a:ext cx="4359728" cy="53993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DD4AA202-648B-4697-81B7-98AAB46BE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695450" y="802822"/>
            <a:ext cx="4359728" cy="7750628"/>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6398437A-A2F8-4586-91E2-3CD08477A323}"/>
              </a:ext>
            </a:extLst>
          </p:cNvPr>
          <p:cNvSpPr/>
          <p:nvPr/>
        </p:nvSpPr>
        <p:spPr>
          <a:xfrm>
            <a:off x="682171" y="263977"/>
            <a:ext cx="4992914" cy="38317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a:solidFill>
                  <a:schemeClr val="tx1"/>
                </a:solidFill>
                <a:latin typeface="Humble boys demo" panose="02000500000000000000" pitchFamily="50" charset="0"/>
              </a:rPr>
              <a:t>Aborto fallido o retenido:</a:t>
            </a:r>
          </a:p>
          <a:p>
            <a:pPr algn="ctr"/>
            <a:r>
              <a:rPr lang="es-MX" sz="2400" dirty="0">
                <a:solidFill>
                  <a:schemeClr val="tx1"/>
                </a:solidFill>
                <a:effectLst/>
                <a:ea typeface="DengXian" panose="02010600030101010101" pitchFamily="2" charset="-122"/>
                <a:cs typeface="Times New Roman" panose="02020603050405020304" pitchFamily="18" charset="0"/>
              </a:rPr>
              <a:t>Se trata de un tipo de aborto natural en el que por algún motivo el feto en gestación fallece, pero permanece en el útero materno durante semanas. La gestante sigue creyendo estar embarazada y tiene los síntomas típicos.</a:t>
            </a:r>
            <a:endParaRPr lang="es-MX" sz="3200" dirty="0">
              <a:solidFill>
                <a:schemeClr val="tx1"/>
              </a:solidFill>
              <a:cs typeface="Calibri" panose="020F0502020204030204" pitchFamily="34" charset="0"/>
            </a:endParaRPr>
          </a:p>
        </p:txBody>
      </p:sp>
      <p:sp>
        <p:nvSpPr>
          <p:cNvPr id="7" name="Rectángulo 6">
            <a:extLst>
              <a:ext uri="{FF2B5EF4-FFF2-40B4-BE49-F238E27FC236}">
                <a16:creationId xmlns:a16="http://schemas.microsoft.com/office/drawing/2014/main" id="{8FF59744-2EDB-463C-9BFC-E734EDE2F13C}"/>
              </a:ext>
            </a:extLst>
          </p:cNvPr>
          <p:cNvSpPr/>
          <p:nvPr/>
        </p:nvSpPr>
        <p:spPr>
          <a:xfrm>
            <a:off x="6444341" y="2699657"/>
            <a:ext cx="4992914" cy="4020457"/>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600" dirty="0">
              <a:latin typeface="Humble boys demo" panose="02000500000000000000" pitchFamily="50" charset="0"/>
              <a:cs typeface="Arial" panose="020B0604020202020204" pitchFamily="34" charset="0"/>
            </a:endParaRPr>
          </a:p>
          <a:p>
            <a:pPr algn="ctr"/>
            <a:r>
              <a:rPr lang="es-MX" sz="3600" dirty="0">
                <a:latin typeface="Humble boys demo" panose="02000500000000000000" pitchFamily="50" charset="0"/>
                <a:cs typeface="Arial" panose="020B0604020202020204" pitchFamily="34" charset="0"/>
              </a:rPr>
              <a:t>Aborto Frustro:</a:t>
            </a:r>
          </a:p>
          <a:p>
            <a:pPr lvl="0" algn="ctr">
              <a:lnSpc>
                <a:spcPct val="107000"/>
              </a:lnSpc>
              <a:spcAft>
                <a:spcPts val="800"/>
              </a:spcAft>
            </a:pPr>
            <a:r>
              <a:rPr lang="es-MX" sz="2200" dirty="0">
                <a:solidFill>
                  <a:schemeClr val="bg1"/>
                </a:solidFill>
                <a:effectLst/>
                <a:ea typeface="Calibri" panose="020F0502020204030204" pitchFamily="34" charset="0"/>
                <a:cs typeface="Arial" panose="020B0604020202020204" pitchFamily="34" charset="0"/>
              </a:rPr>
              <a:t>Este tipo de aborto se practica cuando el embrión todavía se encuentra en la cavidad uterina de la madre hasta 2 o mas semanas después de haber muerto</a:t>
            </a:r>
            <a:r>
              <a:rPr lang="es-MX" sz="2200" dirty="0">
                <a:solidFill>
                  <a:schemeClr val="bg1"/>
                </a:solidFill>
                <a:effectLst/>
                <a:ea typeface="Cambria" panose="02040503050406030204" pitchFamily="18" charset="0"/>
                <a:cs typeface="Arial" panose="020B0604020202020204" pitchFamily="34" charset="0"/>
              </a:rPr>
              <a:t>. </a:t>
            </a:r>
            <a:r>
              <a:rPr lang="es-ES" sz="2200" b="0" dirty="0">
                <a:solidFill>
                  <a:schemeClr val="bg1"/>
                </a:solidFill>
                <a:effectLst/>
                <a:ea typeface="Cambria" panose="02040503050406030204" pitchFamily="18" charset="0"/>
                <a:cs typeface="Arial" panose="020B0604020202020204" pitchFamily="34" charset="0"/>
              </a:rPr>
              <a:t>El útero disminuye de tamaño desaparecen los síntomas de embarazo; pueden aparecer infecciones y trastornos de la coagulación en la sangre materna.</a:t>
            </a:r>
            <a:endParaRPr lang="es-MX" sz="2200" dirty="0">
              <a:solidFill>
                <a:schemeClr val="bg1"/>
              </a:solidFill>
              <a:effectLst/>
              <a:ea typeface="Cambria" panose="02040503050406030204" pitchFamily="18" charset="0"/>
              <a:cs typeface="Arial" panose="020B0604020202020204" pitchFamily="34" charset="0"/>
            </a:endParaRPr>
          </a:p>
          <a:p>
            <a:pPr algn="ctr"/>
            <a:endParaRPr lang="es-MX" sz="3600" dirty="0">
              <a:latin typeface="Humble boys demo" panose="02000500000000000000" pitchFamily="50" charset="0"/>
            </a:endParaRPr>
          </a:p>
        </p:txBody>
      </p:sp>
    </p:spTree>
    <p:extLst>
      <p:ext uri="{BB962C8B-B14F-4D97-AF65-F5344CB8AC3E}">
        <p14:creationId xmlns:p14="http://schemas.microsoft.com/office/powerpoint/2010/main" val="185554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85261753-87E3-466D-8844-A0C8BE01E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695451" y="-1695449"/>
            <a:ext cx="4359728" cy="77506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a:extLst>
              <a:ext uri="{FF2B5EF4-FFF2-40B4-BE49-F238E27FC236}">
                <a16:creationId xmlns:a16="http://schemas.microsoft.com/office/drawing/2014/main" id="{9ED10148-D471-4A8C-B615-3A426E9D5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695452" y="802822"/>
            <a:ext cx="4359728" cy="775062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extLst>
              <a:ext uri="{FF2B5EF4-FFF2-40B4-BE49-F238E27FC236}">
                <a16:creationId xmlns:a16="http://schemas.microsoft.com/office/drawing/2014/main" id="{F2EF19A6-7C3A-4E81-818F-AC0AF93C8E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37"/>
          <a:stretch/>
        </p:blipFill>
        <p:spPr bwMode="auto">
          <a:xfrm rot="16200000">
            <a:off x="7312479" y="-519793"/>
            <a:ext cx="4359728" cy="53993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a:extLst>
              <a:ext uri="{FF2B5EF4-FFF2-40B4-BE49-F238E27FC236}">
                <a16:creationId xmlns:a16="http://schemas.microsoft.com/office/drawing/2014/main" id="{9E62CB62-604B-4F1F-9AF1-47DCDEEFBE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37"/>
          <a:stretch/>
        </p:blipFill>
        <p:spPr bwMode="auto">
          <a:xfrm rot="16200000">
            <a:off x="7312479" y="1978479"/>
            <a:ext cx="4359728" cy="5399314"/>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F6049428-F299-40EF-9F68-31ACD87870C5}"/>
              </a:ext>
            </a:extLst>
          </p:cNvPr>
          <p:cNvSpPr/>
          <p:nvPr/>
        </p:nvSpPr>
        <p:spPr>
          <a:xfrm>
            <a:off x="812801" y="263978"/>
            <a:ext cx="4992914" cy="3831772"/>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a:latin typeface="Humble boys demo" panose="02000500000000000000" pitchFamily="50" charset="0"/>
              </a:rPr>
              <a:t>Aborto por medios mecánicos/ quirúrgicos:</a:t>
            </a:r>
          </a:p>
          <a:p>
            <a:pPr algn="ctr"/>
            <a:r>
              <a:rPr lang="es-MX" sz="2400" dirty="0">
                <a:solidFill>
                  <a:schemeClr val="bg1"/>
                </a:solidFill>
              </a:rPr>
              <a:t>Como su nombre lo indica, s</a:t>
            </a:r>
            <a:r>
              <a:rPr lang="es-MX" sz="2400" i="0" dirty="0">
                <a:solidFill>
                  <a:schemeClr val="bg1"/>
                </a:solidFill>
                <a:effectLst/>
              </a:rPr>
              <a:t>e refiere al tipo de aborto inducido en que el método de interrupción es mecánico</a:t>
            </a:r>
            <a:r>
              <a:rPr lang="es-MX" sz="2400" dirty="0">
                <a:solidFill>
                  <a:schemeClr val="bg1"/>
                </a:solidFill>
              </a:rPr>
              <a:t>.</a:t>
            </a:r>
          </a:p>
        </p:txBody>
      </p:sp>
      <p:sp>
        <p:nvSpPr>
          <p:cNvPr id="7" name="Rectángulo 6">
            <a:extLst>
              <a:ext uri="{FF2B5EF4-FFF2-40B4-BE49-F238E27FC236}">
                <a16:creationId xmlns:a16="http://schemas.microsoft.com/office/drawing/2014/main" id="{A4360B74-A817-483F-B5A4-6A4FB39AAE02}"/>
              </a:ext>
            </a:extLst>
          </p:cNvPr>
          <p:cNvSpPr/>
          <p:nvPr/>
        </p:nvSpPr>
        <p:spPr>
          <a:xfrm>
            <a:off x="6386287" y="2762248"/>
            <a:ext cx="4992914" cy="38317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a:solidFill>
                  <a:schemeClr val="tx1"/>
                </a:solidFill>
                <a:latin typeface="Humble boys demo" panose="02000500000000000000" pitchFamily="50" charset="0"/>
              </a:rPr>
              <a:t>Aborto Químico o farmacológico: </a:t>
            </a:r>
          </a:p>
          <a:p>
            <a:pPr algn="ctr"/>
            <a:r>
              <a:rPr lang="es-MX" sz="2400" b="0" i="0" dirty="0">
                <a:solidFill>
                  <a:schemeClr val="tx1"/>
                </a:solidFill>
                <a:effectLst/>
                <a:ea typeface="Source Sans Pro" panose="020B0503030403020204" pitchFamily="34" charset="0"/>
              </a:rPr>
              <a:t>Es el tipo de aborto inducido en el se le suministra a la gestante determinados medicamentos con tal de finalizar la gestación</a:t>
            </a:r>
            <a:r>
              <a:rPr lang="es-MX" sz="2400" b="0" i="0" dirty="0">
                <a:solidFill>
                  <a:schemeClr val="tx1"/>
                </a:solidFill>
                <a:effectLst/>
              </a:rPr>
              <a:t>.</a:t>
            </a:r>
            <a:endParaRPr lang="es-MX" sz="2400" dirty="0">
              <a:solidFill>
                <a:schemeClr val="tx1"/>
              </a:solidFill>
            </a:endParaRPr>
          </a:p>
          <a:p>
            <a:pPr algn="ctr"/>
            <a:endParaRPr lang="es-MX" sz="2400" dirty="0">
              <a:solidFill>
                <a:schemeClr val="tx1"/>
              </a:solidFill>
              <a:cs typeface="Calibri" panose="020F0502020204030204" pitchFamily="34" charset="0"/>
            </a:endParaRPr>
          </a:p>
        </p:txBody>
      </p:sp>
    </p:spTree>
    <p:extLst>
      <p:ext uri="{BB962C8B-B14F-4D97-AF65-F5344CB8AC3E}">
        <p14:creationId xmlns:p14="http://schemas.microsoft.com/office/powerpoint/2010/main" val="40120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85261753-87E3-466D-8844-A0C8BE01E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695451" y="-1695449"/>
            <a:ext cx="4359728" cy="77506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a:extLst>
              <a:ext uri="{FF2B5EF4-FFF2-40B4-BE49-F238E27FC236}">
                <a16:creationId xmlns:a16="http://schemas.microsoft.com/office/drawing/2014/main" id="{9ED10148-D471-4A8C-B615-3A426E9D5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695452" y="802822"/>
            <a:ext cx="4359728" cy="775062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extLst>
              <a:ext uri="{FF2B5EF4-FFF2-40B4-BE49-F238E27FC236}">
                <a16:creationId xmlns:a16="http://schemas.microsoft.com/office/drawing/2014/main" id="{F2EF19A6-7C3A-4E81-818F-AC0AF93C8E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37"/>
          <a:stretch/>
        </p:blipFill>
        <p:spPr bwMode="auto">
          <a:xfrm rot="16200000">
            <a:off x="7312479" y="-519793"/>
            <a:ext cx="4359728" cy="53993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a:extLst>
              <a:ext uri="{FF2B5EF4-FFF2-40B4-BE49-F238E27FC236}">
                <a16:creationId xmlns:a16="http://schemas.microsoft.com/office/drawing/2014/main" id="{9E62CB62-604B-4F1F-9AF1-47DCDEEFBE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37"/>
          <a:stretch/>
        </p:blipFill>
        <p:spPr bwMode="auto">
          <a:xfrm rot="16200000">
            <a:off x="7312479" y="1978479"/>
            <a:ext cx="4359728" cy="5399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35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422</Words>
  <Application>Microsoft Office PowerPoint</Application>
  <PresentationFormat>Panorámica</PresentationFormat>
  <Paragraphs>41</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Calibri</vt:lpstr>
      <vt:lpstr>Calibri Light</vt:lpstr>
      <vt:lpstr>Century Gothic</vt:lpstr>
      <vt:lpstr>Courier New</vt:lpstr>
      <vt:lpstr>Humble boys demo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Xochitl Canela</dc:creator>
  <cp:lastModifiedBy>Xochitl Canela</cp:lastModifiedBy>
  <cp:revision>4</cp:revision>
  <dcterms:created xsi:type="dcterms:W3CDTF">2021-04-25T17:45:04Z</dcterms:created>
  <dcterms:modified xsi:type="dcterms:W3CDTF">2021-04-25T19:36:35Z</dcterms:modified>
</cp:coreProperties>
</file>