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ochitl Canela" userId="3e5b92eb95ef75bd" providerId="LiveId" clId="{04F1F7F1-67FB-46C7-9A5D-26A62CD4DB98}"/>
    <pc:docChg chg="custSel addSld modSld">
      <pc:chgData name="Xochitl Canela" userId="3e5b92eb95ef75bd" providerId="LiveId" clId="{04F1F7F1-67FB-46C7-9A5D-26A62CD4DB98}" dt="2021-01-07T23:20:56.960" v="58"/>
      <pc:docMkLst>
        <pc:docMk/>
      </pc:docMkLst>
      <pc:sldChg chg="delSp modSp mod modAnim">
        <pc:chgData name="Xochitl Canela" userId="3e5b92eb95ef75bd" providerId="LiveId" clId="{04F1F7F1-67FB-46C7-9A5D-26A62CD4DB98}" dt="2021-01-07T23:15:16.892" v="35"/>
        <pc:sldMkLst>
          <pc:docMk/>
          <pc:sldMk cId="3314553809" sldId="256"/>
        </pc:sldMkLst>
        <pc:spChg chg="del mod">
          <ac:chgData name="Xochitl Canela" userId="3e5b92eb95ef75bd" providerId="LiveId" clId="{04F1F7F1-67FB-46C7-9A5D-26A62CD4DB98}" dt="2021-01-07T23:14:34.971" v="5" actId="478"/>
          <ac:spMkLst>
            <pc:docMk/>
            <pc:sldMk cId="3314553809" sldId="256"/>
            <ac:spMk id="2" creationId="{7E26C2C1-2D07-4BBD-967F-588CA3D764DF}"/>
          </ac:spMkLst>
        </pc:spChg>
        <pc:spChg chg="mod">
          <ac:chgData name="Xochitl Canela" userId="3e5b92eb95ef75bd" providerId="LiveId" clId="{04F1F7F1-67FB-46C7-9A5D-26A62CD4DB98}" dt="2021-01-07T23:14:46.677" v="33" actId="20577"/>
          <ac:spMkLst>
            <pc:docMk/>
            <pc:sldMk cId="3314553809" sldId="256"/>
            <ac:spMk id="3" creationId="{450E54C2-0F70-476C-803E-590EBCB9CFFE}"/>
          </ac:spMkLst>
        </pc:spChg>
        <pc:picChg chg="mod">
          <ac:chgData name="Xochitl Canela" userId="3e5b92eb95ef75bd" providerId="LiveId" clId="{04F1F7F1-67FB-46C7-9A5D-26A62CD4DB98}" dt="2021-01-07T23:12:38.380" v="1" actId="1076"/>
          <ac:picMkLst>
            <pc:docMk/>
            <pc:sldMk cId="3314553809" sldId="256"/>
            <ac:picMk id="5" creationId="{9E5D9E8F-6FFD-4772-A29B-EB8307AA2D39}"/>
          </ac:picMkLst>
        </pc:picChg>
      </pc:sldChg>
      <pc:sldChg chg="addSp delSp modSp new mod modTransition modAnim">
        <pc:chgData name="Xochitl Canela" userId="3e5b92eb95ef75bd" providerId="LiveId" clId="{04F1F7F1-67FB-46C7-9A5D-26A62CD4DB98}" dt="2021-01-07T23:20:56.960" v="58"/>
        <pc:sldMkLst>
          <pc:docMk/>
          <pc:sldMk cId="617326651" sldId="257"/>
        </pc:sldMkLst>
        <pc:spChg chg="mod">
          <ac:chgData name="Xochitl Canela" userId="3e5b92eb95ef75bd" providerId="LiveId" clId="{04F1F7F1-67FB-46C7-9A5D-26A62CD4DB98}" dt="2021-01-07T23:16:57.966" v="47" actId="20577"/>
          <ac:spMkLst>
            <pc:docMk/>
            <pc:sldMk cId="617326651" sldId="257"/>
            <ac:spMk id="2" creationId="{93AAD113-D7E9-4B91-ABCF-FE8E3BFAE3A4}"/>
          </ac:spMkLst>
        </pc:spChg>
        <pc:spChg chg="del">
          <ac:chgData name="Xochitl Canela" userId="3e5b92eb95ef75bd" providerId="LiveId" clId="{04F1F7F1-67FB-46C7-9A5D-26A62CD4DB98}" dt="2021-01-07T23:17:39.792" v="50"/>
          <ac:spMkLst>
            <pc:docMk/>
            <pc:sldMk cId="617326651" sldId="257"/>
            <ac:spMk id="3" creationId="{891D2BB2-E226-40BC-AF8A-90F78ACDF77D}"/>
          </ac:spMkLst>
        </pc:spChg>
        <pc:spChg chg="mod">
          <ac:chgData name="Xochitl Canela" userId="3e5b92eb95ef75bd" providerId="LiveId" clId="{04F1F7F1-67FB-46C7-9A5D-26A62CD4DB98}" dt="2021-01-07T23:18:41.642" v="53"/>
          <ac:spMkLst>
            <pc:docMk/>
            <pc:sldMk cId="617326651" sldId="257"/>
            <ac:spMk id="4" creationId="{888957B1-E204-4F44-B546-A388ADE62C1D}"/>
          </ac:spMkLst>
        </pc:spChg>
        <pc:picChg chg="add mod">
          <ac:chgData name="Xochitl Canela" userId="3e5b92eb95ef75bd" providerId="LiveId" clId="{04F1F7F1-67FB-46C7-9A5D-26A62CD4DB98}" dt="2021-01-07T23:17:39.792" v="50"/>
          <ac:picMkLst>
            <pc:docMk/>
            <pc:sldMk cId="617326651" sldId="257"/>
            <ac:picMk id="6" creationId="{3F63ECB8-47A0-4900-9FE8-FB96AC1EED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3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67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2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24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08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63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7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84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35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1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56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69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464E17-083C-47E7-9287-300371A9164D}" type="datetimeFigureOut">
              <a:rPr lang="es-MX" smtClean="0"/>
              <a:t>07/01/2021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6CD45C-B1C4-47B1-A5BF-A294A7D56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710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50E54C2-0F70-476C-803E-590EBCB9C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Cruz Canela Eunice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5D9E8F-6FFD-4772-A29B-EB8307AA2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56984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5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AD113-D7E9-4B91-ABCF-FE8E3BF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Free </a:t>
            </a:r>
            <a:r>
              <a:rPr lang="es-MX" dirty="0" err="1"/>
              <a:t>Fire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F63ECB8-47A0-4900-9FE8-FB96AC1EED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7" y="2493962"/>
            <a:ext cx="3810000" cy="3095625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8957B1-E204-4F44-B546-A388ADE62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Garena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(también conocido como Free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Battlegrounds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Free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es un juego de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Battle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Royal, desarrollado por 111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Studio2​ y publicado por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Garena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juego recibió el premio al "Mejor Juego de Votación Popular" de Google Play Store en 2019.</a:t>
            </a:r>
          </a:p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mayo de 2020, Free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 establecido un récord con más de 80 millones de usuarios activos diarios en todo el mundo.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732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11</TotalTime>
  <Words>81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2</vt:lpstr>
      <vt:lpstr>Citable</vt:lpstr>
      <vt:lpstr>Presentación de PowerPoint</vt:lpstr>
      <vt:lpstr>Free Fire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Xochitl Canela</dc:creator>
  <cp:lastModifiedBy>Xochitl Canela</cp:lastModifiedBy>
  <cp:revision>1</cp:revision>
  <dcterms:created xsi:type="dcterms:W3CDTF">2021-01-07T23:09:35Z</dcterms:created>
  <dcterms:modified xsi:type="dcterms:W3CDTF">2021-01-07T23:21:00Z</dcterms:modified>
</cp:coreProperties>
</file>