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nine progress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ELECTRICAL TEAM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6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THE WEEK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</a:pPr>
            <a:r>
              <a:rPr lang="en-US" dirty="0"/>
              <a:t>Purchase the necessary components.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/>
              <a:t>Fabricate the PCB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/>
              <a:t>Mount and solder the components.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/>
              <a:t>Test the Buck Converter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8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managed to get some of the components we needed from </a:t>
            </a:r>
            <a:r>
              <a:rPr lang="en-US" dirty="0" err="1" smtClean="0"/>
              <a:t>nerokas</a:t>
            </a:r>
            <a:r>
              <a:rPr lang="en-US" dirty="0" smtClean="0"/>
              <a:t> but we didn’t manage to get everything such as the 3.3V Regulator IC, we then got an adjustable regulator </a:t>
            </a:r>
            <a:r>
              <a:rPr lang="en-US" dirty="0" err="1" smtClean="0"/>
              <a:t>ic</a:t>
            </a:r>
            <a:r>
              <a:rPr lang="en-US" dirty="0"/>
              <a:t> </a:t>
            </a:r>
            <a:r>
              <a:rPr lang="en-US" dirty="0" smtClean="0"/>
              <a:t>instead. </a:t>
            </a:r>
          </a:p>
          <a:p>
            <a:pPr marL="0" indent="0">
              <a:buNone/>
            </a:pPr>
            <a:r>
              <a:rPr lang="en-US" dirty="0" smtClean="0"/>
              <a:t>The inductor and resistors are some of the components we did not get </a:t>
            </a:r>
            <a:r>
              <a:rPr lang="en-US" dirty="0" err="1" smtClean="0"/>
              <a:t>vut</a:t>
            </a:r>
            <a:r>
              <a:rPr lang="en-US" dirty="0" smtClean="0"/>
              <a:t> it is no major issue, we are looking to get them elsewhere.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5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the </a:t>
            </a:r>
            <a:r>
              <a:rPr lang="en-US" dirty="0" err="1" smtClean="0"/>
              <a:t>pcb</a:t>
            </a:r>
            <a:r>
              <a:rPr lang="en-US" dirty="0" smtClean="0"/>
              <a:t> fabrication, we resolved to reaching out to some shop in </a:t>
            </a:r>
            <a:r>
              <a:rPr lang="en-US" dirty="0" err="1" smtClean="0"/>
              <a:t>kiambu</a:t>
            </a:r>
            <a:r>
              <a:rPr lang="en-US" dirty="0" smtClean="0"/>
              <a:t> for the printing of the board but then realized it would take approximately 2 weeks to get done and the quality of their boards was in question. </a:t>
            </a:r>
          </a:p>
          <a:p>
            <a:pPr marL="0" indent="0">
              <a:buNone/>
            </a:pPr>
            <a:r>
              <a:rPr lang="en-US" dirty="0" smtClean="0"/>
              <a:t>WE reached out to one of the guys from </a:t>
            </a:r>
            <a:r>
              <a:rPr lang="en-US" dirty="0" err="1" smtClean="0"/>
              <a:t>nakuja</a:t>
            </a:r>
            <a:r>
              <a:rPr lang="en-US" dirty="0" smtClean="0"/>
              <a:t> project and he advised us to etch the board ourselves at </a:t>
            </a:r>
            <a:r>
              <a:rPr lang="en-US" dirty="0" err="1" smtClean="0"/>
              <a:t>ipic</a:t>
            </a:r>
            <a:r>
              <a:rPr lang="en-US" dirty="0" smtClean="0"/>
              <a:t> and we scheduled a meeting where he took us through the process and we witnessed as he fabricated one of their boards.</a:t>
            </a:r>
          </a:p>
          <a:p>
            <a:pPr marL="0" indent="0">
              <a:buNone/>
            </a:pPr>
            <a:r>
              <a:rPr lang="en-US" dirty="0" smtClean="0"/>
              <a:t>We are in the process of buying the materials needed for the etching, which are </a:t>
            </a:r>
            <a:r>
              <a:rPr lang="en-US" dirty="0" err="1" smtClean="0"/>
              <a:t>hcl</a:t>
            </a:r>
            <a:r>
              <a:rPr lang="en-US" dirty="0" smtClean="0"/>
              <a:t> acid, hydrogen peroxide and </a:t>
            </a:r>
            <a:r>
              <a:rPr lang="en-US" dirty="0" err="1" smtClean="0"/>
              <a:t>pcb</a:t>
            </a:r>
            <a:r>
              <a:rPr lang="en-US" dirty="0" smtClean="0"/>
              <a:t> copper clads.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6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</a:pPr>
            <a:r>
              <a:rPr lang="en-US" dirty="0"/>
              <a:t>Fabricate the PCB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/>
              <a:t>Mount and solder the components.</a:t>
            </a:r>
          </a:p>
          <a:p>
            <a:pPr marL="285750" indent="-285750">
              <a:lnSpc>
                <a:spcPct val="200000"/>
              </a:lnSpc>
            </a:pPr>
            <a:r>
              <a:rPr lang="en-US" dirty="0"/>
              <a:t>Test the Buck Converter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616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64</TotalTime>
  <Words>223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Week nine progress report</vt:lpstr>
      <vt:lpstr>OBJECTIVES FOR THE WEEK </vt:lpstr>
      <vt:lpstr>PURCHASE </vt:lpstr>
      <vt:lpstr>Fabrication </vt:lpstr>
      <vt:lpstr>Next week’s objectives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nine progress report</dc:title>
  <dc:creator>user</dc:creator>
  <cp:lastModifiedBy>user</cp:lastModifiedBy>
  <cp:revision>3</cp:revision>
  <dcterms:created xsi:type="dcterms:W3CDTF">2023-03-22T09:37:01Z</dcterms:created>
  <dcterms:modified xsi:type="dcterms:W3CDTF">2023-03-22T10:41:22Z</dcterms:modified>
</cp:coreProperties>
</file>