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8E778-5E06-0472-9E60-421FB3998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2DEE15-5894-5573-545D-9CB4E8E5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A5845-10A9-D3F4-D3C2-07307ED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332F1-9FB3-ECD8-8301-0F33DF62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56108-EA6C-7933-ADF4-CDE00DC0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6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7D78D-1164-BE67-7509-7AEE47C5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6BB022-B8A9-D504-4540-5C35A006F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36907B-109B-1FCA-F3E5-21AAE694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A36577-42E1-7CFC-84F8-E2CA1D79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94E96-7B85-04D0-5AF2-4B0D091C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91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8D443C-A4C9-2AF7-7A2E-EEB72BCB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554140-9F1F-C655-F1A3-1DABDD1AF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2D8549-8141-5B4E-3EE0-F74B7EDB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6E82FD-38B0-382C-EEC8-9ADA1C69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CDE7B-F85C-B5A8-0D67-E40DD276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3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65F2E-611B-DC34-C36F-C54EC919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BB27C-EDF0-6026-FD9B-D4E9535F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D8BF78-8314-3C7E-399B-00752A6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0C542-17AA-62C3-F421-16EC47F9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FF172-C3EE-2E16-5718-B58D1576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24C7C-BC87-FC62-4B92-C3215B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B7BB47-C326-3B17-6C34-9A5B4F3A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C1E759-71E3-3E45-D02D-0DD7DE12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DD694-6A60-888C-5CEF-DBB18522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4E9E9-6B38-8471-A466-23CCF18D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07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36951-0019-C66D-E327-2320C497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500B3-77D8-21F8-510D-BBF2D5F67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0B8B1-A187-D821-58A1-6C8B5ACC7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6B7EF7-5944-C041-57B2-3830CEE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3577FD-9A93-BC64-8159-A0639E0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D2C488-D7D3-A63B-EF59-8ACF45EB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31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BFC70-7764-005E-D569-13A9CF39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16837B-0104-4FFA-E4A5-91B548BC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D7278A-9C68-7BB8-737A-1A5CFDEE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2F077E-8C69-61B5-1F5B-6D0991099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F35679-5AE8-31E9-036A-9D79AC429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C5B45E-760B-13AA-4211-572A420A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9398CE-A859-F803-5137-A2AB6456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72C98C-C06F-F26C-41F8-AA8801F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68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2CC30-A5F3-50D6-CC81-674EB204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FECC83-0A14-2927-5BA6-65CB8AA3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1852D7-DA9D-F415-1CA4-013BF96B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D91D03-1A7C-96D6-A2A2-BE8DEDCB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CF5B0D-F779-5BB9-8078-3EB5EFF9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880E35-E2AE-2B1B-61CA-1265DC19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0B1BE0-2553-9289-20DF-339CD093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93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57C0E-E6BA-351F-37E7-32B233E3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43754-9912-A4F3-C081-CBCA933F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D2C2F9-704D-9477-B16C-91E7B6995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C4D18A-4A8D-16F4-97BE-21A04ADE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A2DD9C-82AC-7A85-217C-58727E8C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B5BEC4-89E4-7879-11A1-D465778C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1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6BFDB-F5B7-36FD-E1EA-FBA90768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933233-2E6E-D8B9-9776-D8914A250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69AE1B-9B3E-E305-AEC5-CA3F46DE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26553B-33D6-48D5-1F03-C636475F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D46B53-9176-4160-9B9A-04588185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C95372-F4FD-81B7-4F87-7BB2FFD1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5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D7966C-0456-E601-D76C-7E8A5ADE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A19CE3-EBF7-8469-81D0-FD874579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116AE-7A6C-7D78-5029-92F2A08C5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B3D3-017A-4109-A023-AFF7422B5784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DD9853-D402-88C9-4C92-C377A2184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33393-949E-FFD1-E34C-86DD00979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377B-0AF5-4F46-A396-3DCCC9406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3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8245DF-EEE5-2DCD-B08A-D3EEF9772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08" y="1408940"/>
            <a:ext cx="2743583" cy="54490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9123E2D-7CB3-DB4B-0D05-2CA96B07D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0" y="679852"/>
            <a:ext cx="10067778" cy="2387600"/>
          </a:xfrm>
        </p:spPr>
        <p:txBody>
          <a:bodyPr>
            <a:normAutofit/>
          </a:bodyPr>
          <a:lstStyle/>
          <a:p>
            <a:r>
              <a:rPr lang="fr-FR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du fonctionnement de l’application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5A55FA-19F0-9812-956A-467557098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286" y="4522386"/>
            <a:ext cx="9144000" cy="1655762"/>
          </a:xfrm>
        </p:spPr>
        <p:txBody>
          <a:bodyPr>
            <a:normAutofit/>
          </a:bodyPr>
          <a:lstStyle/>
          <a:p>
            <a:r>
              <a:rPr lang="fr-FR" b="1" i="0" u="none" strike="noStrik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Playfair Display" panose="020B0604020202020204" pitchFamily="2" charset="0"/>
              </a:rPr>
              <a:t>Value Transport est une </a:t>
            </a:r>
            <a:r>
              <a:rPr lang="fr-FR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Playfair Display" panose="020B0604020202020204" pitchFamily="2" charset="0"/>
              </a:rPr>
              <a:t>application mobile</a:t>
            </a:r>
            <a:r>
              <a:rPr lang="fr-FR" b="1" i="0" u="none" strike="noStrike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Playfair Display" panose="020B0604020202020204" pitchFamily="2" charset="0"/>
              </a:rPr>
              <a:t> qui propose les différentes possibilités qu’une personne peut utiliser pour se rendre à une destination</a:t>
            </a:r>
            <a:endParaRPr lang="fr-F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99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CE474-C573-3D07-0CBF-6E922547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562" y="600332"/>
            <a:ext cx="4351192" cy="1600200"/>
          </a:xfrm>
        </p:spPr>
        <p:txBody>
          <a:bodyPr>
            <a:normAutofit/>
          </a:bodyPr>
          <a:lstStyle/>
          <a:p>
            <a:r>
              <a:rPr lang="fr-FR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Page de Connexion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EF45A38-7A24-A19B-F787-F6117D1B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t="1857" r="-6127" b="31042"/>
          <a:stretch/>
        </p:blipFill>
        <p:spPr>
          <a:xfrm>
            <a:off x="5767754" y="414000"/>
            <a:ext cx="5363861" cy="644400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5C69D6-BF48-1065-9BC9-4BC7F89CE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7072" y="2795954"/>
            <a:ext cx="3932237" cy="3811588"/>
          </a:xfrm>
        </p:spPr>
        <p:txBody>
          <a:bodyPr>
            <a:normAutofit/>
          </a:bodyPr>
          <a:lstStyle/>
          <a:p>
            <a:r>
              <a:rPr lang="fr-FR" sz="2400" dirty="0"/>
              <a:t>Pour se connecter l’utilisateur inscrit son numéro de téléphone puis son mot de passe et ensuite il peut appuyer sur le bouton se connecter.</a:t>
            </a:r>
          </a:p>
        </p:txBody>
      </p:sp>
    </p:spTree>
    <p:extLst>
      <p:ext uri="{BB962C8B-B14F-4D97-AF65-F5344CB8AC3E}">
        <p14:creationId xmlns:p14="http://schemas.microsoft.com/office/powerpoint/2010/main" val="38599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73A30-6C61-B290-D98F-CD887DF4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Page d’Inscription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C285D9-3AC8-95F4-350C-DDCA84921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3600" dirty="0"/>
              <a:t>L’utilisateur inscrit son nom d’utilisateur, son contact, son email, et son mon de passe ensuite il appuie sur s’inscrire</a:t>
            </a:r>
          </a:p>
          <a:p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7B1C679-E5A2-989D-8BA4-5A0448A9D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57" r="-4257" b="23051"/>
          <a:stretch/>
        </p:blipFill>
        <p:spPr>
          <a:xfrm>
            <a:off x="6928153" y="108000"/>
            <a:ext cx="4356000" cy="6804000"/>
          </a:xfrm>
        </p:spPr>
      </p:pic>
    </p:spTree>
    <p:extLst>
      <p:ext uri="{BB962C8B-B14F-4D97-AF65-F5344CB8AC3E}">
        <p14:creationId xmlns:p14="http://schemas.microsoft.com/office/powerpoint/2010/main" val="328117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88E5ECFB-636A-F78F-4041-92413B193E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b="27784"/>
          <a:stretch/>
        </p:blipFill>
        <p:spPr>
          <a:xfrm>
            <a:off x="7410368" y="734022"/>
            <a:ext cx="3719728" cy="6564302"/>
          </a:xfr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AA96C55F-DD20-7A8F-2350-F02DA8FAA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b="17000"/>
          <a:stretch/>
        </p:blipFill>
        <p:spPr>
          <a:xfrm>
            <a:off x="1185207" y="463826"/>
            <a:ext cx="3353143" cy="6276511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DEA7D2-600B-7D56-477F-283DCE8F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 de payement à l’Inscription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E5E94-840A-2FC1-9D27-29EF6E255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18393"/>
            <a:ext cx="5157787" cy="849257"/>
          </a:xfrm>
        </p:spPr>
        <p:txBody>
          <a:bodyPr>
            <a:normAutofit/>
          </a:bodyPr>
          <a:lstStyle/>
          <a:p>
            <a:r>
              <a:rPr lang="fr-FR" sz="2000" dirty="0"/>
              <a:t>Ensuite il choisit l’un des tarif suivant en fonction de la semaine, du mois où de l’année </a:t>
            </a:r>
          </a:p>
          <a:p>
            <a:endParaRPr lang="fr-FR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DA5DA5-136F-57DC-943D-827849BA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8638" y="1247080"/>
            <a:ext cx="5183188" cy="823912"/>
          </a:xfrm>
        </p:spPr>
        <p:txBody>
          <a:bodyPr>
            <a:normAutofit/>
          </a:bodyPr>
          <a:lstStyle/>
          <a:p>
            <a:r>
              <a:rPr lang="fr-FR" sz="2000" dirty="0"/>
              <a:t>Ensuite il entre ces coordonnées pour validé le payement avec MTN </a:t>
            </a:r>
            <a:r>
              <a:rPr lang="fr-FR" sz="2000" dirty="0" err="1"/>
              <a:t>MoMo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0449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E0F28-9599-8DF4-AAEA-334DE85B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Utilisation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AE24582-10D5-74D7-9E67-3AB412E73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7" y="0"/>
            <a:ext cx="3932235" cy="6957391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112E2F-DA50-26DB-1684-04A15CDF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L’utilisateur de Value Transport  donne sa position puis le lieu de destination</a:t>
            </a:r>
          </a:p>
          <a:p>
            <a:r>
              <a:rPr lang="fr-FR" sz="3200" dirty="0">
                <a:solidFill>
                  <a:srgbClr val="000000"/>
                </a:solidFill>
                <a:latin typeface="Arial" panose="020B0604020202020204" pitchFamily="34" charset="0"/>
              </a:rPr>
              <a:t>Puis il tape sur afficher le moyens disponible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1267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CFAC1-D6C3-99FE-D755-FC2C4FBB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Affichement des résultats trouvés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B63385C-7C98-F444-7763-725F87913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043" y="1"/>
            <a:ext cx="3932237" cy="743447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A21319-78BE-F715-BF19-6C63759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5700" y="2269172"/>
            <a:ext cx="3932237" cy="3811588"/>
          </a:xfrm>
        </p:spPr>
        <p:txBody>
          <a:bodyPr>
            <a:normAutofit/>
          </a:bodyPr>
          <a:lstStyle/>
          <a:p>
            <a:r>
              <a:rPr lang="fr-FR" sz="2800" dirty="0"/>
              <a:t>L’application vous affiche tous les moyens de transports enregistrés dans la base de donnée en fonction de l'itinéraire choisit.</a:t>
            </a:r>
          </a:p>
        </p:txBody>
      </p:sp>
    </p:spTree>
    <p:extLst>
      <p:ext uri="{BB962C8B-B14F-4D97-AF65-F5344CB8AC3E}">
        <p14:creationId xmlns:p14="http://schemas.microsoft.com/office/powerpoint/2010/main" val="50781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8909A-4A32-8067-463E-41DD2C30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82" y="682283"/>
            <a:ext cx="4308987" cy="1600200"/>
          </a:xfrm>
        </p:spPr>
        <p:txBody>
          <a:bodyPr>
            <a:noAutofit/>
          </a:bodyPr>
          <a:lstStyle/>
          <a:p>
            <a:r>
              <a:rPr lang="fr-FR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Direction vers le moyen de transport à proximité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54C6387-7979-9E7C-655F-C46271FB7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07" y="-106017"/>
            <a:ext cx="4037428" cy="7156174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6D8D1C-5BB7-4EF1-E1D9-485F42850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2158" y="2589212"/>
            <a:ext cx="3932237" cy="3811588"/>
          </a:xfrm>
        </p:spPr>
        <p:txBody>
          <a:bodyPr>
            <a:normAutofit/>
          </a:bodyPr>
          <a:lstStyle/>
          <a:p>
            <a:r>
              <a:rPr lang="fr-FR" sz="3200" dirty="0"/>
              <a:t>L’application vous montre le chemin vers le moyen de transport que vous auriez choisit via google-</a:t>
            </a:r>
            <a:r>
              <a:rPr lang="fr-FR" sz="3200" dirty="0" err="1"/>
              <a:t>maps</a:t>
            </a:r>
            <a:r>
              <a:rPr lang="fr-FR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0380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7328</TotalTime>
  <Words>183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Playfair Display</vt:lpstr>
      <vt:lpstr>Thème Office</vt:lpstr>
      <vt:lpstr>Présentation du fonctionnement de l’application </vt:lpstr>
      <vt:lpstr>Page de Connexion</vt:lpstr>
      <vt:lpstr>Page d’Inscription</vt:lpstr>
      <vt:lpstr>Mode de payement à l’Inscription</vt:lpstr>
      <vt:lpstr>Utilisation</vt:lpstr>
      <vt:lpstr>Affichement des résultats trouvés</vt:lpstr>
      <vt:lpstr>Direction vers le moyen de transport à proximité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fonctionnement de l’application </dc:title>
  <dc:creator>Adiey Eunice</dc:creator>
  <cp:lastModifiedBy>Adiey Eunice</cp:lastModifiedBy>
  <cp:revision>4</cp:revision>
  <dcterms:created xsi:type="dcterms:W3CDTF">2022-09-25T21:22:18Z</dcterms:created>
  <dcterms:modified xsi:type="dcterms:W3CDTF">2022-10-20T15:46:41Z</dcterms:modified>
</cp:coreProperties>
</file>