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10" r:id="rId2"/>
    <p:sldMasterId id="2147483887" r:id="rId3"/>
  </p:sldMasterIdLst>
  <p:notesMasterIdLst>
    <p:notesMasterId r:id="rId27"/>
  </p:notesMasterIdLst>
  <p:handoutMasterIdLst>
    <p:handoutMasterId r:id="rId28"/>
  </p:handoutMasterIdLst>
  <p:sldIdLst>
    <p:sldId id="256" r:id="rId4"/>
    <p:sldId id="564" r:id="rId5"/>
    <p:sldId id="268" r:id="rId6"/>
    <p:sldId id="577" r:id="rId7"/>
    <p:sldId id="574" r:id="rId8"/>
    <p:sldId id="545" r:id="rId9"/>
    <p:sldId id="573" r:id="rId10"/>
    <p:sldId id="567" r:id="rId11"/>
    <p:sldId id="568" r:id="rId12"/>
    <p:sldId id="570" r:id="rId13"/>
    <p:sldId id="565" r:id="rId14"/>
    <p:sldId id="575" r:id="rId15"/>
    <p:sldId id="576" r:id="rId16"/>
    <p:sldId id="581" r:id="rId17"/>
    <p:sldId id="578" r:id="rId18"/>
    <p:sldId id="579" r:id="rId19"/>
    <p:sldId id="582" r:id="rId20"/>
    <p:sldId id="580" r:id="rId21"/>
    <p:sldId id="586" r:id="rId22"/>
    <p:sldId id="583" r:id="rId23"/>
    <p:sldId id="566" r:id="rId24"/>
    <p:sldId id="585" r:id="rId25"/>
    <p:sldId id="5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0525"/>
    <a:srgbClr val="20346B"/>
    <a:srgbClr val="00070E"/>
    <a:srgbClr val="172339"/>
    <a:srgbClr val="94052C"/>
    <a:srgbClr val="C18489"/>
    <a:srgbClr val="59595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6" autoAdjust="0"/>
    <p:restoredTop sz="82166" autoAdjust="0"/>
  </p:normalViewPr>
  <p:slideViewPr>
    <p:cSldViewPr snapToObjects="1">
      <p:cViewPr varScale="1">
        <p:scale>
          <a:sx n="112" d="100"/>
          <a:sy n="112" d="100"/>
        </p:scale>
        <p:origin x="46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5C40B-C2ED-2A4F-9822-4F0DA15171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6A5CB0E-3D6E-0C4B-A30E-F0B565008C46}" type="pres">
      <dgm:prSet presAssocID="{3165C40B-C2ED-2A4F-9822-4F0DA151716F}" presName="cycle" presStyleCnt="0">
        <dgm:presLayoutVars>
          <dgm:dir/>
          <dgm:resizeHandles val="exact"/>
        </dgm:presLayoutVars>
      </dgm:prSet>
      <dgm:spPr/>
    </dgm:pt>
  </dgm:ptLst>
  <dgm:cxnLst>
    <dgm:cxn modelId="{314321AA-7AAC-B846-9552-2459B77D752E}" type="presOf" srcId="{3165C40B-C2ED-2A4F-9822-4F0DA151716F}" destId="{B6A5CB0E-3D6E-0C4B-A30E-F0B565008C4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FA9134-13BB-A84B-A98F-2D95123D0982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3EF9699-7D8C-7F4B-B340-D45BC97DDE53}">
      <dgm:prSet phldrT="[Text]" custT="1"/>
      <dgm:spPr/>
      <dgm:t>
        <a:bodyPr/>
        <a:lstStyle/>
        <a:p>
          <a:endParaRPr lang="en-US" sz="1500" dirty="0"/>
        </a:p>
        <a:p>
          <a:r>
            <a:rPr lang="en-US" sz="2000" b="1" u="sng" baseline="0" dirty="0"/>
            <a:t>Demographics</a:t>
          </a:r>
          <a:r>
            <a:rPr lang="en-US" sz="1500" dirty="0"/>
            <a:t> </a:t>
          </a:r>
        </a:p>
        <a:p>
          <a:br>
            <a:rPr lang="en-US" sz="1500" dirty="0"/>
          </a:br>
          <a:r>
            <a:rPr lang="en-US" sz="1600" baseline="0" dirty="0"/>
            <a:t>age, gender, race, </a:t>
          </a:r>
          <a:br>
            <a:rPr lang="en-US" sz="1600" baseline="0" dirty="0"/>
          </a:br>
          <a:r>
            <a:rPr lang="en-US" sz="1600" baseline="0" dirty="0"/>
            <a:t>marital status, smoking status, state of residency </a:t>
          </a:r>
        </a:p>
      </dgm:t>
    </dgm:pt>
    <dgm:pt modelId="{195FB107-A4E5-384B-84DA-DB8D15FB50B6}" type="parTrans" cxnId="{B84ADFAE-8CC5-E84D-BAB6-863F17E4E8EC}">
      <dgm:prSet/>
      <dgm:spPr/>
      <dgm:t>
        <a:bodyPr/>
        <a:lstStyle/>
        <a:p>
          <a:endParaRPr lang="en-US"/>
        </a:p>
      </dgm:t>
    </dgm:pt>
    <dgm:pt modelId="{8798F56B-F260-F04A-BA35-E5A7E7237C10}" type="sibTrans" cxnId="{B84ADFAE-8CC5-E84D-BAB6-863F17E4E8EC}">
      <dgm:prSet/>
      <dgm:spPr/>
      <dgm:t>
        <a:bodyPr/>
        <a:lstStyle/>
        <a:p>
          <a:endParaRPr lang="en-US"/>
        </a:p>
      </dgm:t>
    </dgm:pt>
    <dgm:pt modelId="{F74B9B55-1920-9F4E-8E8E-2CBDC13FA609}">
      <dgm:prSet phldrT="[Text]" custT="1"/>
      <dgm:spPr/>
      <dgm:t>
        <a:bodyPr/>
        <a:lstStyle/>
        <a:p>
          <a:r>
            <a:rPr lang="en-US" sz="1800" b="1" u="sng" baseline="0" dirty="0"/>
            <a:t>Utilization</a:t>
          </a:r>
        </a:p>
        <a:p>
          <a:r>
            <a:rPr lang="en-US" sz="1500" dirty="0"/>
            <a:t>Number of admissions past year, ED visits within last 6 months, past readmissions, hospital length of stay, expected minus actual length of stay, etc.</a:t>
          </a:r>
        </a:p>
      </dgm:t>
    </dgm:pt>
    <dgm:pt modelId="{19384DF9-5DF1-834E-B9CA-6AB7E6797407}" type="parTrans" cxnId="{4841B6A4-E1BA-2A4F-9683-A8A16BD3D098}">
      <dgm:prSet/>
      <dgm:spPr/>
      <dgm:t>
        <a:bodyPr/>
        <a:lstStyle/>
        <a:p>
          <a:endParaRPr lang="en-US"/>
        </a:p>
      </dgm:t>
    </dgm:pt>
    <dgm:pt modelId="{E9BF90E4-D010-6A4E-A1A2-F8D46CABD4A2}" type="sibTrans" cxnId="{4841B6A4-E1BA-2A4F-9683-A8A16BD3D098}">
      <dgm:prSet/>
      <dgm:spPr/>
      <dgm:t>
        <a:bodyPr/>
        <a:lstStyle/>
        <a:p>
          <a:endParaRPr lang="en-US"/>
        </a:p>
      </dgm:t>
    </dgm:pt>
    <dgm:pt modelId="{B20CAA1A-F8BE-E84B-A616-ACD2DDB21DD2}">
      <dgm:prSet phldrT="[Text]" custT="1"/>
      <dgm:spPr/>
      <dgm:t>
        <a:bodyPr/>
        <a:lstStyle/>
        <a:p>
          <a:r>
            <a:rPr lang="en-US" sz="1800" b="1" u="sng" baseline="0" dirty="0"/>
            <a:t>Historical Scores</a:t>
          </a:r>
        </a:p>
        <a:p>
          <a:r>
            <a:rPr lang="en-US" sz="1500" dirty="0"/>
            <a:t>Risk score, Assessment score, Medication score, Order score,  Line Drain Airway, LACE, etc. Activities of daily living score</a:t>
          </a:r>
        </a:p>
      </dgm:t>
    </dgm:pt>
    <dgm:pt modelId="{E7B91E4A-D083-124B-9F24-621DFDF1CBAB}" type="parTrans" cxnId="{6E14C5C4-4A40-F845-95B8-D4639F0CF1E4}">
      <dgm:prSet/>
      <dgm:spPr/>
      <dgm:t>
        <a:bodyPr/>
        <a:lstStyle/>
        <a:p>
          <a:endParaRPr lang="en-US"/>
        </a:p>
      </dgm:t>
    </dgm:pt>
    <dgm:pt modelId="{BDC0C3B8-E77C-FF42-AD2B-A6D423AA01F5}" type="sibTrans" cxnId="{6E14C5C4-4A40-F845-95B8-D4639F0CF1E4}">
      <dgm:prSet/>
      <dgm:spPr/>
      <dgm:t>
        <a:bodyPr/>
        <a:lstStyle/>
        <a:p>
          <a:endParaRPr lang="en-US"/>
        </a:p>
      </dgm:t>
    </dgm:pt>
    <dgm:pt modelId="{B6439461-785E-3D4B-81BA-A2E49A44D87E}">
      <dgm:prSet phldrT="[Text]" custT="1"/>
      <dgm:spPr/>
      <dgm:t>
        <a:bodyPr/>
        <a:lstStyle/>
        <a:p>
          <a:r>
            <a:rPr lang="en-US" sz="1800" b="1" u="sng" baseline="0" dirty="0"/>
            <a:t>Conditions</a:t>
          </a:r>
        </a:p>
        <a:p>
          <a:r>
            <a:rPr lang="en-US" sz="1700" dirty="0"/>
            <a:t>Diagnosis class, Transplants, Hospital problem count, VAD (Ventricular Assist Device) procedure</a:t>
          </a:r>
        </a:p>
      </dgm:t>
    </dgm:pt>
    <dgm:pt modelId="{AC0B14C4-2697-1844-8826-65D91028164A}" type="parTrans" cxnId="{1436D7EE-5D1E-164F-895D-F9086945CF85}">
      <dgm:prSet/>
      <dgm:spPr/>
      <dgm:t>
        <a:bodyPr/>
        <a:lstStyle/>
        <a:p>
          <a:endParaRPr lang="en-US"/>
        </a:p>
      </dgm:t>
    </dgm:pt>
    <dgm:pt modelId="{B114D70D-3CEE-7349-9B9D-26E175A7EE58}" type="sibTrans" cxnId="{1436D7EE-5D1E-164F-895D-F9086945CF85}">
      <dgm:prSet/>
      <dgm:spPr/>
      <dgm:t>
        <a:bodyPr/>
        <a:lstStyle/>
        <a:p>
          <a:endParaRPr lang="en-US"/>
        </a:p>
      </dgm:t>
    </dgm:pt>
    <dgm:pt modelId="{6E19284B-44E3-DB44-B611-4ACB5AA4818B}">
      <dgm:prSet phldrT="[Text]" custT="1"/>
      <dgm:spPr/>
      <dgm:t>
        <a:bodyPr/>
        <a:lstStyle/>
        <a:p>
          <a:r>
            <a:rPr lang="en-US" sz="2000" b="1" u="sng" baseline="0" dirty="0"/>
            <a:t>Procedures</a:t>
          </a:r>
        </a:p>
        <a:p>
          <a:r>
            <a:rPr lang="en-US" sz="1700" dirty="0"/>
            <a:t>Transplants (Lung, Heart), VAD (Ventricular Assist Device)</a:t>
          </a:r>
        </a:p>
      </dgm:t>
    </dgm:pt>
    <dgm:pt modelId="{5D8C6F71-869B-4B46-A9C2-A032E7BAD9F7}" type="parTrans" cxnId="{8A8C678D-B7D3-7140-9B70-2B72AEA31E8B}">
      <dgm:prSet/>
      <dgm:spPr/>
      <dgm:t>
        <a:bodyPr/>
        <a:lstStyle/>
        <a:p>
          <a:endParaRPr lang="en-US"/>
        </a:p>
      </dgm:t>
    </dgm:pt>
    <dgm:pt modelId="{96F66A55-7720-864C-AEF6-A89D9E692701}" type="sibTrans" cxnId="{8A8C678D-B7D3-7140-9B70-2B72AEA31E8B}">
      <dgm:prSet/>
      <dgm:spPr/>
      <dgm:t>
        <a:bodyPr/>
        <a:lstStyle/>
        <a:p>
          <a:endParaRPr lang="en-US"/>
        </a:p>
      </dgm:t>
    </dgm:pt>
    <dgm:pt modelId="{74394F6B-958C-0C46-9FB1-6DCA1EF5D2DC}">
      <dgm:prSet phldrT="[Text]" custT="1"/>
      <dgm:spPr/>
      <dgm:t>
        <a:bodyPr/>
        <a:lstStyle/>
        <a:p>
          <a:r>
            <a:rPr lang="en-US" sz="3200" b="1" u="none" baseline="0" dirty="0">
              <a:solidFill>
                <a:srgbClr val="FFFF00"/>
              </a:solidFill>
            </a:rPr>
            <a:t>Social</a:t>
          </a:r>
          <a:endParaRPr lang="en-US" sz="3200" u="none" baseline="0" dirty="0">
            <a:solidFill>
              <a:srgbClr val="FFFF00"/>
            </a:solidFill>
          </a:endParaRPr>
        </a:p>
        <a:p>
          <a:r>
            <a:rPr lang="en-US" sz="1800" baseline="0" dirty="0"/>
            <a:t>Environmental</a:t>
          </a:r>
          <a:br>
            <a:rPr lang="en-US" sz="1800" baseline="0" dirty="0"/>
          </a:br>
          <a:r>
            <a:rPr lang="en-US" sz="1800" baseline="0" dirty="0"/>
            <a:t>Interaction, etc.</a:t>
          </a:r>
        </a:p>
      </dgm:t>
    </dgm:pt>
    <dgm:pt modelId="{8C9DD6FB-B4B4-FD40-A155-5D9F7C96FFDD}" type="parTrans" cxnId="{1F7763BD-8BF8-5B40-96C6-36E2E5E453D5}">
      <dgm:prSet/>
      <dgm:spPr/>
      <dgm:t>
        <a:bodyPr/>
        <a:lstStyle/>
        <a:p>
          <a:endParaRPr lang="en-US"/>
        </a:p>
      </dgm:t>
    </dgm:pt>
    <dgm:pt modelId="{705AF06D-1161-F64A-A3C6-F9ED127DEAA4}" type="sibTrans" cxnId="{1F7763BD-8BF8-5B40-96C6-36E2E5E453D5}">
      <dgm:prSet/>
      <dgm:spPr/>
      <dgm:t>
        <a:bodyPr/>
        <a:lstStyle/>
        <a:p>
          <a:endParaRPr lang="en-US"/>
        </a:p>
      </dgm:t>
    </dgm:pt>
    <dgm:pt modelId="{63035418-83BD-2D4F-974E-901114C8E5DD}">
      <dgm:prSet phldrT="[Text]"/>
      <dgm:spPr/>
      <dgm:t>
        <a:bodyPr/>
        <a:lstStyle/>
        <a:p>
          <a:r>
            <a:rPr lang="en-US" baseline="0" dirty="0">
              <a:solidFill>
                <a:srgbClr val="FFFF00"/>
              </a:solidFill>
            </a:rPr>
            <a:t>Medications</a:t>
          </a:r>
        </a:p>
      </dgm:t>
    </dgm:pt>
    <dgm:pt modelId="{6652A608-3069-B345-9320-BDAC1EA171E3}" type="parTrans" cxnId="{05A739C6-5902-B14D-81CC-4C93D96B87C6}">
      <dgm:prSet/>
      <dgm:spPr/>
      <dgm:t>
        <a:bodyPr/>
        <a:lstStyle/>
        <a:p>
          <a:endParaRPr lang="en-US"/>
        </a:p>
      </dgm:t>
    </dgm:pt>
    <dgm:pt modelId="{4D0E25CB-08E1-D14E-9653-8DC8921AD507}" type="sibTrans" cxnId="{05A739C6-5902-B14D-81CC-4C93D96B87C6}">
      <dgm:prSet/>
      <dgm:spPr/>
      <dgm:t>
        <a:bodyPr/>
        <a:lstStyle/>
        <a:p>
          <a:endParaRPr lang="en-US"/>
        </a:p>
      </dgm:t>
    </dgm:pt>
    <dgm:pt modelId="{ACF00E04-3C46-0D4E-AB22-7F3E85CB15C4}">
      <dgm:prSet phldrT="[Text]"/>
      <dgm:spPr/>
      <dgm:t>
        <a:bodyPr/>
        <a:lstStyle/>
        <a:p>
          <a:r>
            <a:rPr lang="en-US" baseline="0" dirty="0">
              <a:solidFill>
                <a:srgbClr val="FFFF00"/>
              </a:solidFill>
            </a:rPr>
            <a:t>Lab Tests</a:t>
          </a:r>
        </a:p>
      </dgm:t>
    </dgm:pt>
    <dgm:pt modelId="{97679D54-FA75-3D4D-B189-4D5A88302091}" type="parTrans" cxnId="{C6F4C86C-0DD6-134F-8E92-6E2161776CFD}">
      <dgm:prSet/>
      <dgm:spPr/>
      <dgm:t>
        <a:bodyPr/>
        <a:lstStyle/>
        <a:p>
          <a:endParaRPr lang="en-US"/>
        </a:p>
      </dgm:t>
    </dgm:pt>
    <dgm:pt modelId="{3E133386-EE48-D542-83EA-4657C1D2BBFB}" type="sibTrans" cxnId="{C6F4C86C-0DD6-134F-8E92-6E2161776CFD}">
      <dgm:prSet/>
      <dgm:spPr/>
      <dgm:t>
        <a:bodyPr/>
        <a:lstStyle/>
        <a:p>
          <a:endParaRPr lang="en-US"/>
        </a:p>
      </dgm:t>
    </dgm:pt>
    <dgm:pt modelId="{A36A0E4A-1C32-3848-988E-BAABBBEB92A3}">
      <dgm:prSet phldrT="[Text]" custT="1"/>
      <dgm:spPr/>
      <dgm:t>
        <a:bodyPr/>
        <a:lstStyle/>
        <a:p>
          <a:r>
            <a:rPr lang="en-US" sz="3000" b="1" u="none" baseline="0" dirty="0">
              <a:solidFill>
                <a:srgbClr val="FFFF00"/>
              </a:solidFill>
            </a:rPr>
            <a:t>Physical Exams </a:t>
          </a:r>
          <a:br>
            <a:rPr lang="en-US" sz="1500" dirty="0"/>
          </a:br>
          <a:r>
            <a:rPr lang="en-US" sz="1500" dirty="0"/>
            <a:t>- Number of Vitals past 6 &amp; 12 months, etc.</a:t>
          </a:r>
        </a:p>
        <a:p>
          <a:r>
            <a:rPr lang="en-US" sz="1500" dirty="0"/>
            <a:t>- Vitals, BMI (Body Mass Index)</a:t>
          </a:r>
        </a:p>
      </dgm:t>
    </dgm:pt>
    <dgm:pt modelId="{570820FA-D08E-9948-B368-BD8D63381352}" type="parTrans" cxnId="{B059209C-A715-3F4E-A157-830220BA7521}">
      <dgm:prSet/>
      <dgm:spPr/>
      <dgm:t>
        <a:bodyPr/>
        <a:lstStyle/>
        <a:p>
          <a:endParaRPr lang="en-US"/>
        </a:p>
      </dgm:t>
    </dgm:pt>
    <dgm:pt modelId="{1EF2CEC1-DFBB-3F45-86CA-729491FA5015}" type="sibTrans" cxnId="{B059209C-A715-3F4E-A157-830220BA7521}">
      <dgm:prSet/>
      <dgm:spPr/>
      <dgm:t>
        <a:bodyPr/>
        <a:lstStyle/>
        <a:p>
          <a:endParaRPr lang="en-US"/>
        </a:p>
      </dgm:t>
    </dgm:pt>
    <dgm:pt modelId="{AB5C9197-8757-E74B-A977-5BD206B90E21}" type="pres">
      <dgm:prSet presAssocID="{DBFA9134-13BB-A84B-A98F-2D95123D0982}" presName="diagram" presStyleCnt="0">
        <dgm:presLayoutVars>
          <dgm:dir/>
          <dgm:resizeHandles val="exact"/>
        </dgm:presLayoutVars>
      </dgm:prSet>
      <dgm:spPr/>
    </dgm:pt>
    <dgm:pt modelId="{84F5BA80-BF57-A946-9451-47A9B374CD44}" type="pres">
      <dgm:prSet presAssocID="{03EF9699-7D8C-7F4B-B340-D45BC97DDE53}" presName="node" presStyleLbl="node1" presStyleIdx="0" presStyleCnt="9">
        <dgm:presLayoutVars>
          <dgm:bulletEnabled val="1"/>
        </dgm:presLayoutVars>
      </dgm:prSet>
      <dgm:spPr/>
    </dgm:pt>
    <dgm:pt modelId="{D5E5E3AA-23C9-7B42-870A-F51EFB4D2ACB}" type="pres">
      <dgm:prSet presAssocID="{8798F56B-F260-F04A-BA35-E5A7E7237C10}" presName="sibTrans" presStyleCnt="0"/>
      <dgm:spPr/>
    </dgm:pt>
    <dgm:pt modelId="{9765CC7B-AECC-7C49-915F-20977AC275E2}" type="pres">
      <dgm:prSet presAssocID="{F74B9B55-1920-9F4E-8E8E-2CBDC13FA609}" presName="node" presStyleLbl="node1" presStyleIdx="1" presStyleCnt="9">
        <dgm:presLayoutVars>
          <dgm:bulletEnabled val="1"/>
        </dgm:presLayoutVars>
      </dgm:prSet>
      <dgm:spPr/>
    </dgm:pt>
    <dgm:pt modelId="{9B4D4796-1CCC-E94C-8067-A2705DF14553}" type="pres">
      <dgm:prSet presAssocID="{E9BF90E4-D010-6A4E-A1A2-F8D46CABD4A2}" presName="sibTrans" presStyleCnt="0"/>
      <dgm:spPr/>
    </dgm:pt>
    <dgm:pt modelId="{2A909385-3DFF-7148-8E5B-84434B6F843A}" type="pres">
      <dgm:prSet presAssocID="{B20CAA1A-F8BE-E84B-A616-ACD2DDB21DD2}" presName="node" presStyleLbl="node1" presStyleIdx="2" presStyleCnt="9" custLinFactNeighborX="748">
        <dgm:presLayoutVars>
          <dgm:bulletEnabled val="1"/>
        </dgm:presLayoutVars>
      </dgm:prSet>
      <dgm:spPr/>
    </dgm:pt>
    <dgm:pt modelId="{5EE27A54-9348-C64C-B123-85DD638D8AB0}" type="pres">
      <dgm:prSet presAssocID="{BDC0C3B8-E77C-FF42-AD2B-A6D423AA01F5}" presName="sibTrans" presStyleCnt="0"/>
      <dgm:spPr/>
    </dgm:pt>
    <dgm:pt modelId="{F27EF552-9097-9946-98D7-994B36F545D8}" type="pres">
      <dgm:prSet presAssocID="{B6439461-785E-3D4B-81BA-A2E49A44D87E}" presName="node" presStyleLbl="node1" presStyleIdx="3" presStyleCnt="9">
        <dgm:presLayoutVars>
          <dgm:bulletEnabled val="1"/>
        </dgm:presLayoutVars>
      </dgm:prSet>
      <dgm:spPr/>
    </dgm:pt>
    <dgm:pt modelId="{64442FAA-1F75-2E46-A80E-58B14573CBD9}" type="pres">
      <dgm:prSet presAssocID="{B114D70D-3CEE-7349-9B9D-26E175A7EE58}" presName="sibTrans" presStyleCnt="0"/>
      <dgm:spPr/>
    </dgm:pt>
    <dgm:pt modelId="{D7652853-FC43-FD4D-93D8-1D372233886E}" type="pres">
      <dgm:prSet presAssocID="{6E19284B-44E3-DB44-B611-4ACB5AA4818B}" presName="node" presStyleLbl="node1" presStyleIdx="4" presStyleCnt="9">
        <dgm:presLayoutVars>
          <dgm:bulletEnabled val="1"/>
        </dgm:presLayoutVars>
      </dgm:prSet>
      <dgm:spPr/>
    </dgm:pt>
    <dgm:pt modelId="{5CEC06C3-A8F4-F547-891C-3A957F7CC1DE}" type="pres">
      <dgm:prSet presAssocID="{96F66A55-7720-864C-AEF6-A89D9E692701}" presName="sibTrans" presStyleCnt="0"/>
      <dgm:spPr/>
    </dgm:pt>
    <dgm:pt modelId="{E834EE02-3B7B-F543-BADF-6A6F819BE404}" type="pres">
      <dgm:prSet presAssocID="{74394F6B-958C-0C46-9FB1-6DCA1EF5D2DC}" presName="node" presStyleLbl="node1" presStyleIdx="5" presStyleCnt="9">
        <dgm:presLayoutVars>
          <dgm:bulletEnabled val="1"/>
        </dgm:presLayoutVars>
      </dgm:prSet>
      <dgm:spPr/>
    </dgm:pt>
    <dgm:pt modelId="{C00D244F-B3AA-C946-B361-6B2D55443F34}" type="pres">
      <dgm:prSet presAssocID="{705AF06D-1161-F64A-A3C6-F9ED127DEAA4}" presName="sibTrans" presStyleCnt="0"/>
      <dgm:spPr/>
    </dgm:pt>
    <dgm:pt modelId="{EC20D58F-A190-4848-9FA7-26A98C470A60}" type="pres">
      <dgm:prSet presAssocID="{63035418-83BD-2D4F-974E-901114C8E5DD}" presName="node" presStyleLbl="node1" presStyleIdx="6" presStyleCnt="9" custScaleX="101401" custScaleY="101902" custLinFactNeighborX="1895" custLinFactNeighborY="-1667">
        <dgm:presLayoutVars>
          <dgm:bulletEnabled val="1"/>
        </dgm:presLayoutVars>
      </dgm:prSet>
      <dgm:spPr/>
    </dgm:pt>
    <dgm:pt modelId="{8224A89F-A0D3-7F4E-B486-13010C6E3F9F}" type="pres">
      <dgm:prSet presAssocID="{4D0E25CB-08E1-D14E-9653-8DC8921AD507}" presName="sibTrans" presStyleCnt="0"/>
      <dgm:spPr/>
    </dgm:pt>
    <dgm:pt modelId="{55C32731-F4A9-5142-8D19-3BECB6796808}" type="pres">
      <dgm:prSet presAssocID="{ACF00E04-3C46-0D4E-AB22-7F3E85CB15C4}" presName="node" presStyleLbl="node1" presStyleIdx="7" presStyleCnt="9" custScaleY="95768" custLinFactNeighborY="-1582">
        <dgm:presLayoutVars>
          <dgm:bulletEnabled val="1"/>
        </dgm:presLayoutVars>
      </dgm:prSet>
      <dgm:spPr/>
    </dgm:pt>
    <dgm:pt modelId="{3DA9F174-F412-FE49-8B13-EFBF3E273178}" type="pres">
      <dgm:prSet presAssocID="{3E133386-EE48-D542-83EA-4657C1D2BBFB}" presName="sibTrans" presStyleCnt="0"/>
      <dgm:spPr/>
    </dgm:pt>
    <dgm:pt modelId="{17B8EF3A-AE1E-BE4C-B703-C650AADDBDF7}" type="pres">
      <dgm:prSet presAssocID="{A36A0E4A-1C32-3848-988E-BAABBBEB92A3}" presName="node" presStyleLbl="node1" presStyleIdx="8" presStyleCnt="9">
        <dgm:presLayoutVars>
          <dgm:bulletEnabled val="1"/>
        </dgm:presLayoutVars>
      </dgm:prSet>
      <dgm:spPr/>
    </dgm:pt>
  </dgm:ptLst>
  <dgm:cxnLst>
    <dgm:cxn modelId="{6A113D1A-DC77-2B44-8CF2-B89EF669BC38}" type="presOf" srcId="{03EF9699-7D8C-7F4B-B340-D45BC97DDE53}" destId="{84F5BA80-BF57-A946-9451-47A9B374CD44}" srcOrd="0" destOrd="0" presId="urn:microsoft.com/office/officeart/2005/8/layout/default"/>
    <dgm:cxn modelId="{DEE80929-6765-0E4E-8555-BD58070533D0}" type="presOf" srcId="{F74B9B55-1920-9F4E-8E8E-2CBDC13FA609}" destId="{9765CC7B-AECC-7C49-915F-20977AC275E2}" srcOrd="0" destOrd="0" presId="urn:microsoft.com/office/officeart/2005/8/layout/default"/>
    <dgm:cxn modelId="{A7596950-02D8-894E-B9F0-9799AD00C975}" type="presOf" srcId="{B20CAA1A-F8BE-E84B-A616-ACD2DDB21DD2}" destId="{2A909385-3DFF-7148-8E5B-84434B6F843A}" srcOrd="0" destOrd="0" presId="urn:microsoft.com/office/officeart/2005/8/layout/default"/>
    <dgm:cxn modelId="{E28F815C-EFC9-D74E-B62E-277761EB3685}" type="presOf" srcId="{74394F6B-958C-0C46-9FB1-6DCA1EF5D2DC}" destId="{E834EE02-3B7B-F543-BADF-6A6F819BE404}" srcOrd="0" destOrd="0" presId="urn:microsoft.com/office/officeart/2005/8/layout/default"/>
    <dgm:cxn modelId="{C6F4C86C-0DD6-134F-8E92-6E2161776CFD}" srcId="{DBFA9134-13BB-A84B-A98F-2D95123D0982}" destId="{ACF00E04-3C46-0D4E-AB22-7F3E85CB15C4}" srcOrd="7" destOrd="0" parTransId="{97679D54-FA75-3D4D-B189-4D5A88302091}" sibTransId="{3E133386-EE48-D542-83EA-4657C1D2BBFB}"/>
    <dgm:cxn modelId="{6880486D-FB9B-2440-AA47-A3F19C419178}" type="presOf" srcId="{ACF00E04-3C46-0D4E-AB22-7F3E85CB15C4}" destId="{55C32731-F4A9-5142-8D19-3BECB6796808}" srcOrd="0" destOrd="0" presId="urn:microsoft.com/office/officeart/2005/8/layout/default"/>
    <dgm:cxn modelId="{66FB8E8B-EBAD-0847-8098-A816898F5F8C}" type="presOf" srcId="{A36A0E4A-1C32-3848-988E-BAABBBEB92A3}" destId="{17B8EF3A-AE1E-BE4C-B703-C650AADDBDF7}" srcOrd="0" destOrd="0" presId="urn:microsoft.com/office/officeart/2005/8/layout/default"/>
    <dgm:cxn modelId="{8A8C678D-B7D3-7140-9B70-2B72AEA31E8B}" srcId="{DBFA9134-13BB-A84B-A98F-2D95123D0982}" destId="{6E19284B-44E3-DB44-B611-4ACB5AA4818B}" srcOrd="4" destOrd="0" parTransId="{5D8C6F71-869B-4B46-A9C2-A032E7BAD9F7}" sibTransId="{96F66A55-7720-864C-AEF6-A89D9E692701}"/>
    <dgm:cxn modelId="{98044195-123C-D74D-823B-8DDE4D751995}" type="presOf" srcId="{63035418-83BD-2D4F-974E-901114C8E5DD}" destId="{EC20D58F-A190-4848-9FA7-26A98C470A60}" srcOrd="0" destOrd="0" presId="urn:microsoft.com/office/officeart/2005/8/layout/default"/>
    <dgm:cxn modelId="{1D6E1A97-5F3F-2947-91B7-06F0294876CF}" type="presOf" srcId="{DBFA9134-13BB-A84B-A98F-2D95123D0982}" destId="{AB5C9197-8757-E74B-A977-5BD206B90E21}" srcOrd="0" destOrd="0" presId="urn:microsoft.com/office/officeart/2005/8/layout/default"/>
    <dgm:cxn modelId="{3724859B-9CD6-074A-9FCA-C07FA46C8AC3}" type="presOf" srcId="{6E19284B-44E3-DB44-B611-4ACB5AA4818B}" destId="{D7652853-FC43-FD4D-93D8-1D372233886E}" srcOrd="0" destOrd="0" presId="urn:microsoft.com/office/officeart/2005/8/layout/default"/>
    <dgm:cxn modelId="{B059209C-A715-3F4E-A157-830220BA7521}" srcId="{DBFA9134-13BB-A84B-A98F-2D95123D0982}" destId="{A36A0E4A-1C32-3848-988E-BAABBBEB92A3}" srcOrd="8" destOrd="0" parTransId="{570820FA-D08E-9948-B368-BD8D63381352}" sibTransId="{1EF2CEC1-DFBB-3F45-86CA-729491FA5015}"/>
    <dgm:cxn modelId="{4841B6A4-E1BA-2A4F-9683-A8A16BD3D098}" srcId="{DBFA9134-13BB-A84B-A98F-2D95123D0982}" destId="{F74B9B55-1920-9F4E-8E8E-2CBDC13FA609}" srcOrd="1" destOrd="0" parTransId="{19384DF9-5DF1-834E-B9CA-6AB7E6797407}" sibTransId="{E9BF90E4-D010-6A4E-A1A2-F8D46CABD4A2}"/>
    <dgm:cxn modelId="{B84ADFAE-8CC5-E84D-BAB6-863F17E4E8EC}" srcId="{DBFA9134-13BB-A84B-A98F-2D95123D0982}" destId="{03EF9699-7D8C-7F4B-B340-D45BC97DDE53}" srcOrd="0" destOrd="0" parTransId="{195FB107-A4E5-384B-84DA-DB8D15FB50B6}" sibTransId="{8798F56B-F260-F04A-BA35-E5A7E7237C10}"/>
    <dgm:cxn modelId="{1F7763BD-8BF8-5B40-96C6-36E2E5E453D5}" srcId="{DBFA9134-13BB-A84B-A98F-2D95123D0982}" destId="{74394F6B-958C-0C46-9FB1-6DCA1EF5D2DC}" srcOrd="5" destOrd="0" parTransId="{8C9DD6FB-B4B4-FD40-A155-5D9F7C96FFDD}" sibTransId="{705AF06D-1161-F64A-A3C6-F9ED127DEAA4}"/>
    <dgm:cxn modelId="{C8EB8AC4-3E44-674E-9E4D-1FC20401F8D9}" type="presOf" srcId="{B6439461-785E-3D4B-81BA-A2E49A44D87E}" destId="{F27EF552-9097-9946-98D7-994B36F545D8}" srcOrd="0" destOrd="0" presId="urn:microsoft.com/office/officeart/2005/8/layout/default"/>
    <dgm:cxn modelId="{6E14C5C4-4A40-F845-95B8-D4639F0CF1E4}" srcId="{DBFA9134-13BB-A84B-A98F-2D95123D0982}" destId="{B20CAA1A-F8BE-E84B-A616-ACD2DDB21DD2}" srcOrd="2" destOrd="0" parTransId="{E7B91E4A-D083-124B-9F24-621DFDF1CBAB}" sibTransId="{BDC0C3B8-E77C-FF42-AD2B-A6D423AA01F5}"/>
    <dgm:cxn modelId="{05A739C6-5902-B14D-81CC-4C93D96B87C6}" srcId="{DBFA9134-13BB-A84B-A98F-2D95123D0982}" destId="{63035418-83BD-2D4F-974E-901114C8E5DD}" srcOrd="6" destOrd="0" parTransId="{6652A608-3069-B345-9320-BDAC1EA171E3}" sibTransId="{4D0E25CB-08E1-D14E-9653-8DC8921AD507}"/>
    <dgm:cxn modelId="{1436D7EE-5D1E-164F-895D-F9086945CF85}" srcId="{DBFA9134-13BB-A84B-A98F-2D95123D0982}" destId="{B6439461-785E-3D4B-81BA-A2E49A44D87E}" srcOrd="3" destOrd="0" parTransId="{AC0B14C4-2697-1844-8826-65D91028164A}" sibTransId="{B114D70D-3CEE-7349-9B9D-26E175A7EE58}"/>
    <dgm:cxn modelId="{E6A88715-C4C5-C942-BB55-E951A79B7A8D}" type="presParOf" srcId="{AB5C9197-8757-E74B-A977-5BD206B90E21}" destId="{84F5BA80-BF57-A946-9451-47A9B374CD44}" srcOrd="0" destOrd="0" presId="urn:microsoft.com/office/officeart/2005/8/layout/default"/>
    <dgm:cxn modelId="{C3D57ED0-448E-B541-ADB7-FE361BCC0D18}" type="presParOf" srcId="{AB5C9197-8757-E74B-A977-5BD206B90E21}" destId="{D5E5E3AA-23C9-7B42-870A-F51EFB4D2ACB}" srcOrd="1" destOrd="0" presId="urn:microsoft.com/office/officeart/2005/8/layout/default"/>
    <dgm:cxn modelId="{464F41A6-AA44-6646-8271-BD774543D106}" type="presParOf" srcId="{AB5C9197-8757-E74B-A977-5BD206B90E21}" destId="{9765CC7B-AECC-7C49-915F-20977AC275E2}" srcOrd="2" destOrd="0" presId="urn:microsoft.com/office/officeart/2005/8/layout/default"/>
    <dgm:cxn modelId="{EF508FC6-A941-7A44-BC46-6152B27B3301}" type="presParOf" srcId="{AB5C9197-8757-E74B-A977-5BD206B90E21}" destId="{9B4D4796-1CCC-E94C-8067-A2705DF14553}" srcOrd="3" destOrd="0" presId="urn:microsoft.com/office/officeart/2005/8/layout/default"/>
    <dgm:cxn modelId="{EDC9177D-DD86-C140-83C0-7FC3B60B25F0}" type="presParOf" srcId="{AB5C9197-8757-E74B-A977-5BD206B90E21}" destId="{2A909385-3DFF-7148-8E5B-84434B6F843A}" srcOrd="4" destOrd="0" presId="urn:microsoft.com/office/officeart/2005/8/layout/default"/>
    <dgm:cxn modelId="{1F167E03-3150-F748-A3DF-CFFFF43C5037}" type="presParOf" srcId="{AB5C9197-8757-E74B-A977-5BD206B90E21}" destId="{5EE27A54-9348-C64C-B123-85DD638D8AB0}" srcOrd="5" destOrd="0" presId="urn:microsoft.com/office/officeart/2005/8/layout/default"/>
    <dgm:cxn modelId="{4F112E3C-DC52-004E-ADDE-6FB070A80EA8}" type="presParOf" srcId="{AB5C9197-8757-E74B-A977-5BD206B90E21}" destId="{F27EF552-9097-9946-98D7-994B36F545D8}" srcOrd="6" destOrd="0" presId="urn:microsoft.com/office/officeart/2005/8/layout/default"/>
    <dgm:cxn modelId="{5761691A-5932-E543-AFFF-1CD86A42C7BE}" type="presParOf" srcId="{AB5C9197-8757-E74B-A977-5BD206B90E21}" destId="{64442FAA-1F75-2E46-A80E-58B14573CBD9}" srcOrd="7" destOrd="0" presId="urn:microsoft.com/office/officeart/2005/8/layout/default"/>
    <dgm:cxn modelId="{1E42EF77-D2C7-0849-A74E-9A6F03B7228D}" type="presParOf" srcId="{AB5C9197-8757-E74B-A977-5BD206B90E21}" destId="{D7652853-FC43-FD4D-93D8-1D372233886E}" srcOrd="8" destOrd="0" presId="urn:microsoft.com/office/officeart/2005/8/layout/default"/>
    <dgm:cxn modelId="{4EB78618-0A72-2E4A-8ECB-FEC97A65953A}" type="presParOf" srcId="{AB5C9197-8757-E74B-A977-5BD206B90E21}" destId="{5CEC06C3-A8F4-F547-891C-3A957F7CC1DE}" srcOrd="9" destOrd="0" presId="urn:microsoft.com/office/officeart/2005/8/layout/default"/>
    <dgm:cxn modelId="{9C0DB93D-9FB3-1445-8ABB-BE6FCA7E8706}" type="presParOf" srcId="{AB5C9197-8757-E74B-A977-5BD206B90E21}" destId="{E834EE02-3B7B-F543-BADF-6A6F819BE404}" srcOrd="10" destOrd="0" presId="urn:microsoft.com/office/officeart/2005/8/layout/default"/>
    <dgm:cxn modelId="{F4C8CA64-DD2A-B74E-A45A-F9405BF36D42}" type="presParOf" srcId="{AB5C9197-8757-E74B-A977-5BD206B90E21}" destId="{C00D244F-B3AA-C946-B361-6B2D55443F34}" srcOrd="11" destOrd="0" presId="urn:microsoft.com/office/officeart/2005/8/layout/default"/>
    <dgm:cxn modelId="{DB240C86-AD01-0142-9E6A-1886EB367BC4}" type="presParOf" srcId="{AB5C9197-8757-E74B-A977-5BD206B90E21}" destId="{EC20D58F-A190-4848-9FA7-26A98C470A60}" srcOrd="12" destOrd="0" presId="urn:microsoft.com/office/officeart/2005/8/layout/default"/>
    <dgm:cxn modelId="{D7BE684F-7587-F441-BD90-49B8DAEB41CD}" type="presParOf" srcId="{AB5C9197-8757-E74B-A977-5BD206B90E21}" destId="{8224A89F-A0D3-7F4E-B486-13010C6E3F9F}" srcOrd="13" destOrd="0" presId="urn:microsoft.com/office/officeart/2005/8/layout/default"/>
    <dgm:cxn modelId="{2B34D3C0-C186-5440-BC0D-89807074191F}" type="presParOf" srcId="{AB5C9197-8757-E74B-A977-5BD206B90E21}" destId="{55C32731-F4A9-5142-8D19-3BECB6796808}" srcOrd="14" destOrd="0" presId="urn:microsoft.com/office/officeart/2005/8/layout/default"/>
    <dgm:cxn modelId="{D76E4C3C-14E5-2843-BEA5-A5DD563BA185}" type="presParOf" srcId="{AB5C9197-8757-E74B-A977-5BD206B90E21}" destId="{3DA9F174-F412-FE49-8B13-EFBF3E273178}" srcOrd="15" destOrd="0" presId="urn:microsoft.com/office/officeart/2005/8/layout/default"/>
    <dgm:cxn modelId="{09940515-6971-CE4A-9D24-ADD2A1430419}" type="presParOf" srcId="{AB5C9197-8757-E74B-A977-5BD206B90E21}" destId="{17B8EF3A-AE1E-BE4C-B703-C650AADDBDF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FA9134-13BB-A84B-A98F-2D95123D0982}" type="doc">
      <dgm:prSet loTypeId="urn:microsoft.com/office/officeart/2005/8/layout/venn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3EF9699-7D8C-7F4B-B340-D45BC97DDE53}">
      <dgm:prSet phldrT="[Text]" custT="1"/>
      <dgm:spPr/>
      <dgm:t>
        <a:bodyPr/>
        <a:lstStyle/>
        <a:p>
          <a:r>
            <a:rPr lang="en-US" sz="2800" b="0" baseline="0" dirty="0">
              <a:solidFill>
                <a:schemeClr val="tx1"/>
              </a:solidFill>
            </a:rPr>
            <a:t>Identify variables (features) influencing possible readmission</a:t>
          </a:r>
          <a:endParaRPr lang="en-US" sz="2800" b="0" dirty="0"/>
        </a:p>
      </dgm:t>
    </dgm:pt>
    <dgm:pt modelId="{195FB107-A4E5-384B-84DA-DB8D15FB50B6}" type="parTrans" cxnId="{B84ADFAE-8CC5-E84D-BAB6-863F17E4E8EC}">
      <dgm:prSet/>
      <dgm:spPr/>
      <dgm:t>
        <a:bodyPr/>
        <a:lstStyle/>
        <a:p>
          <a:endParaRPr lang="en-US"/>
        </a:p>
      </dgm:t>
    </dgm:pt>
    <dgm:pt modelId="{8798F56B-F260-F04A-BA35-E5A7E7237C10}" type="sibTrans" cxnId="{B84ADFAE-8CC5-E84D-BAB6-863F17E4E8EC}">
      <dgm:prSet/>
      <dgm:spPr/>
      <dgm:t>
        <a:bodyPr/>
        <a:lstStyle/>
        <a:p>
          <a:endParaRPr lang="en-US"/>
        </a:p>
      </dgm:t>
    </dgm:pt>
    <dgm:pt modelId="{1D957734-0DA7-BD45-8EF3-6C8420F6CB4B}">
      <dgm:prSet custT="1"/>
      <dgm:spPr/>
      <dgm:t>
        <a:bodyPr/>
        <a:lstStyle/>
        <a:p>
          <a:r>
            <a:rPr lang="en-US" sz="2800" baseline="0" dirty="0">
              <a:solidFill>
                <a:schemeClr val="tx1"/>
              </a:solidFill>
            </a:rPr>
            <a:t>Build a machine learning model</a:t>
          </a:r>
        </a:p>
      </dgm:t>
    </dgm:pt>
    <dgm:pt modelId="{70D4FEBB-0F70-2745-8619-9219A76625F2}" type="parTrans" cxnId="{C9297F0D-A7F9-BA49-BB84-7B59C730342F}">
      <dgm:prSet/>
      <dgm:spPr/>
      <dgm:t>
        <a:bodyPr/>
        <a:lstStyle/>
        <a:p>
          <a:endParaRPr lang="en-US"/>
        </a:p>
      </dgm:t>
    </dgm:pt>
    <dgm:pt modelId="{30821DF5-4603-064A-81F1-A63B07F7B4B2}" type="sibTrans" cxnId="{C9297F0D-A7F9-BA49-BB84-7B59C730342F}">
      <dgm:prSet/>
      <dgm:spPr/>
      <dgm:t>
        <a:bodyPr/>
        <a:lstStyle/>
        <a:p>
          <a:endParaRPr lang="en-US"/>
        </a:p>
      </dgm:t>
    </dgm:pt>
    <dgm:pt modelId="{3D2BC365-8DDA-BA42-AA28-CDA5A6F6FD88}">
      <dgm:prSet custT="1"/>
      <dgm:spPr/>
      <dgm:t>
        <a:bodyPr/>
        <a:lstStyle/>
        <a:p>
          <a:r>
            <a:rPr lang="en-US" sz="2800" b="0" baseline="0" dirty="0">
              <a:solidFill>
                <a:schemeClr val="tx1"/>
              </a:solidFill>
            </a:rPr>
            <a:t>Provide appropriate care to prevent avoidable readmissions</a:t>
          </a:r>
        </a:p>
      </dgm:t>
    </dgm:pt>
    <dgm:pt modelId="{000B1606-3676-3F4F-B926-BB6D792F8C36}" type="parTrans" cxnId="{EBEED6C8-6F62-6B4C-94B0-AC0C4DBDDF63}">
      <dgm:prSet/>
      <dgm:spPr/>
      <dgm:t>
        <a:bodyPr/>
        <a:lstStyle/>
        <a:p>
          <a:endParaRPr lang="en-US"/>
        </a:p>
      </dgm:t>
    </dgm:pt>
    <dgm:pt modelId="{92040F50-CE7C-C142-A7A7-02BA92D009E5}" type="sibTrans" cxnId="{EBEED6C8-6F62-6B4C-94B0-AC0C4DBDDF63}">
      <dgm:prSet/>
      <dgm:spPr/>
      <dgm:t>
        <a:bodyPr/>
        <a:lstStyle/>
        <a:p>
          <a:endParaRPr lang="en-US"/>
        </a:p>
      </dgm:t>
    </dgm:pt>
    <dgm:pt modelId="{863C7ED5-F64C-8141-860C-F617CD82D9F2}" type="pres">
      <dgm:prSet presAssocID="{DBFA9134-13BB-A84B-A98F-2D95123D0982}" presName="Name0" presStyleCnt="0">
        <dgm:presLayoutVars>
          <dgm:dir/>
          <dgm:resizeHandles val="exact"/>
        </dgm:presLayoutVars>
      </dgm:prSet>
      <dgm:spPr/>
    </dgm:pt>
    <dgm:pt modelId="{1B9E03E5-4E10-CC4F-B372-918BB19EC790}" type="pres">
      <dgm:prSet presAssocID="{03EF9699-7D8C-7F4B-B340-D45BC97DDE53}" presName="Name5" presStyleLbl="vennNode1" presStyleIdx="0" presStyleCnt="3" custScaleX="68046" custScaleY="69210" custLinFactNeighborX="15984" custLinFactNeighborY="0">
        <dgm:presLayoutVars>
          <dgm:bulletEnabled val="1"/>
        </dgm:presLayoutVars>
      </dgm:prSet>
      <dgm:spPr/>
    </dgm:pt>
    <dgm:pt modelId="{31E3D731-AF85-284D-AA9F-F1CEB8880A86}" type="pres">
      <dgm:prSet presAssocID="{8798F56B-F260-F04A-BA35-E5A7E7237C10}" presName="space" presStyleCnt="0"/>
      <dgm:spPr/>
    </dgm:pt>
    <dgm:pt modelId="{84487E8D-3756-FB49-8B0D-022D680AC375}" type="pres">
      <dgm:prSet presAssocID="{1D957734-0DA7-BD45-8EF3-6C8420F6CB4B}" presName="Name5" presStyleLbl="vennNode1" presStyleIdx="1" presStyleCnt="3" custScaleX="67841" custScaleY="70411" custLinFactNeighborX="-8480" custLinFactNeighborY="0">
        <dgm:presLayoutVars>
          <dgm:bulletEnabled val="1"/>
        </dgm:presLayoutVars>
      </dgm:prSet>
      <dgm:spPr/>
    </dgm:pt>
    <dgm:pt modelId="{887EDD45-D26A-834C-82D3-CB7EE6885BA2}" type="pres">
      <dgm:prSet presAssocID="{30821DF5-4603-064A-81F1-A63B07F7B4B2}" presName="space" presStyleCnt="0"/>
      <dgm:spPr/>
    </dgm:pt>
    <dgm:pt modelId="{559F4027-84CE-414F-8DF7-433FAB209B3E}" type="pres">
      <dgm:prSet presAssocID="{3D2BC365-8DDA-BA42-AA28-CDA5A6F6FD88}" presName="Name5" presStyleLbl="vennNode1" presStyleIdx="2" presStyleCnt="3" custScaleX="72726" custScaleY="70114" custLinFactNeighborX="-1594">
        <dgm:presLayoutVars>
          <dgm:bulletEnabled val="1"/>
        </dgm:presLayoutVars>
      </dgm:prSet>
      <dgm:spPr/>
    </dgm:pt>
  </dgm:ptLst>
  <dgm:cxnLst>
    <dgm:cxn modelId="{9CE9D300-A9F8-244F-AE97-9919B460E607}" type="presOf" srcId="{03EF9699-7D8C-7F4B-B340-D45BC97DDE53}" destId="{1B9E03E5-4E10-CC4F-B372-918BB19EC790}" srcOrd="0" destOrd="0" presId="urn:microsoft.com/office/officeart/2005/8/layout/venn3"/>
    <dgm:cxn modelId="{11504308-AF28-5043-8679-77B46E60334B}" type="presOf" srcId="{1D957734-0DA7-BD45-8EF3-6C8420F6CB4B}" destId="{84487E8D-3756-FB49-8B0D-022D680AC375}" srcOrd="0" destOrd="0" presId="urn:microsoft.com/office/officeart/2005/8/layout/venn3"/>
    <dgm:cxn modelId="{C9297F0D-A7F9-BA49-BB84-7B59C730342F}" srcId="{DBFA9134-13BB-A84B-A98F-2D95123D0982}" destId="{1D957734-0DA7-BD45-8EF3-6C8420F6CB4B}" srcOrd="1" destOrd="0" parTransId="{70D4FEBB-0F70-2745-8619-9219A76625F2}" sibTransId="{30821DF5-4603-064A-81F1-A63B07F7B4B2}"/>
    <dgm:cxn modelId="{479CD09A-D5FE-7141-B5E6-6ED6BF92DB0C}" type="presOf" srcId="{3D2BC365-8DDA-BA42-AA28-CDA5A6F6FD88}" destId="{559F4027-84CE-414F-8DF7-433FAB209B3E}" srcOrd="0" destOrd="0" presId="urn:microsoft.com/office/officeart/2005/8/layout/venn3"/>
    <dgm:cxn modelId="{C1D39BA6-9C54-E84C-802B-D5D324A88DA3}" type="presOf" srcId="{DBFA9134-13BB-A84B-A98F-2D95123D0982}" destId="{863C7ED5-F64C-8141-860C-F617CD82D9F2}" srcOrd="0" destOrd="0" presId="urn:microsoft.com/office/officeart/2005/8/layout/venn3"/>
    <dgm:cxn modelId="{B84ADFAE-8CC5-E84D-BAB6-863F17E4E8EC}" srcId="{DBFA9134-13BB-A84B-A98F-2D95123D0982}" destId="{03EF9699-7D8C-7F4B-B340-D45BC97DDE53}" srcOrd="0" destOrd="0" parTransId="{195FB107-A4E5-384B-84DA-DB8D15FB50B6}" sibTransId="{8798F56B-F260-F04A-BA35-E5A7E7237C10}"/>
    <dgm:cxn modelId="{EBEED6C8-6F62-6B4C-94B0-AC0C4DBDDF63}" srcId="{DBFA9134-13BB-A84B-A98F-2D95123D0982}" destId="{3D2BC365-8DDA-BA42-AA28-CDA5A6F6FD88}" srcOrd="2" destOrd="0" parTransId="{000B1606-3676-3F4F-B926-BB6D792F8C36}" sibTransId="{92040F50-CE7C-C142-A7A7-02BA92D009E5}"/>
    <dgm:cxn modelId="{74B7922A-F9FF-4E44-9FF2-B0476B8FB8E7}" type="presParOf" srcId="{863C7ED5-F64C-8141-860C-F617CD82D9F2}" destId="{1B9E03E5-4E10-CC4F-B372-918BB19EC790}" srcOrd="0" destOrd="0" presId="urn:microsoft.com/office/officeart/2005/8/layout/venn3"/>
    <dgm:cxn modelId="{EDC14251-9A9F-3A42-9AA0-FC9712E61D76}" type="presParOf" srcId="{863C7ED5-F64C-8141-860C-F617CD82D9F2}" destId="{31E3D731-AF85-284D-AA9F-F1CEB8880A86}" srcOrd="1" destOrd="0" presId="urn:microsoft.com/office/officeart/2005/8/layout/venn3"/>
    <dgm:cxn modelId="{EE0852BC-8EAF-714C-A565-C97E2B3E6182}" type="presParOf" srcId="{863C7ED5-F64C-8141-860C-F617CD82D9F2}" destId="{84487E8D-3756-FB49-8B0D-022D680AC375}" srcOrd="2" destOrd="0" presId="urn:microsoft.com/office/officeart/2005/8/layout/venn3"/>
    <dgm:cxn modelId="{226CBB11-3503-2C49-8B88-E3B0324B5402}" type="presParOf" srcId="{863C7ED5-F64C-8141-860C-F617CD82D9F2}" destId="{887EDD45-D26A-834C-82D3-CB7EE6885BA2}" srcOrd="3" destOrd="0" presId="urn:microsoft.com/office/officeart/2005/8/layout/venn3"/>
    <dgm:cxn modelId="{C848139A-E0F8-BD42-994F-4C7389533EC4}" type="presParOf" srcId="{863C7ED5-F64C-8141-860C-F617CD82D9F2}" destId="{559F4027-84CE-414F-8DF7-433FAB209B3E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65C40B-C2ED-2A4F-9822-4F0DA15171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6A5CB0E-3D6E-0C4B-A30E-F0B565008C46}" type="pres">
      <dgm:prSet presAssocID="{3165C40B-C2ED-2A4F-9822-4F0DA151716F}" presName="cycle" presStyleCnt="0">
        <dgm:presLayoutVars>
          <dgm:dir/>
          <dgm:resizeHandles val="exact"/>
        </dgm:presLayoutVars>
      </dgm:prSet>
      <dgm:spPr/>
    </dgm:pt>
  </dgm:ptLst>
  <dgm:cxnLst>
    <dgm:cxn modelId="{314321AA-7AAC-B846-9552-2459B77D752E}" type="presOf" srcId="{3165C40B-C2ED-2A4F-9822-4F0DA151716F}" destId="{B6A5CB0E-3D6E-0C4B-A30E-F0B565008C4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FA9134-13BB-A84B-A98F-2D95123D0982}" type="doc">
      <dgm:prSet loTypeId="urn:microsoft.com/office/officeart/2008/layout/CircularPictureCallout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3EF9699-7D8C-7F4B-B340-D45BC97DDE53}">
      <dgm:prSet phldrT="[Text]" custT="1"/>
      <dgm:spPr/>
      <dgm:t>
        <a:bodyPr/>
        <a:lstStyle/>
        <a:p>
          <a:endParaRPr lang="en-US" sz="1500" dirty="0"/>
        </a:p>
        <a:p>
          <a:r>
            <a:rPr lang="en-US" sz="1800" b="1" u="sng" baseline="0" dirty="0">
              <a:solidFill>
                <a:srgbClr val="FFFF00"/>
              </a:solidFill>
            </a:rPr>
            <a:t>Demographics</a:t>
          </a:r>
          <a:r>
            <a:rPr lang="en-US" sz="1500" dirty="0"/>
            <a:t> </a:t>
          </a:r>
        </a:p>
        <a:p>
          <a:r>
            <a:rPr lang="en-US" sz="1800" dirty="0"/>
            <a:t>age, gender, race, marital status, smoking status, state of residency </a:t>
          </a:r>
        </a:p>
      </dgm:t>
    </dgm:pt>
    <dgm:pt modelId="{195FB107-A4E5-384B-84DA-DB8D15FB50B6}" type="parTrans" cxnId="{B84ADFAE-8CC5-E84D-BAB6-863F17E4E8EC}">
      <dgm:prSet/>
      <dgm:spPr/>
      <dgm:t>
        <a:bodyPr/>
        <a:lstStyle/>
        <a:p>
          <a:endParaRPr lang="en-US"/>
        </a:p>
      </dgm:t>
    </dgm:pt>
    <dgm:pt modelId="{8798F56B-F260-F04A-BA35-E5A7E7237C10}" type="sibTrans" cxnId="{B84ADFAE-8CC5-E84D-BAB6-863F17E4E8EC}">
      <dgm:prSet/>
      <dgm:spPr/>
      <dgm:t>
        <a:bodyPr/>
        <a:lstStyle/>
        <a:p>
          <a:endParaRPr lang="en-US"/>
        </a:p>
      </dgm:t>
    </dgm:pt>
    <dgm:pt modelId="{F74B9B55-1920-9F4E-8E8E-2CBDC13FA609}">
      <dgm:prSet phldrT="[Text]" custT="1"/>
      <dgm:spPr/>
      <dgm:t>
        <a:bodyPr/>
        <a:lstStyle/>
        <a:p>
          <a:r>
            <a:rPr lang="en-US" sz="1800" b="1" u="sng" baseline="0" dirty="0">
              <a:solidFill>
                <a:srgbClr val="FFFF00"/>
              </a:solidFill>
            </a:rPr>
            <a:t>Utilization</a:t>
          </a:r>
        </a:p>
        <a:p>
          <a:r>
            <a:rPr lang="en-US" sz="1500" dirty="0"/>
            <a:t>Number of admissions past year, ED visits within last 6 months, Canceled Visits, past readmissions, hospital length of stay, expected minus actual length of stay, etc.</a:t>
          </a:r>
        </a:p>
      </dgm:t>
    </dgm:pt>
    <dgm:pt modelId="{19384DF9-5DF1-834E-B9CA-6AB7E6797407}" type="parTrans" cxnId="{4841B6A4-E1BA-2A4F-9683-A8A16BD3D098}">
      <dgm:prSet/>
      <dgm:spPr/>
      <dgm:t>
        <a:bodyPr/>
        <a:lstStyle/>
        <a:p>
          <a:endParaRPr lang="en-US"/>
        </a:p>
      </dgm:t>
    </dgm:pt>
    <dgm:pt modelId="{E9BF90E4-D010-6A4E-A1A2-F8D46CABD4A2}" type="sibTrans" cxnId="{4841B6A4-E1BA-2A4F-9683-A8A16BD3D098}">
      <dgm:prSet/>
      <dgm:spPr/>
      <dgm:t>
        <a:bodyPr/>
        <a:lstStyle/>
        <a:p>
          <a:endParaRPr lang="en-US"/>
        </a:p>
      </dgm:t>
    </dgm:pt>
    <dgm:pt modelId="{B20CAA1A-F8BE-E84B-A616-ACD2DDB21DD2}">
      <dgm:prSet phldrT="[Text]" custT="1"/>
      <dgm:spPr/>
      <dgm:t>
        <a:bodyPr/>
        <a:lstStyle/>
        <a:p>
          <a:r>
            <a:rPr lang="en-US" sz="1800" b="1" u="sng" baseline="0" dirty="0">
              <a:solidFill>
                <a:srgbClr val="FFFF00"/>
              </a:solidFill>
            </a:rPr>
            <a:t>Historical</a:t>
          </a:r>
          <a:r>
            <a:rPr lang="en-US" sz="1800" b="1" u="sng" baseline="0" dirty="0"/>
            <a:t> </a:t>
          </a:r>
          <a:r>
            <a:rPr lang="en-US" sz="1800" b="1" u="sng" baseline="0" dirty="0">
              <a:solidFill>
                <a:srgbClr val="FFFF00"/>
              </a:solidFill>
            </a:rPr>
            <a:t>Scores</a:t>
          </a:r>
        </a:p>
        <a:p>
          <a:r>
            <a:rPr lang="en-US" sz="1500" dirty="0"/>
            <a:t>Risk score, Assessment score, Medication score, Order score,  Line Drain Airway, LACE, etc. Activities of daily living score</a:t>
          </a:r>
        </a:p>
      </dgm:t>
    </dgm:pt>
    <dgm:pt modelId="{E7B91E4A-D083-124B-9F24-621DFDF1CBAB}" type="parTrans" cxnId="{6E14C5C4-4A40-F845-95B8-D4639F0CF1E4}">
      <dgm:prSet/>
      <dgm:spPr/>
      <dgm:t>
        <a:bodyPr/>
        <a:lstStyle/>
        <a:p>
          <a:endParaRPr lang="en-US"/>
        </a:p>
      </dgm:t>
    </dgm:pt>
    <dgm:pt modelId="{BDC0C3B8-E77C-FF42-AD2B-A6D423AA01F5}" type="sibTrans" cxnId="{6E14C5C4-4A40-F845-95B8-D4639F0CF1E4}">
      <dgm:prSet/>
      <dgm:spPr/>
      <dgm:t>
        <a:bodyPr/>
        <a:lstStyle/>
        <a:p>
          <a:endParaRPr lang="en-US"/>
        </a:p>
      </dgm:t>
    </dgm:pt>
    <dgm:pt modelId="{B6439461-785E-3D4B-81BA-A2E49A44D87E}">
      <dgm:prSet phldrT="[Text]" custT="1"/>
      <dgm:spPr/>
      <dgm:t>
        <a:bodyPr/>
        <a:lstStyle/>
        <a:p>
          <a:r>
            <a:rPr lang="en-US" sz="1800" b="1" u="sng" baseline="0" dirty="0">
              <a:solidFill>
                <a:srgbClr val="FFFF00"/>
              </a:solidFill>
            </a:rPr>
            <a:t>Conditions</a:t>
          </a:r>
        </a:p>
        <a:p>
          <a:r>
            <a:rPr lang="en-US" sz="1700" dirty="0"/>
            <a:t>Diagnosis class, Hospital problem count</a:t>
          </a:r>
        </a:p>
      </dgm:t>
    </dgm:pt>
    <dgm:pt modelId="{AC0B14C4-2697-1844-8826-65D91028164A}" type="parTrans" cxnId="{1436D7EE-5D1E-164F-895D-F9086945CF85}">
      <dgm:prSet/>
      <dgm:spPr/>
      <dgm:t>
        <a:bodyPr/>
        <a:lstStyle/>
        <a:p>
          <a:endParaRPr lang="en-US"/>
        </a:p>
      </dgm:t>
    </dgm:pt>
    <dgm:pt modelId="{B114D70D-3CEE-7349-9B9D-26E175A7EE58}" type="sibTrans" cxnId="{1436D7EE-5D1E-164F-895D-F9086945CF85}">
      <dgm:prSet/>
      <dgm:spPr/>
      <dgm:t>
        <a:bodyPr/>
        <a:lstStyle/>
        <a:p>
          <a:endParaRPr lang="en-US"/>
        </a:p>
      </dgm:t>
    </dgm:pt>
    <dgm:pt modelId="{6E19284B-44E3-DB44-B611-4ACB5AA4818B}">
      <dgm:prSet phldrT="[Text]" custT="1"/>
      <dgm:spPr/>
      <dgm:t>
        <a:bodyPr/>
        <a:lstStyle/>
        <a:p>
          <a:r>
            <a:rPr lang="en-US" sz="1800" b="1" u="sng" baseline="0" dirty="0">
              <a:solidFill>
                <a:srgbClr val="FFFF00"/>
              </a:solidFill>
            </a:rPr>
            <a:t>Procedures</a:t>
          </a:r>
        </a:p>
        <a:p>
          <a:r>
            <a:rPr lang="en-US" sz="1700" dirty="0"/>
            <a:t>Transplants (Lung, Heart), VAD (Ventricular Assist Device)</a:t>
          </a:r>
        </a:p>
      </dgm:t>
    </dgm:pt>
    <dgm:pt modelId="{5D8C6F71-869B-4B46-A9C2-A032E7BAD9F7}" type="parTrans" cxnId="{8A8C678D-B7D3-7140-9B70-2B72AEA31E8B}">
      <dgm:prSet/>
      <dgm:spPr/>
      <dgm:t>
        <a:bodyPr/>
        <a:lstStyle/>
        <a:p>
          <a:endParaRPr lang="en-US"/>
        </a:p>
      </dgm:t>
    </dgm:pt>
    <dgm:pt modelId="{96F66A55-7720-864C-AEF6-A89D9E692701}" type="sibTrans" cxnId="{8A8C678D-B7D3-7140-9B70-2B72AEA31E8B}">
      <dgm:prSet/>
      <dgm:spPr/>
      <dgm:t>
        <a:bodyPr/>
        <a:lstStyle/>
        <a:p>
          <a:endParaRPr lang="en-US"/>
        </a:p>
      </dgm:t>
    </dgm:pt>
    <dgm:pt modelId="{7E66556D-4AC4-534F-93DF-2A9B522CFDE2}">
      <dgm:prSet phldrT="[Text]" custT="1"/>
      <dgm:spPr/>
      <dgm:t>
        <a:bodyPr/>
        <a:lstStyle/>
        <a:p>
          <a:r>
            <a:rPr lang="en-US" sz="3200" baseline="0" dirty="0">
              <a:solidFill>
                <a:schemeClr val="bg1">
                  <a:lumMod val="85000"/>
                  <a:lumOff val="15000"/>
                </a:schemeClr>
              </a:solidFill>
            </a:rPr>
            <a:t>30-Day </a:t>
          </a:r>
          <a:br>
            <a:rPr lang="en-US" sz="3200" baseline="0" dirty="0">
              <a:solidFill>
                <a:schemeClr val="bg1">
                  <a:lumMod val="85000"/>
                  <a:lumOff val="15000"/>
                </a:schemeClr>
              </a:solidFill>
            </a:rPr>
          </a:br>
          <a:r>
            <a:rPr lang="en-US" sz="3200" baseline="0" dirty="0">
              <a:solidFill>
                <a:schemeClr val="bg1">
                  <a:lumMod val="85000"/>
                  <a:lumOff val="15000"/>
                </a:schemeClr>
              </a:solidFill>
            </a:rPr>
            <a:t>Readmissions</a:t>
          </a:r>
        </a:p>
      </dgm:t>
    </dgm:pt>
    <dgm:pt modelId="{A2EE3981-836C-984C-9B4A-1AC1C4F799F4}" type="parTrans" cxnId="{467E1664-DFBD-9543-A076-A1E7EE72A7DE}">
      <dgm:prSet/>
      <dgm:spPr/>
      <dgm:t>
        <a:bodyPr/>
        <a:lstStyle/>
        <a:p>
          <a:endParaRPr lang="en-US"/>
        </a:p>
      </dgm:t>
    </dgm:pt>
    <dgm:pt modelId="{424659E1-755C-7349-84DF-7A01EE553E3A}" type="sibTrans" cxnId="{467E1664-DFBD-9543-A076-A1E7EE72A7DE}">
      <dgm:prSet/>
      <dgm:spPr/>
      <dgm:t>
        <a:bodyPr/>
        <a:lstStyle/>
        <a:p>
          <a:endParaRPr lang="en-US"/>
        </a:p>
      </dgm:t>
    </dgm:pt>
    <dgm:pt modelId="{335D4EED-BD53-8B48-8F50-8EB2A4D6304A}" type="pres">
      <dgm:prSet presAssocID="{DBFA9134-13BB-A84B-A98F-2D95123D0982}" presName="Name0" presStyleCnt="0">
        <dgm:presLayoutVars>
          <dgm:chMax val="7"/>
          <dgm:chPref val="7"/>
          <dgm:dir/>
        </dgm:presLayoutVars>
      </dgm:prSet>
      <dgm:spPr/>
    </dgm:pt>
    <dgm:pt modelId="{E6058D61-1D30-3749-9DDB-904A5BD56BC6}" type="pres">
      <dgm:prSet presAssocID="{DBFA9134-13BB-A84B-A98F-2D95123D0982}" presName="Name1" presStyleCnt="0"/>
      <dgm:spPr/>
    </dgm:pt>
    <dgm:pt modelId="{C57F3379-EB0D-8745-8A63-8830DE70B973}" type="pres">
      <dgm:prSet presAssocID="{424659E1-755C-7349-84DF-7A01EE553E3A}" presName="picture_1" presStyleCnt="0"/>
      <dgm:spPr/>
    </dgm:pt>
    <dgm:pt modelId="{910A571C-2D60-CE43-B0E8-5E530EA2D89F}" type="pres">
      <dgm:prSet presAssocID="{424659E1-755C-7349-84DF-7A01EE553E3A}" presName="pictureRepeatNode" presStyleLbl="alignImgPlace1" presStyleIdx="0" presStyleCnt="6" custScaleX="46622" custScaleY="46784" custLinFactNeighborX="-659"/>
      <dgm:spPr/>
    </dgm:pt>
    <dgm:pt modelId="{125745E7-E548-654E-9DE1-C96815996DCF}" type="pres">
      <dgm:prSet presAssocID="{7E66556D-4AC4-534F-93DF-2A9B522CFDE2}" presName="text_1" presStyleLbl="node1" presStyleIdx="0" presStyleCnt="0" custScaleX="103752" custScaleY="54390" custLinFactNeighborX="-781" custLinFactNeighborY="-59394">
        <dgm:presLayoutVars>
          <dgm:bulletEnabled val="1"/>
        </dgm:presLayoutVars>
      </dgm:prSet>
      <dgm:spPr/>
    </dgm:pt>
    <dgm:pt modelId="{F17E1BA3-0B92-FB46-AC29-F1A5701D835D}" type="pres">
      <dgm:prSet presAssocID="{8798F56B-F260-F04A-BA35-E5A7E7237C10}" presName="picture_2" presStyleCnt="0"/>
      <dgm:spPr/>
    </dgm:pt>
    <dgm:pt modelId="{31647E76-3959-8E41-8428-99617C6F3406}" type="pres">
      <dgm:prSet presAssocID="{8798F56B-F260-F04A-BA35-E5A7E7237C10}" presName="pictureRepeatNode" presStyleLbl="alignImgPlace1" presStyleIdx="1" presStyleCnt="6" custScaleX="92242" custScaleY="85185"/>
      <dgm:spPr/>
    </dgm:pt>
    <dgm:pt modelId="{E733C210-E8B0-4B48-8C3B-C99D62FE7871}" type="pres">
      <dgm:prSet presAssocID="{03EF9699-7D8C-7F4B-B340-D45BC97DDE53}" presName="line_2" presStyleLbl="parChTrans1D1" presStyleIdx="0" presStyleCnt="5"/>
      <dgm:spPr/>
    </dgm:pt>
    <dgm:pt modelId="{B777D299-F908-5140-A42A-28E0BCB6B925}" type="pres">
      <dgm:prSet presAssocID="{03EF9699-7D8C-7F4B-B340-D45BC97DDE53}" presName="textparent_2" presStyleLbl="node1" presStyleIdx="0" presStyleCnt="0"/>
      <dgm:spPr/>
    </dgm:pt>
    <dgm:pt modelId="{9A256B03-2B22-1E4D-A6F5-E002258AAB23}" type="pres">
      <dgm:prSet presAssocID="{03EF9699-7D8C-7F4B-B340-D45BC97DDE53}" presName="text_2" presStyleLbl="revTx" presStyleIdx="0" presStyleCnt="5">
        <dgm:presLayoutVars>
          <dgm:bulletEnabled val="1"/>
        </dgm:presLayoutVars>
      </dgm:prSet>
      <dgm:spPr/>
    </dgm:pt>
    <dgm:pt modelId="{7E72CB03-398A-E84C-98EF-B7A95C378E0C}" type="pres">
      <dgm:prSet presAssocID="{E9BF90E4-D010-6A4E-A1A2-F8D46CABD4A2}" presName="picture_3" presStyleCnt="0"/>
      <dgm:spPr/>
    </dgm:pt>
    <dgm:pt modelId="{012479C9-7526-6E48-922A-CFFC6E95DF43}" type="pres">
      <dgm:prSet presAssocID="{E9BF90E4-D010-6A4E-A1A2-F8D46CABD4A2}" presName="pictureRepeatNode" presStyleLbl="alignImgPlace1" presStyleIdx="2" presStyleCnt="6"/>
      <dgm:spPr/>
    </dgm:pt>
    <dgm:pt modelId="{B70CEEFC-565E-DC4D-AACA-13566770FC2A}" type="pres">
      <dgm:prSet presAssocID="{F74B9B55-1920-9F4E-8E8E-2CBDC13FA609}" presName="line_3" presStyleLbl="parChTrans1D1" presStyleIdx="1" presStyleCnt="5"/>
      <dgm:spPr/>
    </dgm:pt>
    <dgm:pt modelId="{225A5664-AF4C-CE41-A313-8103DCA112F0}" type="pres">
      <dgm:prSet presAssocID="{F74B9B55-1920-9F4E-8E8E-2CBDC13FA609}" presName="textparent_3" presStyleLbl="node1" presStyleIdx="0" presStyleCnt="0"/>
      <dgm:spPr/>
    </dgm:pt>
    <dgm:pt modelId="{E2039D8A-6D06-2D45-B73B-C6963356097D}" type="pres">
      <dgm:prSet presAssocID="{F74B9B55-1920-9F4E-8E8E-2CBDC13FA609}" presName="text_3" presStyleLbl="revTx" presStyleIdx="1" presStyleCnt="5">
        <dgm:presLayoutVars>
          <dgm:bulletEnabled val="1"/>
        </dgm:presLayoutVars>
      </dgm:prSet>
      <dgm:spPr/>
    </dgm:pt>
    <dgm:pt modelId="{CAF933BE-0FBB-5041-8175-2E5F03A2639C}" type="pres">
      <dgm:prSet presAssocID="{BDC0C3B8-E77C-FF42-AD2B-A6D423AA01F5}" presName="picture_4" presStyleCnt="0"/>
      <dgm:spPr/>
    </dgm:pt>
    <dgm:pt modelId="{AEC5F4B7-0804-AA4B-89B0-2DEB25C7062D}" type="pres">
      <dgm:prSet presAssocID="{BDC0C3B8-E77C-FF42-AD2B-A6D423AA01F5}" presName="pictureRepeatNode" presStyleLbl="alignImgPlace1" presStyleIdx="3" presStyleCnt="6"/>
      <dgm:spPr/>
    </dgm:pt>
    <dgm:pt modelId="{2852225F-1806-014E-B68B-BC26F2E04663}" type="pres">
      <dgm:prSet presAssocID="{B20CAA1A-F8BE-E84B-A616-ACD2DDB21DD2}" presName="line_4" presStyleLbl="parChTrans1D1" presStyleIdx="2" presStyleCnt="5"/>
      <dgm:spPr/>
    </dgm:pt>
    <dgm:pt modelId="{ECDBAD9C-1170-384A-9FB2-1AD32F46AF4F}" type="pres">
      <dgm:prSet presAssocID="{B20CAA1A-F8BE-E84B-A616-ACD2DDB21DD2}" presName="textparent_4" presStyleLbl="node1" presStyleIdx="0" presStyleCnt="0"/>
      <dgm:spPr/>
    </dgm:pt>
    <dgm:pt modelId="{272B669B-7BD1-AA41-AF81-C8E79557FBBD}" type="pres">
      <dgm:prSet presAssocID="{B20CAA1A-F8BE-E84B-A616-ACD2DDB21DD2}" presName="text_4" presStyleLbl="revTx" presStyleIdx="2" presStyleCnt="5">
        <dgm:presLayoutVars>
          <dgm:bulletEnabled val="1"/>
        </dgm:presLayoutVars>
      </dgm:prSet>
      <dgm:spPr/>
    </dgm:pt>
    <dgm:pt modelId="{45C8368A-D817-A645-B40C-6FA26D8801FC}" type="pres">
      <dgm:prSet presAssocID="{B114D70D-3CEE-7349-9B9D-26E175A7EE58}" presName="picture_5" presStyleCnt="0"/>
      <dgm:spPr/>
    </dgm:pt>
    <dgm:pt modelId="{94D9B5F3-B6C4-4641-84F3-3FC37AC4530E}" type="pres">
      <dgm:prSet presAssocID="{B114D70D-3CEE-7349-9B9D-26E175A7EE58}" presName="pictureRepeatNode" presStyleLbl="alignImgPlace1" presStyleIdx="4" presStyleCnt="6"/>
      <dgm:spPr/>
    </dgm:pt>
    <dgm:pt modelId="{3D34D5F8-7592-934A-A7AF-C6A874B18FDA}" type="pres">
      <dgm:prSet presAssocID="{B6439461-785E-3D4B-81BA-A2E49A44D87E}" presName="line_5" presStyleLbl="parChTrans1D1" presStyleIdx="3" presStyleCnt="5"/>
      <dgm:spPr/>
    </dgm:pt>
    <dgm:pt modelId="{FD3F01B4-13E0-A54B-B3AD-05D67284A4A9}" type="pres">
      <dgm:prSet presAssocID="{B6439461-785E-3D4B-81BA-A2E49A44D87E}" presName="textparent_5" presStyleLbl="node1" presStyleIdx="0" presStyleCnt="0"/>
      <dgm:spPr/>
    </dgm:pt>
    <dgm:pt modelId="{229181DD-3ED2-3146-8AF4-87878F2E1D29}" type="pres">
      <dgm:prSet presAssocID="{B6439461-785E-3D4B-81BA-A2E49A44D87E}" presName="text_5" presStyleLbl="revTx" presStyleIdx="3" presStyleCnt="5" custScaleX="274847">
        <dgm:presLayoutVars>
          <dgm:bulletEnabled val="1"/>
        </dgm:presLayoutVars>
      </dgm:prSet>
      <dgm:spPr/>
    </dgm:pt>
    <dgm:pt modelId="{E2361F64-7413-6247-B5EC-86596B211EFD}" type="pres">
      <dgm:prSet presAssocID="{96F66A55-7720-864C-AEF6-A89D9E692701}" presName="picture_6" presStyleCnt="0"/>
      <dgm:spPr/>
    </dgm:pt>
    <dgm:pt modelId="{6DBAEEE3-BBE1-F74E-8BF2-B9711C80E26E}" type="pres">
      <dgm:prSet presAssocID="{96F66A55-7720-864C-AEF6-A89D9E692701}" presName="pictureRepeatNode" presStyleLbl="alignImgPlace1" presStyleIdx="5" presStyleCnt="6"/>
      <dgm:spPr/>
    </dgm:pt>
    <dgm:pt modelId="{C2948B35-72D4-9640-BE5A-4574D0550CCF}" type="pres">
      <dgm:prSet presAssocID="{6E19284B-44E3-DB44-B611-4ACB5AA4818B}" presName="line_6" presStyleLbl="parChTrans1D1" presStyleIdx="4" presStyleCnt="5"/>
      <dgm:spPr>
        <a:ln>
          <a:solidFill>
            <a:schemeClr val="bg2">
              <a:lumMod val="75000"/>
            </a:schemeClr>
          </a:solidFill>
        </a:ln>
      </dgm:spPr>
    </dgm:pt>
    <dgm:pt modelId="{D2B399F8-CA62-694F-959F-614F9D52A262}" type="pres">
      <dgm:prSet presAssocID="{6E19284B-44E3-DB44-B611-4ACB5AA4818B}" presName="textparent_6" presStyleLbl="node1" presStyleIdx="0" presStyleCnt="0"/>
      <dgm:spPr/>
    </dgm:pt>
    <dgm:pt modelId="{99B5EE14-7C0F-AC48-8522-3FCE5D1144E8}" type="pres">
      <dgm:prSet presAssocID="{6E19284B-44E3-DB44-B611-4ACB5AA4818B}" presName="text_6" presStyleLbl="revTx" presStyleIdx="4" presStyleCnt="5">
        <dgm:presLayoutVars>
          <dgm:bulletEnabled val="1"/>
        </dgm:presLayoutVars>
      </dgm:prSet>
      <dgm:spPr/>
    </dgm:pt>
  </dgm:ptLst>
  <dgm:cxnLst>
    <dgm:cxn modelId="{94456A21-341E-A448-A43D-04DC27900E4A}" type="presOf" srcId="{6E19284B-44E3-DB44-B611-4ACB5AA4818B}" destId="{99B5EE14-7C0F-AC48-8522-3FCE5D1144E8}" srcOrd="0" destOrd="0" presId="urn:microsoft.com/office/officeart/2008/layout/CircularPictureCallout"/>
    <dgm:cxn modelId="{5294C62C-3364-7541-B922-07B46A33FDF9}" type="presOf" srcId="{8798F56B-F260-F04A-BA35-E5A7E7237C10}" destId="{31647E76-3959-8E41-8428-99617C6F3406}" srcOrd="0" destOrd="0" presId="urn:microsoft.com/office/officeart/2008/layout/CircularPictureCallout"/>
    <dgm:cxn modelId="{1A809B45-2454-6B4B-ABDB-FB8004754F1B}" type="presOf" srcId="{7E66556D-4AC4-534F-93DF-2A9B522CFDE2}" destId="{125745E7-E548-654E-9DE1-C96815996DCF}" srcOrd="0" destOrd="0" presId="urn:microsoft.com/office/officeart/2008/layout/CircularPictureCallout"/>
    <dgm:cxn modelId="{24AEAB4A-252A-F14A-BA98-5268182ACDD1}" type="presOf" srcId="{96F66A55-7720-864C-AEF6-A89D9E692701}" destId="{6DBAEEE3-BBE1-F74E-8BF2-B9711C80E26E}" srcOrd="0" destOrd="0" presId="urn:microsoft.com/office/officeart/2008/layout/CircularPictureCallout"/>
    <dgm:cxn modelId="{159C0B5A-4838-7F45-9950-60F9483B9562}" type="presOf" srcId="{B20CAA1A-F8BE-E84B-A616-ACD2DDB21DD2}" destId="{272B669B-7BD1-AA41-AF81-C8E79557FBBD}" srcOrd="0" destOrd="0" presId="urn:microsoft.com/office/officeart/2008/layout/CircularPictureCallout"/>
    <dgm:cxn modelId="{467E1664-DFBD-9543-A076-A1E7EE72A7DE}" srcId="{DBFA9134-13BB-A84B-A98F-2D95123D0982}" destId="{7E66556D-4AC4-534F-93DF-2A9B522CFDE2}" srcOrd="0" destOrd="0" parTransId="{A2EE3981-836C-984C-9B4A-1AC1C4F799F4}" sibTransId="{424659E1-755C-7349-84DF-7A01EE553E3A}"/>
    <dgm:cxn modelId="{8A8C678D-B7D3-7140-9B70-2B72AEA31E8B}" srcId="{DBFA9134-13BB-A84B-A98F-2D95123D0982}" destId="{6E19284B-44E3-DB44-B611-4ACB5AA4818B}" srcOrd="5" destOrd="0" parTransId="{5D8C6F71-869B-4B46-A9C2-A032E7BAD9F7}" sibTransId="{96F66A55-7720-864C-AEF6-A89D9E692701}"/>
    <dgm:cxn modelId="{C7FA168F-049A-7244-AF75-D7C56C997D6A}" type="presOf" srcId="{B114D70D-3CEE-7349-9B9D-26E175A7EE58}" destId="{94D9B5F3-B6C4-4641-84F3-3FC37AC4530E}" srcOrd="0" destOrd="0" presId="urn:microsoft.com/office/officeart/2008/layout/CircularPictureCallout"/>
    <dgm:cxn modelId="{0FC8D99C-BD4E-AE45-97CF-4F9446C53B2D}" type="presOf" srcId="{E9BF90E4-D010-6A4E-A1A2-F8D46CABD4A2}" destId="{012479C9-7526-6E48-922A-CFFC6E95DF43}" srcOrd="0" destOrd="0" presId="urn:microsoft.com/office/officeart/2008/layout/CircularPictureCallout"/>
    <dgm:cxn modelId="{624B259F-8B08-134E-856A-0C0DC470ABBA}" type="presOf" srcId="{F74B9B55-1920-9F4E-8E8E-2CBDC13FA609}" destId="{E2039D8A-6D06-2D45-B73B-C6963356097D}" srcOrd="0" destOrd="0" presId="urn:microsoft.com/office/officeart/2008/layout/CircularPictureCallout"/>
    <dgm:cxn modelId="{4841B6A4-E1BA-2A4F-9683-A8A16BD3D098}" srcId="{DBFA9134-13BB-A84B-A98F-2D95123D0982}" destId="{F74B9B55-1920-9F4E-8E8E-2CBDC13FA609}" srcOrd="2" destOrd="0" parTransId="{19384DF9-5DF1-834E-B9CA-6AB7E6797407}" sibTransId="{E9BF90E4-D010-6A4E-A1A2-F8D46CABD4A2}"/>
    <dgm:cxn modelId="{B84ADFAE-8CC5-E84D-BAB6-863F17E4E8EC}" srcId="{DBFA9134-13BB-A84B-A98F-2D95123D0982}" destId="{03EF9699-7D8C-7F4B-B340-D45BC97DDE53}" srcOrd="1" destOrd="0" parTransId="{195FB107-A4E5-384B-84DA-DB8D15FB50B6}" sibTransId="{8798F56B-F260-F04A-BA35-E5A7E7237C10}"/>
    <dgm:cxn modelId="{6FB1BBBA-4201-194B-99E5-3D8B2BEAA508}" type="presOf" srcId="{B6439461-785E-3D4B-81BA-A2E49A44D87E}" destId="{229181DD-3ED2-3146-8AF4-87878F2E1D29}" srcOrd="0" destOrd="0" presId="urn:microsoft.com/office/officeart/2008/layout/CircularPictureCallout"/>
    <dgm:cxn modelId="{DC6854BF-9144-EF4E-9D43-03A7EB382A0E}" type="presOf" srcId="{DBFA9134-13BB-A84B-A98F-2D95123D0982}" destId="{335D4EED-BD53-8B48-8F50-8EB2A4D6304A}" srcOrd="0" destOrd="0" presId="urn:microsoft.com/office/officeart/2008/layout/CircularPictureCallout"/>
    <dgm:cxn modelId="{6E14C5C4-4A40-F845-95B8-D4639F0CF1E4}" srcId="{DBFA9134-13BB-A84B-A98F-2D95123D0982}" destId="{B20CAA1A-F8BE-E84B-A616-ACD2DDB21DD2}" srcOrd="3" destOrd="0" parTransId="{E7B91E4A-D083-124B-9F24-621DFDF1CBAB}" sibTransId="{BDC0C3B8-E77C-FF42-AD2B-A6D423AA01F5}"/>
    <dgm:cxn modelId="{A414B9D7-7745-1B44-87A3-4D43880D9BB8}" type="presOf" srcId="{424659E1-755C-7349-84DF-7A01EE553E3A}" destId="{910A571C-2D60-CE43-B0E8-5E530EA2D89F}" srcOrd="0" destOrd="0" presId="urn:microsoft.com/office/officeart/2008/layout/CircularPictureCallout"/>
    <dgm:cxn modelId="{1436D7EE-5D1E-164F-895D-F9086945CF85}" srcId="{DBFA9134-13BB-A84B-A98F-2D95123D0982}" destId="{B6439461-785E-3D4B-81BA-A2E49A44D87E}" srcOrd="4" destOrd="0" parTransId="{AC0B14C4-2697-1844-8826-65D91028164A}" sibTransId="{B114D70D-3CEE-7349-9B9D-26E175A7EE58}"/>
    <dgm:cxn modelId="{7CA147F9-9635-B14A-8F2E-7FDCAB29A1A4}" type="presOf" srcId="{03EF9699-7D8C-7F4B-B340-D45BC97DDE53}" destId="{9A256B03-2B22-1E4D-A6F5-E002258AAB23}" srcOrd="0" destOrd="0" presId="urn:microsoft.com/office/officeart/2008/layout/CircularPictureCallout"/>
    <dgm:cxn modelId="{D624BDFD-89E0-0D40-90F0-1282528C3C55}" type="presOf" srcId="{BDC0C3B8-E77C-FF42-AD2B-A6D423AA01F5}" destId="{AEC5F4B7-0804-AA4B-89B0-2DEB25C7062D}" srcOrd="0" destOrd="0" presId="urn:microsoft.com/office/officeart/2008/layout/CircularPictureCallout"/>
    <dgm:cxn modelId="{7C4A16F0-9F7A-1844-B373-5FA6492AB65F}" type="presParOf" srcId="{335D4EED-BD53-8B48-8F50-8EB2A4D6304A}" destId="{E6058D61-1D30-3749-9DDB-904A5BD56BC6}" srcOrd="0" destOrd="0" presId="urn:microsoft.com/office/officeart/2008/layout/CircularPictureCallout"/>
    <dgm:cxn modelId="{7CC93D9C-F0A6-E34E-A6E7-DE3043F161B4}" type="presParOf" srcId="{E6058D61-1D30-3749-9DDB-904A5BD56BC6}" destId="{C57F3379-EB0D-8745-8A63-8830DE70B973}" srcOrd="0" destOrd="0" presId="urn:microsoft.com/office/officeart/2008/layout/CircularPictureCallout"/>
    <dgm:cxn modelId="{E6183DFC-98A0-AC44-9FC0-8DFF5ADC53CF}" type="presParOf" srcId="{C57F3379-EB0D-8745-8A63-8830DE70B973}" destId="{910A571C-2D60-CE43-B0E8-5E530EA2D89F}" srcOrd="0" destOrd="0" presId="urn:microsoft.com/office/officeart/2008/layout/CircularPictureCallout"/>
    <dgm:cxn modelId="{2A7570C8-4CB1-7E4F-BBCA-2296C846E0D4}" type="presParOf" srcId="{E6058D61-1D30-3749-9DDB-904A5BD56BC6}" destId="{125745E7-E548-654E-9DE1-C96815996DCF}" srcOrd="1" destOrd="0" presId="urn:microsoft.com/office/officeart/2008/layout/CircularPictureCallout"/>
    <dgm:cxn modelId="{4FA1521D-B536-2D47-9FD5-8F5E35278D73}" type="presParOf" srcId="{E6058D61-1D30-3749-9DDB-904A5BD56BC6}" destId="{F17E1BA3-0B92-FB46-AC29-F1A5701D835D}" srcOrd="2" destOrd="0" presId="urn:microsoft.com/office/officeart/2008/layout/CircularPictureCallout"/>
    <dgm:cxn modelId="{843B4852-A984-C242-A2B4-439672C38415}" type="presParOf" srcId="{F17E1BA3-0B92-FB46-AC29-F1A5701D835D}" destId="{31647E76-3959-8E41-8428-99617C6F3406}" srcOrd="0" destOrd="0" presId="urn:microsoft.com/office/officeart/2008/layout/CircularPictureCallout"/>
    <dgm:cxn modelId="{25C31C82-8B29-7643-AC31-E4C839206DF1}" type="presParOf" srcId="{E6058D61-1D30-3749-9DDB-904A5BD56BC6}" destId="{E733C210-E8B0-4B48-8C3B-C99D62FE7871}" srcOrd="3" destOrd="0" presId="urn:microsoft.com/office/officeart/2008/layout/CircularPictureCallout"/>
    <dgm:cxn modelId="{B3B44FAA-39B0-234E-883D-6DE930644756}" type="presParOf" srcId="{E6058D61-1D30-3749-9DDB-904A5BD56BC6}" destId="{B777D299-F908-5140-A42A-28E0BCB6B925}" srcOrd="4" destOrd="0" presId="urn:microsoft.com/office/officeart/2008/layout/CircularPictureCallout"/>
    <dgm:cxn modelId="{AE13900B-08FF-4348-A714-A0EEB10D6163}" type="presParOf" srcId="{B777D299-F908-5140-A42A-28E0BCB6B925}" destId="{9A256B03-2B22-1E4D-A6F5-E002258AAB23}" srcOrd="0" destOrd="0" presId="urn:microsoft.com/office/officeart/2008/layout/CircularPictureCallout"/>
    <dgm:cxn modelId="{C0272051-3630-AC4D-B0D9-380FE95B0E88}" type="presParOf" srcId="{E6058D61-1D30-3749-9DDB-904A5BD56BC6}" destId="{7E72CB03-398A-E84C-98EF-B7A95C378E0C}" srcOrd="5" destOrd="0" presId="urn:microsoft.com/office/officeart/2008/layout/CircularPictureCallout"/>
    <dgm:cxn modelId="{7ECE2459-E2AB-A643-A3BE-7C7E5476C199}" type="presParOf" srcId="{7E72CB03-398A-E84C-98EF-B7A95C378E0C}" destId="{012479C9-7526-6E48-922A-CFFC6E95DF43}" srcOrd="0" destOrd="0" presId="urn:microsoft.com/office/officeart/2008/layout/CircularPictureCallout"/>
    <dgm:cxn modelId="{7BA3C6FE-B38E-0F4E-82D5-AADE2B478BD1}" type="presParOf" srcId="{E6058D61-1D30-3749-9DDB-904A5BD56BC6}" destId="{B70CEEFC-565E-DC4D-AACA-13566770FC2A}" srcOrd="6" destOrd="0" presId="urn:microsoft.com/office/officeart/2008/layout/CircularPictureCallout"/>
    <dgm:cxn modelId="{82A515DE-A38D-DB48-B7DF-880AAE081D08}" type="presParOf" srcId="{E6058D61-1D30-3749-9DDB-904A5BD56BC6}" destId="{225A5664-AF4C-CE41-A313-8103DCA112F0}" srcOrd="7" destOrd="0" presId="urn:microsoft.com/office/officeart/2008/layout/CircularPictureCallout"/>
    <dgm:cxn modelId="{A0B9CC73-6633-F144-9A02-CBF2366D60B8}" type="presParOf" srcId="{225A5664-AF4C-CE41-A313-8103DCA112F0}" destId="{E2039D8A-6D06-2D45-B73B-C6963356097D}" srcOrd="0" destOrd="0" presId="urn:microsoft.com/office/officeart/2008/layout/CircularPictureCallout"/>
    <dgm:cxn modelId="{EBE6910C-2358-7040-8F23-0A7D0A60A14C}" type="presParOf" srcId="{E6058D61-1D30-3749-9DDB-904A5BD56BC6}" destId="{CAF933BE-0FBB-5041-8175-2E5F03A2639C}" srcOrd="8" destOrd="0" presId="urn:microsoft.com/office/officeart/2008/layout/CircularPictureCallout"/>
    <dgm:cxn modelId="{749AB72D-AB22-7E41-BBF7-842DA4A570C0}" type="presParOf" srcId="{CAF933BE-0FBB-5041-8175-2E5F03A2639C}" destId="{AEC5F4B7-0804-AA4B-89B0-2DEB25C7062D}" srcOrd="0" destOrd="0" presId="urn:microsoft.com/office/officeart/2008/layout/CircularPictureCallout"/>
    <dgm:cxn modelId="{5446C0D1-E272-604E-BB36-C1288B19D0E7}" type="presParOf" srcId="{E6058D61-1D30-3749-9DDB-904A5BD56BC6}" destId="{2852225F-1806-014E-B68B-BC26F2E04663}" srcOrd="9" destOrd="0" presId="urn:microsoft.com/office/officeart/2008/layout/CircularPictureCallout"/>
    <dgm:cxn modelId="{E4D24E64-4EEC-0648-8FF4-CC724A1AE593}" type="presParOf" srcId="{E6058D61-1D30-3749-9DDB-904A5BD56BC6}" destId="{ECDBAD9C-1170-384A-9FB2-1AD32F46AF4F}" srcOrd="10" destOrd="0" presId="urn:microsoft.com/office/officeart/2008/layout/CircularPictureCallout"/>
    <dgm:cxn modelId="{723989D7-5661-BA46-ACAB-87AADE98562A}" type="presParOf" srcId="{ECDBAD9C-1170-384A-9FB2-1AD32F46AF4F}" destId="{272B669B-7BD1-AA41-AF81-C8E79557FBBD}" srcOrd="0" destOrd="0" presId="urn:microsoft.com/office/officeart/2008/layout/CircularPictureCallout"/>
    <dgm:cxn modelId="{98E61555-BBC6-A847-84CE-D58454488911}" type="presParOf" srcId="{E6058D61-1D30-3749-9DDB-904A5BD56BC6}" destId="{45C8368A-D817-A645-B40C-6FA26D8801FC}" srcOrd="11" destOrd="0" presId="urn:microsoft.com/office/officeart/2008/layout/CircularPictureCallout"/>
    <dgm:cxn modelId="{ECA85359-5783-EC4A-9620-46C0ECC79E77}" type="presParOf" srcId="{45C8368A-D817-A645-B40C-6FA26D8801FC}" destId="{94D9B5F3-B6C4-4641-84F3-3FC37AC4530E}" srcOrd="0" destOrd="0" presId="urn:microsoft.com/office/officeart/2008/layout/CircularPictureCallout"/>
    <dgm:cxn modelId="{42DB52C6-8FEC-1444-BA77-9933C3C7E5D7}" type="presParOf" srcId="{E6058D61-1D30-3749-9DDB-904A5BD56BC6}" destId="{3D34D5F8-7592-934A-A7AF-C6A874B18FDA}" srcOrd="12" destOrd="0" presId="urn:microsoft.com/office/officeart/2008/layout/CircularPictureCallout"/>
    <dgm:cxn modelId="{156AFD25-79CF-D94D-9620-282123E6D0F1}" type="presParOf" srcId="{E6058D61-1D30-3749-9DDB-904A5BD56BC6}" destId="{FD3F01B4-13E0-A54B-B3AD-05D67284A4A9}" srcOrd="13" destOrd="0" presId="urn:microsoft.com/office/officeart/2008/layout/CircularPictureCallout"/>
    <dgm:cxn modelId="{CF9D72AF-0E39-6E42-B5B8-77EAB75A67F3}" type="presParOf" srcId="{FD3F01B4-13E0-A54B-B3AD-05D67284A4A9}" destId="{229181DD-3ED2-3146-8AF4-87878F2E1D29}" srcOrd="0" destOrd="0" presId="urn:microsoft.com/office/officeart/2008/layout/CircularPictureCallout"/>
    <dgm:cxn modelId="{BABE7551-8D98-D547-BC3E-20D9213B0DCE}" type="presParOf" srcId="{E6058D61-1D30-3749-9DDB-904A5BD56BC6}" destId="{E2361F64-7413-6247-B5EC-86596B211EFD}" srcOrd="14" destOrd="0" presId="urn:microsoft.com/office/officeart/2008/layout/CircularPictureCallout"/>
    <dgm:cxn modelId="{00F259FE-F8CE-7F46-9BD9-580D23BBFBED}" type="presParOf" srcId="{E2361F64-7413-6247-B5EC-86596B211EFD}" destId="{6DBAEEE3-BBE1-F74E-8BF2-B9711C80E26E}" srcOrd="0" destOrd="0" presId="urn:microsoft.com/office/officeart/2008/layout/CircularPictureCallout"/>
    <dgm:cxn modelId="{1C557B42-CF70-C246-B82D-FF0BC6B7982B}" type="presParOf" srcId="{E6058D61-1D30-3749-9DDB-904A5BD56BC6}" destId="{C2948B35-72D4-9640-BE5A-4574D0550CCF}" srcOrd="15" destOrd="0" presId="urn:microsoft.com/office/officeart/2008/layout/CircularPictureCallout"/>
    <dgm:cxn modelId="{3537D67A-33EB-E24C-BA51-72D3968F7023}" type="presParOf" srcId="{E6058D61-1D30-3749-9DDB-904A5BD56BC6}" destId="{D2B399F8-CA62-694F-959F-614F9D52A262}" srcOrd="16" destOrd="0" presId="urn:microsoft.com/office/officeart/2008/layout/CircularPictureCallout"/>
    <dgm:cxn modelId="{7297708E-1C07-8D41-B0E2-0CDC529846A8}" type="presParOf" srcId="{D2B399F8-CA62-694F-959F-614F9D52A262}" destId="{99B5EE14-7C0F-AC48-8522-3FCE5D1144E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65C40B-C2ED-2A4F-9822-4F0DA15171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6A5CB0E-3D6E-0C4B-A30E-F0B565008C46}" type="pres">
      <dgm:prSet presAssocID="{3165C40B-C2ED-2A4F-9822-4F0DA151716F}" presName="cycle" presStyleCnt="0">
        <dgm:presLayoutVars>
          <dgm:dir/>
          <dgm:resizeHandles val="exact"/>
        </dgm:presLayoutVars>
      </dgm:prSet>
      <dgm:spPr/>
    </dgm:pt>
  </dgm:ptLst>
  <dgm:cxnLst>
    <dgm:cxn modelId="{314321AA-7AAC-B846-9552-2459B77D752E}" type="presOf" srcId="{3165C40B-C2ED-2A4F-9822-4F0DA151716F}" destId="{B6A5CB0E-3D6E-0C4B-A30E-F0B565008C4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FA9134-13BB-A84B-A98F-2D95123D0982}" type="doc">
      <dgm:prSet loTypeId="urn:microsoft.com/office/officeart/2005/8/layout/venn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3EF9699-7D8C-7F4B-B340-D45BC97DDE53}">
      <dgm:prSet phldrT="[Text]" custT="1"/>
      <dgm:spPr/>
      <dgm:t>
        <a:bodyPr/>
        <a:lstStyle/>
        <a:p>
          <a:r>
            <a:rPr lang="en-US" sz="2000" dirty="0">
              <a:solidFill>
                <a:srgbClr val="FFFF00"/>
              </a:solidFill>
            </a:rPr>
            <a:t> </a:t>
          </a:r>
          <a:r>
            <a:rPr lang="en-US" sz="2000" b="1" dirty="0">
              <a:solidFill>
                <a:srgbClr val="FFFF00"/>
              </a:solidFill>
            </a:rPr>
            <a:t>SQL Transformation</a:t>
          </a:r>
        </a:p>
        <a:p>
          <a:r>
            <a:rPr lang="en-US" sz="2400" dirty="0"/>
            <a:t>(Clean and group categorical values, Treat Null values)</a:t>
          </a:r>
        </a:p>
      </dgm:t>
    </dgm:pt>
    <dgm:pt modelId="{195FB107-A4E5-384B-84DA-DB8D15FB50B6}" type="parTrans" cxnId="{B84ADFAE-8CC5-E84D-BAB6-863F17E4E8EC}">
      <dgm:prSet/>
      <dgm:spPr/>
      <dgm:t>
        <a:bodyPr/>
        <a:lstStyle/>
        <a:p>
          <a:endParaRPr lang="en-US"/>
        </a:p>
      </dgm:t>
    </dgm:pt>
    <dgm:pt modelId="{8798F56B-F260-F04A-BA35-E5A7E7237C10}" type="sibTrans" cxnId="{B84ADFAE-8CC5-E84D-BAB6-863F17E4E8EC}">
      <dgm:prSet/>
      <dgm:spPr/>
      <dgm:t>
        <a:bodyPr/>
        <a:lstStyle/>
        <a:p>
          <a:endParaRPr lang="en-US"/>
        </a:p>
      </dgm:t>
    </dgm:pt>
    <dgm:pt modelId="{7E66556D-4AC4-534F-93DF-2A9B522CFDE2}">
      <dgm:prSet phldrT="[Text]" custT="1"/>
      <dgm:spPr/>
      <dgm:t>
        <a:bodyPr/>
        <a:lstStyle/>
        <a:p>
          <a:endParaRPr lang="en-US" sz="2400" baseline="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r>
            <a:rPr lang="en-US" sz="2000" b="1" baseline="0" dirty="0">
              <a:solidFill>
                <a:srgbClr val="FFFF00"/>
              </a:solidFill>
            </a:rPr>
            <a:t>SQL Extraction</a:t>
          </a:r>
        </a:p>
        <a:p>
          <a:r>
            <a:rPr lang="en-US" sz="2000" baseline="0" dirty="0">
              <a:solidFill>
                <a:schemeClr val="tx1"/>
              </a:solidFill>
            </a:rPr>
            <a:t>(2015-2019, diagnosis, discharges at least 30 days ago)</a:t>
          </a:r>
        </a:p>
        <a:p>
          <a:endParaRPr lang="en-US" sz="3200" baseline="0" dirty="0">
            <a:solidFill>
              <a:schemeClr val="bg1">
                <a:lumMod val="85000"/>
                <a:lumOff val="15000"/>
              </a:schemeClr>
            </a:solidFill>
          </a:endParaRPr>
        </a:p>
      </dgm:t>
    </dgm:pt>
    <dgm:pt modelId="{A2EE3981-836C-984C-9B4A-1AC1C4F799F4}" type="parTrans" cxnId="{467E1664-DFBD-9543-A076-A1E7EE72A7DE}">
      <dgm:prSet/>
      <dgm:spPr/>
      <dgm:t>
        <a:bodyPr/>
        <a:lstStyle/>
        <a:p>
          <a:endParaRPr lang="en-US"/>
        </a:p>
      </dgm:t>
    </dgm:pt>
    <dgm:pt modelId="{424659E1-755C-7349-84DF-7A01EE553E3A}" type="sibTrans" cxnId="{467E1664-DFBD-9543-A076-A1E7EE72A7DE}">
      <dgm:prSet/>
      <dgm:spPr/>
      <dgm:t>
        <a:bodyPr/>
        <a:lstStyle/>
        <a:p>
          <a:endParaRPr lang="en-US"/>
        </a:p>
      </dgm:t>
    </dgm:pt>
    <dgm:pt modelId="{1D957734-0DA7-BD45-8EF3-6C8420F6CB4B}">
      <dgm:prSet/>
      <dgm:spPr/>
      <dgm:t>
        <a:bodyPr/>
        <a:lstStyle/>
        <a:p>
          <a:r>
            <a:rPr lang="en-US" b="1" baseline="0" dirty="0">
              <a:solidFill>
                <a:srgbClr val="FFFF00"/>
              </a:solidFill>
            </a:rPr>
            <a:t>Pandas</a:t>
          </a:r>
        </a:p>
        <a:p>
          <a:r>
            <a:rPr lang="en-US" baseline="0" dirty="0">
              <a:solidFill>
                <a:schemeClr val="tx1"/>
              </a:solidFill>
            </a:rPr>
            <a:t>Reduce the train dataset to balance the target variable value ratio</a:t>
          </a:r>
        </a:p>
      </dgm:t>
    </dgm:pt>
    <dgm:pt modelId="{70D4FEBB-0F70-2745-8619-9219A76625F2}" type="parTrans" cxnId="{C9297F0D-A7F9-BA49-BB84-7B59C730342F}">
      <dgm:prSet/>
      <dgm:spPr/>
      <dgm:t>
        <a:bodyPr/>
        <a:lstStyle/>
        <a:p>
          <a:endParaRPr lang="en-US"/>
        </a:p>
      </dgm:t>
    </dgm:pt>
    <dgm:pt modelId="{30821DF5-4603-064A-81F1-A63B07F7B4B2}" type="sibTrans" cxnId="{C9297F0D-A7F9-BA49-BB84-7B59C730342F}">
      <dgm:prSet/>
      <dgm:spPr/>
      <dgm:t>
        <a:bodyPr/>
        <a:lstStyle/>
        <a:p>
          <a:endParaRPr lang="en-US"/>
        </a:p>
      </dgm:t>
    </dgm:pt>
    <dgm:pt modelId="{3D2BC365-8DDA-BA42-AA28-CDA5A6F6FD88}">
      <dgm:prSet/>
      <dgm:spPr/>
      <dgm:t>
        <a:bodyPr/>
        <a:lstStyle/>
        <a:p>
          <a:r>
            <a:rPr lang="en-US" b="1" baseline="0" dirty="0">
              <a:solidFill>
                <a:srgbClr val="FFFF00"/>
              </a:solidFill>
            </a:rPr>
            <a:t>Train, Test Split</a:t>
          </a:r>
        </a:p>
      </dgm:t>
    </dgm:pt>
    <dgm:pt modelId="{000B1606-3676-3F4F-B926-BB6D792F8C36}" type="parTrans" cxnId="{EBEED6C8-6F62-6B4C-94B0-AC0C4DBDDF63}">
      <dgm:prSet/>
      <dgm:spPr/>
      <dgm:t>
        <a:bodyPr/>
        <a:lstStyle/>
        <a:p>
          <a:endParaRPr lang="en-US"/>
        </a:p>
      </dgm:t>
    </dgm:pt>
    <dgm:pt modelId="{92040F50-CE7C-C142-A7A7-02BA92D009E5}" type="sibTrans" cxnId="{EBEED6C8-6F62-6B4C-94B0-AC0C4DBDDF63}">
      <dgm:prSet/>
      <dgm:spPr/>
      <dgm:t>
        <a:bodyPr/>
        <a:lstStyle/>
        <a:p>
          <a:endParaRPr lang="en-US"/>
        </a:p>
      </dgm:t>
    </dgm:pt>
    <dgm:pt modelId="{2703969E-5878-9144-9159-6E1513744DB3}">
      <dgm:prSet/>
      <dgm:spPr/>
      <dgm:t>
        <a:bodyPr/>
        <a:lstStyle/>
        <a:p>
          <a:r>
            <a:rPr lang="en-US" b="1" baseline="0" dirty="0" err="1">
              <a:solidFill>
                <a:srgbClr val="FFFF00"/>
              </a:solidFill>
            </a:rPr>
            <a:t>Scikit</a:t>
          </a:r>
          <a:r>
            <a:rPr lang="en-US" b="1" baseline="0" dirty="0">
              <a:solidFill>
                <a:srgbClr val="FFFF00"/>
              </a:solidFill>
            </a:rPr>
            <a:t>-learn preprocessing</a:t>
          </a:r>
        </a:p>
        <a:p>
          <a:r>
            <a:rPr lang="en-US" baseline="0" dirty="0">
              <a:solidFill>
                <a:schemeClr val="tx1"/>
              </a:solidFill>
            </a:rPr>
            <a:t>Encode Categorical Values using </a:t>
          </a:r>
          <a:r>
            <a:rPr lang="en-US" baseline="0" dirty="0" err="1">
              <a:solidFill>
                <a:schemeClr val="tx1"/>
              </a:solidFill>
            </a:rPr>
            <a:t>OneHotEncoder</a:t>
          </a:r>
          <a:r>
            <a:rPr lang="en-US" baseline="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endParaRPr lang="en-US" dirty="0"/>
        </a:p>
      </dgm:t>
    </dgm:pt>
    <dgm:pt modelId="{08544128-EFCA-BA4F-BD8D-BC429EB72EA0}" type="parTrans" cxnId="{3B1F53E4-C7E5-B24A-AB6C-8F581CD09DDE}">
      <dgm:prSet/>
      <dgm:spPr/>
      <dgm:t>
        <a:bodyPr/>
        <a:lstStyle/>
        <a:p>
          <a:endParaRPr lang="en-US"/>
        </a:p>
      </dgm:t>
    </dgm:pt>
    <dgm:pt modelId="{A631E1D5-DEA1-034D-B8C3-783F289DEC3C}" type="sibTrans" cxnId="{3B1F53E4-C7E5-B24A-AB6C-8F581CD09DDE}">
      <dgm:prSet/>
      <dgm:spPr/>
      <dgm:t>
        <a:bodyPr/>
        <a:lstStyle/>
        <a:p>
          <a:endParaRPr lang="en-US"/>
        </a:p>
      </dgm:t>
    </dgm:pt>
    <dgm:pt modelId="{863C7ED5-F64C-8141-860C-F617CD82D9F2}" type="pres">
      <dgm:prSet presAssocID="{DBFA9134-13BB-A84B-A98F-2D95123D0982}" presName="Name0" presStyleCnt="0">
        <dgm:presLayoutVars>
          <dgm:dir/>
          <dgm:resizeHandles val="exact"/>
        </dgm:presLayoutVars>
      </dgm:prSet>
      <dgm:spPr/>
    </dgm:pt>
    <dgm:pt modelId="{8CE0773B-524D-514B-B361-F2E0EB962145}" type="pres">
      <dgm:prSet presAssocID="{7E66556D-4AC4-534F-93DF-2A9B522CFDE2}" presName="Name5" presStyleLbl="vennNode1" presStyleIdx="0" presStyleCnt="5" custScaleX="95754" custScaleY="94700" custLinFactNeighborX="-820" custLinFactNeighborY="-3358">
        <dgm:presLayoutVars>
          <dgm:bulletEnabled val="1"/>
        </dgm:presLayoutVars>
      </dgm:prSet>
      <dgm:spPr/>
    </dgm:pt>
    <dgm:pt modelId="{4C312FDB-8CA7-444C-BC64-BCCBFE444523}" type="pres">
      <dgm:prSet presAssocID="{424659E1-755C-7349-84DF-7A01EE553E3A}" presName="space" presStyleCnt="0"/>
      <dgm:spPr/>
    </dgm:pt>
    <dgm:pt modelId="{1B9E03E5-4E10-CC4F-B372-918BB19EC790}" type="pres">
      <dgm:prSet presAssocID="{03EF9699-7D8C-7F4B-B340-D45BC97DDE53}" presName="Name5" presStyleLbl="vennNode1" presStyleIdx="1" presStyleCnt="5" custScaleX="100920" custScaleY="96222" custLinFactNeighborX="3438" custLinFactNeighborY="-4305">
        <dgm:presLayoutVars>
          <dgm:bulletEnabled val="1"/>
        </dgm:presLayoutVars>
      </dgm:prSet>
      <dgm:spPr/>
    </dgm:pt>
    <dgm:pt modelId="{31E3D731-AF85-284D-AA9F-F1CEB8880A86}" type="pres">
      <dgm:prSet presAssocID="{8798F56B-F260-F04A-BA35-E5A7E7237C10}" presName="space" presStyleCnt="0"/>
      <dgm:spPr/>
    </dgm:pt>
    <dgm:pt modelId="{84487E8D-3756-FB49-8B0D-022D680AC375}" type="pres">
      <dgm:prSet presAssocID="{1D957734-0DA7-BD45-8EF3-6C8420F6CB4B}" presName="Name5" presStyleLbl="vennNode1" presStyleIdx="2" presStyleCnt="5" custLinFactNeighborX="-8480" custLinFactNeighborY="0">
        <dgm:presLayoutVars>
          <dgm:bulletEnabled val="1"/>
        </dgm:presLayoutVars>
      </dgm:prSet>
      <dgm:spPr/>
    </dgm:pt>
    <dgm:pt modelId="{887EDD45-D26A-834C-82D3-CB7EE6885BA2}" type="pres">
      <dgm:prSet presAssocID="{30821DF5-4603-064A-81F1-A63B07F7B4B2}" presName="space" presStyleCnt="0"/>
      <dgm:spPr/>
    </dgm:pt>
    <dgm:pt modelId="{559F4027-84CE-414F-8DF7-433FAB209B3E}" type="pres">
      <dgm:prSet presAssocID="{3D2BC365-8DDA-BA42-AA28-CDA5A6F6FD88}" presName="Name5" presStyleLbl="vennNode1" presStyleIdx="3" presStyleCnt="5" custLinFactNeighborX="-9141" custLinFactNeighborY="0">
        <dgm:presLayoutVars>
          <dgm:bulletEnabled val="1"/>
        </dgm:presLayoutVars>
      </dgm:prSet>
      <dgm:spPr/>
    </dgm:pt>
    <dgm:pt modelId="{84078391-631E-7440-AAB6-5E8DC0DC8C88}" type="pres">
      <dgm:prSet presAssocID="{92040F50-CE7C-C142-A7A7-02BA92D009E5}" presName="space" presStyleCnt="0"/>
      <dgm:spPr/>
    </dgm:pt>
    <dgm:pt modelId="{6C7D09B0-AA1C-674D-8A11-3CA7E2F9C8C1}" type="pres">
      <dgm:prSet presAssocID="{2703969E-5878-9144-9159-6E1513744DB3}" presName="Name5" presStyleLbl="vennNode1" presStyleIdx="4" presStyleCnt="5" custLinFactNeighborX="-5362" custLinFactNeighborY="0">
        <dgm:presLayoutVars>
          <dgm:bulletEnabled val="1"/>
        </dgm:presLayoutVars>
      </dgm:prSet>
      <dgm:spPr/>
    </dgm:pt>
  </dgm:ptLst>
  <dgm:cxnLst>
    <dgm:cxn modelId="{9CE9D300-A9F8-244F-AE97-9919B460E607}" type="presOf" srcId="{03EF9699-7D8C-7F4B-B340-D45BC97DDE53}" destId="{1B9E03E5-4E10-CC4F-B372-918BB19EC790}" srcOrd="0" destOrd="0" presId="urn:microsoft.com/office/officeart/2005/8/layout/venn3"/>
    <dgm:cxn modelId="{11504308-AF28-5043-8679-77B46E60334B}" type="presOf" srcId="{1D957734-0DA7-BD45-8EF3-6C8420F6CB4B}" destId="{84487E8D-3756-FB49-8B0D-022D680AC375}" srcOrd="0" destOrd="0" presId="urn:microsoft.com/office/officeart/2005/8/layout/venn3"/>
    <dgm:cxn modelId="{C9297F0D-A7F9-BA49-BB84-7B59C730342F}" srcId="{DBFA9134-13BB-A84B-A98F-2D95123D0982}" destId="{1D957734-0DA7-BD45-8EF3-6C8420F6CB4B}" srcOrd="2" destOrd="0" parTransId="{70D4FEBB-0F70-2745-8619-9219A76625F2}" sibTransId="{30821DF5-4603-064A-81F1-A63B07F7B4B2}"/>
    <dgm:cxn modelId="{467E1664-DFBD-9543-A076-A1E7EE72A7DE}" srcId="{DBFA9134-13BB-A84B-A98F-2D95123D0982}" destId="{7E66556D-4AC4-534F-93DF-2A9B522CFDE2}" srcOrd="0" destOrd="0" parTransId="{A2EE3981-836C-984C-9B4A-1AC1C4F799F4}" sibTransId="{424659E1-755C-7349-84DF-7A01EE553E3A}"/>
    <dgm:cxn modelId="{0F63957D-AF0E-2449-94D9-81CE294ED5CC}" type="presOf" srcId="{2703969E-5878-9144-9159-6E1513744DB3}" destId="{6C7D09B0-AA1C-674D-8A11-3CA7E2F9C8C1}" srcOrd="0" destOrd="0" presId="urn:microsoft.com/office/officeart/2005/8/layout/venn3"/>
    <dgm:cxn modelId="{479CD09A-D5FE-7141-B5E6-6ED6BF92DB0C}" type="presOf" srcId="{3D2BC365-8DDA-BA42-AA28-CDA5A6F6FD88}" destId="{559F4027-84CE-414F-8DF7-433FAB209B3E}" srcOrd="0" destOrd="0" presId="urn:microsoft.com/office/officeart/2005/8/layout/venn3"/>
    <dgm:cxn modelId="{5B7B67A0-62EB-0A48-B93D-8F777C17D01D}" type="presOf" srcId="{7E66556D-4AC4-534F-93DF-2A9B522CFDE2}" destId="{8CE0773B-524D-514B-B361-F2E0EB962145}" srcOrd="0" destOrd="0" presId="urn:microsoft.com/office/officeart/2005/8/layout/venn3"/>
    <dgm:cxn modelId="{C1D39BA6-9C54-E84C-802B-D5D324A88DA3}" type="presOf" srcId="{DBFA9134-13BB-A84B-A98F-2D95123D0982}" destId="{863C7ED5-F64C-8141-860C-F617CD82D9F2}" srcOrd="0" destOrd="0" presId="urn:microsoft.com/office/officeart/2005/8/layout/venn3"/>
    <dgm:cxn modelId="{B84ADFAE-8CC5-E84D-BAB6-863F17E4E8EC}" srcId="{DBFA9134-13BB-A84B-A98F-2D95123D0982}" destId="{03EF9699-7D8C-7F4B-B340-D45BC97DDE53}" srcOrd="1" destOrd="0" parTransId="{195FB107-A4E5-384B-84DA-DB8D15FB50B6}" sibTransId="{8798F56B-F260-F04A-BA35-E5A7E7237C10}"/>
    <dgm:cxn modelId="{EBEED6C8-6F62-6B4C-94B0-AC0C4DBDDF63}" srcId="{DBFA9134-13BB-A84B-A98F-2D95123D0982}" destId="{3D2BC365-8DDA-BA42-AA28-CDA5A6F6FD88}" srcOrd="3" destOrd="0" parTransId="{000B1606-3676-3F4F-B926-BB6D792F8C36}" sibTransId="{92040F50-CE7C-C142-A7A7-02BA92D009E5}"/>
    <dgm:cxn modelId="{3B1F53E4-C7E5-B24A-AB6C-8F581CD09DDE}" srcId="{DBFA9134-13BB-A84B-A98F-2D95123D0982}" destId="{2703969E-5878-9144-9159-6E1513744DB3}" srcOrd="4" destOrd="0" parTransId="{08544128-EFCA-BA4F-BD8D-BC429EB72EA0}" sibTransId="{A631E1D5-DEA1-034D-B8C3-783F289DEC3C}"/>
    <dgm:cxn modelId="{97E93063-CC0F-1840-8194-5F27B650FFDD}" type="presParOf" srcId="{863C7ED5-F64C-8141-860C-F617CD82D9F2}" destId="{8CE0773B-524D-514B-B361-F2E0EB962145}" srcOrd="0" destOrd="0" presId="urn:microsoft.com/office/officeart/2005/8/layout/venn3"/>
    <dgm:cxn modelId="{AA03C2A6-4404-2B4F-B232-7A04C58302BD}" type="presParOf" srcId="{863C7ED5-F64C-8141-860C-F617CD82D9F2}" destId="{4C312FDB-8CA7-444C-BC64-BCCBFE444523}" srcOrd="1" destOrd="0" presId="urn:microsoft.com/office/officeart/2005/8/layout/venn3"/>
    <dgm:cxn modelId="{74B7922A-F9FF-4E44-9FF2-B0476B8FB8E7}" type="presParOf" srcId="{863C7ED5-F64C-8141-860C-F617CD82D9F2}" destId="{1B9E03E5-4E10-CC4F-B372-918BB19EC790}" srcOrd="2" destOrd="0" presId="urn:microsoft.com/office/officeart/2005/8/layout/venn3"/>
    <dgm:cxn modelId="{EDC14251-9A9F-3A42-9AA0-FC9712E61D76}" type="presParOf" srcId="{863C7ED5-F64C-8141-860C-F617CD82D9F2}" destId="{31E3D731-AF85-284D-AA9F-F1CEB8880A86}" srcOrd="3" destOrd="0" presId="urn:microsoft.com/office/officeart/2005/8/layout/venn3"/>
    <dgm:cxn modelId="{EE0852BC-8EAF-714C-A565-C97E2B3E6182}" type="presParOf" srcId="{863C7ED5-F64C-8141-860C-F617CD82D9F2}" destId="{84487E8D-3756-FB49-8B0D-022D680AC375}" srcOrd="4" destOrd="0" presId="urn:microsoft.com/office/officeart/2005/8/layout/venn3"/>
    <dgm:cxn modelId="{226CBB11-3503-2C49-8B88-E3B0324B5402}" type="presParOf" srcId="{863C7ED5-F64C-8141-860C-F617CD82D9F2}" destId="{887EDD45-D26A-834C-82D3-CB7EE6885BA2}" srcOrd="5" destOrd="0" presId="urn:microsoft.com/office/officeart/2005/8/layout/venn3"/>
    <dgm:cxn modelId="{C848139A-E0F8-BD42-994F-4C7389533EC4}" type="presParOf" srcId="{863C7ED5-F64C-8141-860C-F617CD82D9F2}" destId="{559F4027-84CE-414F-8DF7-433FAB209B3E}" srcOrd="6" destOrd="0" presId="urn:microsoft.com/office/officeart/2005/8/layout/venn3"/>
    <dgm:cxn modelId="{B47F37E2-E7E1-DA41-90F4-4AC672E03036}" type="presParOf" srcId="{863C7ED5-F64C-8141-860C-F617CD82D9F2}" destId="{84078391-631E-7440-AAB6-5E8DC0DC8C88}" srcOrd="7" destOrd="0" presId="urn:microsoft.com/office/officeart/2005/8/layout/venn3"/>
    <dgm:cxn modelId="{343B111F-5FAE-0848-86F2-D58B4DA8BEB2}" type="presParOf" srcId="{863C7ED5-F64C-8141-860C-F617CD82D9F2}" destId="{6C7D09B0-AA1C-674D-8A11-3CA7E2F9C8C1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65C40B-C2ED-2A4F-9822-4F0DA15171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6A5CB0E-3D6E-0C4B-A30E-F0B565008C46}" type="pres">
      <dgm:prSet presAssocID="{3165C40B-C2ED-2A4F-9822-4F0DA151716F}" presName="cycle" presStyleCnt="0">
        <dgm:presLayoutVars>
          <dgm:dir/>
          <dgm:resizeHandles val="exact"/>
        </dgm:presLayoutVars>
      </dgm:prSet>
      <dgm:spPr/>
    </dgm:pt>
  </dgm:ptLst>
  <dgm:cxnLst>
    <dgm:cxn modelId="{314321AA-7AAC-B846-9552-2459B77D752E}" type="presOf" srcId="{3165C40B-C2ED-2A4F-9822-4F0DA151716F}" destId="{B6A5CB0E-3D6E-0C4B-A30E-F0B565008C4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FA9134-13BB-A84B-A98F-2D95123D0982}" type="doc">
      <dgm:prSet loTypeId="urn:microsoft.com/office/officeart/2005/8/layout/venn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3EF9699-7D8C-7F4B-B340-D45BC97DDE53}">
      <dgm:prSet phldrT="[Text]" custT="1"/>
      <dgm:spPr/>
      <dgm:t>
        <a:bodyPr/>
        <a:lstStyle/>
        <a:p>
          <a:r>
            <a:rPr lang="en-US" sz="2000" b="1" dirty="0">
              <a:solidFill>
                <a:srgbClr val="FFFF00"/>
              </a:solidFill>
            </a:rPr>
            <a:t>For each algorithm: </a:t>
          </a:r>
          <a:endParaRPr lang="en-US" sz="2000" b="0" dirty="0">
            <a:solidFill>
              <a:srgbClr val="FFFF00"/>
            </a:solidFill>
          </a:endParaRPr>
        </a:p>
        <a:p>
          <a:r>
            <a:rPr lang="en-US" sz="2000" b="0" dirty="0"/>
            <a:t>Train</a:t>
          </a:r>
        </a:p>
        <a:p>
          <a:r>
            <a:rPr lang="en-US" sz="2000" b="0" dirty="0"/>
            <a:t>Predict</a:t>
          </a:r>
        </a:p>
        <a:p>
          <a:r>
            <a:rPr lang="en-US" sz="2000" b="0" dirty="0"/>
            <a:t>F1 Score</a:t>
          </a:r>
        </a:p>
        <a:p>
          <a:r>
            <a:rPr lang="en-US" sz="2000" b="0" dirty="0"/>
            <a:t>ROC AUC score</a:t>
          </a:r>
        </a:p>
      </dgm:t>
    </dgm:pt>
    <dgm:pt modelId="{195FB107-A4E5-384B-84DA-DB8D15FB50B6}" type="parTrans" cxnId="{B84ADFAE-8CC5-E84D-BAB6-863F17E4E8EC}">
      <dgm:prSet/>
      <dgm:spPr/>
      <dgm:t>
        <a:bodyPr/>
        <a:lstStyle/>
        <a:p>
          <a:endParaRPr lang="en-US"/>
        </a:p>
      </dgm:t>
    </dgm:pt>
    <dgm:pt modelId="{8798F56B-F260-F04A-BA35-E5A7E7237C10}" type="sibTrans" cxnId="{B84ADFAE-8CC5-E84D-BAB6-863F17E4E8EC}">
      <dgm:prSet/>
      <dgm:spPr/>
      <dgm:t>
        <a:bodyPr/>
        <a:lstStyle/>
        <a:p>
          <a:endParaRPr lang="en-US"/>
        </a:p>
      </dgm:t>
    </dgm:pt>
    <dgm:pt modelId="{7E66556D-4AC4-534F-93DF-2A9B522CFDE2}">
      <dgm:prSet phldrT="[Text]" custT="1"/>
      <dgm:spPr/>
      <dgm:t>
        <a:bodyPr/>
        <a:lstStyle/>
        <a:p>
          <a:r>
            <a:rPr lang="en-US" sz="2000" b="1" baseline="0" dirty="0">
              <a:solidFill>
                <a:srgbClr val="FFFF00"/>
              </a:solidFill>
            </a:rPr>
            <a:t>Choose</a:t>
          </a:r>
          <a:br>
            <a:rPr lang="en-US" sz="2000" b="1" baseline="0" dirty="0">
              <a:solidFill>
                <a:srgbClr val="FFFF00"/>
              </a:solidFill>
            </a:rPr>
          </a:br>
          <a:r>
            <a:rPr lang="en-US" sz="2000" b="1" baseline="0" dirty="0">
              <a:solidFill>
                <a:srgbClr val="FFFF00"/>
              </a:solidFill>
            </a:rPr>
            <a:t>Classification Algorithms</a:t>
          </a:r>
        </a:p>
        <a:p>
          <a:endParaRPr lang="en-US" sz="2000" b="1" baseline="0" dirty="0">
            <a:solidFill>
              <a:schemeClr val="tx1"/>
            </a:solidFill>
          </a:endParaRPr>
        </a:p>
        <a:p>
          <a:r>
            <a:rPr lang="en-US" sz="1800" b="1" baseline="0" dirty="0">
              <a:solidFill>
                <a:schemeClr val="tx1"/>
              </a:solidFill>
            </a:rPr>
            <a:t>Random Forest</a:t>
          </a:r>
          <a:endParaRPr lang="en-US" sz="1800" baseline="0" dirty="0">
            <a:solidFill>
              <a:schemeClr val="tx1"/>
            </a:solidFill>
          </a:endParaRPr>
        </a:p>
        <a:p>
          <a:r>
            <a:rPr lang="en-US" sz="1800" baseline="0" dirty="0" err="1">
              <a:solidFill>
                <a:schemeClr val="tx1"/>
              </a:solidFill>
            </a:rPr>
            <a:t>XGBoost</a:t>
          </a:r>
          <a:endParaRPr lang="en-US" sz="1800" baseline="0" dirty="0">
            <a:solidFill>
              <a:schemeClr val="tx1"/>
            </a:solidFill>
          </a:endParaRPr>
        </a:p>
      </dgm:t>
    </dgm:pt>
    <dgm:pt modelId="{A2EE3981-836C-984C-9B4A-1AC1C4F799F4}" type="parTrans" cxnId="{467E1664-DFBD-9543-A076-A1E7EE72A7DE}">
      <dgm:prSet/>
      <dgm:spPr/>
      <dgm:t>
        <a:bodyPr/>
        <a:lstStyle/>
        <a:p>
          <a:endParaRPr lang="en-US"/>
        </a:p>
      </dgm:t>
    </dgm:pt>
    <dgm:pt modelId="{424659E1-755C-7349-84DF-7A01EE553E3A}" type="sibTrans" cxnId="{467E1664-DFBD-9543-A076-A1E7EE72A7DE}">
      <dgm:prSet/>
      <dgm:spPr/>
      <dgm:t>
        <a:bodyPr/>
        <a:lstStyle/>
        <a:p>
          <a:endParaRPr lang="en-US"/>
        </a:p>
      </dgm:t>
    </dgm:pt>
    <dgm:pt modelId="{1D957734-0DA7-BD45-8EF3-6C8420F6CB4B}">
      <dgm:prSet custT="1"/>
      <dgm:spPr/>
      <dgm:t>
        <a:bodyPr/>
        <a:lstStyle/>
        <a:p>
          <a:r>
            <a:rPr lang="en-US" sz="2400" b="1" baseline="0" dirty="0">
              <a:solidFill>
                <a:srgbClr val="FFFF00"/>
              </a:solidFill>
            </a:rPr>
            <a:t>Feature Selection</a:t>
          </a:r>
        </a:p>
        <a:p>
          <a:r>
            <a:rPr lang="en-US" sz="1900" b="0" baseline="0" dirty="0" err="1">
              <a:solidFill>
                <a:schemeClr val="tx1"/>
              </a:solidFill>
            </a:rPr>
            <a:t>Cross_val_score</a:t>
          </a:r>
          <a:r>
            <a:rPr lang="en-US" sz="1900" b="0" baseline="0" dirty="0">
              <a:solidFill>
                <a:schemeClr val="tx1"/>
              </a:solidFill>
            </a:rPr>
            <a:t> to measure how many features produce the best accuracy</a:t>
          </a:r>
        </a:p>
      </dgm:t>
    </dgm:pt>
    <dgm:pt modelId="{70D4FEBB-0F70-2745-8619-9219A76625F2}" type="parTrans" cxnId="{C9297F0D-A7F9-BA49-BB84-7B59C730342F}">
      <dgm:prSet/>
      <dgm:spPr/>
      <dgm:t>
        <a:bodyPr/>
        <a:lstStyle/>
        <a:p>
          <a:endParaRPr lang="en-US"/>
        </a:p>
      </dgm:t>
    </dgm:pt>
    <dgm:pt modelId="{30821DF5-4603-064A-81F1-A63B07F7B4B2}" type="sibTrans" cxnId="{C9297F0D-A7F9-BA49-BB84-7B59C730342F}">
      <dgm:prSet/>
      <dgm:spPr/>
      <dgm:t>
        <a:bodyPr/>
        <a:lstStyle/>
        <a:p>
          <a:endParaRPr lang="en-US"/>
        </a:p>
      </dgm:t>
    </dgm:pt>
    <dgm:pt modelId="{3D2BC365-8DDA-BA42-AA28-CDA5A6F6FD88}">
      <dgm:prSet/>
      <dgm:spPr/>
      <dgm:t>
        <a:bodyPr/>
        <a:lstStyle/>
        <a:p>
          <a:r>
            <a:rPr lang="en-US" b="1" baseline="0" dirty="0">
              <a:solidFill>
                <a:srgbClr val="FFFF00"/>
              </a:solidFill>
            </a:rPr>
            <a:t>Retrain models using important features</a:t>
          </a:r>
        </a:p>
        <a:p>
          <a:r>
            <a:rPr lang="en-US" b="0" baseline="0" dirty="0">
              <a:solidFill>
                <a:schemeClr val="tx1"/>
              </a:solidFill>
            </a:rPr>
            <a:t>Predict</a:t>
          </a:r>
        </a:p>
        <a:p>
          <a:r>
            <a:rPr lang="en-US" b="0" baseline="0" dirty="0">
              <a:solidFill>
                <a:schemeClr val="tx1"/>
              </a:solidFill>
            </a:rPr>
            <a:t>F1 Score</a:t>
          </a:r>
        </a:p>
        <a:p>
          <a:r>
            <a:rPr lang="en-US" b="0" baseline="0" dirty="0">
              <a:solidFill>
                <a:schemeClr val="tx1"/>
              </a:solidFill>
            </a:rPr>
            <a:t>ROC AUC score</a:t>
          </a:r>
        </a:p>
      </dgm:t>
    </dgm:pt>
    <dgm:pt modelId="{000B1606-3676-3F4F-B926-BB6D792F8C36}" type="parTrans" cxnId="{EBEED6C8-6F62-6B4C-94B0-AC0C4DBDDF63}">
      <dgm:prSet/>
      <dgm:spPr/>
      <dgm:t>
        <a:bodyPr/>
        <a:lstStyle/>
        <a:p>
          <a:endParaRPr lang="en-US"/>
        </a:p>
      </dgm:t>
    </dgm:pt>
    <dgm:pt modelId="{92040F50-CE7C-C142-A7A7-02BA92D009E5}" type="sibTrans" cxnId="{EBEED6C8-6F62-6B4C-94B0-AC0C4DBDDF63}">
      <dgm:prSet/>
      <dgm:spPr/>
      <dgm:t>
        <a:bodyPr/>
        <a:lstStyle/>
        <a:p>
          <a:endParaRPr lang="en-US"/>
        </a:p>
      </dgm:t>
    </dgm:pt>
    <dgm:pt modelId="{2703969E-5878-9144-9159-6E1513744DB3}">
      <dgm:prSet/>
      <dgm:spPr/>
      <dgm:t>
        <a:bodyPr/>
        <a:lstStyle/>
        <a:p>
          <a:r>
            <a:rPr lang="en-US" b="1" baseline="0" dirty="0">
              <a:solidFill>
                <a:srgbClr val="FFFF00"/>
              </a:solidFill>
            </a:rPr>
            <a:t>ROC Curve</a:t>
          </a:r>
        </a:p>
        <a:p>
          <a:r>
            <a:rPr lang="en-US" b="0" baseline="0" dirty="0">
              <a:solidFill>
                <a:schemeClr val="tx1"/>
              </a:solidFill>
            </a:rPr>
            <a:t>All algorithm scores</a:t>
          </a:r>
          <a:endParaRPr lang="en-US" b="0" dirty="0"/>
        </a:p>
      </dgm:t>
    </dgm:pt>
    <dgm:pt modelId="{08544128-EFCA-BA4F-BD8D-BC429EB72EA0}" type="parTrans" cxnId="{3B1F53E4-C7E5-B24A-AB6C-8F581CD09DDE}">
      <dgm:prSet/>
      <dgm:spPr/>
      <dgm:t>
        <a:bodyPr/>
        <a:lstStyle/>
        <a:p>
          <a:endParaRPr lang="en-US"/>
        </a:p>
      </dgm:t>
    </dgm:pt>
    <dgm:pt modelId="{A631E1D5-DEA1-034D-B8C3-783F289DEC3C}" type="sibTrans" cxnId="{3B1F53E4-C7E5-B24A-AB6C-8F581CD09DDE}">
      <dgm:prSet/>
      <dgm:spPr/>
      <dgm:t>
        <a:bodyPr/>
        <a:lstStyle/>
        <a:p>
          <a:endParaRPr lang="en-US"/>
        </a:p>
      </dgm:t>
    </dgm:pt>
    <dgm:pt modelId="{863C7ED5-F64C-8141-860C-F617CD82D9F2}" type="pres">
      <dgm:prSet presAssocID="{DBFA9134-13BB-A84B-A98F-2D95123D0982}" presName="Name0" presStyleCnt="0">
        <dgm:presLayoutVars>
          <dgm:dir/>
          <dgm:resizeHandles val="exact"/>
        </dgm:presLayoutVars>
      </dgm:prSet>
      <dgm:spPr/>
    </dgm:pt>
    <dgm:pt modelId="{8CE0773B-524D-514B-B361-F2E0EB962145}" type="pres">
      <dgm:prSet presAssocID="{7E66556D-4AC4-534F-93DF-2A9B522CFDE2}" presName="Name5" presStyleLbl="vennNode1" presStyleIdx="0" presStyleCnt="5" custScaleX="95754" custScaleY="94700" custLinFactNeighborX="-24" custLinFactNeighborY="-3400">
        <dgm:presLayoutVars>
          <dgm:bulletEnabled val="1"/>
        </dgm:presLayoutVars>
      </dgm:prSet>
      <dgm:spPr/>
    </dgm:pt>
    <dgm:pt modelId="{4C312FDB-8CA7-444C-BC64-BCCBFE444523}" type="pres">
      <dgm:prSet presAssocID="{424659E1-755C-7349-84DF-7A01EE553E3A}" presName="space" presStyleCnt="0"/>
      <dgm:spPr/>
    </dgm:pt>
    <dgm:pt modelId="{1B9E03E5-4E10-CC4F-B372-918BB19EC790}" type="pres">
      <dgm:prSet presAssocID="{03EF9699-7D8C-7F4B-B340-D45BC97DDE53}" presName="Name5" presStyleLbl="vennNode1" presStyleIdx="1" presStyleCnt="5" custScaleX="100920" custScaleY="96222" custLinFactNeighborX="3438" custLinFactNeighborY="-4305">
        <dgm:presLayoutVars>
          <dgm:bulletEnabled val="1"/>
        </dgm:presLayoutVars>
      </dgm:prSet>
      <dgm:spPr/>
    </dgm:pt>
    <dgm:pt modelId="{31E3D731-AF85-284D-AA9F-F1CEB8880A86}" type="pres">
      <dgm:prSet presAssocID="{8798F56B-F260-F04A-BA35-E5A7E7237C10}" presName="space" presStyleCnt="0"/>
      <dgm:spPr/>
    </dgm:pt>
    <dgm:pt modelId="{84487E8D-3756-FB49-8B0D-022D680AC375}" type="pres">
      <dgm:prSet presAssocID="{1D957734-0DA7-BD45-8EF3-6C8420F6CB4B}" presName="Name5" presStyleLbl="vennNode1" presStyleIdx="2" presStyleCnt="5" custLinFactNeighborX="-8480" custLinFactNeighborY="0">
        <dgm:presLayoutVars>
          <dgm:bulletEnabled val="1"/>
        </dgm:presLayoutVars>
      </dgm:prSet>
      <dgm:spPr/>
    </dgm:pt>
    <dgm:pt modelId="{887EDD45-D26A-834C-82D3-CB7EE6885BA2}" type="pres">
      <dgm:prSet presAssocID="{30821DF5-4603-064A-81F1-A63B07F7B4B2}" presName="space" presStyleCnt="0"/>
      <dgm:spPr/>
    </dgm:pt>
    <dgm:pt modelId="{559F4027-84CE-414F-8DF7-433FAB209B3E}" type="pres">
      <dgm:prSet presAssocID="{3D2BC365-8DDA-BA42-AA28-CDA5A6F6FD88}" presName="Name5" presStyleLbl="vennNode1" presStyleIdx="3" presStyleCnt="5" custLinFactNeighborX="-9141" custLinFactNeighborY="0">
        <dgm:presLayoutVars>
          <dgm:bulletEnabled val="1"/>
        </dgm:presLayoutVars>
      </dgm:prSet>
      <dgm:spPr/>
    </dgm:pt>
    <dgm:pt modelId="{84078391-631E-7440-AAB6-5E8DC0DC8C88}" type="pres">
      <dgm:prSet presAssocID="{92040F50-CE7C-C142-A7A7-02BA92D009E5}" presName="space" presStyleCnt="0"/>
      <dgm:spPr/>
    </dgm:pt>
    <dgm:pt modelId="{6C7D09B0-AA1C-674D-8A11-3CA7E2F9C8C1}" type="pres">
      <dgm:prSet presAssocID="{2703969E-5878-9144-9159-6E1513744DB3}" presName="Name5" presStyleLbl="vennNode1" presStyleIdx="4" presStyleCnt="5" custLinFactNeighborX="-5362" custLinFactNeighborY="0">
        <dgm:presLayoutVars>
          <dgm:bulletEnabled val="1"/>
        </dgm:presLayoutVars>
      </dgm:prSet>
      <dgm:spPr/>
    </dgm:pt>
  </dgm:ptLst>
  <dgm:cxnLst>
    <dgm:cxn modelId="{9CE9D300-A9F8-244F-AE97-9919B460E607}" type="presOf" srcId="{03EF9699-7D8C-7F4B-B340-D45BC97DDE53}" destId="{1B9E03E5-4E10-CC4F-B372-918BB19EC790}" srcOrd="0" destOrd="0" presId="urn:microsoft.com/office/officeart/2005/8/layout/venn3"/>
    <dgm:cxn modelId="{11504308-AF28-5043-8679-77B46E60334B}" type="presOf" srcId="{1D957734-0DA7-BD45-8EF3-6C8420F6CB4B}" destId="{84487E8D-3756-FB49-8B0D-022D680AC375}" srcOrd="0" destOrd="0" presId="urn:microsoft.com/office/officeart/2005/8/layout/venn3"/>
    <dgm:cxn modelId="{C9297F0D-A7F9-BA49-BB84-7B59C730342F}" srcId="{DBFA9134-13BB-A84B-A98F-2D95123D0982}" destId="{1D957734-0DA7-BD45-8EF3-6C8420F6CB4B}" srcOrd="2" destOrd="0" parTransId="{70D4FEBB-0F70-2745-8619-9219A76625F2}" sibTransId="{30821DF5-4603-064A-81F1-A63B07F7B4B2}"/>
    <dgm:cxn modelId="{467E1664-DFBD-9543-A076-A1E7EE72A7DE}" srcId="{DBFA9134-13BB-A84B-A98F-2D95123D0982}" destId="{7E66556D-4AC4-534F-93DF-2A9B522CFDE2}" srcOrd="0" destOrd="0" parTransId="{A2EE3981-836C-984C-9B4A-1AC1C4F799F4}" sibTransId="{424659E1-755C-7349-84DF-7A01EE553E3A}"/>
    <dgm:cxn modelId="{0F63957D-AF0E-2449-94D9-81CE294ED5CC}" type="presOf" srcId="{2703969E-5878-9144-9159-6E1513744DB3}" destId="{6C7D09B0-AA1C-674D-8A11-3CA7E2F9C8C1}" srcOrd="0" destOrd="0" presId="urn:microsoft.com/office/officeart/2005/8/layout/venn3"/>
    <dgm:cxn modelId="{479CD09A-D5FE-7141-B5E6-6ED6BF92DB0C}" type="presOf" srcId="{3D2BC365-8DDA-BA42-AA28-CDA5A6F6FD88}" destId="{559F4027-84CE-414F-8DF7-433FAB209B3E}" srcOrd="0" destOrd="0" presId="urn:microsoft.com/office/officeart/2005/8/layout/venn3"/>
    <dgm:cxn modelId="{5B7B67A0-62EB-0A48-B93D-8F777C17D01D}" type="presOf" srcId="{7E66556D-4AC4-534F-93DF-2A9B522CFDE2}" destId="{8CE0773B-524D-514B-B361-F2E0EB962145}" srcOrd="0" destOrd="0" presId="urn:microsoft.com/office/officeart/2005/8/layout/venn3"/>
    <dgm:cxn modelId="{C1D39BA6-9C54-E84C-802B-D5D324A88DA3}" type="presOf" srcId="{DBFA9134-13BB-A84B-A98F-2D95123D0982}" destId="{863C7ED5-F64C-8141-860C-F617CD82D9F2}" srcOrd="0" destOrd="0" presId="urn:microsoft.com/office/officeart/2005/8/layout/venn3"/>
    <dgm:cxn modelId="{B84ADFAE-8CC5-E84D-BAB6-863F17E4E8EC}" srcId="{DBFA9134-13BB-A84B-A98F-2D95123D0982}" destId="{03EF9699-7D8C-7F4B-B340-D45BC97DDE53}" srcOrd="1" destOrd="0" parTransId="{195FB107-A4E5-384B-84DA-DB8D15FB50B6}" sibTransId="{8798F56B-F260-F04A-BA35-E5A7E7237C10}"/>
    <dgm:cxn modelId="{EBEED6C8-6F62-6B4C-94B0-AC0C4DBDDF63}" srcId="{DBFA9134-13BB-A84B-A98F-2D95123D0982}" destId="{3D2BC365-8DDA-BA42-AA28-CDA5A6F6FD88}" srcOrd="3" destOrd="0" parTransId="{000B1606-3676-3F4F-B926-BB6D792F8C36}" sibTransId="{92040F50-CE7C-C142-A7A7-02BA92D009E5}"/>
    <dgm:cxn modelId="{3B1F53E4-C7E5-B24A-AB6C-8F581CD09DDE}" srcId="{DBFA9134-13BB-A84B-A98F-2D95123D0982}" destId="{2703969E-5878-9144-9159-6E1513744DB3}" srcOrd="4" destOrd="0" parTransId="{08544128-EFCA-BA4F-BD8D-BC429EB72EA0}" sibTransId="{A631E1D5-DEA1-034D-B8C3-783F289DEC3C}"/>
    <dgm:cxn modelId="{97E93063-CC0F-1840-8194-5F27B650FFDD}" type="presParOf" srcId="{863C7ED5-F64C-8141-860C-F617CD82D9F2}" destId="{8CE0773B-524D-514B-B361-F2E0EB962145}" srcOrd="0" destOrd="0" presId="urn:microsoft.com/office/officeart/2005/8/layout/venn3"/>
    <dgm:cxn modelId="{AA03C2A6-4404-2B4F-B232-7A04C58302BD}" type="presParOf" srcId="{863C7ED5-F64C-8141-860C-F617CD82D9F2}" destId="{4C312FDB-8CA7-444C-BC64-BCCBFE444523}" srcOrd="1" destOrd="0" presId="urn:microsoft.com/office/officeart/2005/8/layout/venn3"/>
    <dgm:cxn modelId="{74B7922A-F9FF-4E44-9FF2-B0476B8FB8E7}" type="presParOf" srcId="{863C7ED5-F64C-8141-860C-F617CD82D9F2}" destId="{1B9E03E5-4E10-CC4F-B372-918BB19EC790}" srcOrd="2" destOrd="0" presId="urn:microsoft.com/office/officeart/2005/8/layout/venn3"/>
    <dgm:cxn modelId="{EDC14251-9A9F-3A42-9AA0-FC9712E61D76}" type="presParOf" srcId="{863C7ED5-F64C-8141-860C-F617CD82D9F2}" destId="{31E3D731-AF85-284D-AA9F-F1CEB8880A86}" srcOrd="3" destOrd="0" presId="urn:microsoft.com/office/officeart/2005/8/layout/venn3"/>
    <dgm:cxn modelId="{EE0852BC-8EAF-714C-A565-C97E2B3E6182}" type="presParOf" srcId="{863C7ED5-F64C-8141-860C-F617CD82D9F2}" destId="{84487E8D-3756-FB49-8B0D-022D680AC375}" srcOrd="4" destOrd="0" presId="urn:microsoft.com/office/officeart/2005/8/layout/venn3"/>
    <dgm:cxn modelId="{226CBB11-3503-2C49-8B88-E3B0324B5402}" type="presParOf" srcId="{863C7ED5-F64C-8141-860C-F617CD82D9F2}" destId="{887EDD45-D26A-834C-82D3-CB7EE6885BA2}" srcOrd="5" destOrd="0" presId="urn:microsoft.com/office/officeart/2005/8/layout/venn3"/>
    <dgm:cxn modelId="{C848139A-E0F8-BD42-994F-4C7389533EC4}" type="presParOf" srcId="{863C7ED5-F64C-8141-860C-F617CD82D9F2}" destId="{559F4027-84CE-414F-8DF7-433FAB209B3E}" srcOrd="6" destOrd="0" presId="urn:microsoft.com/office/officeart/2005/8/layout/venn3"/>
    <dgm:cxn modelId="{B47F37E2-E7E1-DA41-90F4-4AC672E03036}" type="presParOf" srcId="{863C7ED5-F64C-8141-860C-F617CD82D9F2}" destId="{84078391-631E-7440-AAB6-5E8DC0DC8C88}" srcOrd="7" destOrd="0" presId="urn:microsoft.com/office/officeart/2005/8/layout/venn3"/>
    <dgm:cxn modelId="{343B111F-5FAE-0848-86F2-D58B4DA8BEB2}" type="presParOf" srcId="{863C7ED5-F64C-8141-860C-F617CD82D9F2}" destId="{6C7D09B0-AA1C-674D-8A11-3CA7E2F9C8C1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65C40B-C2ED-2A4F-9822-4F0DA15171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6A5CB0E-3D6E-0C4B-A30E-F0B565008C46}" type="pres">
      <dgm:prSet presAssocID="{3165C40B-C2ED-2A4F-9822-4F0DA151716F}" presName="cycle" presStyleCnt="0">
        <dgm:presLayoutVars>
          <dgm:dir/>
          <dgm:resizeHandles val="exact"/>
        </dgm:presLayoutVars>
      </dgm:prSet>
      <dgm:spPr/>
    </dgm:pt>
  </dgm:ptLst>
  <dgm:cxnLst>
    <dgm:cxn modelId="{314321AA-7AAC-B846-9552-2459B77D752E}" type="presOf" srcId="{3165C40B-C2ED-2A4F-9822-4F0DA151716F}" destId="{B6A5CB0E-3D6E-0C4B-A30E-F0B565008C4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5BA80-BF57-A946-9451-47A9B374CD44}">
      <dsp:nvSpPr>
        <dsp:cNvPr id="0" name=""/>
        <dsp:cNvSpPr/>
      </dsp:nvSpPr>
      <dsp:spPr>
        <a:xfrm>
          <a:off x="226695" y="1969"/>
          <a:ext cx="2692003" cy="1615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baseline="0" dirty="0"/>
            <a:t>Demographics</a:t>
          </a:r>
          <a:r>
            <a:rPr lang="en-US" sz="1500" kern="1200" dirty="0"/>
            <a:t>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500" kern="1200" dirty="0"/>
          </a:br>
          <a:r>
            <a:rPr lang="en-US" sz="1600" kern="1200" baseline="0" dirty="0"/>
            <a:t>age, gender, race, </a:t>
          </a:r>
          <a:br>
            <a:rPr lang="en-US" sz="1600" kern="1200" baseline="0" dirty="0"/>
          </a:br>
          <a:r>
            <a:rPr lang="en-US" sz="1600" kern="1200" baseline="0" dirty="0"/>
            <a:t>marital status, smoking status, state of residency </a:t>
          </a:r>
        </a:p>
      </dsp:txBody>
      <dsp:txXfrm>
        <a:off x="226695" y="1969"/>
        <a:ext cx="2692003" cy="1615201"/>
      </dsp:txXfrm>
    </dsp:sp>
    <dsp:sp modelId="{9765CC7B-AECC-7C49-915F-20977AC275E2}">
      <dsp:nvSpPr>
        <dsp:cNvPr id="0" name=""/>
        <dsp:cNvSpPr/>
      </dsp:nvSpPr>
      <dsp:spPr>
        <a:xfrm>
          <a:off x="3187898" y="1969"/>
          <a:ext cx="2692003" cy="1615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baseline="0" dirty="0"/>
            <a:t>Utilization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Number of admissions past year, ED visits within last 6 months, past readmissions, hospital length of stay, expected minus actual length of stay, etc.</a:t>
          </a:r>
        </a:p>
      </dsp:txBody>
      <dsp:txXfrm>
        <a:off x="3187898" y="1969"/>
        <a:ext cx="2692003" cy="1615201"/>
      </dsp:txXfrm>
    </dsp:sp>
    <dsp:sp modelId="{2A909385-3DFF-7148-8E5B-84434B6F843A}">
      <dsp:nvSpPr>
        <dsp:cNvPr id="0" name=""/>
        <dsp:cNvSpPr/>
      </dsp:nvSpPr>
      <dsp:spPr>
        <a:xfrm>
          <a:off x="6169238" y="1969"/>
          <a:ext cx="2692003" cy="1615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baseline="0" dirty="0"/>
            <a:t>Historical Scores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Risk score, Assessment score, Medication score, Order score,  Line Drain Airway, LACE, etc. Activities of daily living score</a:t>
          </a:r>
        </a:p>
      </dsp:txBody>
      <dsp:txXfrm>
        <a:off x="6169238" y="1969"/>
        <a:ext cx="2692003" cy="1615201"/>
      </dsp:txXfrm>
    </dsp:sp>
    <dsp:sp modelId="{F27EF552-9097-9946-98D7-994B36F545D8}">
      <dsp:nvSpPr>
        <dsp:cNvPr id="0" name=""/>
        <dsp:cNvSpPr/>
      </dsp:nvSpPr>
      <dsp:spPr>
        <a:xfrm>
          <a:off x="226695" y="1886371"/>
          <a:ext cx="2692003" cy="1615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baseline="0" dirty="0"/>
            <a:t>Conditions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Diagnosis class, Transplants, Hospital problem count, VAD (Ventricular Assist Device) procedure</a:t>
          </a:r>
        </a:p>
      </dsp:txBody>
      <dsp:txXfrm>
        <a:off x="226695" y="1886371"/>
        <a:ext cx="2692003" cy="1615201"/>
      </dsp:txXfrm>
    </dsp:sp>
    <dsp:sp modelId="{D7652853-FC43-FD4D-93D8-1D372233886E}">
      <dsp:nvSpPr>
        <dsp:cNvPr id="0" name=""/>
        <dsp:cNvSpPr/>
      </dsp:nvSpPr>
      <dsp:spPr>
        <a:xfrm>
          <a:off x="3187898" y="1886371"/>
          <a:ext cx="2692003" cy="1615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baseline="0" dirty="0"/>
            <a:t>Procedures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Transplants (Lung, Heart), VAD (Ventricular Assist Device)</a:t>
          </a:r>
        </a:p>
      </dsp:txBody>
      <dsp:txXfrm>
        <a:off x="3187898" y="1886371"/>
        <a:ext cx="2692003" cy="1615201"/>
      </dsp:txXfrm>
    </dsp:sp>
    <dsp:sp modelId="{E834EE02-3B7B-F543-BADF-6A6F819BE404}">
      <dsp:nvSpPr>
        <dsp:cNvPr id="0" name=""/>
        <dsp:cNvSpPr/>
      </dsp:nvSpPr>
      <dsp:spPr>
        <a:xfrm>
          <a:off x="6149101" y="1886371"/>
          <a:ext cx="2692003" cy="1615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baseline="0" dirty="0">
              <a:solidFill>
                <a:srgbClr val="FFFF00"/>
              </a:solidFill>
            </a:rPr>
            <a:t>Social</a:t>
          </a:r>
          <a:endParaRPr lang="en-US" sz="3200" u="none" kern="1200" baseline="0" dirty="0">
            <a:solidFill>
              <a:srgbClr val="FFFF00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Environmental</a:t>
          </a:r>
          <a:br>
            <a:rPr lang="en-US" sz="1800" kern="1200" baseline="0" dirty="0"/>
          </a:br>
          <a:r>
            <a:rPr lang="en-US" sz="1800" kern="1200" baseline="0" dirty="0"/>
            <a:t>Interaction, etc.</a:t>
          </a:r>
        </a:p>
      </dsp:txBody>
      <dsp:txXfrm>
        <a:off x="6149101" y="1886371"/>
        <a:ext cx="2692003" cy="1615201"/>
      </dsp:txXfrm>
    </dsp:sp>
    <dsp:sp modelId="{EC20D58F-A190-4848-9FA7-26A98C470A60}">
      <dsp:nvSpPr>
        <dsp:cNvPr id="0" name=""/>
        <dsp:cNvSpPr/>
      </dsp:nvSpPr>
      <dsp:spPr>
        <a:xfrm>
          <a:off x="258850" y="3743848"/>
          <a:ext cx="2729718" cy="16459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>
              <a:solidFill>
                <a:srgbClr val="FFFF00"/>
              </a:solidFill>
            </a:rPr>
            <a:t>Medications</a:t>
          </a:r>
        </a:p>
      </dsp:txBody>
      <dsp:txXfrm>
        <a:off x="258850" y="3743848"/>
        <a:ext cx="2729718" cy="1645923"/>
      </dsp:txXfrm>
    </dsp:sp>
    <dsp:sp modelId="{55C32731-F4A9-5142-8D19-3BECB6796808}">
      <dsp:nvSpPr>
        <dsp:cNvPr id="0" name=""/>
        <dsp:cNvSpPr/>
      </dsp:nvSpPr>
      <dsp:spPr>
        <a:xfrm>
          <a:off x="3206755" y="3794759"/>
          <a:ext cx="2692003" cy="154684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>
              <a:solidFill>
                <a:srgbClr val="FFFF00"/>
              </a:solidFill>
            </a:rPr>
            <a:t>Lab Tests</a:t>
          </a:r>
        </a:p>
      </dsp:txBody>
      <dsp:txXfrm>
        <a:off x="3206755" y="3794759"/>
        <a:ext cx="2692003" cy="1546846"/>
      </dsp:txXfrm>
    </dsp:sp>
    <dsp:sp modelId="{17B8EF3A-AE1E-BE4C-B703-C650AADDBDF7}">
      <dsp:nvSpPr>
        <dsp:cNvPr id="0" name=""/>
        <dsp:cNvSpPr/>
      </dsp:nvSpPr>
      <dsp:spPr>
        <a:xfrm>
          <a:off x="6167959" y="3786134"/>
          <a:ext cx="2692003" cy="161520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u="none" kern="1200" baseline="0" dirty="0">
              <a:solidFill>
                <a:srgbClr val="FFFF00"/>
              </a:solidFill>
            </a:rPr>
            <a:t>Physical Exams </a:t>
          </a:r>
          <a:br>
            <a:rPr lang="en-US" sz="1500" kern="1200" dirty="0"/>
          </a:br>
          <a:r>
            <a:rPr lang="en-US" sz="1500" kern="1200" dirty="0"/>
            <a:t>- Number of Vitals past 6 &amp; 12 months, etc.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Vitals, BMI (Body Mass Index)</a:t>
          </a:r>
        </a:p>
      </dsp:txBody>
      <dsp:txXfrm>
        <a:off x="6167959" y="3786134"/>
        <a:ext cx="2692003" cy="1615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E03E5-4E10-CC4F-B372-918BB19EC790}">
      <dsp:nvSpPr>
        <dsp:cNvPr id="0" name=""/>
        <dsp:cNvSpPr/>
      </dsp:nvSpPr>
      <dsp:spPr>
        <a:xfrm>
          <a:off x="228272" y="914387"/>
          <a:ext cx="4794804" cy="487682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7788" tIns="35560" rIns="387788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baseline="0" dirty="0">
              <a:solidFill>
                <a:schemeClr val="tx1"/>
              </a:solidFill>
            </a:rPr>
            <a:t>Identify variables (features) influencing possible readmission</a:t>
          </a:r>
          <a:endParaRPr lang="en-US" sz="2800" b="0" kern="1200" dirty="0"/>
        </a:p>
      </dsp:txBody>
      <dsp:txXfrm>
        <a:off x="930455" y="1628581"/>
        <a:ext cx="3390438" cy="3448436"/>
      </dsp:txXfrm>
    </dsp:sp>
    <dsp:sp modelId="{84487E8D-3756-FB49-8B0D-022D680AC375}">
      <dsp:nvSpPr>
        <dsp:cNvPr id="0" name=""/>
        <dsp:cNvSpPr/>
      </dsp:nvSpPr>
      <dsp:spPr>
        <a:xfrm>
          <a:off x="3269026" y="872073"/>
          <a:ext cx="4780359" cy="496145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7788" tIns="35560" rIns="387788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>
              <a:solidFill>
                <a:schemeClr val="tx1"/>
              </a:solidFill>
            </a:rPr>
            <a:t>Build a machine learning model</a:t>
          </a:r>
        </a:p>
      </dsp:txBody>
      <dsp:txXfrm>
        <a:off x="3969093" y="1598661"/>
        <a:ext cx="3380225" cy="3508276"/>
      </dsp:txXfrm>
    </dsp:sp>
    <dsp:sp modelId="{559F4027-84CE-414F-8DF7-433FAB209B3E}">
      <dsp:nvSpPr>
        <dsp:cNvPr id="0" name=""/>
        <dsp:cNvSpPr/>
      </dsp:nvSpPr>
      <dsp:spPr>
        <a:xfrm>
          <a:off x="6737146" y="882537"/>
          <a:ext cx="5124576" cy="494052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7788" tIns="35560" rIns="387788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baseline="0" dirty="0">
              <a:solidFill>
                <a:schemeClr val="tx1"/>
              </a:solidFill>
            </a:rPr>
            <a:t>Provide appropriate care to prevent avoidable readmissions</a:t>
          </a:r>
        </a:p>
      </dsp:txBody>
      <dsp:txXfrm>
        <a:off x="7487623" y="1606060"/>
        <a:ext cx="3623622" cy="3493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8B35-72D4-9640-BE5A-4574D0550CCF}">
      <dsp:nvSpPr>
        <dsp:cNvPr id="0" name=""/>
        <dsp:cNvSpPr/>
      </dsp:nvSpPr>
      <dsp:spPr>
        <a:xfrm>
          <a:off x="2472556" y="5789676"/>
          <a:ext cx="6025621" cy="0"/>
        </a:xfrm>
        <a:prstGeom prst="line">
          <a:avLst/>
        </a:prstGeom>
        <a:noFill/>
        <a:ln w="15875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4D5F8-7592-934A-A7AF-C6A874B18FDA}">
      <dsp:nvSpPr>
        <dsp:cNvPr id="0" name=""/>
        <dsp:cNvSpPr/>
      </dsp:nvSpPr>
      <dsp:spPr>
        <a:xfrm>
          <a:off x="2472556" y="4773320"/>
          <a:ext cx="5091882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2225F-1806-014E-B68B-BC26F2E04663}">
      <dsp:nvSpPr>
        <dsp:cNvPr id="0" name=""/>
        <dsp:cNvSpPr/>
      </dsp:nvSpPr>
      <dsp:spPr>
        <a:xfrm>
          <a:off x="2472556" y="3352799"/>
          <a:ext cx="4754879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CEEFC-565E-DC4D-AACA-13566770FC2A}">
      <dsp:nvSpPr>
        <dsp:cNvPr id="0" name=""/>
        <dsp:cNvSpPr/>
      </dsp:nvSpPr>
      <dsp:spPr>
        <a:xfrm>
          <a:off x="2472556" y="1932279"/>
          <a:ext cx="5091882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3C210-E8B0-4B48-8C3B-C99D62FE7871}">
      <dsp:nvSpPr>
        <dsp:cNvPr id="0" name=""/>
        <dsp:cNvSpPr/>
      </dsp:nvSpPr>
      <dsp:spPr>
        <a:xfrm>
          <a:off x="2472556" y="915923"/>
          <a:ext cx="6025621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A571C-2D60-CE43-B0E8-5E530EA2D89F}">
      <dsp:nvSpPr>
        <dsp:cNvPr id="0" name=""/>
        <dsp:cNvSpPr/>
      </dsp:nvSpPr>
      <dsp:spPr>
        <a:xfrm>
          <a:off x="1047875" y="1962473"/>
          <a:ext cx="2771025" cy="278065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745E7-E548-654E-9DE1-C96815996DCF}">
      <dsp:nvSpPr>
        <dsp:cNvPr id="0" name=""/>
        <dsp:cNvSpPr/>
      </dsp:nvSpPr>
      <dsp:spPr>
        <a:xfrm>
          <a:off x="469534" y="3146720"/>
          <a:ext cx="3946626" cy="58023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>
              <a:solidFill>
                <a:schemeClr val="bg1">
                  <a:lumMod val="85000"/>
                  <a:lumOff val="15000"/>
                </a:schemeClr>
              </a:solidFill>
            </a:rPr>
            <a:t>30-Day </a:t>
          </a:r>
          <a:br>
            <a:rPr lang="en-US" sz="3200" kern="1200" baseline="0" dirty="0">
              <a:solidFill>
                <a:schemeClr val="bg1">
                  <a:lumMod val="85000"/>
                  <a:lumOff val="15000"/>
                </a:schemeClr>
              </a:solidFill>
            </a:rPr>
          </a:br>
          <a:r>
            <a:rPr lang="en-US" sz="3200" kern="1200" baseline="0" dirty="0">
              <a:solidFill>
                <a:schemeClr val="bg1">
                  <a:lumMod val="85000"/>
                  <a:lumOff val="15000"/>
                </a:schemeClr>
              </a:solidFill>
            </a:rPr>
            <a:t>Readmissions</a:t>
          </a:r>
        </a:p>
      </dsp:txBody>
      <dsp:txXfrm>
        <a:off x="469534" y="3146720"/>
        <a:ext cx="3946626" cy="580231"/>
      </dsp:txXfrm>
    </dsp:sp>
    <dsp:sp modelId="{31647E76-3959-8E41-8428-99617C6F3406}">
      <dsp:nvSpPr>
        <dsp:cNvPr id="0" name=""/>
        <dsp:cNvSpPr/>
      </dsp:nvSpPr>
      <dsp:spPr>
        <a:xfrm>
          <a:off x="8004753" y="460248"/>
          <a:ext cx="986849" cy="911350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56B03-2B22-1E4D-A6F5-E002258AAB23}">
      <dsp:nvSpPr>
        <dsp:cNvPr id="0" name=""/>
        <dsp:cNvSpPr/>
      </dsp:nvSpPr>
      <dsp:spPr>
        <a:xfrm>
          <a:off x="9033102" y="380999"/>
          <a:ext cx="2354854" cy="106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baseline="0" dirty="0">
              <a:solidFill>
                <a:srgbClr val="FFFF00"/>
              </a:solidFill>
            </a:rPr>
            <a:t>Demographics</a:t>
          </a:r>
          <a:r>
            <a:rPr lang="en-US" sz="1500" kern="1200" dirty="0"/>
            <a:t>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age, gender, race, marital status, smoking status, state of residency </a:t>
          </a:r>
        </a:p>
      </dsp:txBody>
      <dsp:txXfrm>
        <a:off x="9033102" y="380999"/>
        <a:ext cx="2354854" cy="1069848"/>
      </dsp:txXfrm>
    </dsp:sp>
    <dsp:sp modelId="{012479C9-7526-6E48-922A-CFFC6E95DF43}">
      <dsp:nvSpPr>
        <dsp:cNvPr id="0" name=""/>
        <dsp:cNvSpPr/>
      </dsp:nvSpPr>
      <dsp:spPr>
        <a:xfrm>
          <a:off x="7029514" y="1397355"/>
          <a:ext cx="1069848" cy="1069848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39D8A-6D06-2D45-B73B-C6963356097D}">
      <dsp:nvSpPr>
        <dsp:cNvPr id="0" name=""/>
        <dsp:cNvSpPr/>
      </dsp:nvSpPr>
      <dsp:spPr>
        <a:xfrm>
          <a:off x="8099362" y="1397355"/>
          <a:ext cx="3288593" cy="106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baseline="0" dirty="0">
              <a:solidFill>
                <a:srgbClr val="FFFF00"/>
              </a:solidFill>
            </a:rPr>
            <a:t>Utilization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Number of admissions past year, ED visits within last 6 months, Canceled Visits, past readmissions, hospital length of stay, expected minus actual length of stay, etc.</a:t>
          </a:r>
        </a:p>
      </dsp:txBody>
      <dsp:txXfrm>
        <a:off x="8099362" y="1397355"/>
        <a:ext cx="3288593" cy="1069848"/>
      </dsp:txXfrm>
    </dsp:sp>
    <dsp:sp modelId="{AEC5F4B7-0804-AA4B-89B0-2DEB25C7062D}">
      <dsp:nvSpPr>
        <dsp:cNvPr id="0" name=""/>
        <dsp:cNvSpPr/>
      </dsp:nvSpPr>
      <dsp:spPr>
        <a:xfrm>
          <a:off x="6692512" y="2817876"/>
          <a:ext cx="1069848" cy="1069848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B669B-7BD1-AA41-AF81-C8E79557FBBD}">
      <dsp:nvSpPr>
        <dsp:cNvPr id="0" name=""/>
        <dsp:cNvSpPr/>
      </dsp:nvSpPr>
      <dsp:spPr>
        <a:xfrm>
          <a:off x="7762360" y="2817876"/>
          <a:ext cx="2503927" cy="106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baseline="0" dirty="0">
              <a:solidFill>
                <a:srgbClr val="FFFF00"/>
              </a:solidFill>
            </a:rPr>
            <a:t>Historical</a:t>
          </a:r>
          <a:r>
            <a:rPr lang="en-US" sz="1800" b="1" u="sng" kern="1200" baseline="0" dirty="0"/>
            <a:t> </a:t>
          </a:r>
          <a:r>
            <a:rPr lang="en-US" sz="1800" b="1" u="sng" kern="1200" baseline="0" dirty="0">
              <a:solidFill>
                <a:srgbClr val="FFFF00"/>
              </a:solidFill>
            </a:rPr>
            <a:t>Scores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Risk score, Assessment score, Medication score, Order score,  Line Drain Airway, LACE, etc. Activities of daily living score</a:t>
          </a:r>
        </a:p>
      </dsp:txBody>
      <dsp:txXfrm>
        <a:off x="7762360" y="2817876"/>
        <a:ext cx="2503927" cy="1069848"/>
      </dsp:txXfrm>
    </dsp:sp>
    <dsp:sp modelId="{94D9B5F3-B6C4-4641-84F3-3FC37AC4530E}">
      <dsp:nvSpPr>
        <dsp:cNvPr id="0" name=""/>
        <dsp:cNvSpPr/>
      </dsp:nvSpPr>
      <dsp:spPr>
        <a:xfrm>
          <a:off x="7029514" y="4238396"/>
          <a:ext cx="1069848" cy="1069848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181DD-3ED2-3146-8AF4-87878F2E1D29}">
      <dsp:nvSpPr>
        <dsp:cNvPr id="0" name=""/>
        <dsp:cNvSpPr/>
      </dsp:nvSpPr>
      <dsp:spPr>
        <a:xfrm>
          <a:off x="8099362" y="4238396"/>
          <a:ext cx="3286312" cy="106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baseline="0" dirty="0">
              <a:solidFill>
                <a:srgbClr val="FFFF00"/>
              </a:solidFill>
            </a:rPr>
            <a:t>Conditions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Diagnosis class, Hospital problem count</a:t>
          </a:r>
        </a:p>
      </dsp:txBody>
      <dsp:txXfrm>
        <a:off x="8099362" y="4238396"/>
        <a:ext cx="3286312" cy="1069848"/>
      </dsp:txXfrm>
    </dsp:sp>
    <dsp:sp modelId="{6DBAEEE3-BBE1-F74E-8BF2-B9711C80E26E}">
      <dsp:nvSpPr>
        <dsp:cNvPr id="0" name=""/>
        <dsp:cNvSpPr/>
      </dsp:nvSpPr>
      <dsp:spPr>
        <a:xfrm>
          <a:off x="7963254" y="5254752"/>
          <a:ext cx="1069848" cy="1069848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5EE14-7C0F-AC48-8522-3FCE5D1144E8}">
      <dsp:nvSpPr>
        <dsp:cNvPr id="0" name=""/>
        <dsp:cNvSpPr/>
      </dsp:nvSpPr>
      <dsp:spPr>
        <a:xfrm>
          <a:off x="9033102" y="5254752"/>
          <a:ext cx="2222393" cy="1069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baseline="0" dirty="0">
              <a:solidFill>
                <a:srgbClr val="FFFF00"/>
              </a:solidFill>
            </a:rPr>
            <a:t>Procedures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Transplants (Lung, Heart), VAD (Ventricular Assist Device)</a:t>
          </a:r>
        </a:p>
      </dsp:txBody>
      <dsp:txXfrm>
        <a:off x="9033102" y="5254752"/>
        <a:ext cx="2222393" cy="1069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0773B-524D-514B-B361-F2E0EB962145}">
      <dsp:nvSpPr>
        <dsp:cNvPr id="0" name=""/>
        <dsp:cNvSpPr/>
      </dsp:nvSpPr>
      <dsp:spPr>
        <a:xfrm>
          <a:off x="0" y="1906196"/>
          <a:ext cx="2731681" cy="270161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000" tIns="30480" rIns="15700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baseline="0" dirty="0">
            <a:solidFill>
              <a:schemeClr val="bg1">
                <a:lumMod val="85000"/>
                <a:lumOff val="1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solidFill>
                <a:srgbClr val="FFFF00"/>
              </a:solidFill>
            </a:rPr>
            <a:t>SQL Extraction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solidFill>
                <a:schemeClr val="tx1"/>
              </a:solidFill>
            </a:rPr>
            <a:t>(2015-2019, diagnosis, discharges at least 30 days ago)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baseline="0" dirty="0">
            <a:solidFill>
              <a:schemeClr val="bg1">
                <a:lumMod val="85000"/>
                <a:lumOff val="15000"/>
              </a:schemeClr>
            </a:solidFill>
          </a:endParaRPr>
        </a:p>
      </dsp:txBody>
      <dsp:txXfrm>
        <a:off x="400045" y="2301838"/>
        <a:ext cx="1931591" cy="1910328"/>
      </dsp:txXfrm>
    </dsp:sp>
    <dsp:sp modelId="{1B9E03E5-4E10-CC4F-B372-918BB19EC790}">
      <dsp:nvSpPr>
        <dsp:cNvPr id="0" name=""/>
        <dsp:cNvSpPr/>
      </dsp:nvSpPr>
      <dsp:spPr>
        <a:xfrm>
          <a:off x="2180872" y="1857470"/>
          <a:ext cx="2879057" cy="274503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000" tIns="25400" rIns="1570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00"/>
              </a:solidFill>
            </a:rPr>
            <a:t> </a:t>
          </a:r>
          <a:r>
            <a:rPr lang="en-US" sz="2000" b="1" kern="1200" dirty="0">
              <a:solidFill>
                <a:srgbClr val="FFFF00"/>
              </a:solidFill>
            </a:rPr>
            <a:t>SQL Transformation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(Clean and group categorical values, Treat Null values)</a:t>
          </a:r>
        </a:p>
      </dsp:txBody>
      <dsp:txXfrm>
        <a:off x="2602500" y="2259471"/>
        <a:ext cx="2035801" cy="1941030"/>
      </dsp:txXfrm>
    </dsp:sp>
    <dsp:sp modelId="{84487E8D-3756-FB49-8B0D-022D680AC375}">
      <dsp:nvSpPr>
        <dsp:cNvPr id="0" name=""/>
        <dsp:cNvSpPr/>
      </dsp:nvSpPr>
      <dsp:spPr>
        <a:xfrm>
          <a:off x="4421368" y="1926394"/>
          <a:ext cx="2852811" cy="2852811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000" tIns="26670" rIns="15700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 dirty="0">
              <a:solidFill>
                <a:srgbClr val="FFFF00"/>
              </a:solidFill>
            </a:rPr>
            <a:t>Pandas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solidFill>
                <a:schemeClr val="tx1"/>
              </a:solidFill>
            </a:rPr>
            <a:t>Reduce the train dataset to balance the target variable value ratio</a:t>
          </a:r>
        </a:p>
      </dsp:txBody>
      <dsp:txXfrm>
        <a:off x="4839152" y="2344178"/>
        <a:ext cx="2017243" cy="2017243"/>
      </dsp:txXfrm>
    </dsp:sp>
    <dsp:sp modelId="{559F4027-84CE-414F-8DF7-433FAB209B3E}">
      <dsp:nvSpPr>
        <dsp:cNvPr id="0" name=""/>
        <dsp:cNvSpPr/>
      </dsp:nvSpPr>
      <dsp:spPr>
        <a:xfrm>
          <a:off x="6699846" y="1926394"/>
          <a:ext cx="2852811" cy="2852811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000" tIns="26670" rIns="15700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 dirty="0">
              <a:solidFill>
                <a:srgbClr val="FFFF00"/>
              </a:solidFill>
            </a:rPr>
            <a:t>Train, Test Split</a:t>
          </a:r>
        </a:p>
      </dsp:txBody>
      <dsp:txXfrm>
        <a:off x="7117630" y="2344178"/>
        <a:ext cx="2017243" cy="2017243"/>
      </dsp:txXfrm>
    </dsp:sp>
    <dsp:sp modelId="{6C7D09B0-AA1C-674D-8A11-3CA7E2F9C8C1}">
      <dsp:nvSpPr>
        <dsp:cNvPr id="0" name=""/>
        <dsp:cNvSpPr/>
      </dsp:nvSpPr>
      <dsp:spPr>
        <a:xfrm>
          <a:off x="9003657" y="1926394"/>
          <a:ext cx="2852811" cy="2852811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000" tIns="26670" rIns="15700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 dirty="0" err="1">
              <a:solidFill>
                <a:srgbClr val="FFFF00"/>
              </a:solidFill>
            </a:rPr>
            <a:t>Scikit</a:t>
          </a:r>
          <a:r>
            <a:rPr lang="en-US" sz="2100" b="1" kern="1200" baseline="0" dirty="0">
              <a:solidFill>
                <a:srgbClr val="FFFF00"/>
              </a:solidFill>
            </a:rPr>
            <a:t>-learn preprocessing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solidFill>
                <a:schemeClr val="tx1"/>
              </a:solidFill>
            </a:rPr>
            <a:t>Encode Categorical Values using </a:t>
          </a:r>
          <a:r>
            <a:rPr lang="en-US" sz="2100" kern="1200" baseline="0" dirty="0" err="1">
              <a:solidFill>
                <a:schemeClr val="tx1"/>
              </a:solidFill>
            </a:rPr>
            <a:t>OneHotEncoder</a:t>
          </a:r>
          <a:r>
            <a:rPr lang="en-US" sz="2100" kern="1200" baseline="0" dirty="0">
              <a:solidFill>
                <a:schemeClr val="bg1">
                  <a:lumMod val="85000"/>
                  <a:lumOff val="15000"/>
                </a:schemeClr>
              </a:solidFill>
            </a:rPr>
            <a:t> </a:t>
          </a:r>
          <a:endParaRPr lang="en-US" sz="2100" kern="1200" dirty="0"/>
        </a:p>
      </dsp:txBody>
      <dsp:txXfrm>
        <a:off x="9421441" y="2344178"/>
        <a:ext cx="2017243" cy="20172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0773B-524D-514B-B361-F2E0EB962145}">
      <dsp:nvSpPr>
        <dsp:cNvPr id="0" name=""/>
        <dsp:cNvSpPr/>
      </dsp:nvSpPr>
      <dsp:spPr>
        <a:xfrm>
          <a:off x="0" y="1904997"/>
          <a:ext cx="2731681" cy="270161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000" tIns="25400" rIns="1570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solidFill>
                <a:srgbClr val="FFFF00"/>
              </a:solidFill>
            </a:rPr>
            <a:t>Choose</a:t>
          </a:r>
          <a:br>
            <a:rPr lang="en-US" sz="2000" b="1" kern="1200" baseline="0" dirty="0">
              <a:solidFill>
                <a:srgbClr val="FFFF00"/>
              </a:solidFill>
            </a:rPr>
          </a:br>
          <a:r>
            <a:rPr lang="en-US" sz="2000" b="1" kern="1200" baseline="0" dirty="0">
              <a:solidFill>
                <a:srgbClr val="FFFF00"/>
              </a:solidFill>
            </a:rPr>
            <a:t>Classification Algorithms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baseline="0" dirty="0">
            <a:solidFill>
              <a:schemeClr val="tx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solidFill>
                <a:schemeClr val="tx1"/>
              </a:solidFill>
            </a:rPr>
            <a:t>Random Forest</a:t>
          </a:r>
          <a:endParaRPr lang="en-US" sz="1800" kern="1200" baseline="0" dirty="0">
            <a:solidFill>
              <a:schemeClr val="tx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 err="1">
              <a:solidFill>
                <a:schemeClr val="tx1"/>
              </a:solidFill>
            </a:rPr>
            <a:t>XGBoost</a:t>
          </a:r>
          <a:endParaRPr lang="en-US" sz="1800" kern="1200" baseline="0" dirty="0">
            <a:solidFill>
              <a:schemeClr val="tx1"/>
            </a:solidFill>
          </a:endParaRPr>
        </a:p>
      </dsp:txBody>
      <dsp:txXfrm>
        <a:off x="400045" y="2300639"/>
        <a:ext cx="1931591" cy="1910328"/>
      </dsp:txXfrm>
    </dsp:sp>
    <dsp:sp modelId="{1B9E03E5-4E10-CC4F-B372-918BB19EC790}">
      <dsp:nvSpPr>
        <dsp:cNvPr id="0" name=""/>
        <dsp:cNvSpPr/>
      </dsp:nvSpPr>
      <dsp:spPr>
        <a:xfrm>
          <a:off x="2180872" y="1857470"/>
          <a:ext cx="2879057" cy="274503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000" tIns="25400" rIns="1570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00"/>
              </a:solidFill>
            </a:rPr>
            <a:t>For each algorithm: </a:t>
          </a:r>
          <a:endParaRPr lang="en-US" sz="2000" b="0" kern="1200" dirty="0">
            <a:solidFill>
              <a:srgbClr val="FFFF00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Train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Predict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F1 Score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ROC AUC score</a:t>
          </a:r>
        </a:p>
      </dsp:txBody>
      <dsp:txXfrm>
        <a:off x="2602500" y="2259471"/>
        <a:ext cx="2035801" cy="1941030"/>
      </dsp:txXfrm>
    </dsp:sp>
    <dsp:sp modelId="{84487E8D-3756-FB49-8B0D-022D680AC375}">
      <dsp:nvSpPr>
        <dsp:cNvPr id="0" name=""/>
        <dsp:cNvSpPr/>
      </dsp:nvSpPr>
      <dsp:spPr>
        <a:xfrm>
          <a:off x="4421368" y="1926394"/>
          <a:ext cx="2852811" cy="2852811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000" tIns="30480" rIns="15700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>
              <a:solidFill>
                <a:srgbClr val="FFFF00"/>
              </a:solidFill>
            </a:rPr>
            <a:t>Feature Selection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baseline="0" dirty="0" err="1">
              <a:solidFill>
                <a:schemeClr val="tx1"/>
              </a:solidFill>
            </a:rPr>
            <a:t>Cross_val_score</a:t>
          </a:r>
          <a:r>
            <a:rPr lang="en-US" sz="1900" b="0" kern="1200" baseline="0" dirty="0">
              <a:solidFill>
                <a:schemeClr val="tx1"/>
              </a:solidFill>
            </a:rPr>
            <a:t> to measure how many features produce the best accuracy</a:t>
          </a:r>
        </a:p>
      </dsp:txBody>
      <dsp:txXfrm>
        <a:off x="4839152" y="2344178"/>
        <a:ext cx="2017243" cy="2017243"/>
      </dsp:txXfrm>
    </dsp:sp>
    <dsp:sp modelId="{559F4027-84CE-414F-8DF7-433FAB209B3E}">
      <dsp:nvSpPr>
        <dsp:cNvPr id="0" name=""/>
        <dsp:cNvSpPr/>
      </dsp:nvSpPr>
      <dsp:spPr>
        <a:xfrm>
          <a:off x="6699846" y="1926394"/>
          <a:ext cx="2852811" cy="2852811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000" tIns="25400" rIns="1570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solidFill>
                <a:srgbClr val="FFFF00"/>
              </a:solidFill>
            </a:rPr>
            <a:t>Retrain models using important features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solidFill>
                <a:schemeClr val="tx1"/>
              </a:solidFill>
            </a:rPr>
            <a:t>Predict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solidFill>
                <a:schemeClr val="tx1"/>
              </a:solidFill>
            </a:rPr>
            <a:t>F1 Score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solidFill>
                <a:schemeClr val="tx1"/>
              </a:solidFill>
            </a:rPr>
            <a:t>ROC AUC score</a:t>
          </a:r>
        </a:p>
      </dsp:txBody>
      <dsp:txXfrm>
        <a:off x="7117630" y="2344178"/>
        <a:ext cx="2017243" cy="2017243"/>
      </dsp:txXfrm>
    </dsp:sp>
    <dsp:sp modelId="{6C7D09B0-AA1C-674D-8A11-3CA7E2F9C8C1}">
      <dsp:nvSpPr>
        <dsp:cNvPr id="0" name=""/>
        <dsp:cNvSpPr/>
      </dsp:nvSpPr>
      <dsp:spPr>
        <a:xfrm>
          <a:off x="9003657" y="1926394"/>
          <a:ext cx="2852811" cy="2852811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7000" tIns="25400" rIns="1570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solidFill>
                <a:srgbClr val="FFFF00"/>
              </a:solidFill>
            </a:rPr>
            <a:t>ROC Curve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solidFill>
                <a:schemeClr val="tx1"/>
              </a:solidFill>
            </a:rPr>
            <a:t>All algorithm scores</a:t>
          </a:r>
          <a:endParaRPr lang="en-US" sz="2000" b="0" kern="1200" dirty="0"/>
        </a:p>
      </dsp:txBody>
      <dsp:txXfrm>
        <a:off x="9421441" y="2344178"/>
        <a:ext cx="2017243" cy="20172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D7100-BEDF-9F4E-A78D-738916635F11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1A3C2-0691-F143-B3CB-98A6AD253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0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9E2C1-5A18-9E40-9A05-1F377C7AFE42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2A288-7545-43B7-A078-5A5360F24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03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2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1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05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63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21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1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7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9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3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7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5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Bmj.com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2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Bmj.com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8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2A288-7545-43B7-A078-5A5360F2411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1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10064045" cy="2057400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1" y="3276600"/>
            <a:ext cx="10064751" cy="1295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12800" y="1676400"/>
            <a:ext cx="5181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282267" y="1676400"/>
            <a:ext cx="5181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1066800"/>
            <a:ext cx="5181600" cy="533400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2267" y="1066800"/>
            <a:ext cx="5181600" cy="533400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248400"/>
            <a:ext cx="5977467" cy="609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8027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255413" y="1684986"/>
            <a:ext cx="4572000" cy="448721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891867" y="1684986"/>
            <a:ext cx="4572000" cy="448721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248400"/>
            <a:ext cx="5977467" cy="609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References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00F24B-D7B7-5445-A0FB-A0E1719657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600" y="152400"/>
            <a:ext cx="1419225" cy="1371600"/>
          </a:xfrm>
          <a:noFill/>
        </p:spPr>
        <p:txBody>
          <a:bodyPr anchor="ctr" anchorCtr="1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9ACC5-47E9-9C44-A9FB-BCDD83F314C1}"/>
              </a:ext>
            </a:extLst>
          </p:cNvPr>
          <p:cNvSpPr/>
          <p:nvPr userDrawn="1"/>
        </p:nvSpPr>
        <p:spPr>
          <a:xfrm>
            <a:off x="101943" y="152400"/>
            <a:ext cx="1371600" cy="137160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78CBA7D-D21D-D543-8ED3-98E939798D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55413" y="1143000"/>
            <a:ext cx="4572000" cy="533400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BB6312C-A1F7-D84F-84F7-43B44FC98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91867" y="1143000"/>
            <a:ext cx="4572000" cy="533400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11B0E-9F63-3141-96CD-70476A1A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9635067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342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248400"/>
            <a:ext cx="5977467" cy="609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0948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755" y="914400"/>
            <a:ext cx="6914445" cy="244734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64051" y="3361744"/>
            <a:ext cx="6915149" cy="15912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>
                <a:solidFill>
                  <a:schemeClr val="tx2"/>
                </a:solidFill>
                <a:latin typeface="Gill Sans"/>
                <a:cs typeface="Gill Sans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5F8B-2FDA-4871-80C8-67B94937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75054D-E6FA-47F5-A055-282339E3C1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5570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4">
            <a:extLst>
              <a:ext uri="{FF2B5EF4-FFF2-40B4-BE49-F238E27FC236}">
                <a16:creationId xmlns:a16="http://schemas.microsoft.com/office/drawing/2014/main" id="{2269CE00-9B81-FF4A-B76F-EC7CA5914A4A}"/>
              </a:ext>
            </a:extLst>
          </p:cNvPr>
          <p:cNvGrpSpPr/>
          <p:nvPr userDrawn="1"/>
        </p:nvGrpSpPr>
        <p:grpSpPr>
          <a:xfrm>
            <a:off x="7648803" y="2530688"/>
            <a:ext cx="3857398" cy="1929200"/>
            <a:chOff x="5840664" y="3124200"/>
            <a:chExt cx="3200400" cy="1600200"/>
          </a:xfr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62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shape">
              <a:fillToRect l="50000" t="50000" r="50000" b="50000"/>
            </a:path>
            <a:tileRect/>
          </a:gra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2591D5E-AD47-844D-8260-84425F52A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3505200"/>
              <a:ext cx="396240" cy="1219200"/>
            </a:xfrm>
            <a:custGeom>
              <a:avLst/>
              <a:gdLst/>
              <a:ahLst/>
              <a:cxnLst>
                <a:cxn ang="0">
                  <a:pos x="1404" y="3824"/>
                </a:cxn>
                <a:cxn ang="0">
                  <a:pos x="1403" y="3859"/>
                </a:cxn>
                <a:cxn ang="0">
                  <a:pos x="1396" y="3926"/>
                </a:cxn>
                <a:cxn ang="0">
                  <a:pos x="1382" y="3986"/>
                </a:cxn>
                <a:cxn ang="0">
                  <a:pos x="1361" y="4040"/>
                </a:cxn>
                <a:cxn ang="0">
                  <a:pos x="1335" y="4088"/>
                </a:cxn>
                <a:cxn ang="0">
                  <a:pos x="1302" y="4132"/>
                </a:cxn>
                <a:cxn ang="0">
                  <a:pos x="1264" y="4169"/>
                </a:cxn>
                <a:cxn ang="0">
                  <a:pos x="1222" y="4203"/>
                </a:cxn>
                <a:cxn ang="0">
                  <a:pos x="1174" y="4232"/>
                </a:cxn>
                <a:cxn ang="0">
                  <a:pos x="1122" y="4256"/>
                </a:cxn>
                <a:cxn ang="0">
                  <a:pos x="1066" y="4275"/>
                </a:cxn>
                <a:cxn ang="0">
                  <a:pos x="1007" y="4291"/>
                </a:cxn>
                <a:cxn ang="0">
                  <a:pos x="943" y="4303"/>
                </a:cxn>
                <a:cxn ang="0">
                  <a:pos x="878" y="4311"/>
                </a:cxn>
                <a:cxn ang="0">
                  <a:pos x="809" y="4318"/>
                </a:cxn>
                <a:cxn ang="0">
                  <a:pos x="738" y="4320"/>
                </a:cxn>
                <a:cxn ang="0">
                  <a:pos x="702" y="4320"/>
                </a:cxn>
                <a:cxn ang="0">
                  <a:pos x="666" y="4320"/>
                </a:cxn>
                <a:cxn ang="0">
                  <a:pos x="595" y="4318"/>
                </a:cxn>
                <a:cxn ang="0">
                  <a:pos x="526" y="4311"/>
                </a:cxn>
                <a:cxn ang="0">
                  <a:pos x="461" y="4303"/>
                </a:cxn>
                <a:cxn ang="0">
                  <a:pos x="397" y="4291"/>
                </a:cxn>
                <a:cxn ang="0">
                  <a:pos x="337" y="4275"/>
                </a:cxn>
                <a:cxn ang="0">
                  <a:pos x="282" y="4256"/>
                </a:cxn>
                <a:cxn ang="0">
                  <a:pos x="229" y="4232"/>
                </a:cxn>
                <a:cxn ang="0">
                  <a:pos x="182" y="4203"/>
                </a:cxn>
                <a:cxn ang="0">
                  <a:pos x="140" y="4169"/>
                </a:cxn>
                <a:cxn ang="0">
                  <a:pos x="102" y="4132"/>
                </a:cxn>
                <a:cxn ang="0">
                  <a:pos x="69" y="4088"/>
                </a:cxn>
                <a:cxn ang="0">
                  <a:pos x="43" y="4040"/>
                </a:cxn>
                <a:cxn ang="0">
                  <a:pos x="22" y="3986"/>
                </a:cxn>
                <a:cxn ang="0">
                  <a:pos x="8" y="3926"/>
                </a:cxn>
                <a:cxn ang="0">
                  <a:pos x="1" y="3859"/>
                </a:cxn>
                <a:cxn ang="0">
                  <a:pos x="0" y="0"/>
                </a:cxn>
              </a:cxnLst>
              <a:rect l="0" t="0" r="r" b="b"/>
              <a:pathLst>
                <a:path w="1404" h="4320">
                  <a:moveTo>
                    <a:pt x="1404" y="0"/>
                  </a:moveTo>
                  <a:lnTo>
                    <a:pt x="1404" y="3824"/>
                  </a:lnTo>
                  <a:lnTo>
                    <a:pt x="1404" y="3824"/>
                  </a:lnTo>
                  <a:lnTo>
                    <a:pt x="1403" y="3859"/>
                  </a:lnTo>
                  <a:lnTo>
                    <a:pt x="1401" y="3893"/>
                  </a:lnTo>
                  <a:lnTo>
                    <a:pt x="1396" y="3926"/>
                  </a:lnTo>
                  <a:lnTo>
                    <a:pt x="1390" y="3956"/>
                  </a:lnTo>
                  <a:lnTo>
                    <a:pt x="1382" y="3986"/>
                  </a:lnTo>
                  <a:lnTo>
                    <a:pt x="1372" y="4013"/>
                  </a:lnTo>
                  <a:lnTo>
                    <a:pt x="1361" y="4040"/>
                  </a:lnTo>
                  <a:lnTo>
                    <a:pt x="1349" y="4065"/>
                  </a:lnTo>
                  <a:lnTo>
                    <a:pt x="1335" y="4088"/>
                  </a:lnTo>
                  <a:lnTo>
                    <a:pt x="1319" y="4110"/>
                  </a:lnTo>
                  <a:lnTo>
                    <a:pt x="1302" y="4132"/>
                  </a:lnTo>
                  <a:lnTo>
                    <a:pt x="1284" y="4152"/>
                  </a:lnTo>
                  <a:lnTo>
                    <a:pt x="1264" y="4169"/>
                  </a:lnTo>
                  <a:lnTo>
                    <a:pt x="1244" y="4187"/>
                  </a:lnTo>
                  <a:lnTo>
                    <a:pt x="1222" y="4203"/>
                  </a:lnTo>
                  <a:lnTo>
                    <a:pt x="1199" y="4217"/>
                  </a:lnTo>
                  <a:lnTo>
                    <a:pt x="1174" y="4232"/>
                  </a:lnTo>
                  <a:lnTo>
                    <a:pt x="1149" y="4244"/>
                  </a:lnTo>
                  <a:lnTo>
                    <a:pt x="1122" y="4256"/>
                  </a:lnTo>
                  <a:lnTo>
                    <a:pt x="1095" y="4265"/>
                  </a:lnTo>
                  <a:lnTo>
                    <a:pt x="1066" y="4275"/>
                  </a:lnTo>
                  <a:lnTo>
                    <a:pt x="1037" y="4283"/>
                  </a:lnTo>
                  <a:lnTo>
                    <a:pt x="1007" y="4291"/>
                  </a:lnTo>
                  <a:lnTo>
                    <a:pt x="975" y="4297"/>
                  </a:lnTo>
                  <a:lnTo>
                    <a:pt x="943" y="4303"/>
                  </a:lnTo>
                  <a:lnTo>
                    <a:pt x="911" y="4308"/>
                  </a:lnTo>
                  <a:lnTo>
                    <a:pt x="878" y="4311"/>
                  </a:lnTo>
                  <a:lnTo>
                    <a:pt x="844" y="4315"/>
                  </a:lnTo>
                  <a:lnTo>
                    <a:pt x="809" y="4318"/>
                  </a:lnTo>
                  <a:lnTo>
                    <a:pt x="774" y="4319"/>
                  </a:lnTo>
                  <a:lnTo>
                    <a:pt x="738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666" y="4320"/>
                  </a:lnTo>
                  <a:lnTo>
                    <a:pt x="630" y="4319"/>
                  </a:lnTo>
                  <a:lnTo>
                    <a:pt x="595" y="4318"/>
                  </a:lnTo>
                  <a:lnTo>
                    <a:pt x="560" y="4315"/>
                  </a:lnTo>
                  <a:lnTo>
                    <a:pt x="526" y="4311"/>
                  </a:lnTo>
                  <a:lnTo>
                    <a:pt x="493" y="4308"/>
                  </a:lnTo>
                  <a:lnTo>
                    <a:pt x="461" y="4303"/>
                  </a:lnTo>
                  <a:lnTo>
                    <a:pt x="429" y="4297"/>
                  </a:lnTo>
                  <a:lnTo>
                    <a:pt x="397" y="4291"/>
                  </a:lnTo>
                  <a:lnTo>
                    <a:pt x="367" y="4283"/>
                  </a:lnTo>
                  <a:lnTo>
                    <a:pt x="337" y="4275"/>
                  </a:lnTo>
                  <a:lnTo>
                    <a:pt x="309" y="4265"/>
                  </a:lnTo>
                  <a:lnTo>
                    <a:pt x="282" y="4256"/>
                  </a:lnTo>
                  <a:lnTo>
                    <a:pt x="255" y="4244"/>
                  </a:lnTo>
                  <a:lnTo>
                    <a:pt x="229" y="4232"/>
                  </a:lnTo>
                  <a:lnTo>
                    <a:pt x="205" y="4217"/>
                  </a:lnTo>
                  <a:lnTo>
                    <a:pt x="182" y="4203"/>
                  </a:lnTo>
                  <a:lnTo>
                    <a:pt x="160" y="4187"/>
                  </a:lnTo>
                  <a:lnTo>
                    <a:pt x="140" y="4169"/>
                  </a:lnTo>
                  <a:lnTo>
                    <a:pt x="120" y="4152"/>
                  </a:lnTo>
                  <a:lnTo>
                    <a:pt x="102" y="4132"/>
                  </a:lnTo>
                  <a:lnTo>
                    <a:pt x="84" y="4110"/>
                  </a:lnTo>
                  <a:lnTo>
                    <a:pt x="69" y="4088"/>
                  </a:lnTo>
                  <a:lnTo>
                    <a:pt x="55" y="4065"/>
                  </a:lnTo>
                  <a:lnTo>
                    <a:pt x="43" y="4040"/>
                  </a:lnTo>
                  <a:lnTo>
                    <a:pt x="32" y="4013"/>
                  </a:lnTo>
                  <a:lnTo>
                    <a:pt x="22" y="3986"/>
                  </a:lnTo>
                  <a:lnTo>
                    <a:pt x="14" y="3956"/>
                  </a:lnTo>
                  <a:lnTo>
                    <a:pt x="8" y="3926"/>
                  </a:lnTo>
                  <a:lnTo>
                    <a:pt x="3" y="3893"/>
                  </a:lnTo>
                  <a:lnTo>
                    <a:pt x="1" y="3859"/>
                  </a:lnTo>
                  <a:lnTo>
                    <a:pt x="0" y="3824"/>
                  </a:lnTo>
                  <a:lnTo>
                    <a:pt x="0" y="0"/>
                  </a:lnTo>
                  <a:lnTo>
                    <a:pt x="140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/>
                </a:gs>
                <a:gs pos="62000">
                  <a:schemeClr val="tx1"/>
                </a:gs>
                <a:gs pos="66000">
                  <a:schemeClr val="tx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3000">
                    <a:schemeClr val="bg1">
                      <a:lumMod val="65000"/>
                    </a:schemeClr>
                  </a:gs>
                  <a:gs pos="82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grpSp>
          <p:nvGrpSpPr>
            <p:cNvPr id="10" name="Group 91">
              <a:extLst>
                <a:ext uri="{FF2B5EF4-FFF2-40B4-BE49-F238E27FC236}">
                  <a16:creationId xmlns:a16="http://schemas.microsoft.com/office/drawing/2014/main" id="{8A0182ED-66BD-644F-9B7D-0546A3654D4A}"/>
                </a:ext>
              </a:extLst>
            </p:cNvPr>
            <p:cNvGrpSpPr/>
            <p:nvPr/>
          </p:nvGrpSpPr>
          <p:grpSpPr>
            <a:xfrm>
              <a:off x="5840664" y="3124200"/>
              <a:ext cx="3200400" cy="480337"/>
              <a:chOff x="5840664" y="3124200"/>
              <a:chExt cx="3200400" cy="480337"/>
            </a:xfrm>
            <a:grpFill/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CFB22C03-438C-3D4F-A83D-9F19F45EC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0664" y="3124200"/>
                <a:ext cx="3200400" cy="271144"/>
              </a:xfrm>
              <a:custGeom>
                <a:avLst/>
                <a:gdLst/>
                <a:ahLst/>
                <a:cxnLst>
                  <a:cxn ang="0">
                    <a:pos x="11518" y="500"/>
                  </a:cxn>
                  <a:cxn ang="0">
                    <a:pos x="11490" y="539"/>
                  </a:cxn>
                  <a:cxn ang="0">
                    <a:pos x="11430" y="574"/>
                  </a:cxn>
                  <a:cxn ang="0">
                    <a:pos x="11339" y="610"/>
                  </a:cxn>
                  <a:cxn ang="0">
                    <a:pos x="11067" y="678"/>
                  </a:cxn>
                  <a:cxn ang="0">
                    <a:pos x="10685" y="742"/>
                  </a:cxn>
                  <a:cxn ang="0">
                    <a:pos x="10204" y="798"/>
                  </a:cxn>
                  <a:cxn ang="0">
                    <a:pos x="9633" y="849"/>
                  </a:cxn>
                  <a:cxn ang="0">
                    <a:pos x="8979" y="893"/>
                  </a:cxn>
                  <a:cxn ang="0">
                    <a:pos x="8257" y="929"/>
                  </a:cxn>
                  <a:cxn ang="0">
                    <a:pos x="7473" y="955"/>
                  </a:cxn>
                  <a:cxn ang="0">
                    <a:pos x="6637" y="971"/>
                  </a:cxn>
                  <a:cxn ang="0">
                    <a:pos x="5760" y="976"/>
                  </a:cxn>
                  <a:cxn ang="0">
                    <a:pos x="5171" y="974"/>
                  </a:cxn>
                  <a:cxn ang="0">
                    <a:pos x="4320" y="962"/>
                  </a:cxn>
                  <a:cxn ang="0">
                    <a:pos x="3519" y="939"/>
                  </a:cxn>
                  <a:cxn ang="0">
                    <a:pos x="2773" y="906"/>
                  </a:cxn>
                  <a:cxn ang="0">
                    <a:pos x="2097" y="865"/>
                  </a:cxn>
                  <a:cxn ang="0">
                    <a:pos x="1496" y="818"/>
                  </a:cxn>
                  <a:cxn ang="0">
                    <a:pos x="985" y="761"/>
                  </a:cxn>
                  <a:cxn ang="0">
                    <a:pos x="569" y="699"/>
                  </a:cxn>
                  <a:cxn ang="0">
                    <a:pos x="259" y="634"/>
                  </a:cxn>
                  <a:cxn ang="0">
                    <a:pos x="118" y="587"/>
                  </a:cxn>
                  <a:cxn ang="0">
                    <a:pos x="48" y="551"/>
                  </a:cxn>
                  <a:cxn ang="0">
                    <a:pos x="9" y="514"/>
                  </a:cxn>
                  <a:cxn ang="0">
                    <a:pos x="0" y="488"/>
                  </a:cxn>
                  <a:cxn ang="0">
                    <a:pos x="18" y="451"/>
                  </a:cxn>
                  <a:cxn ang="0">
                    <a:pos x="67" y="414"/>
                  </a:cxn>
                  <a:cxn ang="0">
                    <a:pos x="148" y="379"/>
                  </a:cxn>
                  <a:cxn ang="0">
                    <a:pos x="351" y="321"/>
                  </a:cxn>
                  <a:cxn ang="0">
                    <a:pos x="696" y="255"/>
                  </a:cxn>
                  <a:cxn ang="0">
                    <a:pos x="1145" y="197"/>
                  </a:cxn>
                  <a:cxn ang="0">
                    <a:pos x="1688" y="143"/>
                  </a:cxn>
                  <a:cxn ang="0">
                    <a:pos x="2314" y="97"/>
                  </a:cxn>
                  <a:cxn ang="0">
                    <a:pos x="3015" y="60"/>
                  </a:cxn>
                  <a:cxn ang="0">
                    <a:pos x="3780" y="30"/>
                  </a:cxn>
                  <a:cxn ang="0">
                    <a:pos x="4599" y="11"/>
                  </a:cxn>
                  <a:cxn ang="0">
                    <a:pos x="5464" y="2"/>
                  </a:cxn>
                  <a:cxn ang="0">
                    <a:pos x="6056" y="2"/>
                  </a:cxn>
                  <a:cxn ang="0">
                    <a:pos x="6921" y="11"/>
                  </a:cxn>
                  <a:cxn ang="0">
                    <a:pos x="7740" y="30"/>
                  </a:cxn>
                  <a:cxn ang="0">
                    <a:pos x="8505" y="60"/>
                  </a:cxn>
                  <a:cxn ang="0">
                    <a:pos x="9206" y="97"/>
                  </a:cxn>
                  <a:cxn ang="0">
                    <a:pos x="9832" y="143"/>
                  </a:cxn>
                  <a:cxn ang="0">
                    <a:pos x="10375" y="197"/>
                  </a:cxn>
                  <a:cxn ang="0">
                    <a:pos x="10824" y="255"/>
                  </a:cxn>
                  <a:cxn ang="0">
                    <a:pos x="11169" y="321"/>
                  </a:cxn>
                  <a:cxn ang="0">
                    <a:pos x="11372" y="379"/>
                  </a:cxn>
                  <a:cxn ang="0">
                    <a:pos x="11453" y="414"/>
                  </a:cxn>
                  <a:cxn ang="0">
                    <a:pos x="11502" y="451"/>
                  </a:cxn>
                  <a:cxn ang="0">
                    <a:pos x="11520" y="488"/>
                  </a:cxn>
                </a:cxnLst>
                <a:rect l="0" t="0" r="r" b="b"/>
                <a:pathLst>
                  <a:path w="11520" h="976">
                    <a:moveTo>
                      <a:pt x="11520" y="488"/>
                    </a:moveTo>
                    <a:lnTo>
                      <a:pt x="11520" y="488"/>
                    </a:lnTo>
                    <a:lnTo>
                      <a:pt x="11518" y="500"/>
                    </a:lnTo>
                    <a:lnTo>
                      <a:pt x="11511" y="514"/>
                    </a:lnTo>
                    <a:lnTo>
                      <a:pt x="11502" y="527"/>
                    </a:lnTo>
                    <a:lnTo>
                      <a:pt x="11490" y="539"/>
                    </a:lnTo>
                    <a:lnTo>
                      <a:pt x="11472" y="551"/>
                    </a:lnTo>
                    <a:lnTo>
                      <a:pt x="11453" y="562"/>
                    </a:lnTo>
                    <a:lnTo>
                      <a:pt x="11430" y="574"/>
                    </a:lnTo>
                    <a:lnTo>
                      <a:pt x="11402" y="587"/>
                    </a:lnTo>
                    <a:lnTo>
                      <a:pt x="11372" y="599"/>
                    </a:lnTo>
                    <a:lnTo>
                      <a:pt x="11339" y="610"/>
                    </a:lnTo>
                    <a:lnTo>
                      <a:pt x="11261" y="634"/>
                    </a:lnTo>
                    <a:lnTo>
                      <a:pt x="11169" y="655"/>
                    </a:lnTo>
                    <a:lnTo>
                      <a:pt x="11067" y="678"/>
                    </a:lnTo>
                    <a:lnTo>
                      <a:pt x="10951" y="699"/>
                    </a:lnTo>
                    <a:lnTo>
                      <a:pt x="10824" y="721"/>
                    </a:lnTo>
                    <a:lnTo>
                      <a:pt x="10685" y="742"/>
                    </a:lnTo>
                    <a:lnTo>
                      <a:pt x="10535" y="761"/>
                    </a:lnTo>
                    <a:lnTo>
                      <a:pt x="10375" y="781"/>
                    </a:lnTo>
                    <a:lnTo>
                      <a:pt x="10204" y="798"/>
                    </a:lnTo>
                    <a:lnTo>
                      <a:pt x="10022" y="818"/>
                    </a:lnTo>
                    <a:lnTo>
                      <a:pt x="9832" y="833"/>
                    </a:lnTo>
                    <a:lnTo>
                      <a:pt x="9633" y="849"/>
                    </a:lnTo>
                    <a:lnTo>
                      <a:pt x="9423" y="865"/>
                    </a:lnTo>
                    <a:lnTo>
                      <a:pt x="9206" y="879"/>
                    </a:lnTo>
                    <a:lnTo>
                      <a:pt x="8979" y="893"/>
                    </a:lnTo>
                    <a:lnTo>
                      <a:pt x="8747" y="906"/>
                    </a:lnTo>
                    <a:lnTo>
                      <a:pt x="8505" y="918"/>
                    </a:lnTo>
                    <a:lnTo>
                      <a:pt x="8257" y="929"/>
                    </a:lnTo>
                    <a:lnTo>
                      <a:pt x="8001" y="939"/>
                    </a:lnTo>
                    <a:lnTo>
                      <a:pt x="7740" y="946"/>
                    </a:lnTo>
                    <a:lnTo>
                      <a:pt x="7473" y="955"/>
                    </a:lnTo>
                    <a:lnTo>
                      <a:pt x="7200" y="962"/>
                    </a:lnTo>
                    <a:lnTo>
                      <a:pt x="6921" y="967"/>
                    </a:lnTo>
                    <a:lnTo>
                      <a:pt x="6637" y="971"/>
                    </a:lnTo>
                    <a:lnTo>
                      <a:pt x="6349" y="974"/>
                    </a:lnTo>
                    <a:lnTo>
                      <a:pt x="6056" y="976"/>
                    </a:lnTo>
                    <a:lnTo>
                      <a:pt x="5760" y="976"/>
                    </a:lnTo>
                    <a:lnTo>
                      <a:pt x="5760" y="976"/>
                    </a:lnTo>
                    <a:lnTo>
                      <a:pt x="5464" y="976"/>
                    </a:lnTo>
                    <a:lnTo>
                      <a:pt x="5171" y="974"/>
                    </a:lnTo>
                    <a:lnTo>
                      <a:pt x="4883" y="971"/>
                    </a:lnTo>
                    <a:lnTo>
                      <a:pt x="4599" y="967"/>
                    </a:lnTo>
                    <a:lnTo>
                      <a:pt x="4320" y="962"/>
                    </a:lnTo>
                    <a:lnTo>
                      <a:pt x="4047" y="955"/>
                    </a:lnTo>
                    <a:lnTo>
                      <a:pt x="3780" y="946"/>
                    </a:lnTo>
                    <a:lnTo>
                      <a:pt x="3519" y="939"/>
                    </a:lnTo>
                    <a:lnTo>
                      <a:pt x="3263" y="929"/>
                    </a:lnTo>
                    <a:lnTo>
                      <a:pt x="3015" y="918"/>
                    </a:lnTo>
                    <a:lnTo>
                      <a:pt x="2773" y="906"/>
                    </a:lnTo>
                    <a:lnTo>
                      <a:pt x="2539" y="893"/>
                    </a:lnTo>
                    <a:lnTo>
                      <a:pt x="2314" y="879"/>
                    </a:lnTo>
                    <a:lnTo>
                      <a:pt x="2097" y="865"/>
                    </a:lnTo>
                    <a:lnTo>
                      <a:pt x="1887" y="849"/>
                    </a:lnTo>
                    <a:lnTo>
                      <a:pt x="1688" y="833"/>
                    </a:lnTo>
                    <a:lnTo>
                      <a:pt x="1496" y="818"/>
                    </a:lnTo>
                    <a:lnTo>
                      <a:pt x="1316" y="798"/>
                    </a:lnTo>
                    <a:lnTo>
                      <a:pt x="1145" y="781"/>
                    </a:lnTo>
                    <a:lnTo>
                      <a:pt x="985" y="761"/>
                    </a:lnTo>
                    <a:lnTo>
                      <a:pt x="833" y="742"/>
                    </a:lnTo>
                    <a:lnTo>
                      <a:pt x="696" y="721"/>
                    </a:lnTo>
                    <a:lnTo>
                      <a:pt x="569" y="699"/>
                    </a:lnTo>
                    <a:lnTo>
                      <a:pt x="453" y="678"/>
                    </a:lnTo>
                    <a:lnTo>
                      <a:pt x="351" y="655"/>
                    </a:lnTo>
                    <a:lnTo>
                      <a:pt x="259" y="634"/>
                    </a:lnTo>
                    <a:lnTo>
                      <a:pt x="181" y="610"/>
                    </a:lnTo>
                    <a:lnTo>
                      <a:pt x="148" y="599"/>
                    </a:lnTo>
                    <a:lnTo>
                      <a:pt x="118" y="587"/>
                    </a:lnTo>
                    <a:lnTo>
                      <a:pt x="90" y="574"/>
                    </a:lnTo>
                    <a:lnTo>
                      <a:pt x="67" y="562"/>
                    </a:lnTo>
                    <a:lnTo>
                      <a:pt x="48" y="551"/>
                    </a:lnTo>
                    <a:lnTo>
                      <a:pt x="30" y="539"/>
                    </a:lnTo>
                    <a:lnTo>
                      <a:pt x="18" y="527"/>
                    </a:lnTo>
                    <a:lnTo>
                      <a:pt x="9" y="514"/>
                    </a:lnTo>
                    <a:lnTo>
                      <a:pt x="2" y="500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2" y="476"/>
                    </a:lnTo>
                    <a:lnTo>
                      <a:pt x="9" y="463"/>
                    </a:lnTo>
                    <a:lnTo>
                      <a:pt x="18" y="451"/>
                    </a:lnTo>
                    <a:lnTo>
                      <a:pt x="30" y="439"/>
                    </a:lnTo>
                    <a:lnTo>
                      <a:pt x="48" y="426"/>
                    </a:lnTo>
                    <a:lnTo>
                      <a:pt x="67" y="414"/>
                    </a:lnTo>
                    <a:lnTo>
                      <a:pt x="90" y="402"/>
                    </a:lnTo>
                    <a:lnTo>
                      <a:pt x="118" y="389"/>
                    </a:lnTo>
                    <a:lnTo>
                      <a:pt x="148" y="379"/>
                    </a:lnTo>
                    <a:lnTo>
                      <a:pt x="181" y="366"/>
                    </a:lnTo>
                    <a:lnTo>
                      <a:pt x="259" y="344"/>
                    </a:lnTo>
                    <a:lnTo>
                      <a:pt x="351" y="321"/>
                    </a:lnTo>
                    <a:lnTo>
                      <a:pt x="453" y="298"/>
                    </a:lnTo>
                    <a:lnTo>
                      <a:pt x="569" y="277"/>
                    </a:lnTo>
                    <a:lnTo>
                      <a:pt x="696" y="255"/>
                    </a:lnTo>
                    <a:lnTo>
                      <a:pt x="833" y="236"/>
                    </a:lnTo>
                    <a:lnTo>
                      <a:pt x="985" y="215"/>
                    </a:lnTo>
                    <a:lnTo>
                      <a:pt x="1145" y="197"/>
                    </a:lnTo>
                    <a:lnTo>
                      <a:pt x="1316" y="178"/>
                    </a:lnTo>
                    <a:lnTo>
                      <a:pt x="1496" y="160"/>
                    </a:lnTo>
                    <a:lnTo>
                      <a:pt x="1688" y="143"/>
                    </a:lnTo>
                    <a:lnTo>
                      <a:pt x="1887" y="127"/>
                    </a:lnTo>
                    <a:lnTo>
                      <a:pt x="2097" y="113"/>
                    </a:lnTo>
                    <a:lnTo>
                      <a:pt x="2314" y="97"/>
                    </a:lnTo>
                    <a:lnTo>
                      <a:pt x="2539" y="85"/>
                    </a:lnTo>
                    <a:lnTo>
                      <a:pt x="2773" y="70"/>
                    </a:lnTo>
                    <a:lnTo>
                      <a:pt x="3015" y="60"/>
                    </a:lnTo>
                    <a:lnTo>
                      <a:pt x="3263" y="49"/>
                    </a:lnTo>
                    <a:lnTo>
                      <a:pt x="3519" y="39"/>
                    </a:lnTo>
                    <a:lnTo>
                      <a:pt x="3780" y="30"/>
                    </a:lnTo>
                    <a:lnTo>
                      <a:pt x="4047" y="23"/>
                    </a:lnTo>
                    <a:lnTo>
                      <a:pt x="4320" y="16"/>
                    </a:lnTo>
                    <a:lnTo>
                      <a:pt x="4599" y="11"/>
                    </a:lnTo>
                    <a:lnTo>
                      <a:pt x="4883" y="5"/>
                    </a:lnTo>
                    <a:lnTo>
                      <a:pt x="5171" y="4"/>
                    </a:lnTo>
                    <a:lnTo>
                      <a:pt x="5464" y="2"/>
                    </a:lnTo>
                    <a:lnTo>
                      <a:pt x="5760" y="0"/>
                    </a:lnTo>
                    <a:lnTo>
                      <a:pt x="5760" y="0"/>
                    </a:lnTo>
                    <a:lnTo>
                      <a:pt x="6056" y="2"/>
                    </a:lnTo>
                    <a:lnTo>
                      <a:pt x="6349" y="4"/>
                    </a:lnTo>
                    <a:lnTo>
                      <a:pt x="6637" y="5"/>
                    </a:lnTo>
                    <a:lnTo>
                      <a:pt x="6921" y="11"/>
                    </a:lnTo>
                    <a:lnTo>
                      <a:pt x="7200" y="16"/>
                    </a:lnTo>
                    <a:lnTo>
                      <a:pt x="7473" y="23"/>
                    </a:lnTo>
                    <a:lnTo>
                      <a:pt x="7740" y="30"/>
                    </a:lnTo>
                    <a:lnTo>
                      <a:pt x="8001" y="39"/>
                    </a:lnTo>
                    <a:lnTo>
                      <a:pt x="8257" y="49"/>
                    </a:lnTo>
                    <a:lnTo>
                      <a:pt x="8505" y="60"/>
                    </a:lnTo>
                    <a:lnTo>
                      <a:pt x="8747" y="70"/>
                    </a:lnTo>
                    <a:lnTo>
                      <a:pt x="8979" y="85"/>
                    </a:lnTo>
                    <a:lnTo>
                      <a:pt x="9206" y="97"/>
                    </a:lnTo>
                    <a:lnTo>
                      <a:pt x="9423" y="113"/>
                    </a:lnTo>
                    <a:lnTo>
                      <a:pt x="9633" y="127"/>
                    </a:lnTo>
                    <a:lnTo>
                      <a:pt x="9832" y="143"/>
                    </a:lnTo>
                    <a:lnTo>
                      <a:pt x="10022" y="160"/>
                    </a:lnTo>
                    <a:lnTo>
                      <a:pt x="10204" y="178"/>
                    </a:lnTo>
                    <a:lnTo>
                      <a:pt x="10375" y="197"/>
                    </a:lnTo>
                    <a:lnTo>
                      <a:pt x="10535" y="215"/>
                    </a:lnTo>
                    <a:lnTo>
                      <a:pt x="10685" y="236"/>
                    </a:lnTo>
                    <a:lnTo>
                      <a:pt x="10824" y="255"/>
                    </a:lnTo>
                    <a:lnTo>
                      <a:pt x="10951" y="277"/>
                    </a:lnTo>
                    <a:lnTo>
                      <a:pt x="11067" y="298"/>
                    </a:lnTo>
                    <a:lnTo>
                      <a:pt x="11169" y="321"/>
                    </a:lnTo>
                    <a:lnTo>
                      <a:pt x="11261" y="344"/>
                    </a:lnTo>
                    <a:lnTo>
                      <a:pt x="11339" y="366"/>
                    </a:lnTo>
                    <a:lnTo>
                      <a:pt x="11372" y="379"/>
                    </a:lnTo>
                    <a:lnTo>
                      <a:pt x="11402" y="389"/>
                    </a:lnTo>
                    <a:lnTo>
                      <a:pt x="11430" y="402"/>
                    </a:lnTo>
                    <a:lnTo>
                      <a:pt x="11453" y="414"/>
                    </a:lnTo>
                    <a:lnTo>
                      <a:pt x="11472" y="426"/>
                    </a:lnTo>
                    <a:lnTo>
                      <a:pt x="11490" y="439"/>
                    </a:lnTo>
                    <a:lnTo>
                      <a:pt x="11502" y="451"/>
                    </a:lnTo>
                    <a:lnTo>
                      <a:pt x="11511" y="463"/>
                    </a:lnTo>
                    <a:lnTo>
                      <a:pt x="11518" y="476"/>
                    </a:lnTo>
                    <a:lnTo>
                      <a:pt x="11520" y="488"/>
                    </a:lnTo>
                    <a:lnTo>
                      <a:pt x="11520" y="488"/>
                    </a:lnTo>
                    <a:close/>
                  </a:path>
                </a:pathLst>
              </a:custGeom>
              <a:grpFill/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8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1"/>
                </a:gradFill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58C5409-26EE-4145-A4EC-92FF84080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0664" y="3258939"/>
                <a:ext cx="3200400" cy="345598"/>
              </a:xfrm>
              <a:custGeom>
                <a:avLst/>
                <a:gdLst/>
                <a:ahLst/>
                <a:cxnLst>
                  <a:cxn ang="0">
                    <a:pos x="2" y="768"/>
                  </a:cxn>
                  <a:cxn ang="0">
                    <a:pos x="30" y="807"/>
                  </a:cxn>
                  <a:cxn ang="0">
                    <a:pos x="90" y="842"/>
                  </a:cxn>
                  <a:cxn ang="0">
                    <a:pos x="181" y="879"/>
                  </a:cxn>
                  <a:cxn ang="0">
                    <a:pos x="453" y="946"/>
                  </a:cxn>
                  <a:cxn ang="0">
                    <a:pos x="833" y="1010"/>
                  </a:cxn>
                  <a:cxn ang="0">
                    <a:pos x="1316" y="1068"/>
                  </a:cxn>
                  <a:cxn ang="0">
                    <a:pos x="1887" y="1117"/>
                  </a:cxn>
                  <a:cxn ang="0">
                    <a:pos x="2539" y="1161"/>
                  </a:cxn>
                  <a:cxn ang="0">
                    <a:pos x="3263" y="1196"/>
                  </a:cxn>
                  <a:cxn ang="0">
                    <a:pos x="4047" y="1223"/>
                  </a:cxn>
                  <a:cxn ang="0">
                    <a:pos x="4883" y="1239"/>
                  </a:cxn>
                  <a:cxn ang="0">
                    <a:pos x="5760" y="1244"/>
                  </a:cxn>
                  <a:cxn ang="0">
                    <a:pos x="6349" y="1242"/>
                  </a:cxn>
                  <a:cxn ang="0">
                    <a:pos x="7200" y="1230"/>
                  </a:cxn>
                  <a:cxn ang="0">
                    <a:pos x="8001" y="1207"/>
                  </a:cxn>
                  <a:cxn ang="0">
                    <a:pos x="8747" y="1174"/>
                  </a:cxn>
                  <a:cxn ang="0">
                    <a:pos x="9423" y="1133"/>
                  </a:cxn>
                  <a:cxn ang="0">
                    <a:pos x="10022" y="1085"/>
                  </a:cxn>
                  <a:cxn ang="0">
                    <a:pos x="10535" y="1029"/>
                  </a:cxn>
                  <a:cxn ang="0">
                    <a:pos x="10951" y="967"/>
                  </a:cxn>
                  <a:cxn ang="0">
                    <a:pos x="11261" y="902"/>
                  </a:cxn>
                  <a:cxn ang="0">
                    <a:pos x="11402" y="855"/>
                  </a:cxn>
                  <a:cxn ang="0">
                    <a:pos x="11472" y="819"/>
                  </a:cxn>
                  <a:cxn ang="0">
                    <a:pos x="11511" y="782"/>
                  </a:cxn>
                  <a:cxn ang="0">
                    <a:pos x="11520" y="0"/>
                  </a:cxn>
                  <a:cxn ang="0">
                    <a:pos x="11511" y="26"/>
                  </a:cxn>
                  <a:cxn ang="0">
                    <a:pos x="11472" y="63"/>
                  </a:cxn>
                  <a:cxn ang="0">
                    <a:pos x="11402" y="99"/>
                  </a:cxn>
                  <a:cxn ang="0">
                    <a:pos x="11261" y="146"/>
                  </a:cxn>
                  <a:cxn ang="0">
                    <a:pos x="10951" y="211"/>
                  </a:cxn>
                  <a:cxn ang="0">
                    <a:pos x="10535" y="273"/>
                  </a:cxn>
                  <a:cxn ang="0">
                    <a:pos x="10022" y="330"/>
                  </a:cxn>
                  <a:cxn ang="0">
                    <a:pos x="9423" y="377"/>
                  </a:cxn>
                  <a:cxn ang="0">
                    <a:pos x="8747" y="418"/>
                  </a:cxn>
                  <a:cxn ang="0">
                    <a:pos x="8001" y="451"/>
                  </a:cxn>
                  <a:cxn ang="0">
                    <a:pos x="7200" y="474"/>
                  </a:cxn>
                  <a:cxn ang="0">
                    <a:pos x="6349" y="486"/>
                  </a:cxn>
                  <a:cxn ang="0">
                    <a:pos x="5760" y="488"/>
                  </a:cxn>
                  <a:cxn ang="0">
                    <a:pos x="4883" y="483"/>
                  </a:cxn>
                  <a:cxn ang="0">
                    <a:pos x="4047" y="467"/>
                  </a:cxn>
                  <a:cxn ang="0">
                    <a:pos x="3263" y="441"/>
                  </a:cxn>
                  <a:cxn ang="0">
                    <a:pos x="2539" y="405"/>
                  </a:cxn>
                  <a:cxn ang="0">
                    <a:pos x="1887" y="361"/>
                  </a:cxn>
                  <a:cxn ang="0">
                    <a:pos x="1316" y="310"/>
                  </a:cxn>
                  <a:cxn ang="0">
                    <a:pos x="833" y="254"/>
                  </a:cxn>
                  <a:cxn ang="0">
                    <a:pos x="453" y="190"/>
                  </a:cxn>
                  <a:cxn ang="0">
                    <a:pos x="181" y="122"/>
                  </a:cxn>
                  <a:cxn ang="0">
                    <a:pos x="90" y="86"/>
                  </a:cxn>
                  <a:cxn ang="0">
                    <a:pos x="30" y="51"/>
                  </a:cxn>
                  <a:cxn ang="0">
                    <a:pos x="2" y="12"/>
                  </a:cxn>
                </a:cxnLst>
                <a:rect l="0" t="0" r="r" b="b"/>
                <a:pathLst>
                  <a:path w="11520" h="1244">
                    <a:moveTo>
                      <a:pt x="0" y="756"/>
                    </a:moveTo>
                    <a:lnTo>
                      <a:pt x="0" y="756"/>
                    </a:lnTo>
                    <a:lnTo>
                      <a:pt x="2" y="768"/>
                    </a:lnTo>
                    <a:lnTo>
                      <a:pt x="9" y="782"/>
                    </a:lnTo>
                    <a:lnTo>
                      <a:pt x="18" y="795"/>
                    </a:lnTo>
                    <a:lnTo>
                      <a:pt x="30" y="807"/>
                    </a:lnTo>
                    <a:lnTo>
                      <a:pt x="48" y="819"/>
                    </a:lnTo>
                    <a:lnTo>
                      <a:pt x="67" y="832"/>
                    </a:lnTo>
                    <a:lnTo>
                      <a:pt x="90" y="842"/>
                    </a:lnTo>
                    <a:lnTo>
                      <a:pt x="118" y="855"/>
                    </a:lnTo>
                    <a:lnTo>
                      <a:pt x="148" y="867"/>
                    </a:lnTo>
                    <a:lnTo>
                      <a:pt x="181" y="879"/>
                    </a:lnTo>
                    <a:lnTo>
                      <a:pt x="259" y="902"/>
                    </a:lnTo>
                    <a:lnTo>
                      <a:pt x="351" y="925"/>
                    </a:lnTo>
                    <a:lnTo>
                      <a:pt x="453" y="946"/>
                    </a:lnTo>
                    <a:lnTo>
                      <a:pt x="569" y="967"/>
                    </a:lnTo>
                    <a:lnTo>
                      <a:pt x="696" y="989"/>
                    </a:lnTo>
                    <a:lnTo>
                      <a:pt x="833" y="1010"/>
                    </a:lnTo>
                    <a:lnTo>
                      <a:pt x="985" y="1029"/>
                    </a:lnTo>
                    <a:lnTo>
                      <a:pt x="1145" y="1048"/>
                    </a:lnTo>
                    <a:lnTo>
                      <a:pt x="1316" y="1068"/>
                    </a:lnTo>
                    <a:lnTo>
                      <a:pt x="1496" y="1085"/>
                    </a:lnTo>
                    <a:lnTo>
                      <a:pt x="1688" y="1101"/>
                    </a:lnTo>
                    <a:lnTo>
                      <a:pt x="1887" y="1117"/>
                    </a:lnTo>
                    <a:lnTo>
                      <a:pt x="2097" y="1133"/>
                    </a:lnTo>
                    <a:lnTo>
                      <a:pt x="2314" y="1147"/>
                    </a:lnTo>
                    <a:lnTo>
                      <a:pt x="2539" y="1161"/>
                    </a:lnTo>
                    <a:lnTo>
                      <a:pt x="2773" y="1174"/>
                    </a:lnTo>
                    <a:lnTo>
                      <a:pt x="3015" y="1186"/>
                    </a:lnTo>
                    <a:lnTo>
                      <a:pt x="3263" y="1196"/>
                    </a:lnTo>
                    <a:lnTo>
                      <a:pt x="3519" y="1207"/>
                    </a:lnTo>
                    <a:lnTo>
                      <a:pt x="3780" y="1216"/>
                    </a:lnTo>
                    <a:lnTo>
                      <a:pt x="4047" y="1223"/>
                    </a:lnTo>
                    <a:lnTo>
                      <a:pt x="4320" y="1230"/>
                    </a:lnTo>
                    <a:lnTo>
                      <a:pt x="4599" y="1235"/>
                    </a:lnTo>
                    <a:lnTo>
                      <a:pt x="4883" y="1239"/>
                    </a:lnTo>
                    <a:lnTo>
                      <a:pt x="5171" y="1242"/>
                    </a:lnTo>
                    <a:lnTo>
                      <a:pt x="5464" y="1244"/>
                    </a:lnTo>
                    <a:lnTo>
                      <a:pt x="5760" y="1244"/>
                    </a:lnTo>
                    <a:lnTo>
                      <a:pt x="5760" y="1244"/>
                    </a:lnTo>
                    <a:lnTo>
                      <a:pt x="6056" y="1244"/>
                    </a:lnTo>
                    <a:lnTo>
                      <a:pt x="6349" y="1242"/>
                    </a:lnTo>
                    <a:lnTo>
                      <a:pt x="6637" y="1239"/>
                    </a:lnTo>
                    <a:lnTo>
                      <a:pt x="6921" y="1235"/>
                    </a:lnTo>
                    <a:lnTo>
                      <a:pt x="7200" y="1230"/>
                    </a:lnTo>
                    <a:lnTo>
                      <a:pt x="7473" y="1223"/>
                    </a:lnTo>
                    <a:lnTo>
                      <a:pt x="7740" y="1216"/>
                    </a:lnTo>
                    <a:lnTo>
                      <a:pt x="8001" y="1207"/>
                    </a:lnTo>
                    <a:lnTo>
                      <a:pt x="8257" y="1196"/>
                    </a:lnTo>
                    <a:lnTo>
                      <a:pt x="8505" y="1186"/>
                    </a:lnTo>
                    <a:lnTo>
                      <a:pt x="8747" y="1174"/>
                    </a:lnTo>
                    <a:lnTo>
                      <a:pt x="8979" y="1161"/>
                    </a:lnTo>
                    <a:lnTo>
                      <a:pt x="9206" y="1147"/>
                    </a:lnTo>
                    <a:lnTo>
                      <a:pt x="9423" y="1133"/>
                    </a:lnTo>
                    <a:lnTo>
                      <a:pt x="9633" y="1117"/>
                    </a:lnTo>
                    <a:lnTo>
                      <a:pt x="9832" y="1101"/>
                    </a:lnTo>
                    <a:lnTo>
                      <a:pt x="10022" y="1085"/>
                    </a:lnTo>
                    <a:lnTo>
                      <a:pt x="10204" y="1068"/>
                    </a:lnTo>
                    <a:lnTo>
                      <a:pt x="10375" y="1048"/>
                    </a:lnTo>
                    <a:lnTo>
                      <a:pt x="10535" y="1029"/>
                    </a:lnTo>
                    <a:lnTo>
                      <a:pt x="10685" y="1010"/>
                    </a:lnTo>
                    <a:lnTo>
                      <a:pt x="10824" y="989"/>
                    </a:lnTo>
                    <a:lnTo>
                      <a:pt x="10951" y="967"/>
                    </a:lnTo>
                    <a:lnTo>
                      <a:pt x="11067" y="946"/>
                    </a:lnTo>
                    <a:lnTo>
                      <a:pt x="11169" y="925"/>
                    </a:lnTo>
                    <a:lnTo>
                      <a:pt x="11261" y="902"/>
                    </a:lnTo>
                    <a:lnTo>
                      <a:pt x="11339" y="879"/>
                    </a:lnTo>
                    <a:lnTo>
                      <a:pt x="11372" y="867"/>
                    </a:lnTo>
                    <a:lnTo>
                      <a:pt x="11402" y="855"/>
                    </a:lnTo>
                    <a:lnTo>
                      <a:pt x="11430" y="842"/>
                    </a:lnTo>
                    <a:lnTo>
                      <a:pt x="11453" y="832"/>
                    </a:lnTo>
                    <a:lnTo>
                      <a:pt x="11472" y="819"/>
                    </a:lnTo>
                    <a:lnTo>
                      <a:pt x="11490" y="807"/>
                    </a:lnTo>
                    <a:lnTo>
                      <a:pt x="11502" y="795"/>
                    </a:lnTo>
                    <a:lnTo>
                      <a:pt x="11511" y="782"/>
                    </a:lnTo>
                    <a:lnTo>
                      <a:pt x="11518" y="768"/>
                    </a:lnTo>
                    <a:lnTo>
                      <a:pt x="11520" y="756"/>
                    </a:lnTo>
                    <a:lnTo>
                      <a:pt x="11520" y="0"/>
                    </a:lnTo>
                    <a:lnTo>
                      <a:pt x="11520" y="0"/>
                    </a:lnTo>
                    <a:lnTo>
                      <a:pt x="11518" y="12"/>
                    </a:lnTo>
                    <a:lnTo>
                      <a:pt x="11511" y="26"/>
                    </a:lnTo>
                    <a:lnTo>
                      <a:pt x="11502" y="39"/>
                    </a:lnTo>
                    <a:lnTo>
                      <a:pt x="11490" y="51"/>
                    </a:lnTo>
                    <a:lnTo>
                      <a:pt x="11472" y="63"/>
                    </a:lnTo>
                    <a:lnTo>
                      <a:pt x="11453" y="74"/>
                    </a:lnTo>
                    <a:lnTo>
                      <a:pt x="11430" y="86"/>
                    </a:lnTo>
                    <a:lnTo>
                      <a:pt x="11402" y="99"/>
                    </a:lnTo>
                    <a:lnTo>
                      <a:pt x="11372" y="111"/>
                    </a:lnTo>
                    <a:lnTo>
                      <a:pt x="11339" y="122"/>
                    </a:lnTo>
                    <a:lnTo>
                      <a:pt x="11261" y="146"/>
                    </a:lnTo>
                    <a:lnTo>
                      <a:pt x="11169" y="167"/>
                    </a:lnTo>
                    <a:lnTo>
                      <a:pt x="11067" y="190"/>
                    </a:lnTo>
                    <a:lnTo>
                      <a:pt x="10951" y="211"/>
                    </a:lnTo>
                    <a:lnTo>
                      <a:pt x="10824" y="233"/>
                    </a:lnTo>
                    <a:lnTo>
                      <a:pt x="10685" y="254"/>
                    </a:lnTo>
                    <a:lnTo>
                      <a:pt x="10535" y="273"/>
                    </a:lnTo>
                    <a:lnTo>
                      <a:pt x="10375" y="293"/>
                    </a:lnTo>
                    <a:lnTo>
                      <a:pt x="10204" y="310"/>
                    </a:lnTo>
                    <a:lnTo>
                      <a:pt x="10022" y="330"/>
                    </a:lnTo>
                    <a:lnTo>
                      <a:pt x="9832" y="345"/>
                    </a:lnTo>
                    <a:lnTo>
                      <a:pt x="9633" y="361"/>
                    </a:lnTo>
                    <a:lnTo>
                      <a:pt x="9423" y="377"/>
                    </a:lnTo>
                    <a:lnTo>
                      <a:pt x="9206" y="391"/>
                    </a:lnTo>
                    <a:lnTo>
                      <a:pt x="8979" y="405"/>
                    </a:lnTo>
                    <a:lnTo>
                      <a:pt x="8747" y="418"/>
                    </a:lnTo>
                    <a:lnTo>
                      <a:pt x="8505" y="430"/>
                    </a:lnTo>
                    <a:lnTo>
                      <a:pt x="8257" y="441"/>
                    </a:lnTo>
                    <a:lnTo>
                      <a:pt x="8001" y="451"/>
                    </a:lnTo>
                    <a:lnTo>
                      <a:pt x="7740" y="458"/>
                    </a:lnTo>
                    <a:lnTo>
                      <a:pt x="7473" y="467"/>
                    </a:lnTo>
                    <a:lnTo>
                      <a:pt x="7200" y="474"/>
                    </a:lnTo>
                    <a:lnTo>
                      <a:pt x="6921" y="479"/>
                    </a:lnTo>
                    <a:lnTo>
                      <a:pt x="6637" y="483"/>
                    </a:lnTo>
                    <a:lnTo>
                      <a:pt x="6349" y="486"/>
                    </a:lnTo>
                    <a:lnTo>
                      <a:pt x="6056" y="488"/>
                    </a:lnTo>
                    <a:lnTo>
                      <a:pt x="5760" y="488"/>
                    </a:lnTo>
                    <a:lnTo>
                      <a:pt x="5760" y="488"/>
                    </a:lnTo>
                    <a:lnTo>
                      <a:pt x="5464" y="488"/>
                    </a:lnTo>
                    <a:lnTo>
                      <a:pt x="5171" y="486"/>
                    </a:lnTo>
                    <a:lnTo>
                      <a:pt x="4883" y="483"/>
                    </a:lnTo>
                    <a:lnTo>
                      <a:pt x="4599" y="479"/>
                    </a:lnTo>
                    <a:lnTo>
                      <a:pt x="4320" y="474"/>
                    </a:lnTo>
                    <a:lnTo>
                      <a:pt x="4047" y="467"/>
                    </a:lnTo>
                    <a:lnTo>
                      <a:pt x="3780" y="458"/>
                    </a:lnTo>
                    <a:lnTo>
                      <a:pt x="3519" y="451"/>
                    </a:lnTo>
                    <a:lnTo>
                      <a:pt x="3263" y="441"/>
                    </a:lnTo>
                    <a:lnTo>
                      <a:pt x="3015" y="430"/>
                    </a:lnTo>
                    <a:lnTo>
                      <a:pt x="2773" y="418"/>
                    </a:lnTo>
                    <a:lnTo>
                      <a:pt x="2539" y="405"/>
                    </a:lnTo>
                    <a:lnTo>
                      <a:pt x="2314" y="391"/>
                    </a:lnTo>
                    <a:lnTo>
                      <a:pt x="2097" y="377"/>
                    </a:lnTo>
                    <a:lnTo>
                      <a:pt x="1887" y="361"/>
                    </a:lnTo>
                    <a:lnTo>
                      <a:pt x="1688" y="345"/>
                    </a:lnTo>
                    <a:lnTo>
                      <a:pt x="1496" y="330"/>
                    </a:lnTo>
                    <a:lnTo>
                      <a:pt x="1316" y="310"/>
                    </a:lnTo>
                    <a:lnTo>
                      <a:pt x="1145" y="293"/>
                    </a:lnTo>
                    <a:lnTo>
                      <a:pt x="985" y="273"/>
                    </a:lnTo>
                    <a:lnTo>
                      <a:pt x="833" y="254"/>
                    </a:lnTo>
                    <a:lnTo>
                      <a:pt x="696" y="233"/>
                    </a:lnTo>
                    <a:lnTo>
                      <a:pt x="569" y="211"/>
                    </a:lnTo>
                    <a:lnTo>
                      <a:pt x="453" y="190"/>
                    </a:lnTo>
                    <a:lnTo>
                      <a:pt x="351" y="167"/>
                    </a:lnTo>
                    <a:lnTo>
                      <a:pt x="259" y="146"/>
                    </a:lnTo>
                    <a:lnTo>
                      <a:pt x="181" y="122"/>
                    </a:lnTo>
                    <a:lnTo>
                      <a:pt x="148" y="111"/>
                    </a:lnTo>
                    <a:lnTo>
                      <a:pt x="118" y="99"/>
                    </a:lnTo>
                    <a:lnTo>
                      <a:pt x="90" y="86"/>
                    </a:lnTo>
                    <a:lnTo>
                      <a:pt x="67" y="74"/>
                    </a:lnTo>
                    <a:lnTo>
                      <a:pt x="48" y="63"/>
                    </a:lnTo>
                    <a:lnTo>
                      <a:pt x="30" y="51"/>
                    </a:lnTo>
                    <a:lnTo>
                      <a:pt x="18" y="39"/>
                    </a:lnTo>
                    <a:lnTo>
                      <a:pt x="9" y="26"/>
                    </a:lnTo>
                    <a:lnTo>
                      <a:pt x="2" y="12"/>
                    </a:lnTo>
                    <a:lnTo>
                      <a:pt x="0" y="0"/>
                    </a:lnTo>
                    <a:lnTo>
                      <a:pt x="0" y="756"/>
                    </a:lnTo>
                    <a:close/>
                  </a:path>
                </a:pathLst>
              </a:custGeom>
              <a:gradFill flip="none" rotWithShape="1">
                <a:gsLst>
                  <a:gs pos="56000">
                    <a:schemeClr val="bg1">
                      <a:lumMod val="85000"/>
                    </a:schemeClr>
                  </a:gs>
                  <a:gs pos="32000">
                    <a:schemeClr val="bg1">
                      <a:lumMod val="50000"/>
                    </a:schemeClr>
                  </a:gs>
                  <a:gs pos="11000">
                    <a:schemeClr val="tx1">
                      <a:lumMod val="75000"/>
                      <a:lumOff val="25000"/>
                    </a:schemeClr>
                  </a:gs>
                  <a:gs pos="91000">
                    <a:schemeClr val="bg1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8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5CC1F312-57E0-F04B-8EDC-421124D86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777" y="3129756"/>
                <a:ext cx="3168173" cy="250587"/>
              </a:xfrm>
              <a:custGeom>
                <a:avLst/>
                <a:gdLst/>
                <a:ahLst/>
                <a:cxnLst>
                  <a:cxn ang="0">
                    <a:pos x="11402" y="464"/>
                  </a:cxn>
                  <a:cxn ang="0">
                    <a:pos x="11374" y="497"/>
                  </a:cxn>
                  <a:cxn ang="0">
                    <a:pos x="11314" y="531"/>
                  </a:cxn>
                  <a:cxn ang="0">
                    <a:pos x="11224" y="564"/>
                  </a:cxn>
                  <a:cxn ang="0">
                    <a:pos x="10956" y="628"/>
                  </a:cxn>
                  <a:cxn ang="0">
                    <a:pos x="10577" y="686"/>
                  </a:cxn>
                  <a:cxn ang="0">
                    <a:pos x="10102" y="739"/>
                  </a:cxn>
                  <a:cxn ang="0">
                    <a:pos x="9536" y="786"/>
                  </a:cxn>
                  <a:cxn ang="0">
                    <a:pos x="8889" y="825"/>
                  </a:cxn>
                  <a:cxn ang="0">
                    <a:pos x="8174" y="858"/>
                  </a:cxn>
                  <a:cxn ang="0">
                    <a:pos x="7397" y="883"/>
                  </a:cxn>
                  <a:cxn ang="0">
                    <a:pos x="6571" y="897"/>
                  </a:cxn>
                  <a:cxn ang="0">
                    <a:pos x="5702" y="903"/>
                  </a:cxn>
                  <a:cxn ang="0">
                    <a:pos x="5119" y="901"/>
                  </a:cxn>
                  <a:cxn ang="0">
                    <a:pos x="4277" y="888"/>
                  </a:cxn>
                  <a:cxn ang="0">
                    <a:pos x="3482" y="867"/>
                  </a:cxn>
                  <a:cxn ang="0">
                    <a:pos x="2745" y="837"/>
                  </a:cxn>
                  <a:cxn ang="0">
                    <a:pos x="2076" y="800"/>
                  </a:cxn>
                  <a:cxn ang="0">
                    <a:pos x="1482" y="754"/>
                  </a:cxn>
                  <a:cxn ang="0">
                    <a:pos x="975" y="703"/>
                  </a:cxn>
                  <a:cxn ang="0">
                    <a:pos x="562" y="647"/>
                  </a:cxn>
                  <a:cxn ang="0">
                    <a:pos x="256" y="585"/>
                  </a:cxn>
                  <a:cxn ang="0">
                    <a:pos x="116" y="543"/>
                  </a:cxn>
                  <a:cxn ang="0">
                    <a:pos x="46" y="510"/>
                  </a:cxn>
                  <a:cxn ang="0">
                    <a:pos x="7" y="474"/>
                  </a:cxn>
                  <a:cxn ang="0">
                    <a:pos x="0" y="451"/>
                  </a:cxn>
                  <a:cxn ang="0">
                    <a:pos x="16" y="416"/>
                  </a:cxn>
                  <a:cxn ang="0">
                    <a:pos x="65" y="383"/>
                  </a:cxn>
                  <a:cxn ang="0">
                    <a:pos x="146" y="349"/>
                  </a:cxn>
                  <a:cxn ang="0">
                    <a:pos x="345" y="296"/>
                  </a:cxn>
                  <a:cxn ang="0">
                    <a:pos x="689" y="236"/>
                  </a:cxn>
                  <a:cxn ang="0">
                    <a:pos x="1133" y="182"/>
                  </a:cxn>
                  <a:cxn ang="0">
                    <a:pos x="1671" y="133"/>
                  </a:cxn>
                  <a:cxn ang="0">
                    <a:pos x="2291" y="90"/>
                  </a:cxn>
                  <a:cxn ang="0">
                    <a:pos x="2983" y="55"/>
                  </a:cxn>
                  <a:cxn ang="0">
                    <a:pos x="3741" y="27"/>
                  </a:cxn>
                  <a:cxn ang="0">
                    <a:pos x="4553" y="9"/>
                  </a:cxn>
                  <a:cxn ang="0">
                    <a:pos x="5408" y="0"/>
                  </a:cxn>
                  <a:cxn ang="0">
                    <a:pos x="5994" y="0"/>
                  </a:cxn>
                  <a:cxn ang="0">
                    <a:pos x="6851" y="9"/>
                  </a:cxn>
                  <a:cxn ang="0">
                    <a:pos x="7663" y="27"/>
                  </a:cxn>
                  <a:cxn ang="0">
                    <a:pos x="8419" y="55"/>
                  </a:cxn>
                  <a:cxn ang="0">
                    <a:pos x="9113" y="90"/>
                  </a:cxn>
                  <a:cxn ang="0">
                    <a:pos x="9733" y="133"/>
                  </a:cxn>
                  <a:cxn ang="0">
                    <a:pos x="10271" y="182"/>
                  </a:cxn>
                  <a:cxn ang="0">
                    <a:pos x="10715" y="236"/>
                  </a:cxn>
                  <a:cxn ang="0">
                    <a:pos x="11059" y="296"/>
                  </a:cxn>
                  <a:cxn ang="0">
                    <a:pos x="11258" y="349"/>
                  </a:cxn>
                  <a:cxn ang="0">
                    <a:pos x="11339" y="383"/>
                  </a:cxn>
                  <a:cxn ang="0">
                    <a:pos x="11388" y="416"/>
                  </a:cxn>
                  <a:cxn ang="0">
                    <a:pos x="11404" y="451"/>
                  </a:cxn>
                </a:cxnLst>
                <a:rect l="0" t="0" r="r" b="b"/>
                <a:pathLst>
                  <a:path w="11404" h="903">
                    <a:moveTo>
                      <a:pt x="11404" y="451"/>
                    </a:moveTo>
                    <a:lnTo>
                      <a:pt x="11404" y="451"/>
                    </a:lnTo>
                    <a:lnTo>
                      <a:pt x="11402" y="464"/>
                    </a:lnTo>
                    <a:lnTo>
                      <a:pt x="11397" y="474"/>
                    </a:lnTo>
                    <a:lnTo>
                      <a:pt x="11388" y="487"/>
                    </a:lnTo>
                    <a:lnTo>
                      <a:pt x="11374" y="497"/>
                    </a:lnTo>
                    <a:lnTo>
                      <a:pt x="11358" y="510"/>
                    </a:lnTo>
                    <a:lnTo>
                      <a:pt x="11339" y="520"/>
                    </a:lnTo>
                    <a:lnTo>
                      <a:pt x="11314" y="531"/>
                    </a:lnTo>
                    <a:lnTo>
                      <a:pt x="11288" y="543"/>
                    </a:lnTo>
                    <a:lnTo>
                      <a:pt x="11258" y="554"/>
                    </a:lnTo>
                    <a:lnTo>
                      <a:pt x="11224" y="564"/>
                    </a:lnTo>
                    <a:lnTo>
                      <a:pt x="11147" y="585"/>
                    </a:lnTo>
                    <a:lnTo>
                      <a:pt x="11059" y="606"/>
                    </a:lnTo>
                    <a:lnTo>
                      <a:pt x="10956" y="628"/>
                    </a:lnTo>
                    <a:lnTo>
                      <a:pt x="10842" y="647"/>
                    </a:lnTo>
                    <a:lnTo>
                      <a:pt x="10715" y="666"/>
                    </a:lnTo>
                    <a:lnTo>
                      <a:pt x="10577" y="686"/>
                    </a:lnTo>
                    <a:lnTo>
                      <a:pt x="10429" y="703"/>
                    </a:lnTo>
                    <a:lnTo>
                      <a:pt x="10271" y="721"/>
                    </a:lnTo>
                    <a:lnTo>
                      <a:pt x="10102" y="739"/>
                    </a:lnTo>
                    <a:lnTo>
                      <a:pt x="9922" y="754"/>
                    </a:lnTo>
                    <a:lnTo>
                      <a:pt x="9733" y="770"/>
                    </a:lnTo>
                    <a:lnTo>
                      <a:pt x="9536" y="786"/>
                    </a:lnTo>
                    <a:lnTo>
                      <a:pt x="9328" y="800"/>
                    </a:lnTo>
                    <a:lnTo>
                      <a:pt x="9113" y="813"/>
                    </a:lnTo>
                    <a:lnTo>
                      <a:pt x="8889" y="825"/>
                    </a:lnTo>
                    <a:lnTo>
                      <a:pt x="8659" y="837"/>
                    </a:lnTo>
                    <a:lnTo>
                      <a:pt x="8419" y="848"/>
                    </a:lnTo>
                    <a:lnTo>
                      <a:pt x="8174" y="858"/>
                    </a:lnTo>
                    <a:lnTo>
                      <a:pt x="7922" y="867"/>
                    </a:lnTo>
                    <a:lnTo>
                      <a:pt x="7663" y="876"/>
                    </a:lnTo>
                    <a:lnTo>
                      <a:pt x="7397" y="883"/>
                    </a:lnTo>
                    <a:lnTo>
                      <a:pt x="7127" y="888"/>
                    </a:lnTo>
                    <a:lnTo>
                      <a:pt x="6851" y="894"/>
                    </a:lnTo>
                    <a:lnTo>
                      <a:pt x="6571" y="897"/>
                    </a:lnTo>
                    <a:lnTo>
                      <a:pt x="6285" y="901"/>
                    </a:lnTo>
                    <a:lnTo>
                      <a:pt x="5994" y="903"/>
                    </a:lnTo>
                    <a:lnTo>
                      <a:pt x="5702" y="903"/>
                    </a:lnTo>
                    <a:lnTo>
                      <a:pt x="5702" y="903"/>
                    </a:lnTo>
                    <a:lnTo>
                      <a:pt x="5408" y="903"/>
                    </a:lnTo>
                    <a:lnTo>
                      <a:pt x="5119" y="901"/>
                    </a:lnTo>
                    <a:lnTo>
                      <a:pt x="4833" y="897"/>
                    </a:lnTo>
                    <a:lnTo>
                      <a:pt x="4553" y="894"/>
                    </a:lnTo>
                    <a:lnTo>
                      <a:pt x="4277" y="888"/>
                    </a:lnTo>
                    <a:lnTo>
                      <a:pt x="4007" y="883"/>
                    </a:lnTo>
                    <a:lnTo>
                      <a:pt x="3741" y="876"/>
                    </a:lnTo>
                    <a:lnTo>
                      <a:pt x="3482" y="867"/>
                    </a:lnTo>
                    <a:lnTo>
                      <a:pt x="3230" y="858"/>
                    </a:lnTo>
                    <a:lnTo>
                      <a:pt x="2983" y="848"/>
                    </a:lnTo>
                    <a:lnTo>
                      <a:pt x="2745" y="837"/>
                    </a:lnTo>
                    <a:lnTo>
                      <a:pt x="2515" y="825"/>
                    </a:lnTo>
                    <a:lnTo>
                      <a:pt x="2291" y="813"/>
                    </a:lnTo>
                    <a:lnTo>
                      <a:pt x="2076" y="800"/>
                    </a:lnTo>
                    <a:lnTo>
                      <a:pt x="1868" y="786"/>
                    </a:lnTo>
                    <a:lnTo>
                      <a:pt x="1671" y="770"/>
                    </a:lnTo>
                    <a:lnTo>
                      <a:pt x="1482" y="754"/>
                    </a:lnTo>
                    <a:lnTo>
                      <a:pt x="1302" y="739"/>
                    </a:lnTo>
                    <a:lnTo>
                      <a:pt x="1133" y="721"/>
                    </a:lnTo>
                    <a:lnTo>
                      <a:pt x="975" y="703"/>
                    </a:lnTo>
                    <a:lnTo>
                      <a:pt x="825" y="686"/>
                    </a:lnTo>
                    <a:lnTo>
                      <a:pt x="689" y="666"/>
                    </a:lnTo>
                    <a:lnTo>
                      <a:pt x="562" y="647"/>
                    </a:lnTo>
                    <a:lnTo>
                      <a:pt x="448" y="628"/>
                    </a:lnTo>
                    <a:lnTo>
                      <a:pt x="345" y="606"/>
                    </a:lnTo>
                    <a:lnTo>
                      <a:pt x="256" y="585"/>
                    </a:lnTo>
                    <a:lnTo>
                      <a:pt x="180" y="564"/>
                    </a:lnTo>
                    <a:lnTo>
                      <a:pt x="146" y="554"/>
                    </a:lnTo>
                    <a:lnTo>
                      <a:pt x="116" y="543"/>
                    </a:lnTo>
                    <a:lnTo>
                      <a:pt x="88" y="531"/>
                    </a:lnTo>
                    <a:lnTo>
                      <a:pt x="65" y="520"/>
                    </a:lnTo>
                    <a:lnTo>
                      <a:pt x="46" y="510"/>
                    </a:lnTo>
                    <a:lnTo>
                      <a:pt x="30" y="497"/>
                    </a:lnTo>
                    <a:lnTo>
                      <a:pt x="16" y="487"/>
                    </a:lnTo>
                    <a:lnTo>
                      <a:pt x="7" y="474"/>
                    </a:lnTo>
                    <a:lnTo>
                      <a:pt x="2" y="464"/>
                    </a:lnTo>
                    <a:lnTo>
                      <a:pt x="0" y="451"/>
                    </a:lnTo>
                    <a:lnTo>
                      <a:pt x="0" y="451"/>
                    </a:lnTo>
                    <a:lnTo>
                      <a:pt x="2" y="439"/>
                    </a:lnTo>
                    <a:lnTo>
                      <a:pt x="7" y="429"/>
                    </a:lnTo>
                    <a:lnTo>
                      <a:pt x="16" y="416"/>
                    </a:lnTo>
                    <a:lnTo>
                      <a:pt x="30" y="406"/>
                    </a:lnTo>
                    <a:lnTo>
                      <a:pt x="46" y="393"/>
                    </a:lnTo>
                    <a:lnTo>
                      <a:pt x="65" y="383"/>
                    </a:lnTo>
                    <a:lnTo>
                      <a:pt x="88" y="372"/>
                    </a:lnTo>
                    <a:lnTo>
                      <a:pt x="116" y="360"/>
                    </a:lnTo>
                    <a:lnTo>
                      <a:pt x="146" y="349"/>
                    </a:lnTo>
                    <a:lnTo>
                      <a:pt x="180" y="339"/>
                    </a:lnTo>
                    <a:lnTo>
                      <a:pt x="256" y="318"/>
                    </a:lnTo>
                    <a:lnTo>
                      <a:pt x="345" y="296"/>
                    </a:lnTo>
                    <a:lnTo>
                      <a:pt x="448" y="275"/>
                    </a:lnTo>
                    <a:lnTo>
                      <a:pt x="562" y="256"/>
                    </a:lnTo>
                    <a:lnTo>
                      <a:pt x="689" y="236"/>
                    </a:lnTo>
                    <a:lnTo>
                      <a:pt x="825" y="217"/>
                    </a:lnTo>
                    <a:lnTo>
                      <a:pt x="975" y="199"/>
                    </a:lnTo>
                    <a:lnTo>
                      <a:pt x="1133" y="182"/>
                    </a:lnTo>
                    <a:lnTo>
                      <a:pt x="1302" y="164"/>
                    </a:lnTo>
                    <a:lnTo>
                      <a:pt x="1482" y="148"/>
                    </a:lnTo>
                    <a:lnTo>
                      <a:pt x="1671" y="133"/>
                    </a:lnTo>
                    <a:lnTo>
                      <a:pt x="1868" y="117"/>
                    </a:lnTo>
                    <a:lnTo>
                      <a:pt x="2076" y="103"/>
                    </a:lnTo>
                    <a:lnTo>
                      <a:pt x="2291" y="90"/>
                    </a:lnTo>
                    <a:lnTo>
                      <a:pt x="2515" y="76"/>
                    </a:lnTo>
                    <a:lnTo>
                      <a:pt x="2745" y="66"/>
                    </a:lnTo>
                    <a:lnTo>
                      <a:pt x="2983" y="55"/>
                    </a:lnTo>
                    <a:lnTo>
                      <a:pt x="3230" y="44"/>
                    </a:lnTo>
                    <a:lnTo>
                      <a:pt x="3482" y="36"/>
                    </a:lnTo>
                    <a:lnTo>
                      <a:pt x="3741" y="27"/>
                    </a:lnTo>
                    <a:lnTo>
                      <a:pt x="4007" y="20"/>
                    </a:lnTo>
                    <a:lnTo>
                      <a:pt x="4277" y="14"/>
                    </a:lnTo>
                    <a:lnTo>
                      <a:pt x="4553" y="9"/>
                    </a:lnTo>
                    <a:lnTo>
                      <a:pt x="4833" y="6"/>
                    </a:lnTo>
                    <a:lnTo>
                      <a:pt x="5119" y="2"/>
                    </a:lnTo>
                    <a:lnTo>
                      <a:pt x="5408" y="0"/>
                    </a:lnTo>
                    <a:lnTo>
                      <a:pt x="5702" y="0"/>
                    </a:lnTo>
                    <a:lnTo>
                      <a:pt x="5702" y="0"/>
                    </a:lnTo>
                    <a:lnTo>
                      <a:pt x="5994" y="0"/>
                    </a:lnTo>
                    <a:lnTo>
                      <a:pt x="6285" y="2"/>
                    </a:lnTo>
                    <a:lnTo>
                      <a:pt x="6571" y="6"/>
                    </a:lnTo>
                    <a:lnTo>
                      <a:pt x="6851" y="9"/>
                    </a:lnTo>
                    <a:lnTo>
                      <a:pt x="7127" y="14"/>
                    </a:lnTo>
                    <a:lnTo>
                      <a:pt x="7397" y="20"/>
                    </a:lnTo>
                    <a:lnTo>
                      <a:pt x="7663" y="27"/>
                    </a:lnTo>
                    <a:lnTo>
                      <a:pt x="7922" y="36"/>
                    </a:lnTo>
                    <a:lnTo>
                      <a:pt x="8174" y="44"/>
                    </a:lnTo>
                    <a:lnTo>
                      <a:pt x="8419" y="55"/>
                    </a:lnTo>
                    <a:lnTo>
                      <a:pt x="8659" y="66"/>
                    </a:lnTo>
                    <a:lnTo>
                      <a:pt x="8889" y="76"/>
                    </a:lnTo>
                    <a:lnTo>
                      <a:pt x="9113" y="90"/>
                    </a:lnTo>
                    <a:lnTo>
                      <a:pt x="9328" y="103"/>
                    </a:lnTo>
                    <a:lnTo>
                      <a:pt x="9536" y="117"/>
                    </a:lnTo>
                    <a:lnTo>
                      <a:pt x="9733" y="133"/>
                    </a:lnTo>
                    <a:lnTo>
                      <a:pt x="9922" y="148"/>
                    </a:lnTo>
                    <a:lnTo>
                      <a:pt x="10102" y="164"/>
                    </a:lnTo>
                    <a:lnTo>
                      <a:pt x="10271" y="182"/>
                    </a:lnTo>
                    <a:lnTo>
                      <a:pt x="10429" y="199"/>
                    </a:lnTo>
                    <a:lnTo>
                      <a:pt x="10577" y="217"/>
                    </a:lnTo>
                    <a:lnTo>
                      <a:pt x="10715" y="236"/>
                    </a:lnTo>
                    <a:lnTo>
                      <a:pt x="10842" y="256"/>
                    </a:lnTo>
                    <a:lnTo>
                      <a:pt x="10956" y="275"/>
                    </a:lnTo>
                    <a:lnTo>
                      <a:pt x="11059" y="296"/>
                    </a:lnTo>
                    <a:lnTo>
                      <a:pt x="11147" y="318"/>
                    </a:lnTo>
                    <a:lnTo>
                      <a:pt x="11224" y="339"/>
                    </a:lnTo>
                    <a:lnTo>
                      <a:pt x="11258" y="349"/>
                    </a:lnTo>
                    <a:lnTo>
                      <a:pt x="11288" y="360"/>
                    </a:lnTo>
                    <a:lnTo>
                      <a:pt x="11314" y="372"/>
                    </a:lnTo>
                    <a:lnTo>
                      <a:pt x="11339" y="383"/>
                    </a:lnTo>
                    <a:lnTo>
                      <a:pt x="11358" y="393"/>
                    </a:lnTo>
                    <a:lnTo>
                      <a:pt x="11374" y="406"/>
                    </a:lnTo>
                    <a:lnTo>
                      <a:pt x="11388" y="416"/>
                    </a:lnTo>
                    <a:lnTo>
                      <a:pt x="11397" y="429"/>
                    </a:lnTo>
                    <a:lnTo>
                      <a:pt x="11402" y="439"/>
                    </a:lnTo>
                    <a:lnTo>
                      <a:pt x="11404" y="451"/>
                    </a:lnTo>
                    <a:lnTo>
                      <a:pt x="11404" y="45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35000">
                    <a:schemeClr val="bg1">
                      <a:lumMod val="65000"/>
                    </a:schemeClr>
                  </a:gs>
                  <a:gs pos="99000">
                    <a:schemeClr val="bg1">
                      <a:lumMod val="75000"/>
                    </a:schemeClr>
                  </a:gs>
                  <a:gs pos="65000">
                    <a:schemeClr val="bg1">
                      <a:lumMod val="85000"/>
                    </a:schemeClr>
                  </a:gs>
                </a:gsLst>
                <a:path path="circle">
                  <a:fillToRect l="100000" t="100000"/>
                </a:path>
              </a:gradFill>
              <a:ln w="952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82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</p:grpSp>
      </p:grpSp>
      <p:grpSp>
        <p:nvGrpSpPr>
          <p:cNvPr id="14" name="Group 103">
            <a:extLst>
              <a:ext uri="{FF2B5EF4-FFF2-40B4-BE49-F238E27FC236}">
                <a16:creationId xmlns:a16="http://schemas.microsoft.com/office/drawing/2014/main" id="{34E8053C-64A9-3448-8C52-706E0C66B00F}"/>
              </a:ext>
            </a:extLst>
          </p:cNvPr>
          <p:cNvGrpSpPr/>
          <p:nvPr userDrawn="1"/>
        </p:nvGrpSpPr>
        <p:grpSpPr>
          <a:xfrm>
            <a:off x="760593" y="2530688"/>
            <a:ext cx="3857398" cy="1929200"/>
            <a:chOff x="125664" y="3124200"/>
            <a:chExt cx="3200400" cy="1600200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2B67AD7-7A6D-3543-9FB1-A81B0A9C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0" y="3505200"/>
              <a:ext cx="396240" cy="1219200"/>
            </a:xfrm>
            <a:custGeom>
              <a:avLst/>
              <a:gdLst/>
              <a:ahLst/>
              <a:cxnLst>
                <a:cxn ang="0">
                  <a:pos x="1404" y="3824"/>
                </a:cxn>
                <a:cxn ang="0">
                  <a:pos x="1403" y="3859"/>
                </a:cxn>
                <a:cxn ang="0">
                  <a:pos x="1396" y="3926"/>
                </a:cxn>
                <a:cxn ang="0">
                  <a:pos x="1382" y="3986"/>
                </a:cxn>
                <a:cxn ang="0">
                  <a:pos x="1361" y="4040"/>
                </a:cxn>
                <a:cxn ang="0">
                  <a:pos x="1335" y="4088"/>
                </a:cxn>
                <a:cxn ang="0">
                  <a:pos x="1302" y="4132"/>
                </a:cxn>
                <a:cxn ang="0">
                  <a:pos x="1264" y="4169"/>
                </a:cxn>
                <a:cxn ang="0">
                  <a:pos x="1222" y="4203"/>
                </a:cxn>
                <a:cxn ang="0">
                  <a:pos x="1174" y="4232"/>
                </a:cxn>
                <a:cxn ang="0">
                  <a:pos x="1122" y="4256"/>
                </a:cxn>
                <a:cxn ang="0">
                  <a:pos x="1066" y="4275"/>
                </a:cxn>
                <a:cxn ang="0">
                  <a:pos x="1007" y="4291"/>
                </a:cxn>
                <a:cxn ang="0">
                  <a:pos x="943" y="4303"/>
                </a:cxn>
                <a:cxn ang="0">
                  <a:pos x="878" y="4311"/>
                </a:cxn>
                <a:cxn ang="0">
                  <a:pos x="809" y="4318"/>
                </a:cxn>
                <a:cxn ang="0">
                  <a:pos x="738" y="4320"/>
                </a:cxn>
                <a:cxn ang="0">
                  <a:pos x="702" y="4320"/>
                </a:cxn>
                <a:cxn ang="0">
                  <a:pos x="666" y="4320"/>
                </a:cxn>
                <a:cxn ang="0">
                  <a:pos x="595" y="4318"/>
                </a:cxn>
                <a:cxn ang="0">
                  <a:pos x="526" y="4311"/>
                </a:cxn>
                <a:cxn ang="0">
                  <a:pos x="461" y="4303"/>
                </a:cxn>
                <a:cxn ang="0">
                  <a:pos x="397" y="4291"/>
                </a:cxn>
                <a:cxn ang="0">
                  <a:pos x="337" y="4275"/>
                </a:cxn>
                <a:cxn ang="0">
                  <a:pos x="282" y="4256"/>
                </a:cxn>
                <a:cxn ang="0">
                  <a:pos x="229" y="4232"/>
                </a:cxn>
                <a:cxn ang="0">
                  <a:pos x="182" y="4203"/>
                </a:cxn>
                <a:cxn ang="0">
                  <a:pos x="140" y="4169"/>
                </a:cxn>
                <a:cxn ang="0">
                  <a:pos x="102" y="4132"/>
                </a:cxn>
                <a:cxn ang="0">
                  <a:pos x="69" y="4088"/>
                </a:cxn>
                <a:cxn ang="0">
                  <a:pos x="43" y="4040"/>
                </a:cxn>
                <a:cxn ang="0">
                  <a:pos x="22" y="3986"/>
                </a:cxn>
                <a:cxn ang="0">
                  <a:pos x="8" y="3926"/>
                </a:cxn>
                <a:cxn ang="0">
                  <a:pos x="1" y="3859"/>
                </a:cxn>
                <a:cxn ang="0">
                  <a:pos x="0" y="0"/>
                </a:cxn>
              </a:cxnLst>
              <a:rect l="0" t="0" r="r" b="b"/>
              <a:pathLst>
                <a:path w="1404" h="4320">
                  <a:moveTo>
                    <a:pt x="1404" y="0"/>
                  </a:moveTo>
                  <a:lnTo>
                    <a:pt x="1404" y="3824"/>
                  </a:lnTo>
                  <a:lnTo>
                    <a:pt x="1404" y="3824"/>
                  </a:lnTo>
                  <a:lnTo>
                    <a:pt x="1403" y="3859"/>
                  </a:lnTo>
                  <a:lnTo>
                    <a:pt x="1401" y="3893"/>
                  </a:lnTo>
                  <a:lnTo>
                    <a:pt x="1396" y="3926"/>
                  </a:lnTo>
                  <a:lnTo>
                    <a:pt x="1390" y="3956"/>
                  </a:lnTo>
                  <a:lnTo>
                    <a:pt x="1382" y="3986"/>
                  </a:lnTo>
                  <a:lnTo>
                    <a:pt x="1372" y="4013"/>
                  </a:lnTo>
                  <a:lnTo>
                    <a:pt x="1361" y="4040"/>
                  </a:lnTo>
                  <a:lnTo>
                    <a:pt x="1349" y="4065"/>
                  </a:lnTo>
                  <a:lnTo>
                    <a:pt x="1335" y="4088"/>
                  </a:lnTo>
                  <a:lnTo>
                    <a:pt x="1319" y="4110"/>
                  </a:lnTo>
                  <a:lnTo>
                    <a:pt x="1302" y="4132"/>
                  </a:lnTo>
                  <a:lnTo>
                    <a:pt x="1284" y="4152"/>
                  </a:lnTo>
                  <a:lnTo>
                    <a:pt x="1264" y="4169"/>
                  </a:lnTo>
                  <a:lnTo>
                    <a:pt x="1244" y="4187"/>
                  </a:lnTo>
                  <a:lnTo>
                    <a:pt x="1222" y="4203"/>
                  </a:lnTo>
                  <a:lnTo>
                    <a:pt x="1199" y="4217"/>
                  </a:lnTo>
                  <a:lnTo>
                    <a:pt x="1174" y="4232"/>
                  </a:lnTo>
                  <a:lnTo>
                    <a:pt x="1149" y="4244"/>
                  </a:lnTo>
                  <a:lnTo>
                    <a:pt x="1122" y="4256"/>
                  </a:lnTo>
                  <a:lnTo>
                    <a:pt x="1095" y="4265"/>
                  </a:lnTo>
                  <a:lnTo>
                    <a:pt x="1066" y="4275"/>
                  </a:lnTo>
                  <a:lnTo>
                    <a:pt x="1037" y="4283"/>
                  </a:lnTo>
                  <a:lnTo>
                    <a:pt x="1007" y="4291"/>
                  </a:lnTo>
                  <a:lnTo>
                    <a:pt x="975" y="4297"/>
                  </a:lnTo>
                  <a:lnTo>
                    <a:pt x="943" y="4303"/>
                  </a:lnTo>
                  <a:lnTo>
                    <a:pt x="911" y="4308"/>
                  </a:lnTo>
                  <a:lnTo>
                    <a:pt x="878" y="4311"/>
                  </a:lnTo>
                  <a:lnTo>
                    <a:pt x="844" y="4315"/>
                  </a:lnTo>
                  <a:lnTo>
                    <a:pt x="809" y="4318"/>
                  </a:lnTo>
                  <a:lnTo>
                    <a:pt x="774" y="4319"/>
                  </a:lnTo>
                  <a:lnTo>
                    <a:pt x="738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702" y="4320"/>
                  </a:lnTo>
                  <a:lnTo>
                    <a:pt x="666" y="4320"/>
                  </a:lnTo>
                  <a:lnTo>
                    <a:pt x="630" y="4319"/>
                  </a:lnTo>
                  <a:lnTo>
                    <a:pt x="595" y="4318"/>
                  </a:lnTo>
                  <a:lnTo>
                    <a:pt x="560" y="4315"/>
                  </a:lnTo>
                  <a:lnTo>
                    <a:pt x="526" y="4311"/>
                  </a:lnTo>
                  <a:lnTo>
                    <a:pt x="493" y="4308"/>
                  </a:lnTo>
                  <a:lnTo>
                    <a:pt x="461" y="4303"/>
                  </a:lnTo>
                  <a:lnTo>
                    <a:pt x="429" y="4297"/>
                  </a:lnTo>
                  <a:lnTo>
                    <a:pt x="397" y="4291"/>
                  </a:lnTo>
                  <a:lnTo>
                    <a:pt x="367" y="4283"/>
                  </a:lnTo>
                  <a:lnTo>
                    <a:pt x="337" y="4275"/>
                  </a:lnTo>
                  <a:lnTo>
                    <a:pt x="309" y="4265"/>
                  </a:lnTo>
                  <a:lnTo>
                    <a:pt x="282" y="4256"/>
                  </a:lnTo>
                  <a:lnTo>
                    <a:pt x="255" y="4244"/>
                  </a:lnTo>
                  <a:lnTo>
                    <a:pt x="229" y="4232"/>
                  </a:lnTo>
                  <a:lnTo>
                    <a:pt x="205" y="4217"/>
                  </a:lnTo>
                  <a:lnTo>
                    <a:pt x="182" y="4203"/>
                  </a:lnTo>
                  <a:lnTo>
                    <a:pt x="160" y="4187"/>
                  </a:lnTo>
                  <a:lnTo>
                    <a:pt x="140" y="4169"/>
                  </a:lnTo>
                  <a:lnTo>
                    <a:pt x="120" y="4152"/>
                  </a:lnTo>
                  <a:lnTo>
                    <a:pt x="102" y="4132"/>
                  </a:lnTo>
                  <a:lnTo>
                    <a:pt x="84" y="4110"/>
                  </a:lnTo>
                  <a:lnTo>
                    <a:pt x="69" y="4088"/>
                  </a:lnTo>
                  <a:lnTo>
                    <a:pt x="55" y="4065"/>
                  </a:lnTo>
                  <a:lnTo>
                    <a:pt x="43" y="4040"/>
                  </a:lnTo>
                  <a:lnTo>
                    <a:pt x="32" y="4013"/>
                  </a:lnTo>
                  <a:lnTo>
                    <a:pt x="22" y="3986"/>
                  </a:lnTo>
                  <a:lnTo>
                    <a:pt x="14" y="3956"/>
                  </a:lnTo>
                  <a:lnTo>
                    <a:pt x="8" y="3926"/>
                  </a:lnTo>
                  <a:lnTo>
                    <a:pt x="3" y="3893"/>
                  </a:lnTo>
                  <a:lnTo>
                    <a:pt x="1" y="3859"/>
                  </a:lnTo>
                  <a:lnTo>
                    <a:pt x="0" y="3824"/>
                  </a:lnTo>
                  <a:lnTo>
                    <a:pt x="0" y="0"/>
                  </a:lnTo>
                  <a:lnTo>
                    <a:pt x="140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23232"/>
                </a:gs>
                <a:gs pos="20000">
                  <a:srgbClr val="000000"/>
                </a:gs>
                <a:gs pos="100000">
                  <a:srgbClr val="323232"/>
                </a:gs>
                <a:gs pos="70000">
                  <a:srgbClr val="000000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grpSp>
          <p:nvGrpSpPr>
            <p:cNvPr id="16" name="Group 90">
              <a:extLst>
                <a:ext uri="{FF2B5EF4-FFF2-40B4-BE49-F238E27FC236}">
                  <a16:creationId xmlns:a16="http://schemas.microsoft.com/office/drawing/2014/main" id="{E9C15326-C74C-EE4E-BB23-49A5C400AEE1}"/>
                </a:ext>
              </a:extLst>
            </p:cNvPr>
            <p:cNvGrpSpPr/>
            <p:nvPr/>
          </p:nvGrpSpPr>
          <p:grpSpPr>
            <a:xfrm>
              <a:off x="125664" y="3124200"/>
              <a:ext cx="3200400" cy="480337"/>
              <a:chOff x="125664" y="3124200"/>
              <a:chExt cx="3200400" cy="480337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6A123291-8B92-BC46-8CA0-2B8681E7E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4" y="3124200"/>
                <a:ext cx="3200400" cy="271144"/>
              </a:xfrm>
              <a:custGeom>
                <a:avLst/>
                <a:gdLst/>
                <a:ahLst/>
                <a:cxnLst>
                  <a:cxn ang="0">
                    <a:pos x="11518" y="500"/>
                  </a:cxn>
                  <a:cxn ang="0">
                    <a:pos x="11490" y="539"/>
                  </a:cxn>
                  <a:cxn ang="0">
                    <a:pos x="11430" y="574"/>
                  </a:cxn>
                  <a:cxn ang="0">
                    <a:pos x="11339" y="610"/>
                  </a:cxn>
                  <a:cxn ang="0">
                    <a:pos x="11067" y="678"/>
                  </a:cxn>
                  <a:cxn ang="0">
                    <a:pos x="10685" y="742"/>
                  </a:cxn>
                  <a:cxn ang="0">
                    <a:pos x="10204" y="798"/>
                  </a:cxn>
                  <a:cxn ang="0">
                    <a:pos x="9633" y="849"/>
                  </a:cxn>
                  <a:cxn ang="0">
                    <a:pos x="8979" y="893"/>
                  </a:cxn>
                  <a:cxn ang="0">
                    <a:pos x="8257" y="929"/>
                  </a:cxn>
                  <a:cxn ang="0">
                    <a:pos x="7473" y="955"/>
                  </a:cxn>
                  <a:cxn ang="0">
                    <a:pos x="6637" y="971"/>
                  </a:cxn>
                  <a:cxn ang="0">
                    <a:pos x="5760" y="976"/>
                  </a:cxn>
                  <a:cxn ang="0">
                    <a:pos x="5171" y="974"/>
                  </a:cxn>
                  <a:cxn ang="0">
                    <a:pos x="4320" y="962"/>
                  </a:cxn>
                  <a:cxn ang="0">
                    <a:pos x="3519" y="939"/>
                  </a:cxn>
                  <a:cxn ang="0">
                    <a:pos x="2773" y="906"/>
                  </a:cxn>
                  <a:cxn ang="0">
                    <a:pos x="2097" y="865"/>
                  </a:cxn>
                  <a:cxn ang="0">
                    <a:pos x="1496" y="818"/>
                  </a:cxn>
                  <a:cxn ang="0">
                    <a:pos x="985" y="761"/>
                  </a:cxn>
                  <a:cxn ang="0">
                    <a:pos x="569" y="699"/>
                  </a:cxn>
                  <a:cxn ang="0">
                    <a:pos x="259" y="634"/>
                  </a:cxn>
                  <a:cxn ang="0">
                    <a:pos x="118" y="587"/>
                  </a:cxn>
                  <a:cxn ang="0">
                    <a:pos x="48" y="551"/>
                  </a:cxn>
                  <a:cxn ang="0">
                    <a:pos x="9" y="514"/>
                  </a:cxn>
                  <a:cxn ang="0">
                    <a:pos x="0" y="488"/>
                  </a:cxn>
                  <a:cxn ang="0">
                    <a:pos x="18" y="451"/>
                  </a:cxn>
                  <a:cxn ang="0">
                    <a:pos x="67" y="414"/>
                  </a:cxn>
                  <a:cxn ang="0">
                    <a:pos x="148" y="379"/>
                  </a:cxn>
                  <a:cxn ang="0">
                    <a:pos x="351" y="321"/>
                  </a:cxn>
                  <a:cxn ang="0">
                    <a:pos x="696" y="255"/>
                  </a:cxn>
                  <a:cxn ang="0">
                    <a:pos x="1145" y="197"/>
                  </a:cxn>
                  <a:cxn ang="0">
                    <a:pos x="1688" y="143"/>
                  </a:cxn>
                  <a:cxn ang="0">
                    <a:pos x="2314" y="97"/>
                  </a:cxn>
                  <a:cxn ang="0">
                    <a:pos x="3015" y="60"/>
                  </a:cxn>
                  <a:cxn ang="0">
                    <a:pos x="3780" y="30"/>
                  </a:cxn>
                  <a:cxn ang="0">
                    <a:pos x="4599" y="11"/>
                  </a:cxn>
                  <a:cxn ang="0">
                    <a:pos x="5464" y="2"/>
                  </a:cxn>
                  <a:cxn ang="0">
                    <a:pos x="6056" y="2"/>
                  </a:cxn>
                  <a:cxn ang="0">
                    <a:pos x="6921" y="11"/>
                  </a:cxn>
                  <a:cxn ang="0">
                    <a:pos x="7740" y="30"/>
                  </a:cxn>
                  <a:cxn ang="0">
                    <a:pos x="8505" y="60"/>
                  </a:cxn>
                  <a:cxn ang="0">
                    <a:pos x="9206" y="97"/>
                  </a:cxn>
                  <a:cxn ang="0">
                    <a:pos x="9832" y="143"/>
                  </a:cxn>
                  <a:cxn ang="0">
                    <a:pos x="10375" y="197"/>
                  </a:cxn>
                  <a:cxn ang="0">
                    <a:pos x="10824" y="255"/>
                  </a:cxn>
                  <a:cxn ang="0">
                    <a:pos x="11169" y="321"/>
                  </a:cxn>
                  <a:cxn ang="0">
                    <a:pos x="11372" y="379"/>
                  </a:cxn>
                  <a:cxn ang="0">
                    <a:pos x="11453" y="414"/>
                  </a:cxn>
                  <a:cxn ang="0">
                    <a:pos x="11502" y="451"/>
                  </a:cxn>
                  <a:cxn ang="0">
                    <a:pos x="11520" y="488"/>
                  </a:cxn>
                </a:cxnLst>
                <a:rect l="0" t="0" r="r" b="b"/>
                <a:pathLst>
                  <a:path w="11520" h="976">
                    <a:moveTo>
                      <a:pt x="11520" y="488"/>
                    </a:moveTo>
                    <a:lnTo>
                      <a:pt x="11520" y="488"/>
                    </a:lnTo>
                    <a:lnTo>
                      <a:pt x="11518" y="500"/>
                    </a:lnTo>
                    <a:lnTo>
                      <a:pt x="11511" y="514"/>
                    </a:lnTo>
                    <a:lnTo>
                      <a:pt x="11502" y="527"/>
                    </a:lnTo>
                    <a:lnTo>
                      <a:pt x="11490" y="539"/>
                    </a:lnTo>
                    <a:lnTo>
                      <a:pt x="11472" y="551"/>
                    </a:lnTo>
                    <a:lnTo>
                      <a:pt x="11453" y="562"/>
                    </a:lnTo>
                    <a:lnTo>
                      <a:pt x="11430" y="574"/>
                    </a:lnTo>
                    <a:lnTo>
                      <a:pt x="11402" y="587"/>
                    </a:lnTo>
                    <a:lnTo>
                      <a:pt x="11372" y="599"/>
                    </a:lnTo>
                    <a:lnTo>
                      <a:pt x="11339" y="610"/>
                    </a:lnTo>
                    <a:lnTo>
                      <a:pt x="11261" y="634"/>
                    </a:lnTo>
                    <a:lnTo>
                      <a:pt x="11169" y="655"/>
                    </a:lnTo>
                    <a:lnTo>
                      <a:pt x="11067" y="678"/>
                    </a:lnTo>
                    <a:lnTo>
                      <a:pt x="10951" y="699"/>
                    </a:lnTo>
                    <a:lnTo>
                      <a:pt x="10824" y="721"/>
                    </a:lnTo>
                    <a:lnTo>
                      <a:pt x="10685" y="742"/>
                    </a:lnTo>
                    <a:lnTo>
                      <a:pt x="10535" y="761"/>
                    </a:lnTo>
                    <a:lnTo>
                      <a:pt x="10375" y="781"/>
                    </a:lnTo>
                    <a:lnTo>
                      <a:pt x="10204" y="798"/>
                    </a:lnTo>
                    <a:lnTo>
                      <a:pt x="10022" y="818"/>
                    </a:lnTo>
                    <a:lnTo>
                      <a:pt x="9832" y="833"/>
                    </a:lnTo>
                    <a:lnTo>
                      <a:pt x="9633" y="849"/>
                    </a:lnTo>
                    <a:lnTo>
                      <a:pt x="9423" y="865"/>
                    </a:lnTo>
                    <a:lnTo>
                      <a:pt x="9206" y="879"/>
                    </a:lnTo>
                    <a:lnTo>
                      <a:pt x="8979" y="893"/>
                    </a:lnTo>
                    <a:lnTo>
                      <a:pt x="8747" y="906"/>
                    </a:lnTo>
                    <a:lnTo>
                      <a:pt x="8505" y="918"/>
                    </a:lnTo>
                    <a:lnTo>
                      <a:pt x="8257" y="929"/>
                    </a:lnTo>
                    <a:lnTo>
                      <a:pt x="8001" y="939"/>
                    </a:lnTo>
                    <a:lnTo>
                      <a:pt x="7740" y="946"/>
                    </a:lnTo>
                    <a:lnTo>
                      <a:pt x="7473" y="955"/>
                    </a:lnTo>
                    <a:lnTo>
                      <a:pt x="7200" y="962"/>
                    </a:lnTo>
                    <a:lnTo>
                      <a:pt x="6921" y="967"/>
                    </a:lnTo>
                    <a:lnTo>
                      <a:pt x="6637" y="971"/>
                    </a:lnTo>
                    <a:lnTo>
                      <a:pt x="6349" y="974"/>
                    </a:lnTo>
                    <a:lnTo>
                      <a:pt x="6056" y="976"/>
                    </a:lnTo>
                    <a:lnTo>
                      <a:pt x="5760" y="976"/>
                    </a:lnTo>
                    <a:lnTo>
                      <a:pt x="5760" y="976"/>
                    </a:lnTo>
                    <a:lnTo>
                      <a:pt x="5464" y="976"/>
                    </a:lnTo>
                    <a:lnTo>
                      <a:pt x="5171" y="974"/>
                    </a:lnTo>
                    <a:lnTo>
                      <a:pt x="4883" y="971"/>
                    </a:lnTo>
                    <a:lnTo>
                      <a:pt x="4599" y="967"/>
                    </a:lnTo>
                    <a:lnTo>
                      <a:pt x="4320" y="962"/>
                    </a:lnTo>
                    <a:lnTo>
                      <a:pt x="4047" y="955"/>
                    </a:lnTo>
                    <a:lnTo>
                      <a:pt x="3780" y="946"/>
                    </a:lnTo>
                    <a:lnTo>
                      <a:pt x="3519" y="939"/>
                    </a:lnTo>
                    <a:lnTo>
                      <a:pt x="3263" y="929"/>
                    </a:lnTo>
                    <a:lnTo>
                      <a:pt x="3015" y="918"/>
                    </a:lnTo>
                    <a:lnTo>
                      <a:pt x="2773" y="906"/>
                    </a:lnTo>
                    <a:lnTo>
                      <a:pt x="2539" y="893"/>
                    </a:lnTo>
                    <a:lnTo>
                      <a:pt x="2314" y="879"/>
                    </a:lnTo>
                    <a:lnTo>
                      <a:pt x="2097" y="865"/>
                    </a:lnTo>
                    <a:lnTo>
                      <a:pt x="1887" y="849"/>
                    </a:lnTo>
                    <a:lnTo>
                      <a:pt x="1688" y="833"/>
                    </a:lnTo>
                    <a:lnTo>
                      <a:pt x="1496" y="818"/>
                    </a:lnTo>
                    <a:lnTo>
                      <a:pt x="1316" y="798"/>
                    </a:lnTo>
                    <a:lnTo>
                      <a:pt x="1145" y="781"/>
                    </a:lnTo>
                    <a:lnTo>
                      <a:pt x="985" y="761"/>
                    </a:lnTo>
                    <a:lnTo>
                      <a:pt x="833" y="742"/>
                    </a:lnTo>
                    <a:lnTo>
                      <a:pt x="696" y="721"/>
                    </a:lnTo>
                    <a:lnTo>
                      <a:pt x="569" y="699"/>
                    </a:lnTo>
                    <a:lnTo>
                      <a:pt x="453" y="678"/>
                    </a:lnTo>
                    <a:lnTo>
                      <a:pt x="351" y="655"/>
                    </a:lnTo>
                    <a:lnTo>
                      <a:pt x="259" y="634"/>
                    </a:lnTo>
                    <a:lnTo>
                      <a:pt x="181" y="610"/>
                    </a:lnTo>
                    <a:lnTo>
                      <a:pt x="148" y="599"/>
                    </a:lnTo>
                    <a:lnTo>
                      <a:pt x="118" y="587"/>
                    </a:lnTo>
                    <a:lnTo>
                      <a:pt x="90" y="574"/>
                    </a:lnTo>
                    <a:lnTo>
                      <a:pt x="67" y="562"/>
                    </a:lnTo>
                    <a:lnTo>
                      <a:pt x="48" y="551"/>
                    </a:lnTo>
                    <a:lnTo>
                      <a:pt x="30" y="539"/>
                    </a:lnTo>
                    <a:lnTo>
                      <a:pt x="18" y="527"/>
                    </a:lnTo>
                    <a:lnTo>
                      <a:pt x="9" y="514"/>
                    </a:lnTo>
                    <a:lnTo>
                      <a:pt x="2" y="500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2" y="476"/>
                    </a:lnTo>
                    <a:lnTo>
                      <a:pt x="9" y="463"/>
                    </a:lnTo>
                    <a:lnTo>
                      <a:pt x="18" y="451"/>
                    </a:lnTo>
                    <a:lnTo>
                      <a:pt x="30" y="439"/>
                    </a:lnTo>
                    <a:lnTo>
                      <a:pt x="48" y="426"/>
                    </a:lnTo>
                    <a:lnTo>
                      <a:pt x="67" y="414"/>
                    </a:lnTo>
                    <a:lnTo>
                      <a:pt x="90" y="402"/>
                    </a:lnTo>
                    <a:lnTo>
                      <a:pt x="118" y="389"/>
                    </a:lnTo>
                    <a:lnTo>
                      <a:pt x="148" y="379"/>
                    </a:lnTo>
                    <a:lnTo>
                      <a:pt x="181" y="366"/>
                    </a:lnTo>
                    <a:lnTo>
                      <a:pt x="259" y="344"/>
                    </a:lnTo>
                    <a:lnTo>
                      <a:pt x="351" y="321"/>
                    </a:lnTo>
                    <a:lnTo>
                      <a:pt x="453" y="298"/>
                    </a:lnTo>
                    <a:lnTo>
                      <a:pt x="569" y="277"/>
                    </a:lnTo>
                    <a:lnTo>
                      <a:pt x="696" y="255"/>
                    </a:lnTo>
                    <a:lnTo>
                      <a:pt x="833" y="236"/>
                    </a:lnTo>
                    <a:lnTo>
                      <a:pt x="985" y="215"/>
                    </a:lnTo>
                    <a:lnTo>
                      <a:pt x="1145" y="197"/>
                    </a:lnTo>
                    <a:lnTo>
                      <a:pt x="1316" y="178"/>
                    </a:lnTo>
                    <a:lnTo>
                      <a:pt x="1496" y="160"/>
                    </a:lnTo>
                    <a:lnTo>
                      <a:pt x="1688" y="143"/>
                    </a:lnTo>
                    <a:lnTo>
                      <a:pt x="1887" y="127"/>
                    </a:lnTo>
                    <a:lnTo>
                      <a:pt x="2097" y="113"/>
                    </a:lnTo>
                    <a:lnTo>
                      <a:pt x="2314" y="97"/>
                    </a:lnTo>
                    <a:lnTo>
                      <a:pt x="2539" y="85"/>
                    </a:lnTo>
                    <a:lnTo>
                      <a:pt x="2773" y="70"/>
                    </a:lnTo>
                    <a:lnTo>
                      <a:pt x="3015" y="60"/>
                    </a:lnTo>
                    <a:lnTo>
                      <a:pt x="3263" y="49"/>
                    </a:lnTo>
                    <a:lnTo>
                      <a:pt x="3519" y="39"/>
                    </a:lnTo>
                    <a:lnTo>
                      <a:pt x="3780" y="30"/>
                    </a:lnTo>
                    <a:lnTo>
                      <a:pt x="4047" y="23"/>
                    </a:lnTo>
                    <a:lnTo>
                      <a:pt x="4320" y="16"/>
                    </a:lnTo>
                    <a:lnTo>
                      <a:pt x="4599" y="11"/>
                    </a:lnTo>
                    <a:lnTo>
                      <a:pt x="4883" y="5"/>
                    </a:lnTo>
                    <a:lnTo>
                      <a:pt x="5171" y="4"/>
                    </a:lnTo>
                    <a:lnTo>
                      <a:pt x="5464" y="2"/>
                    </a:lnTo>
                    <a:lnTo>
                      <a:pt x="5760" y="0"/>
                    </a:lnTo>
                    <a:lnTo>
                      <a:pt x="5760" y="0"/>
                    </a:lnTo>
                    <a:lnTo>
                      <a:pt x="6056" y="2"/>
                    </a:lnTo>
                    <a:lnTo>
                      <a:pt x="6349" y="4"/>
                    </a:lnTo>
                    <a:lnTo>
                      <a:pt x="6637" y="5"/>
                    </a:lnTo>
                    <a:lnTo>
                      <a:pt x="6921" y="11"/>
                    </a:lnTo>
                    <a:lnTo>
                      <a:pt x="7200" y="16"/>
                    </a:lnTo>
                    <a:lnTo>
                      <a:pt x="7473" y="23"/>
                    </a:lnTo>
                    <a:lnTo>
                      <a:pt x="7740" y="30"/>
                    </a:lnTo>
                    <a:lnTo>
                      <a:pt x="8001" y="39"/>
                    </a:lnTo>
                    <a:lnTo>
                      <a:pt x="8257" y="49"/>
                    </a:lnTo>
                    <a:lnTo>
                      <a:pt x="8505" y="60"/>
                    </a:lnTo>
                    <a:lnTo>
                      <a:pt x="8747" y="70"/>
                    </a:lnTo>
                    <a:lnTo>
                      <a:pt x="8979" y="85"/>
                    </a:lnTo>
                    <a:lnTo>
                      <a:pt x="9206" y="97"/>
                    </a:lnTo>
                    <a:lnTo>
                      <a:pt x="9423" y="113"/>
                    </a:lnTo>
                    <a:lnTo>
                      <a:pt x="9633" y="127"/>
                    </a:lnTo>
                    <a:lnTo>
                      <a:pt x="9832" y="143"/>
                    </a:lnTo>
                    <a:lnTo>
                      <a:pt x="10022" y="160"/>
                    </a:lnTo>
                    <a:lnTo>
                      <a:pt x="10204" y="178"/>
                    </a:lnTo>
                    <a:lnTo>
                      <a:pt x="10375" y="197"/>
                    </a:lnTo>
                    <a:lnTo>
                      <a:pt x="10535" y="215"/>
                    </a:lnTo>
                    <a:lnTo>
                      <a:pt x="10685" y="236"/>
                    </a:lnTo>
                    <a:lnTo>
                      <a:pt x="10824" y="255"/>
                    </a:lnTo>
                    <a:lnTo>
                      <a:pt x="10951" y="277"/>
                    </a:lnTo>
                    <a:lnTo>
                      <a:pt x="11067" y="298"/>
                    </a:lnTo>
                    <a:lnTo>
                      <a:pt x="11169" y="321"/>
                    </a:lnTo>
                    <a:lnTo>
                      <a:pt x="11261" y="344"/>
                    </a:lnTo>
                    <a:lnTo>
                      <a:pt x="11339" y="366"/>
                    </a:lnTo>
                    <a:lnTo>
                      <a:pt x="11372" y="379"/>
                    </a:lnTo>
                    <a:lnTo>
                      <a:pt x="11402" y="389"/>
                    </a:lnTo>
                    <a:lnTo>
                      <a:pt x="11430" y="402"/>
                    </a:lnTo>
                    <a:lnTo>
                      <a:pt x="11453" y="414"/>
                    </a:lnTo>
                    <a:lnTo>
                      <a:pt x="11472" y="426"/>
                    </a:lnTo>
                    <a:lnTo>
                      <a:pt x="11490" y="439"/>
                    </a:lnTo>
                    <a:lnTo>
                      <a:pt x="11502" y="451"/>
                    </a:lnTo>
                    <a:lnTo>
                      <a:pt x="11511" y="463"/>
                    </a:lnTo>
                    <a:lnTo>
                      <a:pt x="11518" y="476"/>
                    </a:lnTo>
                    <a:lnTo>
                      <a:pt x="11520" y="488"/>
                    </a:lnTo>
                    <a:lnTo>
                      <a:pt x="11520" y="48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1C1C1"/>
                  </a:gs>
                  <a:gs pos="28000">
                    <a:srgbClr val="FFFFFF"/>
                  </a:gs>
                  <a:gs pos="100000">
                    <a:srgbClr val="C5C5C5"/>
                  </a:gs>
                  <a:gs pos="79000">
                    <a:srgbClr val="FFFFFF"/>
                  </a:gs>
                </a:gsLst>
                <a:lin ang="1020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B397CF53-4F31-8647-A91F-7969B9999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4" y="3258939"/>
                <a:ext cx="3200400" cy="345598"/>
              </a:xfrm>
              <a:custGeom>
                <a:avLst/>
                <a:gdLst/>
                <a:ahLst/>
                <a:cxnLst>
                  <a:cxn ang="0">
                    <a:pos x="2" y="768"/>
                  </a:cxn>
                  <a:cxn ang="0">
                    <a:pos x="30" y="807"/>
                  </a:cxn>
                  <a:cxn ang="0">
                    <a:pos x="90" y="842"/>
                  </a:cxn>
                  <a:cxn ang="0">
                    <a:pos x="181" y="879"/>
                  </a:cxn>
                  <a:cxn ang="0">
                    <a:pos x="453" y="946"/>
                  </a:cxn>
                  <a:cxn ang="0">
                    <a:pos x="833" y="1010"/>
                  </a:cxn>
                  <a:cxn ang="0">
                    <a:pos x="1316" y="1068"/>
                  </a:cxn>
                  <a:cxn ang="0">
                    <a:pos x="1887" y="1117"/>
                  </a:cxn>
                  <a:cxn ang="0">
                    <a:pos x="2539" y="1161"/>
                  </a:cxn>
                  <a:cxn ang="0">
                    <a:pos x="3263" y="1196"/>
                  </a:cxn>
                  <a:cxn ang="0">
                    <a:pos x="4047" y="1223"/>
                  </a:cxn>
                  <a:cxn ang="0">
                    <a:pos x="4883" y="1239"/>
                  </a:cxn>
                  <a:cxn ang="0">
                    <a:pos x="5760" y="1244"/>
                  </a:cxn>
                  <a:cxn ang="0">
                    <a:pos x="6349" y="1242"/>
                  </a:cxn>
                  <a:cxn ang="0">
                    <a:pos x="7200" y="1230"/>
                  </a:cxn>
                  <a:cxn ang="0">
                    <a:pos x="8001" y="1207"/>
                  </a:cxn>
                  <a:cxn ang="0">
                    <a:pos x="8747" y="1174"/>
                  </a:cxn>
                  <a:cxn ang="0">
                    <a:pos x="9423" y="1133"/>
                  </a:cxn>
                  <a:cxn ang="0">
                    <a:pos x="10022" y="1085"/>
                  </a:cxn>
                  <a:cxn ang="0">
                    <a:pos x="10535" y="1029"/>
                  </a:cxn>
                  <a:cxn ang="0">
                    <a:pos x="10951" y="967"/>
                  </a:cxn>
                  <a:cxn ang="0">
                    <a:pos x="11261" y="902"/>
                  </a:cxn>
                  <a:cxn ang="0">
                    <a:pos x="11402" y="855"/>
                  </a:cxn>
                  <a:cxn ang="0">
                    <a:pos x="11472" y="819"/>
                  </a:cxn>
                  <a:cxn ang="0">
                    <a:pos x="11511" y="782"/>
                  </a:cxn>
                  <a:cxn ang="0">
                    <a:pos x="11520" y="0"/>
                  </a:cxn>
                  <a:cxn ang="0">
                    <a:pos x="11511" y="26"/>
                  </a:cxn>
                  <a:cxn ang="0">
                    <a:pos x="11472" y="63"/>
                  </a:cxn>
                  <a:cxn ang="0">
                    <a:pos x="11402" y="99"/>
                  </a:cxn>
                  <a:cxn ang="0">
                    <a:pos x="11261" y="146"/>
                  </a:cxn>
                  <a:cxn ang="0">
                    <a:pos x="10951" y="211"/>
                  </a:cxn>
                  <a:cxn ang="0">
                    <a:pos x="10535" y="273"/>
                  </a:cxn>
                  <a:cxn ang="0">
                    <a:pos x="10022" y="330"/>
                  </a:cxn>
                  <a:cxn ang="0">
                    <a:pos x="9423" y="377"/>
                  </a:cxn>
                  <a:cxn ang="0">
                    <a:pos x="8747" y="418"/>
                  </a:cxn>
                  <a:cxn ang="0">
                    <a:pos x="8001" y="451"/>
                  </a:cxn>
                  <a:cxn ang="0">
                    <a:pos x="7200" y="474"/>
                  </a:cxn>
                  <a:cxn ang="0">
                    <a:pos x="6349" y="486"/>
                  </a:cxn>
                  <a:cxn ang="0">
                    <a:pos x="5760" y="488"/>
                  </a:cxn>
                  <a:cxn ang="0">
                    <a:pos x="4883" y="483"/>
                  </a:cxn>
                  <a:cxn ang="0">
                    <a:pos x="4047" y="467"/>
                  </a:cxn>
                  <a:cxn ang="0">
                    <a:pos x="3263" y="441"/>
                  </a:cxn>
                  <a:cxn ang="0">
                    <a:pos x="2539" y="405"/>
                  </a:cxn>
                  <a:cxn ang="0">
                    <a:pos x="1887" y="361"/>
                  </a:cxn>
                  <a:cxn ang="0">
                    <a:pos x="1316" y="310"/>
                  </a:cxn>
                  <a:cxn ang="0">
                    <a:pos x="833" y="254"/>
                  </a:cxn>
                  <a:cxn ang="0">
                    <a:pos x="453" y="190"/>
                  </a:cxn>
                  <a:cxn ang="0">
                    <a:pos x="181" y="122"/>
                  </a:cxn>
                  <a:cxn ang="0">
                    <a:pos x="90" y="86"/>
                  </a:cxn>
                  <a:cxn ang="0">
                    <a:pos x="30" y="51"/>
                  </a:cxn>
                  <a:cxn ang="0">
                    <a:pos x="2" y="12"/>
                  </a:cxn>
                </a:cxnLst>
                <a:rect l="0" t="0" r="r" b="b"/>
                <a:pathLst>
                  <a:path w="11520" h="1244">
                    <a:moveTo>
                      <a:pt x="0" y="756"/>
                    </a:moveTo>
                    <a:lnTo>
                      <a:pt x="0" y="756"/>
                    </a:lnTo>
                    <a:lnTo>
                      <a:pt x="2" y="768"/>
                    </a:lnTo>
                    <a:lnTo>
                      <a:pt x="9" y="782"/>
                    </a:lnTo>
                    <a:lnTo>
                      <a:pt x="18" y="795"/>
                    </a:lnTo>
                    <a:lnTo>
                      <a:pt x="30" y="807"/>
                    </a:lnTo>
                    <a:lnTo>
                      <a:pt x="48" y="819"/>
                    </a:lnTo>
                    <a:lnTo>
                      <a:pt x="67" y="832"/>
                    </a:lnTo>
                    <a:lnTo>
                      <a:pt x="90" y="842"/>
                    </a:lnTo>
                    <a:lnTo>
                      <a:pt x="118" y="855"/>
                    </a:lnTo>
                    <a:lnTo>
                      <a:pt x="148" y="867"/>
                    </a:lnTo>
                    <a:lnTo>
                      <a:pt x="181" y="879"/>
                    </a:lnTo>
                    <a:lnTo>
                      <a:pt x="259" y="902"/>
                    </a:lnTo>
                    <a:lnTo>
                      <a:pt x="351" y="925"/>
                    </a:lnTo>
                    <a:lnTo>
                      <a:pt x="453" y="946"/>
                    </a:lnTo>
                    <a:lnTo>
                      <a:pt x="569" y="967"/>
                    </a:lnTo>
                    <a:lnTo>
                      <a:pt x="696" y="989"/>
                    </a:lnTo>
                    <a:lnTo>
                      <a:pt x="833" y="1010"/>
                    </a:lnTo>
                    <a:lnTo>
                      <a:pt x="985" y="1029"/>
                    </a:lnTo>
                    <a:lnTo>
                      <a:pt x="1145" y="1048"/>
                    </a:lnTo>
                    <a:lnTo>
                      <a:pt x="1316" y="1068"/>
                    </a:lnTo>
                    <a:lnTo>
                      <a:pt x="1496" y="1085"/>
                    </a:lnTo>
                    <a:lnTo>
                      <a:pt x="1688" y="1101"/>
                    </a:lnTo>
                    <a:lnTo>
                      <a:pt x="1887" y="1117"/>
                    </a:lnTo>
                    <a:lnTo>
                      <a:pt x="2097" y="1133"/>
                    </a:lnTo>
                    <a:lnTo>
                      <a:pt x="2314" y="1147"/>
                    </a:lnTo>
                    <a:lnTo>
                      <a:pt x="2539" y="1161"/>
                    </a:lnTo>
                    <a:lnTo>
                      <a:pt x="2773" y="1174"/>
                    </a:lnTo>
                    <a:lnTo>
                      <a:pt x="3015" y="1186"/>
                    </a:lnTo>
                    <a:lnTo>
                      <a:pt x="3263" y="1196"/>
                    </a:lnTo>
                    <a:lnTo>
                      <a:pt x="3519" y="1207"/>
                    </a:lnTo>
                    <a:lnTo>
                      <a:pt x="3780" y="1216"/>
                    </a:lnTo>
                    <a:lnTo>
                      <a:pt x="4047" y="1223"/>
                    </a:lnTo>
                    <a:lnTo>
                      <a:pt x="4320" y="1230"/>
                    </a:lnTo>
                    <a:lnTo>
                      <a:pt x="4599" y="1235"/>
                    </a:lnTo>
                    <a:lnTo>
                      <a:pt x="4883" y="1239"/>
                    </a:lnTo>
                    <a:lnTo>
                      <a:pt x="5171" y="1242"/>
                    </a:lnTo>
                    <a:lnTo>
                      <a:pt x="5464" y="1244"/>
                    </a:lnTo>
                    <a:lnTo>
                      <a:pt x="5760" y="1244"/>
                    </a:lnTo>
                    <a:lnTo>
                      <a:pt x="5760" y="1244"/>
                    </a:lnTo>
                    <a:lnTo>
                      <a:pt x="6056" y="1244"/>
                    </a:lnTo>
                    <a:lnTo>
                      <a:pt x="6349" y="1242"/>
                    </a:lnTo>
                    <a:lnTo>
                      <a:pt x="6637" y="1239"/>
                    </a:lnTo>
                    <a:lnTo>
                      <a:pt x="6921" y="1235"/>
                    </a:lnTo>
                    <a:lnTo>
                      <a:pt x="7200" y="1230"/>
                    </a:lnTo>
                    <a:lnTo>
                      <a:pt x="7473" y="1223"/>
                    </a:lnTo>
                    <a:lnTo>
                      <a:pt x="7740" y="1216"/>
                    </a:lnTo>
                    <a:lnTo>
                      <a:pt x="8001" y="1207"/>
                    </a:lnTo>
                    <a:lnTo>
                      <a:pt x="8257" y="1196"/>
                    </a:lnTo>
                    <a:lnTo>
                      <a:pt x="8505" y="1186"/>
                    </a:lnTo>
                    <a:lnTo>
                      <a:pt x="8747" y="1174"/>
                    </a:lnTo>
                    <a:lnTo>
                      <a:pt x="8979" y="1161"/>
                    </a:lnTo>
                    <a:lnTo>
                      <a:pt x="9206" y="1147"/>
                    </a:lnTo>
                    <a:lnTo>
                      <a:pt x="9423" y="1133"/>
                    </a:lnTo>
                    <a:lnTo>
                      <a:pt x="9633" y="1117"/>
                    </a:lnTo>
                    <a:lnTo>
                      <a:pt x="9832" y="1101"/>
                    </a:lnTo>
                    <a:lnTo>
                      <a:pt x="10022" y="1085"/>
                    </a:lnTo>
                    <a:lnTo>
                      <a:pt x="10204" y="1068"/>
                    </a:lnTo>
                    <a:lnTo>
                      <a:pt x="10375" y="1048"/>
                    </a:lnTo>
                    <a:lnTo>
                      <a:pt x="10535" y="1029"/>
                    </a:lnTo>
                    <a:lnTo>
                      <a:pt x="10685" y="1010"/>
                    </a:lnTo>
                    <a:lnTo>
                      <a:pt x="10824" y="989"/>
                    </a:lnTo>
                    <a:lnTo>
                      <a:pt x="10951" y="967"/>
                    </a:lnTo>
                    <a:lnTo>
                      <a:pt x="11067" y="946"/>
                    </a:lnTo>
                    <a:lnTo>
                      <a:pt x="11169" y="925"/>
                    </a:lnTo>
                    <a:lnTo>
                      <a:pt x="11261" y="902"/>
                    </a:lnTo>
                    <a:lnTo>
                      <a:pt x="11339" y="879"/>
                    </a:lnTo>
                    <a:lnTo>
                      <a:pt x="11372" y="867"/>
                    </a:lnTo>
                    <a:lnTo>
                      <a:pt x="11402" y="855"/>
                    </a:lnTo>
                    <a:lnTo>
                      <a:pt x="11430" y="842"/>
                    </a:lnTo>
                    <a:lnTo>
                      <a:pt x="11453" y="832"/>
                    </a:lnTo>
                    <a:lnTo>
                      <a:pt x="11472" y="819"/>
                    </a:lnTo>
                    <a:lnTo>
                      <a:pt x="11490" y="807"/>
                    </a:lnTo>
                    <a:lnTo>
                      <a:pt x="11502" y="795"/>
                    </a:lnTo>
                    <a:lnTo>
                      <a:pt x="11511" y="782"/>
                    </a:lnTo>
                    <a:lnTo>
                      <a:pt x="11518" y="768"/>
                    </a:lnTo>
                    <a:lnTo>
                      <a:pt x="11520" y="756"/>
                    </a:lnTo>
                    <a:lnTo>
                      <a:pt x="11520" y="0"/>
                    </a:lnTo>
                    <a:lnTo>
                      <a:pt x="11520" y="0"/>
                    </a:lnTo>
                    <a:lnTo>
                      <a:pt x="11518" y="12"/>
                    </a:lnTo>
                    <a:lnTo>
                      <a:pt x="11511" y="26"/>
                    </a:lnTo>
                    <a:lnTo>
                      <a:pt x="11502" y="39"/>
                    </a:lnTo>
                    <a:lnTo>
                      <a:pt x="11490" y="51"/>
                    </a:lnTo>
                    <a:lnTo>
                      <a:pt x="11472" y="63"/>
                    </a:lnTo>
                    <a:lnTo>
                      <a:pt x="11453" y="74"/>
                    </a:lnTo>
                    <a:lnTo>
                      <a:pt x="11430" y="86"/>
                    </a:lnTo>
                    <a:lnTo>
                      <a:pt x="11402" y="99"/>
                    </a:lnTo>
                    <a:lnTo>
                      <a:pt x="11372" y="111"/>
                    </a:lnTo>
                    <a:lnTo>
                      <a:pt x="11339" y="122"/>
                    </a:lnTo>
                    <a:lnTo>
                      <a:pt x="11261" y="146"/>
                    </a:lnTo>
                    <a:lnTo>
                      <a:pt x="11169" y="167"/>
                    </a:lnTo>
                    <a:lnTo>
                      <a:pt x="11067" y="190"/>
                    </a:lnTo>
                    <a:lnTo>
                      <a:pt x="10951" y="211"/>
                    </a:lnTo>
                    <a:lnTo>
                      <a:pt x="10824" y="233"/>
                    </a:lnTo>
                    <a:lnTo>
                      <a:pt x="10685" y="254"/>
                    </a:lnTo>
                    <a:lnTo>
                      <a:pt x="10535" y="273"/>
                    </a:lnTo>
                    <a:lnTo>
                      <a:pt x="10375" y="293"/>
                    </a:lnTo>
                    <a:lnTo>
                      <a:pt x="10204" y="310"/>
                    </a:lnTo>
                    <a:lnTo>
                      <a:pt x="10022" y="330"/>
                    </a:lnTo>
                    <a:lnTo>
                      <a:pt x="9832" y="345"/>
                    </a:lnTo>
                    <a:lnTo>
                      <a:pt x="9633" y="361"/>
                    </a:lnTo>
                    <a:lnTo>
                      <a:pt x="9423" y="377"/>
                    </a:lnTo>
                    <a:lnTo>
                      <a:pt x="9206" y="391"/>
                    </a:lnTo>
                    <a:lnTo>
                      <a:pt x="8979" y="405"/>
                    </a:lnTo>
                    <a:lnTo>
                      <a:pt x="8747" y="418"/>
                    </a:lnTo>
                    <a:lnTo>
                      <a:pt x="8505" y="430"/>
                    </a:lnTo>
                    <a:lnTo>
                      <a:pt x="8257" y="441"/>
                    </a:lnTo>
                    <a:lnTo>
                      <a:pt x="8001" y="451"/>
                    </a:lnTo>
                    <a:lnTo>
                      <a:pt x="7740" y="458"/>
                    </a:lnTo>
                    <a:lnTo>
                      <a:pt x="7473" y="467"/>
                    </a:lnTo>
                    <a:lnTo>
                      <a:pt x="7200" y="474"/>
                    </a:lnTo>
                    <a:lnTo>
                      <a:pt x="6921" y="479"/>
                    </a:lnTo>
                    <a:lnTo>
                      <a:pt x="6637" y="483"/>
                    </a:lnTo>
                    <a:lnTo>
                      <a:pt x="6349" y="486"/>
                    </a:lnTo>
                    <a:lnTo>
                      <a:pt x="6056" y="488"/>
                    </a:lnTo>
                    <a:lnTo>
                      <a:pt x="5760" y="488"/>
                    </a:lnTo>
                    <a:lnTo>
                      <a:pt x="5760" y="488"/>
                    </a:lnTo>
                    <a:lnTo>
                      <a:pt x="5464" y="488"/>
                    </a:lnTo>
                    <a:lnTo>
                      <a:pt x="5171" y="486"/>
                    </a:lnTo>
                    <a:lnTo>
                      <a:pt x="4883" y="483"/>
                    </a:lnTo>
                    <a:lnTo>
                      <a:pt x="4599" y="479"/>
                    </a:lnTo>
                    <a:lnTo>
                      <a:pt x="4320" y="474"/>
                    </a:lnTo>
                    <a:lnTo>
                      <a:pt x="4047" y="467"/>
                    </a:lnTo>
                    <a:lnTo>
                      <a:pt x="3780" y="458"/>
                    </a:lnTo>
                    <a:lnTo>
                      <a:pt x="3519" y="451"/>
                    </a:lnTo>
                    <a:lnTo>
                      <a:pt x="3263" y="441"/>
                    </a:lnTo>
                    <a:lnTo>
                      <a:pt x="3015" y="430"/>
                    </a:lnTo>
                    <a:lnTo>
                      <a:pt x="2773" y="418"/>
                    </a:lnTo>
                    <a:lnTo>
                      <a:pt x="2539" y="405"/>
                    </a:lnTo>
                    <a:lnTo>
                      <a:pt x="2314" y="391"/>
                    </a:lnTo>
                    <a:lnTo>
                      <a:pt x="2097" y="377"/>
                    </a:lnTo>
                    <a:lnTo>
                      <a:pt x="1887" y="361"/>
                    </a:lnTo>
                    <a:lnTo>
                      <a:pt x="1688" y="345"/>
                    </a:lnTo>
                    <a:lnTo>
                      <a:pt x="1496" y="330"/>
                    </a:lnTo>
                    <a:lnTo>
                      <a:pt x="1316" y="310"/>
                    </a:lnTo>
                    <a:lnTo>
                      <a:pt x="1145" y="293"/>
                    </a:lnTo>
                    <a:lnTo>
                      <a:pt x="985" y="273"/>
                    </a:lnTo>
                    <a:lnTo>
                      <a:pt x="833" y="254"/>
                    </a:lnTo>
                    <a:lnTo>
                      <a:pt x="696" y="233"/>
                    </a:lnTo>
                    <a:lnTo>
                      <a:pt x="569" y="211"/>
                    </a:lnTo>
                    <a:lnTo>
                      <a:pt x="453" y="190"/>
                    </a:lnTo>
                    <a:lnTo>
                      <a:pt x="351" y="167"/>
                    </a:lnTo>
                    <a:lnTo>
                      <a:pt x="259" y="146"/>
                    </a:lnTo>
                    <a:lnTo>
                      <a:pt x="181" y="122"/>
                    </a:lnTo>
                    <a:lnTo>
                      <a:pt x="148" y="111"/>
                    </a:lnTo>
                    <a:lnTo>
                      <a:pt x="118" y="99"/>
                    </a:lnTo>
                    <a:lnTo>
                      <a:pt x="90" y="86"/>
                    </a:lnTo>
                    <a:lnTo>
                      <a:pt x="67" y="74"/>
                    </a:lnTo>
                    <a:lnTo>
                      <a:pt x="48" y="63"/>
                    </a:lnTo>
                    <a:lnTo>
                      <a:pt x="30" y="51"/>
                    </a:lnTo>
                    <a:lnTo>
                      <a:pt x="18" y="39"/>
                    </a:lnTo>
                    <a:lnTo>
                      <a:pt x="9" y="26"/>
                    </a:lnTo>
                    <a:lnTo>
                      <a:pt x="2" y="12"/>
                    </a:lnTo>
                    <a:lnTo>
                      <a:pt x="0" y="0"/>
                    </a:lnTo>
                    <a:lnTo>
                      <a:pt x="0" y="75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43434"/>
                  </a:gs>
                  <a:gs pos="59000">
                    <a:srgbClr val="E4E4E4"/>
                  </a:gs>
                  <a:gs pos="100000">
                    <a:srgbClr val="898989"/>
                  </a:gs>
                </a:gsLst>
                <a:lin ang="1020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05B128EB-88B0-C349-BCA1-4C148C705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7" y="3129756"/>
                <a:ext cx="3168173" cy="250587"/>
              </a:xfrm>
              <a:custGeom>
                <a:avLst/>
                <a:gdLst/>
                <a:ahLst/>
                <a:cxnLst>
                  <a:cxn ang="0">
                    <a:pos x="11402" y="464"/>
                  </a:cxn>
                  <a:cxn ang="0">
                    <a:pos x="11374" y="497"/>
                  </a:cxn>
                  <a:cxn ang="0">
                    <a:pos x="11314" y="531"/>
                  </a:cxn>
                  <a:cxn ang="0">
                    <a:pos x="11224" y="564"/>
                  </a:cxn>
                  <a:cxn ang="0">
                    <a:pos x="10956" y="628"/>
                  </a:cxn>
                  <a:cxn ang="0">
                    <a:pos x="10577" y="686"/>
                  </a:cxn>
                  <a:cxn ang="0">
                    <a:pos x="10102" y="739"/>
                  </a:cxn>
                  <a:cxn ang="0">
                    <a:pos x="9536" y="786"/>
                  </a:cxn>
                  <a:cxn ang="0">
                    <a:pos x="8889" y="825"/>
                  </a:cxn>
                  <a:cxn ang="0">
                    <a:pos x="8174" y="858"/>
                  </a:cxn>
                  <a:cxn ang="0">
                    <a:pos x="7397" y="883"/>
                  </a:cxn>
                  <a:cxn ang="0">
                    <a:pos x="6571" y="897"/>
                  </a:cxn>
                  <a:cxn ang="0">
                    <a:pos x="5702" y="903"/>
                  </a:cxn>
                  <a:cxn ang="0">
                    <a:pos x="5119" y="901"/>
                  </a:cxn>
                  <a:cxn ang="0">
                    <a:pos x="4277" y="888"/>
                  </a:cxn>
                  <a:cxn ang="0">
                    <a:pos x="3482" y="867"/>
                  </a:cxn>
                  <a:cxn ang="0">
                    <a:pos x="2745" y="837"/>
                  </a:cxn>
                  <a:cxn ang="0">
                    <a:pos x="2076" y="800"/>
                  </a:cxn>
                  <a:cxn ang="0">
                    <a:pos x="1482" y="754"/>
                  </a:cxn>
                  <a:cxn ang="0">
                    <a:pos x="975" y="703"/>
                  </a:cxn>
                  <a:cxn ang="0">
                    <a:pos x="562" y="647"/>
                  </a:cxn>
                  <a:cxn ang="0">
                    <a:pos x="256" y="585"/>
                  </a:cxn>
                  <a:cxn ang="0">
                    <a:pos x="116" y="543"/>
                  </a:cxn>
                  <a:cxn ang="0">
                    <a:pos x="46" y="510"/>
                  </a:cxn>
                  <a:cxn ang="0">
                    <a:pos x="7" y="474"/>
                  </a:cxn>
                  <a:cxn ang="0">
                    <a:pos x="0" y="451"/>
                  </a:cxn>
                  <a:cxn ang="0">
                    <a:pos x="16" y="416"/>
                  </a:cxn>
                  <a:cxn ang="0">
                    <a:pos x="65" y="383"/>
                  </a:cxn>
                  <a:cxn ang="0">
                    <a:pos x="146" y="349"/>
                  </a:cxn>
                  <a:cxn ang="0">
                    <a:pos x="345" y="296"/>
                  </a:cxn>
                  <a:cxn ang="0">
                    <a:pos x="689" y="236"/>
                  </a:cxn>
                  <a:cxn ang="0">
                    <a:pos x="1133" y="182"/>
                  </a:cxn>
                  <a:cxn ang="0">
                    <a:pos x="1671" y="133"/>
                  </a:cxn>
                  <a:cxn ang="0">
                    <a:pos x="2291" y="90"/>
                  </a:cxn>
                  <a:cxn ang="0">
                    <a:pos x="2983" y="55"/>
                  </a:cxn>
                  <a:cxn ang="0">
                    <a:pos x="3741" y="27"/>
                  </a:cxn>
                  <a:cxn ang="0">
                    <a:pos x="4553" y="9"/>
                  </a:cxn>
                  <a:cxn ang="0">
                    <a:pos x="5408" y="0"/>
                  </a:cxn>
                  <a:cxn ang="0">
                    <a:pos x="5994" y="0"/>
                  </a:cxn>
                  <a:cxn ang="0">
                    <a:pos x="6851" y="9"/>
                  </a:cxn>
                  <a:cxn ang="0">
                    <a:pos x="7663" y="27"/>
                  </a:cxn>
                  <a:cxn ang="0">
                    <a:pos x="8419" y="55"/>
                  </a:cxn>
                  <a:cxn ang="0">
                    <a:pos x="9113" y="90"/>
                  </a:cxn>
                  <a:cxn ang="0">
                    <a:pos x="9733" y="133"/>
                  </a:cxn>
                  <a:cxn ang="0">
                    <a:pos x="10271" y="182"/>
                  </a:cxn>
                  <a:cxn ang="0">
                    <a:pos x="10715" y="236"/>
                  </a:cxn>
                  <a:cxn ang="0">
                    <a:pos x="11059" y="296"/>
                  </a:cxn>
                  <a:cxn ang="0">
                    <a:pos x="11258" y="349"/>
                  </a:cxn>
                  <a:cxn ang="0">
                    <a:pos x="11339" y="383"/>
                  </a:cxn>
                  <a:cxn ang="0">
                    <a:pos x="11388" y="416"/>
                  </a:cxn>
                  <a:cxn ang="0">
                    <a:pos x="11404" y="451"/>
                  </a:cxn>
                </a:cxnLst>
                <a:rect l="0" t="0" r="r" b="b"/>
                <a:pathLst>
                  <a:path w="11404" h="903">
                    <a:moveTo>
                      <a:pt x="11404" y="451"/>
                    </a:moveTo>
                    <a:lnTo>
                      <a:pt x="11404" y="451"/>
                    </a:lnTo>
                    <a:lnTo>
                      <a:pt x="11402" y="464"/>
                    </a:lnTo>
                    <a:lnTo>
                      <a:pt x="11397" y="474"/>
                    </a:lnTo>
                    <a:lnTo>
                      <a:pt x="11388" y="487"/>
                    </a:lnTo>
                    <a:lnTo>
                      <a:pt x="11374" y="497"/>
                    </a:lnTo>
                    <a:lnTo>
                      <a:pt x="11358" y="510"/>
                    </a:lnTo>
                    <a:lnTo>
                      <a:pt x="11339" y="520"/>
                    </a:lnTo>
                    <a:lnTo>
                      <a:pt x="11314" y="531"/>
                    </a:lnTo>
                    <a:lnTo>
                      <a:pt x="11288" y="543"/>
                    </a:lnTo>
                    <a:lnTo>
                      <a:pt x="11258" y="554"/>
                    </a:lnTo>
                    <a:lnTo>
                      <a:pt x="11224" y="564"/>
                    </a:lnTo>
                    <a:lnTo>
                      <a:pt x="11147" y="585"/>
                    </a:lnTo>
                    <a:lnTo>
                      <a:pt x="11059" y="606"/>
                    </a:lnTo>
                    <a:lnTo>
                      <a:pt x="10956" y="628"/>
                    </a:lnTo>
                    <a:lnTo>
                      <a:pt x="10842" y="647"/>
                    </a:lnTo>
                    <a:lnTo>
                      <a:pt x="10715" y="666"/>
                    </a:lnTo>
                    <a:lnTo>
                      <a:pt x="10577" y="686"/>
                    </a:lnTo>
                    <a:lnTo>
                      <a:pt x="10429" y="703"/>
                    </a:lnTo>
                    <a:lnTo>
                      <a:pt x="10271" y="721"/>
                    </a:lnTo>
                    <a:lnTo>
                      <a:pt x="10102" y="739"/>
                    </a:lnTo>
                    <a:lnTo>
                      <a:pt x="9922" y="754"/>
                    </a:lnTo>
                    <a:lnTo>
                      <a:pt x="9733" y="770"/>
                    </a:lnTo>
                    <a:lnTo>
                      <a:pt x="9536" y="786"/>
                    </a:lnTo>
                    <a:lnTo>
                      <a:pt x="9328" y="800"/>
                    </a:lnTo>
                    <a:lnTo>
                      <a:pt x="9113" y="813"/>
                    </a:lnTo>
                    <a:lnTo>
                      <a:pt x="8889" y="825"/>
                    </a:lnTo>
                    <a:lnTo>
                      <a:pt x="8659" y="837"/>
                    </a:lnTo>
                    <a:lnTo>
                      <a:pt x="8419" y="848"/>
                    </a:lnTo>
                    <a:lnTo>
                      <a:pt x="8174" y="858"/>
                    </a:lnTo>
                    <a:lnTo>
                      <a:pt x="7922" y="867"/>
                    </a:lnTo>
                    <a:lnTo>
                      <a:pt x="7663" y="876"/>
                    </a:lnTo>
                    <a:lnTo>
                      <a:pt x="7397" y="883"/>
                    </a:lnTo>
                    <a:lnTo>
                      <a:pt x="7127" y="888"/>
                    </a:lnTo>
                    <a:lnTo>
                      <a:pt x="6851" y="894"/>
                    </a:lnTo>
                    <a:lnTo>
                      <a:pt x="6571" y="897"/>
                    </a:lnTo>
                    <a:lnTo>
                      <a:pt x="6285" y="901"/>
                    </a:lnTo>
                    <a:lnTo>
                      <a:pt x="5994" y="903"/>
                    </a:lnTo>
                    <a:lnTo>
                      <a:pt x="5702" y="903"/>
                    </a:lnTo>
                    <a:lnTo>
                      <a:pt x="5702" y="903"/>
                    </a:lnTo>
                    <a:lnTo>
                      <a:pt x="5408" y="903"/>
                    </a:lnTo>
                    <a:lnTo>
                      <a:pt x="5119" y="901"/>
                    </a:lnTo>
                    <a:lnTo>
                      <a:pt x="4833" y="897"/>
                    </a:lnTo>
                    <a:lnTo>
                      <a:pt x="4553" y="894"/>
                    </a:lnTo>
                    <a:lnTo>
                      <a:pt x="4277" y="888"/>
                    </a:lnTo>
                    <a:lnTo>
                      <a:pt x="4007" y="883"/>
                    </a:lnTo>
                    <a:lnTo>
                      <a:pt x="3741" y="876"/>
                    </a:lnTo>
                    <a:lnTo>
                      <a:pt x="3482" y="867"/>
                    </a:lnTo>
                    <a:lnTo>
                      <a:pt x="3230" y="858"/>
                    </a:lnTo>
                    <a:lnTo>
                      <a:pt x="2983" y="848"/>
                    </a:lnTo>
                    <a:lnTo>
                      <a:pt x="2745" y="837"/>
                    </a:lnTo>
                    <a:lnTo>
                      <a:pt x="2515" y="825"/>
                    </a:lnTo>
                    <a:lnTo>
                      <a:pt x="2291" y="813"/>
                    </a:lnTo>
                    <a:lnTo>
                      <a:pt x="2076" y="800"/>
                    </a:lnTo>
                    <a:lnTo>
                      <a:pt x="1868" y="786"/>
                    </a:lnTo>
                    <a:lnTo>
                      <a:pt x="1671" y="770"/>
                    </a:lnTo>
                    <a:lnTo>
                      <a:pt x="1482" y="754"/>
                    </a:lnTo>
                    <a:lnTo>
                      <a:pt x="1302" y="739"/>
                    </a:lnTo>
                    <a:lnTo>
                      <a:pt x="1133" y="721"/>
                    </a:lnTo>
                    <a:lnTo>
                      <a:pt x="975" y="703"/>
                    </a:lnTo>
                    <a:lnTo>
                      <a:pt x="825" y="686"/>
                    </a:lnTo>
                    <a:lnTo>
                      <a:pt x="689" y="666"/>
                    </a:lnTo>
                    <a:lnTo>
                      <a:pt x="562" y="647"/>
                    </a:lnTo>
                    <a:lnTo>
                      <a:pt x="448" y="628"/>
                    </a:lnTo>
                    <a:lnTo>
                      <a:pt x="345" y="606"/>
                    </a:lnTo>
                    <a:lnTo>
                      <a:pt x="256" y="585"/>
                    </a:lnTo>
                    <a:lnTo>
                      <a:pt x="180" y="564"/>
                    </a:lnTo>
                    <a:lnTo>
                      <a:pt x="146" y="554"/>
                    </a:lnTo>
                    <a:lnTo>
                      <a:pt x="116" y="543"/>
                    </a:lnTo>
                    <a:lnTo>
                      <a:pt x="88" y="531"/>
                    </a:lnTo>
                    <a:lnTo>
                      <a:pt x="65" y="520"/>
                    </a:lnTo>
                    <a:lnTo>
                      <a:pt x="46" y="510"/>
                    </a:lnTo>
                    <a:lnTo>
                      <a:pt x="30" y="497"/>
                    </a:lnTo>
                    <a:lnTo>
                      <a:pt x="16" y="487"/>
                    </a:lnTo>
                    <a:lnTo>
                      <a:pt x="7" y="474"/>
                    </a:lnTo>
                    <a:lnTo>
                      <a:pt x="2" y="464"/>
                    </a:lnTo>
                    <a:lnTo>
                      <a:pt x="0" y="451"/>
                    </a:lnTo>
                    <a:lnTo>
                      <a:pt x="0" y="451"/>
                    </a:lnTo>
                    <a:lnTo>
                      <a:pt x="2" y="439"/>
                    </a:lnTo>
                    <a:lnTo>
                      <a:pt x="7" y="429"/>
                    </a:lnTo>
                    <a:lnTo>
                      <a:pt x="16" y="416"/>
                    </a:lnTo>
                    <a:lnTo>
                      <a:pt x="30" y="406"/>
                    </a:lnTo>
                    <a:lnTo>
                      <a:pt x="46" y="393"/>
                    </a:lnTo>
                    <a:lnTo>
                      <a:pt x="65" y="383"/>
                    </a:lnTo>
                    <a:lnTo>
                      <a:pt x="88" y="372"/>
                    </a:lnTo>
                    <a:lnTo>
                      <a:pt x="116" y="360"/>
                    </a:lnTo>
                    <a:lnTo>
                      <a:pt x="146" y="349"/>
                    </a:lnTo>
                    <a:lnTo>
                      <a:pt x="180" y="339"/>
                    </a:lnTo>
                    <a:lnTo>
                      <a:pt x="256" y="318"/>
                    </a:lnTo>
                    <a:lnTo>
                      <a:pt x="345" y="296"/>
                    </a:lnTo>
                    <a:lnTo>
                      <a:pt x="448" y="275"/>
                    </a:lnTo>
                    <a:lnTo>
                      <a:pt x="562" y="256"/>
                    </a:lnTo>
                    <a:lnTo>
                      <a:pt x="689" y="236"/>
                    </a:lnTo>
                    <a:lnTo>
                      <a:pt x="825" y="217"/>
                    </a:lnTo>
                    <a:lnTo>
                      <a:pt x="975" y="199"/>
                    </a:lnTo>
                    <a:lnTo>
                      <a:pt x="1133" y="182"/>
                    </a:lnTo>
                    <a:lnTo>
                      <a:pt x="1302" y="164"/>
                    </a:lnTo>
                    <a:lnTo>
                      <a:pt x="1482" y="148"/>
                    </a:lnTo>
                    <a:lnTo>
                      <a:pt x="1671" y="133"/>
                    </a:lnTo>
                    <a:lnTo>
                      <a:pt x="1868" y="117"/>
                    </a:lnTo>
                    <a:lnTo>
                      <a:pt x="2076" y="103"/>
                    </a:lnTo>
                    <a:lnTo>
                      <a:pt x="2291" y="90"/>
                    </a:lnTo>
                    <a:lnTo>
                      <a:pt x="2515" y="76"/>
                    </a:lnTo>
                    <a:lnTo>
                      <a:pt x="2745" y="66"/>
                    </a:lnTo>
                    <a:lnTo>
                      <a:pt x="2983" y="55"/>
                    </a:lnTo>
                    <a:lnTo>
                      <a:pt x="3230" y="44"/>
                    </a:lnTo>
                    <a:lnTo>
                      <a:pt x="3482" y="36"/>
                    </a:lnTo>
                    <a:lnTo>
                      <a:pt x="3741" y="27"/>
                    </a:lnTo>
                    <a:lnTo>
                      <a:pt x="4007" y="20"/>
                    </a:lnTo>
                    <a:lnTo>
                      <a:pt x="4277" y="14"/>
                    </a:lnTo>
                    <a:lnTo>
                      <a:pt x="4553" y="9"/>
                    </a:lnTo>
                    <a:lnTo>
                      <a:pt x="4833" y="6"/>
                    </a:lnTo>
                    <a:lnTo>
                      <a:pt x="5119" y="2"/>
                    </a:lnTo>
                    <a:lnTo>
                      <a:pt x="5408" y="0"/>
                    </a:lnTo>
                    <a:lnTo>
                      <a:pt x="5702" y="0"/>
                    </a:lnTo>
                    <a:lnTo>
                      <a:pt x="5702" y="0"/>
                    </a:lnTo>
                    <a:lnTo>
                      <a:pt x="5994" y="0"/>
                    </a:lnTo>
                    <a:lnTo>
                      <a:pt x="6285" y="2"/>
                    </a:lnTo>
                    <a:lnTo>
                      <a:pt x="6571" y="6"/>
                    </a:lnTo>
                    <a:lnTo>
                      <a:pt x="6851" y="9"/>
                    </a:lnTo>
                    <a:lnTo>
                      <a:pt x="7127" y="14"/>
                    </a:lnTo>
                    <a:lnTo>
                      <a:pt x="7397" y="20"/>
                    </a:lnTo>
                    <a:lnTo>
                      <a:pt x="7663" y="27"/>
                    </a:lnTo>
                    <a:lnTo>
                      <a:pt x="7922" y="36"/>
                    </a:lnTo>
                    <a:lnTo>
                      <a:pt x="8174" y="44"/>
                    </a:lnTo>
                    <a:lnTo>
                      <a:pt x="8419" y="55"/>
                    </a:lnTo>
                    <a:lnTo>
                      <a:pt x="8659" y="66"/>
                    </a:lnTo>
                    <a:lnTo>
                      <a:pt x="8889" y="76"/>
                    </a:lnTo>
                    <a:lnTo>
                      <a:pt x="9113" y="90"/>
                    </a:lnTo>
                    <a:lnTo>
                      <a:pt x="9328" y="103"/>
                    </a:lnTo>
                    <a:lnTo>
                      <a:pt x="9536" y="117"/>
                    </a:lnTo>
                    <a:lnTo>
                      <a:pt x="9733" y="133"/>
                    </a:lnTo>
                    <a:lnTo>
                      <a:pt x="9922" y="148"/>
                    </a:lnTo>
                    <a:lnTo>
                      <a:pt x="10102" y="164"/>
                    </a:lnTo>
                    <a:lnTo>
                      <a:pt x="10271" y="182"/>
                    </a:lnTo>
                    <a:lnTo>
                      <a:pt x="10429" y="199"/>
                    </a:lnTo>
                    <a:lnTo>
                      <a:pt x="10577" y="217"/>
                    </a:lnTo>
                    <a:lnTo>
                      <a:pt x="10715" y="236"/>
                    </a:lnTo>
                    <a:lnTo>
                      <a:pt x="10842" y="256"/>
                    </a:lnTo>
                    <a:lnTo>
                      <a:pt x="10956" y="275"/>
                    </a:lnTo>
                    <a:lnTo>
                      <a:pt x="11059" y="296"/>
                    </a:lnTo>
                    <a:lnTo>
                      <a:pt x="11147" y="318"/>
                    </a:lnTo>
                    <a:lnTo>
                      <a:pt x="11224" y="339"/>
                    </a:lnTo>
                    <a:lnTo>
                      <a:pt x="11258" y="349"/>
                    </a:lnTo>
                    <a:lnTo>
                      <a:pt x="11288" y="360"/>
                    </a:lnTo>
                    <a:lnTo>
                      <a:pt x="11314" y="372"/>
                    </a:lnTo>
                    <a:lnTo>
                      <a:pt x="11339" y="383"/>
                    </a:lnTo>
                    <a:lnTo>
                      <a:pt x="11358" y="393"/>
                    </a:lnTo>
                    <a:lnTo>
                      <a:pt x="11374" y="406"/>
                    </a:lnTo>
                    <a:lnTo>
                      <a:pt x="11388" y="416"/>
                    </a:lnTo>
                    <a:lnTo>
                      <a:pt x="11397" y="429"/>
                    </a:lnTo>
                    <a:lnTo>
                      <a:pt x="11402" y="439"/>
                    </a:lnTo>
                    <a:lnTo>
                      <a:pt x="11404" y="451"/>
                    </a:lnTo>
                    <a:lnTo>
                      <a:pt x="11404" y="451"/>
                    </a:lnTo>
                    <a:close/>
                  </a:path>
                </a:pathLst>
              </a:custGeom>
              <a:gradFill flip="none" rotWithShape="1">
                <a:gsLst>
                  <a:gs pos="83000">
                    <a:schemeClr val="bg1">
                      <a:lumMod val="75000"/>
                    </a:schemeClr>
                  </a:gs>
                  <a:gs pos="6000">
                    <a:schemeClr val="bg1">
                      <a:lumMod val="50000"/>
                    </a:schemeClr>
                  </a:gs>
                  <a:gs pos="68000">
                    <a:schemeClr val="bg1">
                      <a:lumMod val="8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gradFill>
                  <a:gsLst>
                    <a:gs pos="89000">
                      <a:schemeClr val="bg1">
                        <a:lumMod val="65000"/>
                      </a:schemeClr>
                    </a:gs>
                    <a:gs pos="22000">
                      <a:schemeClr val="bg2">
                        <a:lumMod val="50000"/>
                      </a:schemeClr>
                    </a:gs>
                    <a:gs pos="54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</p:grpSp>
      </p:grpSp>
      <p:grpSp>
        <p:nvGrpSpPr>
          <p:cNvPr id="20" name="Group 101">
            <a:extLst>
              <a:ext uri="{FF2B5EF4-FFF2-40B4-BE49-F238E27FC236}">
                <a16:creationId xmlns:a16="http://schemas.microsoft.com/office/drawing/2014/main" id="{4972CCA9-1F44-2144-8BD4-C702BE9E5861}"/>
              </a:ext>
            </a:extLst>
          </p:cNvPr>
          <p:cNvGrpSpPr/>
          <p:nvPr userDrawn="1"/>
        </p:nvGrpSpPr>
        <p:grpSpPr>
          <a:xfrm>
            <a:off x="4281270" y="3449358"/>
            <a:ext cx="3679465" cy="3107388"/>
            <a:chOff x="3046695" y="3886200"/>
            <a:chExt cx="3052774" cy="2577462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268F468-92FB-F24A-9449-B1682037D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671" y="6115823"/>
              <a:ext cx="2917743" cy="101543"/>
            </a:xfrm>
            <a:custGeom>
              <a:avLst/>
              <a:gdLst/>
              <a:ahLst/>
              <a:cxnLst>
                <a:cxn ang="0">
                  <a:pos x="2701" y="94"/>
                </a:cxn>
                <a:cxn ang="0">
                  <a:pos x="0" y="94"/>
                </a:cxn>
                <a:cxn ang="0">
                  <a:pos x="62" y="0"/>
                </a:cxn>
                <a:cxn ang="0">
                  <a:pos x="2639" y="0"/>
                </a:cxn>
                <a:cxn ang="0">
                  <a:pos x="2701" y="94"/>
                </a:cxn>
              </a:cxnLst>
              <a:rect l="0" t="0" r="r" b="b"/>
              <a:pathLst>
                <a:path w="2701" h="94">
                  <a:moveTo>
                    <a:pt x="2701" y="94"/>
                  </a:moveTo>
                  <a:lnTo>
                    <a:pt x="0" y="94"/>
                  </a:lnTo>
                  <a:lnTo>
                    <a:pt x="62" y="0"/>
                  </a:lnTo>
                  <a:lnTo>
                    <a:pt x="2639" y="0"/>
                  </a:lnTo>
                  <a:lnTo>
                    <a:pt x="2701" y="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15151"/>
                </a:gs>
                <a:gs pos="98000">
                  <a:srgbClr val="3A3A3A"/>
                </a:gs>
                <a:gs pos="23000">
                  <a:srgbClr val="818181"/>
                </a:gs>
              </a:gsLst>
              <a:lin ang="264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31BE530-FF44-024D-8D93-41AE22319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695" y="6217367"/>
              <a:ext cx="3052774" cy="246295"/>
            </a:xfrm>
            <a:custGeom>
              <a:avLst/>
              <a:gdLst/>
              <a:ahLst/>
              <a:cxnLst>
                <a:cxn ang="0">
                  <a:pos x="2826" y="228"/>
                </a:cxn>
                <a:cxn ang="0">
                  <a:pos x="0" y="228"/>
                </a:cxn>
                <a:cxn ang="0">
                  <a:pos x="62" y="0"/>
                </a:cxn>
                <a:cxn ang="0">
                  <a:pos x="2763" y="0"/>
                </a:cxn>
                <a:cxn ang="0">
                  <a:pos x="2826" y="228"/>
                </a:cxn>
              </a:cxnLst>
              <a:rect l="0" t="0" r="r" b="b"/>
              <a:pathLst>
                <a:path w="2826" h="228">
                  <a:moveTo>
                    <a:pt x="2826" y="228"/>
                  </a:moveTo>
                  <a:lnTo>
                    <a:pt x="0" y="228"/>
                  </a:lnTo>
                  <a:lnTo>
                    <a:pt x="62" y="0"/>
                  </a:lnTo>
                  <a:lnTo>
                    <a:pt x="2763" y="0"/>
                  </a:lnTo>
                  <a:lnTo>
                    <a:pt x="2826" y="2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23232"/>
                </a:gs>
                <a:gs pos="20000">
                  <a:srgbClr val="000000"/>
                </a:gs>
                <a:gs pos="100000">
                  <a:srgbClr val="323232"/>
                </a:gs>
                <a:gs pos="70000">
                  <a:srgbClr val="000000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A18D406-5542-0D43-9CBA-39D76FA08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868" y="6261657"/>
              <a:ext cx="2938268" cy="158795"/>
            </a:xfrm>
            <a:custGeom>
              <a:avLst/>
              <a:gdLst/>
              <a:ahLst/>
              <a:cxnLst>
                <a:cxn ang="0">
                  <a:pos x="2720" y="147"/>
                </a:cxn>
                <a:cxn ang="0">
                  <a:pos x="0" y="147"/>
                </a:cxn>
                <a:cxn ang="0">
                  <a:pos x="41" y="0"/>
                </a:cxn>
                <a:cxn ang="0">
                  <a:pos x="2679" y="0"/>
                </a:cxn>
                <a:cxn ang="0">
                  <a:pos x="2720" y="147"/>
                </a:cxn>
              </a:cxnLst>
              <a:rect l="0" t="0" r="r" b="b"/>
              <a:pathLst>
                <a:path w="2720" h="147">
                  <a:moveTo>
                    <a:pt x="2720" y="147"/>
                  </a:moveTo>
                  <a:lnTo>
                    <a:pt x="0" y="147"/>
                  </a:lnTo>
                  <a:lnTo>
                    <a:pt x="41" y="0"/>
                  </a:lnTo>
                  <a:lnTo>
                    <a:pt x="2679" y="0"/>
                  </a:lnTo>
                  <a:lnTo>
                    <a:pt x="2720" y="1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34000">
                  <a:srgbClr val="FFFFFF"/>
                </a:gs>
                <a:gs pos="65000">
                  <a:schemeClr val="bg1">
                    <a:lumMod val="50000"/>
                  </a:schemeClr>
                </a:gs>
                <a:gs pos="35000">
                  <a:schemeClr val="bg2">
                    <a:lumMod val="9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720000" scaled="0"/>
              <a:tileRect/>
            </a:gradFill>
            <a:ln w="12700" cap="rnd">
              <a:gradFill flip="none" rotWithShape="1">
                <a:gsLst>
                  <a:gs pos="0">
                    <a:srgbClr val="515151"/>
                  </a:gs>
                  <a:gs pos="100000">
                    <a:srgbClr val="A0A0A0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D4B3AF4-42AE-794E-BFB1-CEFCA60A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8421" y="3886200"/>
              <a:ext cx="1228239" cy="2286878"/>
            </a:xfrm>
            <a:custGeom>
              <a:avLst/>
              <a:gdLst/>
              <a:ahLst/>
              <a:cxnLst>
                <a:cxn ang="0">
                  <a:pos x="1137" y="2117"/>
                </a:cxn>
                <a:cxn ang="0">
                  <a:pos x="0" y="2117"/>
                </a:cxn>
                <a:cxn ang="0">
                  <a:pos x="345" y="0"/>
                </a:cxn>
                <a:cxn ang="0">
                  <a:pos x="791" y="0"/>
                </a:cxn>
                <a:cxn ang="0">
                  <a:pos x="1137" y="2117"/>
                </a:cxn>
              </a:cxnLst>
              <a:rect l="0" t="0" r="r" b="b"/>
              <a:pathLst>
                <a:path w="1137" h="2117">
                  <a:moveTo>
                    <a:pt x="1137" y="2117"/>
                  </a:moveTo>
                  <a:lnTo>
                    <a:pt x="0" y="2117"/>
                  </a:lnTo>
                  <a:lnTo>
                    <a:pt x="345" y="0"/>
                  </a:lnTo>
                  <a:lnTo>
                    <a:pt x="791" y="0"/>
                  </a:lnTo>
                  <a:lnTo>
                    <a:pt x="1137" y="21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23232"/>
                </a:gs>
                <a:gs pos="20000">
                  <a:srgbClr val="000000"/>
                </a:gs>
                <a:gs pos="100000">
                  <a:srgbClr val="323232"/>
                </a:gs>
                <a:gs pos="70000">
                  <a:srgbClr val="000000"/>
                </a:gs>
              </a:gsLst>
              <a:lin ang="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0A133F5-AED4-1A4B-A4BF-C67D1D458297}"/>
              </a:ext>
            </a:extLst>
          </p:cNvPr>
          <p:cNvGrpSpPr/>
          <p:nvPr userDrawn="1"/>
        </p:nvGrpSpPr>
        <p:grpSpPr>
          <a:xfrm>
            <a:off x="2369927" y="3569173"/>
            <a:ext cx="7499546" cy="795730"/>
            <a:chOff x="2369927" y="2959573"/>
            <a:chExt cx="7499546" cy="795730"/>
          </a:xfrm>
        </p:grpSpPr>
        <p:grpSp>
          <p:nvGrpSpPr>
            <p:cNvPr id="25" name="Group 105">
              <a:extLst>
                <a:ext uri="{FF2B5EF4-FFF2-40B4-BE49-F238E27FC236}">
                  <a16:creationId xmlns:a16="http://schemas.microsoft.com/office/drawing/2014/main" id="{8E2690C6-705D-4947-AD02-F14AD6E0180A}"/>
                </a:ext>
              </a:extLst>
            </p:cNvPr>
            <p:cNvGrpSpPr/>
            <p:nvPr userDrawn="1"/>
          </p:nvGrpSpPr>
          <p:grpSpPr>
            <a:xfrm>
              <a:off x="2369927" y="2959573"/>
              <a:ext cx="7499546" cy="346423"/>
              <a:chOff x="1460894" y="3985583"/>
              <a:chExt cx="6222212" cy="287345"/>
            </a:xfrm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7083CF0D-EC61-6548-A8F4-455A1B960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894" y="3985583"/>
                <a:ext cx="6222212" cy="287345"/>
              </a:xfrm>
              <a:custGeom>
                <a:avLst/>
                <a:gdLst/>
                <a:ahLst/>
                <a:cxnLst>
                  <a:cxn ang="0">
                    <a:pos x="44" y="266"/>
                  </a:cxn>
                  <a:cxn ang="0">
                    <a:pos x="0" y="222"/>
                  </a:cxn>
                  <a:cxn ang="0">
                    <a:pos x="0" y="43"/>
                  </a:cxn>
                  <a:cxn ang="0">
                    <a:pos x="44" y="0"/>
                  </a:cxn>
                  <a:cxn ang="0">
                    <a:pos x="5718" y="0"/>
                  </a:cxn>
                  <a:cxn ang="0">
                    <a:pos x="5760" y="43"/>
                  </a:cxn>
                  <a:cxn ang="0">
                    <a:pos x="5760" y="222"/>
                  </a:cxn>
                  <a:cxn ang="0">
                    <a:pos x="5718" y="266"/>
                  </a:cxn>
                  <a:cxn ang="0">
                    <a:pos x="44" y="266"/>
                  </a:cxn>
                </a:cxnLst>
                <a:rect l="0" t="0" r="r" b="b"/>
                <a:pathLst>
                  <a:path w="5760" h="266">
                    <a:moveTo>
                      <a:pt x="44" y="266"/>
                    </a:moveTo>
                    <a:lnTo>
                      <a:pt x="0" y="222"/>
                    </a:lnTo>
                    <a:lnTo>
                      <a:pt x="0" y="43"/>
                    </a:lnTo>
                    <a:lnTo>
                      <a:pt x="44" y="0"/>
                    </a:lnTo>
                    <a:lnTo>
                      <a:pt x="5718" y="0"/>
                    </a:lnTo>
                    <a:lnTo>
                      <a:pt x="5760" y="43"/>
                    </a:lnTo>
                    <a:lnTo>
                      <a:pt x="5760" y="222"/>
                    </a:lnTo>
                    <a:lnTo>
                      <a:pt x="5718" y="266"/>
                    </a:lnTo>
                    <a:lnTo>
                      <a:pt x="44" y="266"/>
                    </a:lnTo>
                    <a:close/>
                  </a:path>
                </a:pathLst>
              </a:custGeom>
              <a:gradFill flip="none" rotWithShape="1">
                <a:gsLst>
                  <a:gs pos="56000">
                    <a:srgbClr val="000000"/>
                  </a:gs>
                  <a:gs pos="0">
                    <a:srgbClr val="000000"/>
                  </a:gs>
                  <a:gs pos="18000">
                    <a:srgbClr val="323232"/>
                  </a:gs>
                  <a:gs pos="100000">
                    <a:srgbClr val="323232"/>
                  </a:gs>
                  <a:gs pos="86000">
                    <a:srgbClr val="00000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DE0DFEA-1B0A-E742-AAFC-A29643B2A8F1}"/>
                  </a:ext>
                </a:extLst>
              </p:cNvPr>
              <p:cNvSpPr/>
              <p:nvPr/>
            </p:nvSpPr>
            <p:spPr>
              <a:xfrm>
                <a:off x="1657105" y="4068233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1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2AB2626-42F8-2A40-B66C-46690421BBB1}"/>
                  </a:ext>
                </a:extLst>
              </p:cNvPr>
              <p:cNvSpPr/>
              <p:nvPr/>
            </p:nvSpPr>
            <p:spPr>
              <a:xfrm>
                <a:off x="7372105" y="4068233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1" dirty="0"/>
              </a:p>
            </p:txBody>
          </p:sp>
        </p:grpSp>
        <p:grpSp>
          <p:nvGrpSpPr>
            <p:cNvPr id="29" name="Group 106">
              <a:extLst>
                <a:ext uri="{FF2B5EF4-FFF2-40B4-BE49-F238E27FC236}">
                  <a16:creationId xmlns:a16="http://schemas.microsoft.com/office/drawing/2014/main" id="{AC2C93E0-539B-DE49-9157-F647D6A8FE69}"/>
                </a:ext>
              </a:extLst>
            </p:cNvPr>
            <p:cNvGrpSpPr/>
            <p:nvPr userDrawn="1"/>
          </p:nvGrpSpPr>
          <p:grpSpPr>
            <a:xfrm>
              <a:off x="2369927" y="3410181"/>
              <a:ext cx="7499546" cy="345122"/>
              <a:chOff x="1460894" y="4359347"/>
              <a:chExt cx="6222212" cy="286265"/>
            </a:xfrm>
          </p:grpSpPr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27BFFB7-7478-514B-9EAA-1B8C96A4B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894" y="4359347"/>
                <a:ext cx="6222212" cy="286265"/>
              </a:xfrm>
              <a:custGeom>
                <a:avLst/>
                <a:gdLst/>
                <a:ahLst/>
                <a:cxnLst>
                  <a:cxn ang="0">
                    <a:pos x="44" y="265"/>
                  </a:cxn>
                  <a:cxn ang="0">
                    <a:pos x="0" y="222"/>
                  </a:cxn>
                  <a:cxn ang="0">
                    <a:pos x="0" y="42"/>
                  </a:cxn>
                  <a:cxn ang="0">
                    <a:pos x="44" y="0"/>
                  </a:cxn>
                  <a:cxn ang="0">
                    <a:pos x="5718" y="0"/>
                  </a:cxn>
                  <a:cxn ang="0">
                    <a:pos x="5760" y="42"/>
                  </a:cxn>
                  <a:cxn ang="0">
                    <a:pos x="5760" y="222"/>
                  </a:cxn>
                  <a:cxn ang="0">
                    <a:pos x="5718" y="265"/>
                  </a:cxn>
                  <a:cxn ang="0">
                    <a:pos x="44" y="265"/>
                  </a:cxn>
                </a:cxnLst>
                <a:rect l="0" t="0" r="r" b="b"/>
                <a:pathLst>
                  <a:path w="5760" h="265">
                    <a:moveTo>
                      <a:pt x="44" y="265"/>
                    </a:moveTo>
                    <a:lnTo>
                      <a:pt x="0" y="222"/>
                    </a:lnTo>
                    <a:lnTo>
                      <a:pt x="0" y="42"/>
                    </a:lnTo>
                    <a:lnTo>
                      <a:pt x="44" y="0"/>
                    </a:lnTo>
                    <a:lnTo>
                      <a:pt x="5718" y="0"/>
                    </a:lnTo>
                    <a:lnTo>
                      <a:pt x="5760" y="42"/>
                    </a:lnTo>
                    <a:lnTo>
                      <a:pt x="5760" y="222"/>
                    </a:lnTo>
                    <a:lnTo>
                      <a:pt x="5718" y="265"/>
                    </a:lnTo>
                    <a:lnTo>
                      <a:pt x="44" y="265"/>
                    </a:lnTo>
                    <a:close/>
                  </a:path>
                </a:pathLst>
              </a:custGeom>
              <a:gradFill flip="none" rotWithShape="1">
                <a:gsLst>
                  <a:gs pos="56000">
                    <a:srgbClr val="000000"/>
                  </a:gs>
                  <a:gs pos="0">
                    <a:srgbClr val="000000"/>
                  </a:gs>
                  <a:gs pos="18000">
                    <a:srgbClr val="323232"/>
                  </a:gs>
                  <a:gs pos="100000">
                    <a:srgbClr val="323232"/>
                  </a:gs>
                  <a:gs pos="86000">
                    <a:srgbClr val="00000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2D784C9-EB8E-4F4B-8F45-46A67F2161A1}"/>
                  </a:ext>
                </a:extLst>
              </p:cNvPr>
              <p:cNvSpPr/>
              <p:nvPr/>
            </p:nvSpPr>
            <p:spPr>
              <a:xfrm>
                <a:off x="1657105" y="4440766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1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66C1C91-986E-F94E-AFC8-79C4699B65EE}"/>
                  </a:ext>
                </a:extLst>
              </p:cNvPr>
              <p:cNvSpPr/>
              <p:nvPr/>
            </p:nvSpPr>
            <p:spPr>
              <a:xfrm>
                <a:off x="7372105" y="4440766"/>
                <a:ext cx="130031" cy="130031"/>
              </a:xfrm>
              <a:prstGeom prst="ellipse">
                <a:avLst/>
              </a:prstGeom>
              <a:gradFill flip="none" rotWithShape="1">
                <a:gsLst>
                  <a:gs pos="64000">
                    <a:srgbClr val="666666"/>
                  </a:gs>
                  <a:gs pos="46000">
                    <a:srgbClr val="A2A2A2"/>
                  </a:gs>
                  <a:gs pos="39000">
                    <a:srgbClr val="ECECEC"/>
                  </a:gs>
                  <a:gs pos="100000">
                    <a:srgbClr val="A2A2A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gradFill flip="none" rotWithShape="1">
                  <a:gsLst>
                    <a:gs pos="0">
                      <a:srgbClr val="000000"/>
                    </a:gs>
                    <a:gs pos="100000">
                      <a:srgbClr val="4D4D4D"/>
                    </a:gs>
                  </a:gsLst>
                  <a:lin ang="288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1" dirty="0"/>
              </a:p>
            </p:txBody>
          </p:sp>
        </p:grpSp>
      </p:grpSp>
      <p:grpSp>
        <p:nvGrpSpPr>
          <p:cNvPr id="33" name="Group 102">
            <a:extLst>
              <a:ext uri="{FF2B5EF4-FFF2-40B4-BE49-F238E27FC236}">
                <a16:creationId xmlns:a16="http://schemas.microsoft.com/office/drawing/2014/main" id="{5333FFA5-0C5E-CA47-9BA5-7B04AFCFF2B0}"/>
              </a:ext>
            </a:extLst>
          </p:cNvPr>
          <p:cNvGrpSpPr/>
          <p:nvPr userDrawn="1"/>
        </p:nvGrpSpPr>
        <p:grpSpPr>
          <a:xfrm>
            <a:off x="5005171" y="4315413"/>
            <a:ext cx="2229058" cy="1190689"/>
            <a:chOff x="3647299" y="4604562"/>
            <a:chExt cx="1849401" cy="987632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59505A0-3E75-3A40-BB20-74371F4C8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299" y="4604562"/>
              <a:ext cx="1849401" cy="987632"/>
            </a:xfrm>
            <a:custGeom>
              <a:avLst/>
              <a:gdLst/>
              <a:ahLst/>
              <a:cxnLst>
                <a:cxn ang="0">
                  <a:pos x="2900" y="3076"/>
                </a:cxn>
                <a:cxn ang="0">
                  <a:pos x="3086" y="3074"/>
                </a:cxn>
                <a:cxn ang="0">
                  <a:pos x="3265" y="3067"/>
                </a:cxn>
                <a:cxn ang="0">
                  <a:pos x="3437" y="3058"/>
                </a:cxn>
                <a:cxn ang="0">
                  <a:pos x="3603" y="3046"/>
                </a:cxn>
                <a:cxn ang="0">
                  <a:pos x="3763" y="3031"/>
                </a:cxn>
                <a:cxn ang="0">
                  <a:pos x="3914" y="3013"/>
                </a:cxn>
                <a:cxn ang="0">
                  <a:pos x="4061" y="2993"/>
                </a:cxn>
                <a:cxn ang="0">
                  <a:pos x="4200" y="2972"/>
                </a:cxn>
                <a:cxn ang="0">
                  <a:pos x="4333" y="2947"/>
                </a:cxn>
                <a:cxn ang="0">
                  <a:pos x="4580" y="2896"/>
                </a:cxn>
                <a:cxn ang="0">
                  <a:pos x="4801" y="2840"/>
                </a:cxn>
                <a:cxn ang="0">
                  <a:pos x="4998" y="2780"/>
                </a:cxn>
                <a:cxn ang="0">
                  <a:pos x="5173" y="2720"/>
                </a:cxn>
                <a:cxn ang="0">
                  <a:pos x="5322" y="2661"/>
                </a:cxn>
                <a:cxn ang="0">
                  <a:pos x="5449" y="2604"/>
                </a:cxn>
                <a:cxn ang="0">
                  <a:pos x="5554" y="2554"/>
                </a:cxn>
                <a:cxn ang="0">
                  <a:pos x="5636" y="2508"/>
                </a:cxn>
                <a:cxn ang="0">
                  <a:pos x="5721" y="2458"/>
                </a:cxn>
                <a:cxn ang="0">
                  <a:pos x="5760" y="2430"/>
                </a:cxn>
                <a:cxn ang="0">
                  <a:pos x="2886" y="0"/>
                </a:cxn>
                <a:cxn ang="0">
                  <a:pos x="1520" y="0"/>
                </a:cxn>
                <a:cxn ang="0">
                  <a:pos x="0" y="2430"/>
                </a:cxn>
                <a:cxn ang="0">
                  <a:pos x="40" y="2458"/>
                </a:cxn>
                <a:cxn ang="0">
                  <a:pos x="124" y="2508"/>
                </a:cxn>
                <a:cxn ang="0">
                  <a:pos x="206" y="2554"/>
                </a:cxn>
                <a:cxn ang="0">
                  <a:pos x="311" y="2604"/>
                </a:cxn>
                <a:cxn ang="0">
                  <a:pos x="438" y="2661"/>
                </a:cxn>
                <a:cxn ang="0">
                  <a:pos x="589" y="2720"/>
                </a:cxn>
                <a:cxn ang="0">
                  <a:pos x="762" y="2780"/>
                </a:cxn>
                <a:cxn ang="0">
                  <a:pos x="959" y="2840"/>
                </a:cxn>
                <a:cxn ang="0">
                  <a:pos x="1180" y="2896"/>
                </a:cxn>
                <a:cxn ang="0">
                  <a:pos x="1428" y="2947"/>
                </a:cxn>
                <a:cxn ang="0">
                  <a:pos x="1560" y="2972"/>
                </a:cxn>
                <a:cxn ang="0">
                  <a:pos x="1700" y="2993"/>
                </a:cxn>
                <a:cxn ang="0">
                  <a:pos x="1846" y="3013"/>
                </a:cxn>
                <a:cxn ang="0">
                  <a:pos x="1998" y="3031"/>
                </a:cxn>
                <a:cxn ang="0">
                  <a:pos x="2158" y="3046"/>
                </a:cxn>
                <a:cxn ang="0">
                  <a:pos x="2323" y="3058"/>
                </a:cxn>
                <a:cxn ang="0">
                  <a:pos x="2495" y="3067"/>
                </a:cxn>
                <a:cxn ang="0">
                  <a:pos x="2675" y="3074"/>
                </a:cxn>
                <a:cxn ang="0">
                  <a:pos x="2861" y="3076"/>
                </a:cxn>
                <a:cxn ang="0">
                  <a:pos x="2861" y="3076"/>
                </a:cxn>
                <a:cxn ang="0">
                  <a:pos x="2900" y="3076"/>
                </a:cxn>
              </a:cxnLst>
              <a:rect l="0" t="0" r="r" b="b"/>
              <a:pathLst>
                <a:path w="5760" h="3076">
                  <a:moveTo>
                    <a:pt x="2900" y="3076"/>
                  </a:moveTo>
                  <a:lnTo>
                    <a:pt x="2900" y="3076"/>
                  </a:lnTo>
                  <a:lnTo>
                    <a:pt x="2993" y="3075"/>
                  </a:lnTo>
                  <a:lnTo>
                    <a:pt x="3086" y="3074"/>
                  </a:lnTo>
                  <a:lnTo>
                    <a:pt x="3177" y="3070"/>
                  </a:lnTo>
                  <a:lnTo>
                    <a:pt x="3265" y="3067"/>
                  </a:lnTo>
                  <a:lnTo>
                    <a:pt x="3352" y="3063"/>
                  </a:lnTo>
                  <a:lnTo>
                    <a:pt x="3437" y="3058"/>
                  </a:lnTo>
                  <a:lnTo>
                    <a:pt x="3521" y="3052"/>
                  </a:lnTo>
                  <a:lnTo>
                    <a:pt x="3603" y="3046"/>
                  </a:lnTo>
                  <a:lnTo>
                    <a:pt x="3684" y="3038"/>
                  </a:lnTo>
                  <a:lnTo>
                    <a:pt x="3763" y="3031"/>
                  </a:lnTo>
                  <a:lnTo>
                    <a:pt x="3840" y="3022"/>
                  </a:lnTo>
                  <a:lnTo>
                    <a:pt x="3914" y="3013"/>
                  </a:lnTo>
                  <a:lnTo>
                    <a:pt x="3989" y="3004"/>
                  </a:lnTo>
                  <a:lnTo>
                    <a:pt x="4061" y="2993"/>
                  </a:lnTo>
                  <a:lnTo>
                    <a:pt x="4131" y="2983"/>
                  </a:lnTo>
                  <a:lnTo>
                    <a:pt x="4200" y="2972"/>
                  </a:lnTo>
                  <a:lnTo>
                    <a:pt x="4268" y="2960"/>
                  </a:lnTo>
                  <a:lnTo>
                    <a:pt x="4333" y="2947"/>
                  </a:lnTo>
                  <a:lnTo>
                    <a:pt x="4459" y="2922"/>
                  </a:lnTo>
                  <a:lnTo>
                    <a:pt x="4580" y="2896"/>
                  </a:lnTo>
                  <a:lnTo>
                    <a:pt x="4693" y="2868"/>
                  </a:lnTo>
                  <a:lnTo>
                    <a:pt x="4801" y="2840"/>
                  </a:lnTo>
                  <a:lnTo>
                    <a:pt x="4903" y="2810"/>
                  </a:lnTo>
                  <a:lnTo>
                    <a:pt x="4998" y="2780"/>
                  </a:lnTo>
                  <a:lnTo>
                    <a:pt x="5089" y="2750"/>
                  </a:lnTo>
                  <a:lnTo>
                    <a:pt x="5173" y="2720"/>
                  </a:lnTo>
                  <a:lnTo>
                    <a:pt x="5251" y="2690"/>
                  </a:lnTo>
                  <a:lnTo>
                    <a:pt x="5322" y="2661"/>
                  </a:lnTo>
                  <a:lnTo>
                    <a:pt x="5388" y="2632"/>
                  </a:lnTo>
                  <a:lnTo>
                    <a:pt x="5449" y="2604"/>
                  </a:lnTo>
                  <a:lnTo>
                    <a:pt x="5504" y="2578"/>
                  </a:lnTo>
                  <a:lnTo>
                    <a:pt x="5554" y="2554"/>
                  </a:lnTo>
                  <a:lnTo>
                    <a:pt x="5598" y="2530"/>
                  </a:lnTo>
                  <a:lnTo>
                    <a:pt x="5636" y="2508"/>
                  </a:lnTo>
                  <a:lnTo>
                    <a:pt x="5669" y="2490"/>
                  </a:lnTo>
                  <a:lnTo>
                    <a:pt x="5721" y="2458"/>
                  </a:lnTo>
                  <a:lnTo>
                    <a:pt x="5751" y="2438"/>
                  </a:lnTo>
                  <a:lnTo>
                    <a:pt x="5760" y="2430"/>
                  </a:lnTo>
                  <a:lnTo>
                    <a:pt x="4240" y="0"/>
                  </a:lnTo>
                  <a:lnTo>
                    <a:pt x="2886" y="0"/>
                  </a:lnTo>
                  <a:lnTo>
                    <a:pt x="2874" y="0"/>
                  </a:lnTo>
                  <a:lnTo>
                    <a:pt x="1520" y="0"/>
                  </a:lnTo>
                  <a:lnTo>
                    <a:pt x="0" y="2430"/>
                  </a:lnTo>
                  <a:lnTo>
                    <a:pt x="0" y="2430"/>
                  </a:lnTo>
                  <a:lnTo>
                    <a:pt x="10" y="2438"/>
                  </a:lnTo>
                  <a:lnTo>
                    <a:pt x="40" y="2458"/>
                  </a:lnTo>
                  <a:lnTo>
                    <a:pt x="91" y="2490"/>
                  </a:lnTo>
                  <a:lnTo>
                    <a:pt x="124" y="2508"/>
                  </a:lnTo>
                  <a:lnTo>
                    <a:pt x="163" y="2530"/>
                  </a:lnTo>
                  <a:lnTo>
                    <a:pt x="206" y="2554"/>
                  </a:lnTo>
                  <a:lnTo>
                    <a:pt x="256" y="2578"/>
                  </a:lnTo>
                  <a:lnTo>
                    <a:pt x="311" y="2604"/>
                  </a:lnTo>
                  <a:lnTo>
                    <a:pt x="372" y="2632"/>
                  </a:lnTo>
                  <a:lnTo>
                    <a:pt x="438" y="2661"/>
                  </a:lnTo>
                  <a:lnTo>
                    <a:pt x="510" y="2690"/>
                  </a:lnTo>
                  <a:lnTo>
                    <a:pt x="589" y="2720"/>
                  </a:lnTo>
                  <a:lnTo>
                    <a:pt x="672" y="2750"/>
                  </a:lnTo>
                  <a:lnTo>
                    <a:pt x="762" y="2780"/>
                  </a:lnTo>
                  <a:lnTo>
                    <a:pt x="857" y="2810"/>
                  </a:lnTo>
                  <a:lnTo>
                    <a:pt x="959" y="2840"/>
                  </a:lnTo>
                  <a:lnTo>
                    <a:pt x="1067" y="2868"/>
                  </a:lnTo>
                  <a:lnTo>
                    <a:pt x="1180" y="2896"/>
                  </a:lnTo>
                  <a:lnTo>
                    <a:pt x="1301" y="2922"/>
                  </a:lnTo>
                  <a:lnTo>
                    <a:pt x="1428" y="2947"/>
                  </a:lnTo>
                  <a:lnTo>
                    <a:pt x="1494" y="2960"/>
                  </a:lnTo>
                  <a:lnTo>
                    <a:pt x="1560" y="2972"/>
                  </a:lnTo>
                  <a:lnTo>
                    <a:pt x="1630" y="2983"/>
                  </a:lnTo>
                  <a:lnTo>
                    <a:pt x="1700" y="2993"/>
                  </a:lnTo>
                  <a:lnTo>
                    <a:pt x="1772" y="3004"/>
                  </a:lnTo>
                  <a:lnTo>
                    <a:pt x="1846" y="3013"/>
                  </a:lnTo>
                  <a:lnTo>
                    <a:pt x="1922" y="3022"/>
                  </a:lnTo>
                  <a:lnTo>
                    <a:pt x="1998" y="3031"/>
                  </a:lnTo>
                  <a:lnTo>
                    <a:pt x="2078" y="3038"/>
                  </a:lnTo>
                  <a:lnTo>
                    <a:pt x="2158" y="3046"/>
                  </a:lnTo>
                  <a:lnTo>
                    <a:pt x="2239" y="3052"/>
                  </a:lnTo>
                  <a:lnTo>
                    <a:pt x="2323" y="3058"/>
                  </a:lnTo>
                  <a:lnTo>
                    <a:pt x="2408" y="3063"/>
                  </a:lnTo>
                  <a:lnTo>
                    <a:pt x="2495" y="3067"/>
                  </a:lnTo>
                  <a:lnTo>
                    <a:pt x="2585" y="3070"/>
                  </a:lnTo>
                  <a:lnTo>
                    <a:pt x="2675" y="3074"/>
                  </a:lnTo>
                  <a:lnTo>
                    <a:pt x="2767" y="3075"/>
                  </a:lnTo>
                  <a:lnTo>
                    <a:pt x="2861" y="3076"/>
                  </a:lnTo>
                  <a:lnTo>
                    <a:pt x="2861" y="3076"/>
                  </a:lnTo>
                  <a:lnTo>
                    <a:pt x="2861" y="3076"/>
                  </a:lnTo>
                  <a:lnTo>
                    <a:pt x="2900" y="3076"/>
                  </a:lnTo>
                  <a:lnTo>
                    <a:pt x="2900" y="30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4E4E4"/>
                </a:gs>
                <a:gs pos="34000">
                  <a:srgbClr val="FFFFFF"/>
                </a:gs>
                <a:gs pos="65000">
                  <a:srgbClr val="9D9D9D"/>
                </a:gs>
                <a:gs pos="35000">
                  <a:srgbClr val="E4E4E4"/>
                </a:gs>
                <a:gs pos="100000">
                  <a:srgbClr val="E4E4E4"/>
                </a:gs>
              </a:gsLst>
              <a:lin ang="720000" scaled="0"/>
              <a:tileRect/>
            </a:gradFill>
            <a:ln w="12700" cap="rnd">
              <a:gradFill flip="none" rotWithShape="1">
                <a:gsLst>
                  <a:gs pos="100000">
                    <a:srgbClr val="898989"/>
                  </a:gs>
                  <a:gs pos="0">
                    <a:prstClr val="white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txBody>
            <a:bodyPr vert="horz" wrap="square" lIns="91464" tIns="45732" rIns="91464" bIns="45732" numCol="1" anchor="t" anchorCtr="0" compatLnSpc="1">
              <a:prstTxWarp prst="textNoShape">
                <a:avLst/>
              </a:prstTxWarp>
            </a:bodyPr>
            <a:lstStyle/>
            <a:p>
              <a:endParaRPr lang="en-US" sz="2401" dirty="0"/>
            </a:p>
          </p:txBody>
        </p:sp>
        <p:grpSp>
          <p:nvGrpSpPr>
            <p:cNvPr id="35" name="Group 50">
              <a:extLst>
                <a:ext uri="{FF2B5EF4-FFF2-40B4-BE49-F238E27FC236}">
                  <a16:creationId xmlns:a16="http://schemas.microsoft.com/office/drawing/2014/main" id="{B36322EF-CA00-7646-92E6-1F7EF2891AB3}"/>
                </a:ext>
              </a:extLst>
            </p:cNvPr>
            <p:cNvGrpSpPr/>
            <p:nvPr/>
          </p:nvGrpSpPr>
          <p:grpSpPr>
            <a:xfrm>
              <a:off x="3677159" y="5325058"/>
              <a:ext cx="1787433" cy="250119"/>
              <a:chOff x="147638" y="4549775"/>
              <a:chExt cx="8837612" cy="1236663"/>
            </a:xfrm>
            <a:solidFill>
              <a:srgbClr val="000000"/>
            </a:solidFill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46163102-D4A4-1D48-81A4-99D60D030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38" y="4573588"/>
                <a:ext cx="209550" cy="323850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08" y="0"/>
                  </a:cxn>
                  <a:cxn ang="0">
                    <a:pos x="132" y="15"/>
                  </a:cxn>
                  <a:cxn ang="0">
                    <a:pos x="25" y="204"/>
                  </a:cxn>
                  <a:cxn ang="0">
                    <a:pos x="0" y="189"/>
                  </a:cxn>
                </a:cxnLst>
                <a:rect l="0" t="0" r="r" b="b"/>
                <a:pathLst>
                  <a:path w="132" h="204">
                    <a:moveTo>
                      <a:pt x="0" y="189"/>
                    </a:moveTo>
                    <a:lnTo>
                      <a:pt x="108" y="0"/>
                    </a:lnTo>
                    <a:lnTo>
                      <a:pt x="132" y="15"/>
                    </a:lnTo>
                    <a:lnTo>
                      <a:pt x="25" y="204"/>
                    </a:lnTo>
                    <a:lnTo>
                      <a:pt x="0" y="1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BA39E8D4-8766-4647-BAF7-806D1EE20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" y="4660900"/>
                <a:ext cx="196850" cy="328613"/>
              </a:xfrm>
              <a:custGeom>
                <a:avLst/>
                <a:gdLst/>
                <a:ahLst/>
                <a:cxnLst>
                  <a:cxn ang="0">
                    <a:pos x="0" y="194"/>
                  </a:cxn>
                  <a:cxn ang="0">
                    <a:pos x="99" y="0"/>
                  </a:cxn>
                  <a:cxn ang="0">
                    <a:pos x="124" y="13"/>
                  </a:cxn>
                  <a:cxn ang="0">
                    <a:pos x="26" y="207"/>
                  </a:cxn>
                  <a:cxn ang="0">
                    <a:pos x="0" y="194"/>
                  </a:cxn>
                </a:cxnLst>
                <a:rect l="0" t="0" r="r" b="b"/>
                <a:pathLst>
                  <a:path w="124" h="207">
                    <a:moveTo>
                      <a:pt x="0" y="194"/>
                    </a:moveTo>
                    <a:lnTo>
                      <a:pt x="99" y="0"/>
                    </a:lnTo>
                    <a:lnTo>
                      <a:pt x="124" y="13"/>
                    </a:lnTo>
                    <a:lnTo>
                      <a:pt x="26" y="207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A7AEF40C-6BD2-1C4A-8312-CC69A4DC0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25" y="4589463"/>
                <a:ext cx="273050" cy="501650"/>
              </a:xfrm>
              <a:custGeom>
                <a:avLst/>
                <a:gdLst/>
                <a:ahLst/>
                <a:cxnLst>
                  <a:cxn ang="0">
                    <a:pos x="0" y="299"/>
                  </a:cxn>
                  <a:cxn ang="0">
                    <a:pos x="133" y="0"/>
                  </a:cxn>
                  <a:cxn ang="0">
                    <a:pos x="172" y="18"/>
                  </a:cxn>
                  <a:cxn ang="0">
                    <a:pos x="39" y="316"/>
                  </a:cxn>
                  <a:cxn ang="0">
                    <a:pos x="0" y="299"/>
                  </a:cxn>
                </a:cxnLst>
                <a:rect l="0" t="0" r="r" b="b"/>
                <a:pathLst>
                  <a:path w="172" h="316">
                    <a:moveTo>
                      <a:pt x="0" y="299"/>
                    </a:moveTo>
                    <a:lnTo>
                      <a:pt x="133" y="0"/>
                    </a:lnTo>
                    <a:lnTo>
                      <a:pt x="172" y="18"/>
                    </a:lnTo>
                    <a:lnTo>
                      <a:pt x="39" y="316"/>
                    </a:lnTo>
                    <a:lnTo>
                      <a:pt x="0" y="2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9CFC0B18-01AD-BB40-A6E4-FA1636717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588" y="4845050"/>
                <a:ext cx="168275" cy="338138"/>
              </a:xfrm>
              <a:custGeom>
                <a:avLst/>
                <a:gdLst/>
                <a:ahLst/>
                <a:cxnLst>
                  <a:cxn ang="0">
                    <a:pos x="0" y="203"/>
                  </a:cxn>
                  <a:cxn ang="0">
                    <a:pos x="79" y="0"/>
                  </a:cxn>
                  <a:cxn ang="0">
                    <a:pos x="106" y="12"/>
                  </a:cxn>
                  <a:cxn ang="0">
                    <a:pos x="26" y="213"/>
                  </a:cxn>
                  <a:cxn ang="0">
                    <a:pos x="0" y="203"/>
                  </a:cxn>
                </a:cxnLst>
                <a:rect l="0" t="0" r="r" b="b"/>
                <a:pathLst>
                  <a:path w="106" h="213">
                    <a:moveTo>
                      <a:pt x="0" y="203"/>
                    </a:moveTo>
                    <a:lnTo>
                      <a:pt x="79" y="0"/>
                    </a:lnTo>
                    <a:lnTo>
                      <a:pt x="106" y="12"/>
                    </a:lnTo>
                    <a:lnTo>
                      <a:pt x="26" y="213"/>
                    </a:lnTo>
                    <a:lnTo>
                      <a:pt x="0" y="2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6906823E-A636-2748-A20B-61E2F2B03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0" y="4908550"/>
                <a:ext cx="160338" cy="341313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73" y="0"/>
                  </a:cxn>
                  <a:cxn ang="0">
                    <a:pos x="101" y="11"/>
                  </a:cxn>
                  <a:cxn ang="0">
                    <a:pos x="27" y="215"/>
                  </a:cxn>
                  <a:cxn ang="0">
                    <a:pos x="0" y="206"/>
                  </a:cxn>
                </a:cxnLst>
                <a:rect l="0" t="0" r="r" b="b"/>
                <a:pathLst>
                  <a:path w="101" h="215">
                    <a:moveTo>
                      <a:pt x="0" y="206"/>
                    </a:moveTo>
                    <a:lnTo>
                      <a:pt x="73" y="0"/>
                    </a:lnTo>
                    <a:lnTo>
                      <a:pt x="101" y="11"/>
                    </a:lnTo>
                    <a:lnTo>
                      <a:pt x="27" y="215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48C4BB9C-8467-914F-B1C1-0CBB7F2A8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363" y="4968875"/>
                <a:ext cx="150813" cy="342900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67" y="0"/>
                  </a:cxn>
                  <a:cxn ang="0">
                    <a:pos x="95" y="9"/>
                  </a:cxn>
                  <a:cxn ang="0">
                    <a:pos x="27" y="216"/>
                  </a:cxn>
                  <a:cxn ang="0">
                    <a:pos x="0" y="207"/>
                  </a:cxn>
                </a:cxnLst>
                <a:rect l="0" t="0" r="r" b="b"/>
                <a:pathLst>
                  <a:path w="95" h="216">
                    <a:moveTo>
                      <a:pt x="0" y="207"/>
                    </a:moveTo>
                    <a:lnTo>
                      <a:pt x="67" y="0"/>
                    </a:lnTo>
                    <a:lnTo>
                      <a:pt x="95" y="9"/>
                    </a:lnTo>
                    <a:lnTo>
                      <a:pt x="27" y="216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16202879-DA05-EF47-8426-BCBF7AAA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750" y="5022850"/>
                <a:ext cx="144463" cy="344488"/>
              </a:xfrm>
              <a:custGeom>
                <a:avLst/>
                <a:gdLst/>
                <a:ahLst/>
                <a:cxnLst>
                  <a:cxn ang="0">
                    <a:pos x="0" y="209"/>
                  </a:cxn>
                  <a:cxn ang="0">
                    <a:pos x="63" y="0"/>
                  </a:cxn>
                  <a:cxn ang="0">
                    <a:pos x="91" y="10"/>
                  </a:cxn>
                  <a:cxn ang="0">
                    <a:pos x="28" y="217"/>
                  </a:cxn>
                  <a:cxn ang="0">
                    <a:pos x="0" y="209"/>
                  </a:cxn>
                </a:cxnLst>
                <a:rect l="0" t="0" r="r" b="b"/>
                <a:pathLst>
                  <a:path w="91" h="217">
                    <a:moveTo>
                      <a:pt x="0" y="209"/>
                    </a:moveTo>
                    <a:lnTo>
                      <a:pt x="63" y="0"/>
                    </a:lnTo>
                    <a:lnTo>
                      <a:pt x="91" y="10"/>
                    </a:lnTo>
                    <a:lnTo>
                      <a:pt x="28" y="217"/>
                    </a:lnTo>
                    <a:lnTo>
                      <a:pt x="0" y="20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3" name="Freeform 13">
                <a:extLst>
                  <a:ext uri="{FF2B5EF4-FFF2-40B4-BE49-F238E27FC236}">
                    <a16:creationId xmlns:a16="http://schemas.microsoft.com/office/drawing/2014/main" id="{C036801F-CCE9-264C-B561-69D644404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8125" y="4914900"/>
                <a:ext cx="201613" cy="519113"/>
              </a:xfrm>
              <a:custGeom>
                <a:avLst/>
                <a:gdLst/>
                <a:ahLst/>
                <a:cxnLst>
                  <a:cxn ang="0">
                    <a:pos x="0" y="315"/>
                  </a:cxn>
                  <a:cxn ang="0">
                    <a:pos x="85" y="0"/>
                  </a:cxn>
                  <a:cxn ang="0">
                    <a:pos x="127" y="11"/>
                  </a:cxn>
                  <a:cxn ang="0">
                    <a:pos x="41" y="327"/>
                  </a:cxn>
                  <a:cxn ang="0">
                    <a:pos x="0" y="315"/>
                  </a:cxn>
                </a:cxnLst>
                <a:rect l="0" t="0" r="r" b="b"/>
                <a:pathLst>
                  <a:path w="127" h="327">
                    <a:moveTo>
                      <a:pt x="0" y="315"/>
                    </a:moveTo>
                    <a:lnTo>
                      <a:pt x="85" y="0"/>
                    </a:lnTo>
                    <a:lnTo>
                      <a:pt x="127" y="11"/>
                    </a:lnTo>
                    <a:lnTo>
                      <a:pt x="41" y="327"/>
                    </a:lnTo>
                    <a:lnTo>
                      <a:pt x="0" y="3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4" name="Freeform 14">
                <a:extLst>
                  <a:ext uri="{FF2B5EF4-FFF2-40B4-BE49-F238E27FC236}">
                    <a16:creationId xmlns:a16="http://schemas.microsoft.com/office/drawing/2014/main" id="{04CE2647-6B51-964E-83E7-4586857BC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950" y="5143500"/>
                <a:ext cx="125413" cy="346075"/>
              </a:xfrm>
              <a:custGeom>
                <a:avLst/>
                <a:gdLst/>
                <a:ahLst/>
                <a:cxnLst>
                  <a:cxn ang="0">
                    <a:pos x="0" y="212"/>
                  </a:cxn>
                  <a:cxn ang="0">
                    <a:pos x="52" y="0"/>
                  </a:cxn>
                  <a:cxn ang="0">
                    <a:pos x="79" y="7"/>
                  </a:cxn>
                  <a:cxn ang="0">
                    <a:pos x="29" y="218"/>
                  </a:cxn>
                  <a:cxn ang="0">
                    <a:pos x="0" y="212"/>
                  </a:cxn>
                </a:cxnLst>
                <a:rect l="0" t="0" r="r" b="b"/>
                <a:pathLst>
                  <a:path w="79" h="218">
                    <a:moveTo>
                      <a:pt x="0" y="212"/>
                    </a:moveTo>
                    <a:lnTo>
                      <a:pt x="52" y="0"/>
                    </a:lnTo>
                    <a:lnTo>
                      <a:pt x="79" y="7"/>
                    </a:lnTo>
                    <a:lnTo>
                      <a:pt x="29" y="218"/>
                    </a:lnTo>
                    <a:lnTo>
                      <a:pt x="0" y="2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E2568FFE-E0AE-294A-AC74-02ABD3142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513" y="5183188"/>
                <a:ext cx="117475" cy="349250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47" y="0"/>
                  </a:cxn>
                  <a:cxn ang="0">
                    <a:pos x="74" y="7"/>
                  </a:cxn>
                  <a:cxn ang="0">
                    <a:pos x="27" y="220"/>
                  </a:cxn>
                  <a:cxn ang="0">
                    <a:pos x="0" y="214"/>
                  </a:cxn>
                </a:cxnLst>
                <a:rect l="0" t="0" r="r" b="b"/>
                <a:pathLst>
                  <a:path w="74" h="220">
                    <a:moveTo>
                      <a:pt x="0" y="214"/>
                    </a:moveTo>
                    <a:lnTo>
                      <a:pt x="47" y="0"/>
                    </a:lnTo>
                    <a:lnTo>
                      <a:pt x="74" y="7"/>
                    </a:lnTo>
                    <a:lnTo>
                      <a:pt x="27" y="220"/>
                    </a:lnTo>
                    <a:lnTo>
                      <a:pt x="0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769B5105-4441-144B-AEA1-D558034A9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5663" y="5222875"/>
                <a:ext cx="112713" cy="347663"/>
              </a:xfrm>
              <a:custGeom>
                <a:avLst/>
                <a:gdLst/>
                <a:ahLst/>
                <a:cxnLst>
                  <a:cxn ang="0">
                    <a:pos x="0" y="213"/>
                  </a:cxn>
                  <a:cxn ang="0">
                    <a:pos x="42" y="0"/>
                  </a:cxn>
                  <a:cxn ang="0">
                    <a:pos x="71" y="5"/>
                  </a:cxn>
                  <a:cxn ang="0">
                    <a:pos x="28" y="219"/>
                  </a:cxn>
                  <a:cxn ang="0">
                    <a:pos x="0" y="213"/>
                  </a:cxn>
                </a:cxnLst>
                <a:rect l="0" t="0" r="r" b="b"/>
                <a:pathLst>
                  <a:path w="71" h="219">
                    <a:moveTo>
                      <a:pt x="0" y="213"/>
                    </a:moveTo>
                    <a:lnTo>
                      <a:pt x="42" y="0"/>
                    </a:lnTo>
                    <a:lnTo>
                      <a:pt x="71" y="5"/>
                    </a:lnTo>
                    <a:lnTo>
                      <a:pt x="28" y="219"/>
                    </a:lnTo>
                    <a:lnTo>
                      <a:pt x="0" y="2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4E27601-4D3C-5147-88FA-301B51EA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2988" y="5256213"/>
                <a:ext cx="104775" cy="347663"/>
              </a:xfrm>
              <a:custGeom>
                <a:avLst/>
                <a:gdLst/>
                <a:ahLst/>
                <a:cxnLst>
                  <a:cxn ang="0">
                    <a:pos x="0" y="215"/>
                  </a:cxn>
                  <a:cxn ang="0">
                    <a:pos x="38" y="0"/>
                  </a:cxn>
                  <a:cxn ang="0">
                    <a:pos x="66" y="6"/>
                  </a:cxn>
                  <a:cxn ang="0">
                    <a:pos x="27" y="219"/>
                  </a:cxn>
                  <a:cxn ang="0">
                    <a:pos x="0" y="215"/>
                  </a:cxn>
                </a:cxnLst>
                <a:rect l="0" t="0" r="r" b="b"/>
                <a:pathLst>
                  <a:path w="66" h="219">
                    <a:moveTo>
                      <a:pt x="0" y="215"/>
                    </a:moveTo>
                    <a:lnTo>
                      <a:pt x="38" y="0"/>
                    </a:lnTo>
                    <a:lnTo>
                      <a:pt x="66" y="6"/>
                    </a:lnTo>
                    <a:lnTo>
                      <a:pt x="27" y="219"/>
                    </a:lnTo>
                    <a:lnTo>
                      <a:pt x="0" y="2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1C0BEC17-C6F2-6B4C-9C5F-536EA2FE7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950" y="5119688"/>
                <a:ext cx="147638" cy="523875"/>
              </a:xfrm>
              <a:custGeom>
                <a:avLst/>
                <a:gdLst/>
                <a:ahLst/>
                <a:cxnLst>
                  <a:cxn ang="0">
                    <a:pos x="0" y="323"/>
                  </a:cxn>
                  <a:cxn ang="0">
                    <a:pos x="50" y="0"/>
                  </a:cxn>
                  <a:cxn ang="0">
                    <a:pos x="93" y="7"/>
                  </a:cxn>
                  <a:cxn ang="0">
                    <a:pos x="42" y="330"/>
                  </a:cxn>
                  <a:cxn ang="0">
                    <a:pos x="0" y="323"/>
                  </a:cxn>
                </a:cxnLst>
                <a:rect l="0" t="0" r="r" b="b"/>
                <a:pathLst>
                  <a:path w="93" h="330">
                    <a:moveTo>
                      <a:pt x="0" y="323"/>
                    </a:moveTo>
                    <a:lnTo>
                      <a:pt x="50" y="0"/>
                    </a:lnTo>
                    <a:lnTo>
                      <a:pt x="93" y="7"/>
                    </a:lnTo>
                    <a:lnTo>
                      <a:pt x="42" y="330"/>
                    </a:lnTo>
                    <a:lnTo>
                      <a:pt x="0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74EE7371-CF88-DA4C-A576-4BCB8F903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5327650"/>
                <a:ext cx="92075" cy="347663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29" y="0"/>
                  </a:cxn>
                  <a:cxn ang="0">
                    <a:pos x="58" y="4"/>
                  </a:cxn>
                  <a:cxn ang="0">
                    <a:pos x="29" y="219"/>
                  </a:cxn>
                  <a:cxn ang="0">
                    <a:pos x="0" y="216"/>
                  </a:cxn>
                </a:cxnLst>
                <a:rect l="0" t="0" r="r" b="b"/>
                <a:pathLst>
                  <a:path w="58" h="219">
                    <a:moveTo>
                      <a:pt x="0" y="216"/>
                    </a:moveTo>
                    <a:lnTo>
                      <a:pt x="29" y="0"/>
                    </a:lnTo>
                    <a:lnTo>
                      <a:pt x="58" y="4"/>
                    </a:lnTo>
                    <a:lnTo>
                      <a:pt x="29" y="219"/>
                    </a:lnTo>
                    <a:lnTo>
                      <a:pt x="0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54854062-051D-5443-BBF4-D034A75E4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9100" y="5351463"/>
                <a:ext cx="87313" cy="347663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27" y="0"/>
                  </a:cxn>
                  <a:cxn ang="0">
                    <a:pos x="55" y="3"/>
                  </a:cxn>
                  <a:cxn ang="0">
                    <a:pos x="29" y="219"/>
                  </a:cxn>
                  <a:cxn ang="0">
                    <a:pos x="0" y="216"/>
                  </a:cxn>
                </a:cxnLst>
                <a:rect l="0" t="0" r="r" b="b"/>
                <a:pathLst>
                  <a:path w="55" h="219">
                    <a:moveTo>
                      <a:pt x="0" y="216"/>
                    </a:moveTo>
                    <a:lnTo>
                      <a:pt x="27" y="0"/>
                    </a:lnTo>
                    <a:lnTo>
                      <a:pt x="55" y="3"/>
                    </a:lnTo>
                    <a:lnTo>
                      <a:pt x="29" y="219"/>
                    </a:lnTo>
                    <a:lnTo>
                      <a:pt x="0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13C52310-1B77-534A-9F5A-BE524547A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0" y="5372100"/>
                <a:ext cx="80963" cy="347663"/>
              </a:xfrm>
              <a:custGeom>
                <a:avLst/>
                <a:gdLst/>
                <a:ahLst/>
                <a:cxnLst>
                  <a:cxn ang="0">
                    <a:pos x="0" y="215"/>
                  </a:cxn>
                  <a:cxn ang="0">
                    <a:pos x="22" y="0"/>
                  </a:cxn>
                  <a:cxn ang="0">
                    <a:pos x="51" y="2"/>
                  </a:cxn>
                  <a:cxn ang="0">
                    <a:pos x="29" y="219"/>
                  </a:cxn>
                  <a:cxn ang="0">
                    <a:pos x="0" y="215"/>
                  </a:cxn>
                </a:cxnLst>
                <a:rect l="0" t="0" r="r" b="b"/>
                <a:pathLst>
                  <a:path w="51" h="219">
                    <a:moveTo>
                      <a:pt x="0" y="215"/>
                    </a:moveTo>
                    <a:lnTo>
                      <a:pt x="22" y="0"/>
                    </a:lnTo>
                    <a:lnTo>
                      <a:pt x="51" y="2"/>
                    </a:lnTo>
                    <a:lnTo>
                      <a:pt x="29" y="219"/>
                    </a:lnTo>
                    <a:lnTo>
                      <a:pt x="0" y="2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2B6384E8-8650-2C48-956F-66F688BE4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225" y="5387975"/>
                <a:ext cx="76200" cy="347663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19" y="0"/>
                  </a:cxn>
                  <a:cxn ang="0">
                    <a:pos x="48" y="2"/>
                  </a:cxn>
                  <a:cxn ang="0">
                    <a:pos x="28" y="219"/>
                  </a:cxn>
                  <a:cxn ang="0">
                    <a:pos x="0" y="217"/>
                  </a:cxn>
                </a:cxnLst>
                <a:rect l="0" t="0" r="r" b="b"/>
                <a:pathLst>
                  <a:path w="48" h="219">
                    <a:moveTo>
                      <a:pt x="0" y="217"/>
                    </a:moveTo>
                    <a:lnTo>
                      <a:pt x="19" y="0"/>
                    </a:lnTo>
                    <a:lnTo>
                      <a:pt x="48" y="2"/>
                    </a:lnTo>
                    <a:lnTo>
                      <a:pt x="28" y="219"/>
                    </a:lnTo>
                    <a:lnTo>
                      <a:pt x="0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89FBBADE-DD68-0B4F-90BB-94C08F96A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9013" y="5230813"/>
                <a:ext cx="104775" cy="523875"/>
              </a:xfrm>
              <a:custGeom>
                <a:avLst/>
                <a:gdLst/>
                <a:ahLst/>
                <a:cxnLst>
                  <a:cxn ang="0">
                    <a:pos x="0" y="326"/>
                  </a:cxn>
                  <a:cxn ang="0">
                    <a:pos x="23" y="0"/>
                  </a:cxn>
                  <a:cxn ang="0">
                    <a:pos x="66" y="4"/>
                  </a:cxn>
                  <a:cxn ang="0">
                    <a:pos x="43" y="330"/>
                  </a:cxn>
                  <a:cxn ang="0">
                    <a:pos x="0" y="326"/>
                  </a:cxn>
                </a:cxnLst>
                <a:rect l="0" t="0" r="r" b="b"/>
                <a:pathLst>
                  <a:path w="66" h="330">
                    <a:moveTo>
                      <a:pt x="0" y="326"/>
                    </a:moveTo>
                    <a:lnTo>
                      <a:pt x="23" y="0"/>
                    </a:lnTo>
                    <a:lnTo>
                      <a:pt x="66" y="4"/>
                    </a:lnTo>
                    <a:lnTo>
                      <a:pt x="43" y="330"/>
                    </a:lnTo>
                    <a:lnTo>
                      <a:pt x="0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97174053-4EAF-5E44-8875-D68279AB9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075" y="5418138"/>
                <a:ext cx="63500" cy="349250"/>
              </a:xfrm>
              <a:custGeom>
                <a:avLst/>
                <a:gdLst/>
                <a:ahLst/>
                <a:cxnLst>
                  <a:cxn ang="0">
                    <a:pos x="0" y="218"/>
                  </a:cxn>
                  <a:cxn ang="0">
                    <a:pos x="12" y="0"/>
                  </a:cxn>
                  <a:cxn ang="0">
                    <a:pos x="40" y="3"/>
                  </a:cxn>
                  <a:cxn ang="0">
                    <a:pos x="29" y="220"/>
                  </a:cxn>
                  <a:cxn ang="0">
                    <a:pos x="0" y="218"/>
                  </a:cxn>
                </a:cxnLst>
                <a:rect l="0" t="0" r="r" b="b"/>
                <a:pathLst>
                  <a:path w="40" h="220">
                    <a:moveTo>
                      <a:pt x="0" y="218"/>
                    </a:moveTo>
                    <a:lnTo>
                      <a:pt x="12" y="0"/>
                    </a:lnTo>
                    <a:lnTo>
                      <a:pt x="40" y="3"/>
                    </a:lnTo>
                    <a:lnTo>
                      <a:pt x="29" y="220"/>
                    </a:lnTo>
                    <a:lnTo>
                      <a:pt x="0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E1651746-0229-DE4E-80F5-B057ACF83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638" y="5427663"/>
                <a:ext cx="60325" cy="347663"/>
              </a:xfrm>
              <a:custGeom>
                <a:avLst/>
                <a:gdLst/>
                <a:ahLst/>
                <a:cxnLst>
                  <a:cxn ang="0">
                    <a:pos x="0" y="218"/>
                  </a:cxn>
                  <a:cxn ang="0">
                    <a:pos x="9" y="0"/>
                  </a:cxn>
                  <a:cxn ang="0">
                    <a:pos x="38" y="1"/>
                  </a:cxn>
                  <a:cxn ang="0">
                    <a:pos x="29" y="219"/>
                  </a:cxn>
                  <a:cxn ang="0">
                    <a:pos x="0" y="218"/>
                  </a:cxn>
                </a:cxnLst>
                <a:rect l="0" t="0" r="r" b="b"/>
                <a:pathLst>
                  <a:path w="38" h="219">
                    <a:moveTo>
                      <a:pt x="0" y="218"/>
                    </a:moveTo>
                    <a:lnTo>
                      <a:pt x="9" y="0"/>
                    </a:lnTo>
                    <a:lnTo>
                      <a:pt x="38" y="1"/>
                    </a:lnTo>
                    <a:lnTo>
                      <a:pt x="29" y="219"/>
                    </a:lnTo>
                    <a:lnTo>
                      <a:pt x="0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B86D981D-31AD-2346-BC93-E119D59A3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5435600"/>
                <a:ext cx="53975" cy="346075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5" y="0"/>
                  </a:cxn>
                  <a:cxn ang="0">
                    <a:pos x="34" y="0"/>
                  </a:cxn>
                  <a:cxn ang="0">
                    <a:pos x="28" y="218"/>
                  </a:cxn>
                  <a:cxn ang="0">
                    <a:pos x="0" y="217"/>
                  </a:cxn>
                </a:cxnLst>
                <a:rect l="0" t="0" r="r" b="b"/>
                <a:pathLst>
                  <a:path w="34" h="218">
                    <a:moveTo>
                      <a:pt x="0" y="217"/>
                    </a:moveTo>
                    <a:lnTo>
                      <a:pt x="5" y="0"/>
                    </a:lnTo>
                    <a:lnTo>
                      <a:pt x="34" y="0"/>
                    </a:lnTo>
                    <a:lnTo>
                      <a:pt x="28" y="218"/>
                    </a:lnTo>
                    <a:lnTo>
                      <a:pt x="0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6E2DE88A-20CB-8244-8982-6A73022CA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5438775"/>
                <a:ext cx="50800" cy="346075"/>
              </a:xfrm>
              <a:custGeom>
                <a:avLst/>
                <a:gdLst/>
                <a:ahLst/>
                <a:cxnLst>
                  <a:cxn ang="0">
                    <a:pos x="0" y="217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29" y="218"/>
                  </a:cxn>
                  <a:cxn ang="0">
                    <a:pos x="0" y="217"/>
                  </a:cxn>
                </a:cxnLst>
                <a:rect l="0" t="0" r="r" b="b"/>
                <a:pathLst>
                  <a:path w="32" h="218">
                    <a:moveTo>
                      <a:pt x="0" y="217"/>
                    </a:moveTo>
                    <a:lnTo>
                      <a:pt x="4" y="0"/>
                    </a:lnTo>
                    <a:lnTo>
                      <a:pt x="32" y="0"/>
                    </a:lnTo>
                    <a:lnTo>
                      <a:pt x="29" y="218"/>
                    </a:lnTo>
                    <a:lnTo>
                      <a:pt x="0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4ED9BE51-F14A-F241-9038-43C53C0D5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5267325"/>
                <a:ext cx="69850" cy="519113"/>
              </a:xfrm>
              <a:custGeom>
                <a:avLst/>
                <a:gdLst/>
                <a:ahLst/>
                <a:cxnLst>
                  <a:cxn ang="0">
                    <a:pos x="2" y="327"/>
                  </a:cxn>
                  <a:cxn ang="0">
                    <a:pos x="0" y="0"/>
                  </a:cxn>
                  <a:cxn ang="0">
                    <a:pos x="44" y="0"/>
                  </a:cxn>
                  <a:cxn ang="0">
                    <a:pos x="44" y="327"/>
                  </a:cxn>
                  <a:cxn ang="0">
                    <a:pos x="2" y="327"/>
                  </a:cxn>
                </a:cxnLst>
                <a:rect l="0" t="0" r="r" b="b"/>
                <a:pathLst>
                  <a:path w="44" h="327">
                    <a:moveTo>
                      <a:pt x="2" y="327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44" y="327"/>
                    </a:lnTo>
                    <a:lnTo>
                      <a:pt x="2" y="3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980728B2-95F1-0D4B-9183-87F56C116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500" y="5437188"/>
                <a:ext cx="52388" cy="346075"/>
              </a:xfrm>
              <a:custGeom>
                <a:avLst/>
                <a:gdLst/>
                <a:ahLst/>
                <a:cxnLst>
                  <a:cxn ang="0">
                    <a:pos x="4" y="218"/>
                  </a:cxn>
                  <a:cxn ang="0">
                    <a:pos x="0" y="1"/>
                  </a:cxn>
                  <a:cxn ang="0">
                    <a:pos x="29" y="0"/>
                  </a:cxn>
                  <a:cxn ang="0">
                    <a:pos x="33" y="218"/>
                  </a:cxn>
                  <a:cxn ang="0">
                    <a:pos x="4" y="218"/>
                  </a:cxn>
                </a:cxnLst>
                <a:rect l="0" t="0" r="r" b="b"/>
                <a:pathLst>
                  <a:path w="33" h="218">
                    <a:moveTo>
                      <a:pt x="4" y="218"/>
                    </a:moveTo>
                    <a:lnTo>
                      <a:pt x="0" y="1"/>
                    </a:lnTo>
                    <a:lnTo>
                      <a:pt x="29" y="0"/>
                    </a:lnTo>
                    <a:lnTo>
                      <a:pt x="33" y="218"/>
                    </a:lnTo>
                    <a:lnTo>
                      <a:pt x="4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87F4FEA-F05B-9F4D-9119-0F24BB5C5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5434013"/>
                <a:ext cx="57150" cy="346075"/>
              </a:xfrm>
              <a:custGeom>
                <a:avLst/>
                <a:gdLst/>
                <a:ahLst/>
                <a:cxnLst>
                  <a:cxn ang="0">
                    <a:pos x="7" y="218"/>
                  </a:cxn>
                  <a:cxn ang="0">
                    <a:pos x="0" y="1"/>
                  </a:cxn>
                  <a:cxn ang="0">
                    <a:pos x="29" y="0"/>
                  </a:cxn>
                  <a:cxn ang="0">
                    <a:pos x="36" y="216"/>
                  </a:cxn>
                  <a:cxn ang="0">
                    <a:pos x="7" y="218"/>
                  </a:cxn>
                </a:cxnLst>
                <a:rect l="0" t="0" r="r" b="b"/>
                <a:pathLst>
                  <a:path w="36" h="218">
                    <a:moveTo>
                      <a:pt x="7" y="218"/>
                    </a:moveTo>
                    <a:lnTo>
                      <a:pt x="0" y="1"/>
                    </a:lnTo>
                    <a:lnTo>
                      <a:pt x="29" y="0"/>
                    </a:lnTo>
                    <a:lnTo>
                      <a:pt x="36" y="216"/>
                    </a:lnTo>
                    <a:lnTo>
                      <a:pt x="7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06B9508D-C8A9-0444-8F80-68D615BEA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5426075"/>
                <a:ext cx="60325" cy="346075"/>
              </a:xfrm>
              <a:custGeom>
                <a:avLst/>
                <a:gdLst/>
                <a:ahLst/>
                <a:cxnLst>
                  <a:cxn ang="0">
                    <a:pos x="10" y="218"/>
                  </a:cxn>
                  <a:cxn ang="0">
                    <a:pos x="0" y="1"/>
                  </a:cxn>
                  <a:cxn ang="0">
                    <a:pos x="29" y="0"/>
                  </a:cxn>
                  <a:cxn ang="0">
                    <a:pos x="38" y="217"/>
                  </a:cxn>
                  <a:cxn ang="0">
                    <a:pos x="10" y="218"/>
                  </a:cxn>
                </a:cxnLst>
                <a:rect l="0" t="0" r="r" b="b"/>
                <a:pathLst>
                  <a:path w="38" h="218">
                    <a:moveTo>
                      <a:pt x="10" y="218"/>
                    </a:moveTo>
                    <a:lnTo>
                      <a:pt x="0" y="1"/>
                    </a:lnTo>
                    <a:lnTo>
                      <a:pt x="29" y="0"/>
                    </a:lnTo>
                    <a:lnTo>
                      <a:pt x="38" y="217"/>
                    </a:lnTo>
                    <a:lnTo>
                      <a:pt x="10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C93E226-D1BF-DB4A-A222-191D6E69B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2725" y="5416550"/>
                <a:ext cx="65088" cy="347663"/>
              </a:xfrm>
              <a:custGeom>
                <a:avLst/>
                <a:gdLst/>
                <a:ahLst/>
                <a:cxnLst>
                  <a:cxn ang="0">
                    <a:pos x="12" y="219"/>
                  </a:cxn>
                  <a:cxn ang="0">
                    <a:pos x="0" y="1"/>
                  </a:cxn>
                  <a:cxn ang="0">
                    <a:pos x="28" y="0"/>
                  </a:cxn>
                  <a:cxn ang="0">
                    <a:pos x="41" y="217"/>
                  </a:cxn>
                  <a:cxn ang="0">
                    <a:pos x="12" y="219"/>
                  </a:cxn>
                </a:cxnLst>
                <a:rect l="0" t="0" r="r" b="b"/>
                <a:pathLst>
                  <a:path w="41" h="219">
                    <a:moveTo>
                      <a:pt x="12" y="219"/>
                    </a:moveTo>
                    <a:lnTo>
                      <a:pt x="0" y="1"/>
                    </a:lnTo>
                    <a:lnTo>
                      <a:pt x="28" y="0"/>
                    </a:lnTo>
                    <a:lnTo>
                      <a:pt x="41" y="217"/>
                    </a:lnTo>
                    <a:lnTo>
                      <a:pt x="12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27E4477E-C5EF-844B-8792-68C0751E3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6875" y="5229225"/>
                <a:ext cx="104775" cy="522288"/>
              </a:xfrm>
              <a:custGeom>
                <a:avLst/>
                <a:gdLst/>
                <a:ahLst/>
                <a:cxnLst>
                  <a:cxn ang="0">
                    <a:pos x="24" y="329"/>
                  </a:cxn>
                  <a:cxn ang="0">
                    <a:pos x="0" y="4"/>
                  </a:cxn>
                  <a:cxn ang="0">
                    <a:pos x="43" y="0"/>
                  </a:cxn>
                  <a:cxn ang="0">
                    <a:pos x="66" y="326"/>
                  </a:cxn>
                  <a:cxn ang="0">
                    <a:pos x="24" y="329"/>
                  </a:cxn>
                </a:cxnLst>
                <a:rect l="0" t="0" r="r" b="b"/>
                <a:pathLst>
                  <a:path w="66" h="329">
                    <a:moveTo>
                      <a:pt x="24" y="329"/>
                    </a:moveTo>
                    <a:lnTo>
                      <a:pt x="0" y="4"/>
                    </a:lnTo>
                    <a:lnTo>
                      <a:pt x="43" y="0"/>
                    </a:lnTo>
                    <a:lnTo>
                      <a:pt x="66" y="326"/>
                    </a:lnTo>
                    <a:lnTo>
                      <a:pt x="24" y="3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531785B9-C21E-B846-8D0E-0C102CB24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2463" y="5384800"/>
                <a:ext cx="77788" cy="347663"/>
              </a:xfrm>
              <a:custGeom>
                <a:avLst/>
                <a:gdLst/>
                <a:ahLst/>
                <a:cxnLst>
                  <a:cxn ang="0">
                    <a:pos x="20" y="219"/>
                  </a:cxn>
                  <a:cxn ang="0">
                    <a:pos x="0" y="2"/>
                  </a:cxn>
                  <a:cxn ang="0">
                    <a:pos x="28" y="0"/>
                  </a:cxn>
                  <a:cxn ang="0">
                    <a:pos x="49" y="215"/>
                  </a:cxn>
                  <a:cxn ang="0">
                    <a:pos x="20" y="219"/>
                  </a:cxn>
                </a:cxnLst>
                <a:rect l="0" t="0" r="r" b="b"/>
                <a:pathLst>
                  <a:path w="49" h="219">
                    <a:moveTo>
                      <a:pt x="20" y="219"/>
                    </a:moveTo>
                    <a:lnTo>
                      <a:pt x="0" y="2"/>
                    </a:lnTo>
                    <a:lnTo>
                      <a:pt x="28" y="0"/>
                    </a:lnTo>
                    <a:lnTo>
                      <a:pt x="49" y="215"/>
                    </a:lnTo>
                    <a:lnTo>
                      <a:pt x="20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645E18BB-49F9-C74D-96A7-60E0FDECC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1850" y="5365750"/>
                <a:ext cx="80963" cy="347663"/>
              </a:xfrm>
              <a:custGeom>
                <a:avLst/>
                <a:gdLst/>
                <a:ahLst/>
                <a:cxnLst>
                  <a:cxn ang="0">
                    <a:pos x="23" y="219"/>
                  </a:cxn>
                  <a:cxn ang="0">
                    <a:pos x="0" y="2"/>
                  </a:cxn>
                  <a:cxn ang="0">
                    <a:pos x="27" y="0"/>
                  </a:cxn>
                  <a:cxn ang="0">
                    <a:pos x="51" y="216"/>
                  </a:cxn>
                  <a:cxn ang="0">
                    <a:pos x="23" y="219"/>
                  </a:cxn>
                </a:cxnLst>
                <a:rect l="0" t="0" r="r" b="b"/>
                <a:pathLst>
                  <a:path w="51" h="219">
                    <a:moveTo>
                      <a:pt x="23" y="219"/>
                    </a:moveTo>
                    <a:lnTo>
                      <a:pt x="0" y="2"/>
                    </a:lnTo>
                    <a:lnTo>
                      <a:pt x="27" y="0"/>
                    </a:lnTo>
                    <a:lnTo>
                      <a:pt x="51" y="216"/>
                    </a:lnTo>
                    <a:lnTo>
                      <a:pt x="23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1DC84341-B7A4-264A-B088-6CC728C2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9650" y="5343525"/>
                <a:ext cx="87313" cy="349250"/>
              </a:xfrm>
              <a:custGeom>
                <a:avLst/>
                <a:gdLst/>
                <a:ahLst/>
                <a:cxnLst>
                  <a:cxn ang="0">
                    <a:pos x="27" y="220"/>
                  </a:cxn>
                  <a:cxn ang="0">
                    <a:pos x="0" y="4"/>
                  </a:cxn>
                  <a:cxn ang="0">
                    <a:pos x="29" y="0"/>
                  </a:cxn>
                  <a:cxn ang="0">
                    <a:pos x="55" y="216"/>
                  </a:cxn>
                  <a:cxn ang="0">
                    <a:pos x="27" y="220"/>
                  </a:cxn>
                </a:cxnLst>
                <a:rect l="0" t="0" r="r" b="b"/>
                <a:pathLst>
                  <a:path w="55" h="220">
                    <a:moveTo>
                      <a:pt x="27" y="220"/>
                    </a:moveTo>
                    <a:lnTo>
                      <a:pt x="0" y="4"/>
                    </a:lnTo>
                    <a:lnTo>
                      <a:pt x="29" y="0"/>
                    </a:lnTo>
                    <a:lnTo>
                      <a:pt x="55" y="216"/>
                    </a:lnTo>
                    <a:lnTo>
                      <a:pt x="27" y="2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1B295798-D2F2-8E4E-9F10-FF98B63D0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2213" y="5321300"/>
                <a:ext cx="92075" cy="347663"/>
              </a:xfrm>
              <a:custGeom>
                <a:avLst/>
                <a:gdLst/>
                <a:ahLst/>
                <a:cxnLst>
                  <a:cxn ang="0">
                    <a:pos x="30" y="219"/>
                  </a:cxn>
                  <a:cxn ang="0">
                    <a:pos x="0" y="3"/>
                  </a:cxn>
                  <a:cxn ang="0">
                    <a:pos x="27" y="0"/>
                  </a:cxn>
                  <a:cxn ang="0">
                    <a:pos x="58" y="215"/>
                  </a:cxn>
                  <a:cxn ang="0">
                    <a:pos x="30" y="219"/>
                  </a:cxn>
                </a:cxnLst>
                <a:rect l="0" t="0" r="r" b="b"/>
                <a:pathLst>
                  <a:path w="58" h="219">
                    <a:moveTo>
                      <a:pt x="30" y="219"/>
                    </a:moveTo>
                    <a:lnTo>
                      <a:pt x="0" y="3"/>
                    </a:lnTo>
                    <a:lnTo>
                      <a:pt x="27" y="0"/>
                    </a:lnTo>
                    <a:lnTo>
                      <a:pt x="58" y="215"/>
                    </a:lnTo>
                    <a:lnTo>
                      <a:pt x="30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1F8EB8BE-7C13-554D-A414-F3DB04748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663" y="5116513"/>
                <a:ext cx="150813" cy="520700"/>
              </a:xfrm>
              <a:custGeom>
                <a:avLst/>
                <a:gdLst/>
                <a:ahLst/>
                <a:cxnLst>
                  <a:cxn ang="0">
                    <a:pos x="51" y="328"/>
                  </a:cxn>
                  <a:cxn ang="0">
                    <a:pos x="0" y="7"/>
                  </a:cxn>
                  <a:cxn ang="0">
                    <a:pos x="43" y="0"/>
                  </a:cxn>
                  <a:cxn ang="0">
                    <a:pos x="95" y="322"/>
                  </a:cxn>
                  <a:cxn ang="0">
                    <a:pos x="51" y="328"/>
                  </a:cxn>
                </a:cxnLst>
                <a:rect l="0" t="0" r="r" b="b"/>
                <a:pathLst>
                  <a:path w="95" h="328">
                    <a:moveTo>
                      <a:pt x="51" y="328"/>
                    </a:moveTo>
                    <a:lnTo>
                      <a:pt x="0" y="7"/>
                    </a:lnTo>
                    <a:lnTo>
                      <a:pt x="43" y="0"/>
                    </a:lnTo>
                    <a:lnTo>
                      <a:pt x="95" y="322"/>
                    </a:lnTo>
                    <a:lnTo>
                      <a:pt x="51" y="3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A9CBA828-2581-E746-ADFB-8497A7C1B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8300" y="5248275"/>
                <a:ext cx="107950" cy="347663"/>
              </a:xfrm>
              <a:custGeom>
                <a:avLst/>
                <a:gdLst/>
                <a:ahLst/>
                <a:cxnLst>
                  <a:cxn ang="0">
                    <a:pos x="40" y="219"/>
                  </a:cxn>
                  <a:cxn ang="0">
                    <a:pos x="0" y="4"/>
                  </a:cxn>
                  <a:cxn ang="0">
                    <a:pos x="29" y="0"/>
                  </a:cxn>
                  <a:cxn ang="0">
                    <a:pos x="68" y="213"/>
                  </a:cxn>
                  <a:cxn ang="0">
                    <a:pos x="40" y="219"/>
                  </a:cxn>
                </a:cxnLst>
                <a:rect l="0" t="0" r="r" b="b"/>
                <a:pathLst>
                  <a:path w="68" h="219">
                    <a:moveTo>
                      <a:pt x="40" y="219"/>
                    </a:moveTo>
                    <a:lnTo>
                      <a:pt x="0" y="4"/>
                    </a:lnTo>
                    <a:lnTo>
                      <a:pt x="29" y="0"/>
                    </a:lnTo>
                    <a:lnTo>
                      <a:pt x="68" y="213"/>
                    </a:lnTo>
                    <a:lnTo>
                      <a:pt x="40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6FDAB912-E71D-AC43-AC35-29FE9E3F8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6100" y="5213350"/>
                <a:ext cx="114300" cy="346075"/>
              </a:xfrm>
              <a:custGeom>
                <a:avLst/>
                <a:gdLst/>
                <a:ahLst/>
                <a:cxnLst>
                  <a:cxn ang="0">
                    <a:pos x="44" y="218"/>
                  </a:cxn>
                  <a:cxn ang="0">
                    <a:pos x="0" y="6"/>
                  </a:cxn>
                  <a:cxn ang="0">
                    <a:pos x="28" y="0"/>
                  </a:cxn>
                  <a:cxn ang="0">
                    <a:pos x="72" y="212"/>
                  </a:cxn>
                  <a:cxn ang="0">
                    <a:pos x="44" y="218"/>
                  </a:cxn>
                </a:cxnLst>
                <a:rect l="0" t="0" r="r" b="b"/>
                <a:pathLst>
                  <a:path w="72" h="218">
                    <a:moveTo>
                      <a:pt x="44" y="218"/>
                    </a:moveTo>
                    <a:lnTo>
                      <a:pt x="0" y="6"/>
                    </a:lnTo>
                    <a:lnTo>
                      <a:pt x="28" y="0"/>
                    </a:lnTo>
                    <a:lnTo>
                      <a:pt x="72" y="212"/>
                    </a:lnTo>
                    <a:lnTo>
                      <a:pt x="44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1" name="Freeform 41">
                <a:extLst>
                  <a:ext uri="{FF2B5EF4-FFF2-40B4-BE49-F238E27FC236}">
                    <a16:creationId xmlns:a16="http://schemas.microsoft.com/office/drawing/2014/main" id="{5DA67AF1-9795-8D4D-9D67-9CBE3A4DA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5488" y="5173663"/>
                <a:ext cx="120650" cy="347663"/>
              </a:xfrm>
              <a:custGeom>
                <a:avLst/>
                <a:gdLst/>
                <a:ahLst/>
                <a:cxnLst>
                  <a:cxn ang="0">
                    <a:pos x="48" y="219"/>
                  </a:cxn>
                  <a:cxn ang="0">
                    <a:pos x="0" y="6"/>
                  </a:cxn>
                  <a:cxn ang="0">
                    <a:pos x="27" y="0"/>
                  </a:cxn>
                  <a:cxn ang="0">
                    <a:pos x="76" y="212"/>
                  </a:cxn>
                  <a:cxn ang="0">
                    <a:pos x="48" y="219"/>
                  </a:cxn>
                </a:cxnLst>
                <a:rect l="0" t="0" r="r" b="b"/>
                <a:pathLst>
                  <a:path w="76" h="219">
                    <a:moveTo>
                      <a:pt x="48" y="219"/>
                    </a:moveTo>
                    <a:lnTo>
                      <a:pt x="0" y="6"/>
                    </a:lnTo>
                    <a:lnTo>
                      <a:pt x="27" y="0"/>
                    </a:lnTo>
                    <a:lnTo>
                      <a:pt x="76" y="212"/>
                    </a:lnTo>
                    <a:lnTo>
                      <a:pt x="48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FBF9B51D-DE18-1046-AB7B-B4B8EEA5F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0113" y="5130800"/>
                <a:ext cx="127000" cy="346075"/>
              </a:xfrm>
              <a:custGeom>
                <a:avLst/>
                <a:gdLst/>
                <a:ahLst/>
                <a:cxnLst>
                  <a:cxn ang="0">
                    <a:pos x="53" y="218"/>
                  </a:cxn>
                  <a:cxn ang="0">
                    <a:pos x="0" y="7"/>
                  </a:cxn>
                  <a:cxn ang="0">
                    <a:pos x="27" y="0"/>
                  </a:cxn>
                  <a:cxn ang="0">
                    <a:pos x="80" y="211"/>
                  </a:cxn>
                  <a:cxn ang="0">
                    <a:pos x="53" y="218"/>
                  </a:cxn>
                </a:cxnLst>
                <a:rect l="0" t="0" r="r" b="b"/>
                <a:pathLst>
                  <a:path w="80" h="218">
                    <a:moveTo>
                      <a:pt x="53" y="218"/>
                    </a:moveTo>
                    <a:lnTo>
                      <a:pt x="0" y="7"/>
                    </a:lnTo>
                    <a:lnTo>
                      <a:pt x="27" y="0"/>
                    </a:lnTo>
                    <a:lnTo>
                      <a:pt x="80" y="211"/>
                    </a:lnTo>
                    <a:lnTo>
                      <a:pt x="53" y="2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3" name="Freeform 43">
                <a:extLst>
                  <a:ext uri="{FF2B5EF4-FFF2-40B4-BE49-F238E27FC236}">
                    <a16:creationId xmlns:a16="http://schemas.microsoft.com/office/drawing/2014/main" id="{4E2EAC65-B7D6-5F4B-8093-DD668BE17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5" y="4906963"/>
                <a:ext cx="204788" cy="517525"/>
              </a:xfrm>
              <a:custGeom>
                <a:avLst/>
                <a:gdLst/>
                <a:ahLst/>
                <a:cxnLst>
                  <a:cxn ang="0">
                    <a:pos x="87" y="326"/>
                  </a:cxn>
                  <a:cxn ang="0">
                    <a:pos x="0" y="12"/>
                  </a:cxn>
                  <a:cxn ang="0">
                    <a:pos x="43" y="0"/>
                  </a:cxn>
                  <a:cxn ang="0">
                    <a:pos x="129" y="314"/>
                  </a:cxn>
                  <a:cxn ang="0">
                    <a:pos x="87" y="326"/>
                  </a:cxn>
                </a:cxnLst>
                <a:rect l="0" t="0" r="r" b="b"/>
                <a:pathLst>
                  <a:path w="129" h="326">
                    <a:moveTo>
                      <a:pt x="87" y="326"/>
                    </a:moveTo>
                    <a:lnTo>
                      <a:pt x="0" y="12"/>
                    </a:lnTo>
                    <a:lnTo>
                      <a:pt x="43" y="0"/>
                    </a:lnTo>
                    <a:lnTo>
                      <a:pt x="129" y="314"/>
                    </a:lnTo>
                    <a:lnTo>
                      <a:pt x="87" y="3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4" name="Freeform 44">
                <a:extLst>
                  <a:ext uri="{FF2B5EF4-FFF2-40B4-BE49-F238E27FC236}">
                    <a16:creationId xmlns:a16="http://schemas.microsoft.com/office/drawing/2014/main" id="{AC590C94-0F7E-7941-AB43-DAA0D16F2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8263" y="5008563"/>
                <a:ext cx="146050" cy="344488"/>
              </a:xfrm>
              <a:custGeom>
                <a:avLst/>
                <a:gdLst/>
                <a:ahLst/>
                <a:cxnLst>
                  <a:cxn ang="0">
                    <a:pos x="65" y="217"/>
                  </a:cxn>
                  <a:cxn ang="0">
                    <a:pos x="0" y="8"/>
                  </a:cxn>
                  <a:cxn ang="0">
                    <a:pos x="28" y="0"/>
                  </a:cxn>
                  <a:cxn ang="0">
                    <a:pos x="92" y="208"/>
                  </a:cxn>
                  <a:cxn ang="0">
                    <a:pos x="65" y="217"/>
                  </a:cxn>
                </a:cxnLst>
                <a:rect l="0" t="0" r="r" b="b"/>
                <a:pathLst>
                  <a:path w="92" h="217">
                    <a:moveTo>
                      <a:pt x="65" y="217"/>
                    </a:moveTo>
                    <a:lnTo>
                      <a:pt x="0" y="8"/>
                    </a:lnTo>
                    <a:lnTo>
                      <a:pt x="28" y="0"/>
                    </a:lnTo>
                    <a:lnTo>
                      <a:pt x="92" y="208"/>
                    </a:lnTo>
                    <a:lnTo>
                      <a:pt x="65" y="2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AAB019EE-1519-A549-9D58-AD5E90092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713" y="4953000"/>
                <a:ext cx="153988" cy="341313"/>
              </a:xfrm>
              <a:custGeom>
                <a:avLst/>
                <a:gdLst/>
                <a:ahLst/>
                <a:cxnLst>
                  <a:cxn ang="0">
                    <a:pos x="69" y="215"/>
                  </a:cxn>
                  <a:cxn ang="0">
                    <a:pos x="0" y="9"/>
                  </a:cxn>
                  <a:cxn ang="0">
                    <a:pos x="28" y="0"/>
                  </a:cxn>
                  <a:cxn ang="0">
                    <a:pos x="97" y="206"/>
                  </a:cxn>
                  <a:cxn ang="0">
                    <a:pos x="69" y="215"/>
                  </a:cxn>
                </a:cxnLst>
                <a:rect l="0" t="0" r="r" b="b"/>
                <a:pathLst>
                  <a:path w="97" h="215">
                    <a:moveTo>
                      <a:pt x="69" y="215"/>
                    </a:moveTo>
                    <a:lnTo>
                      <a:pt x="0" y="9"/>
                    </a:lnTo>
                    <a:lnTo>
                      <a:pt x="28" y="0"/>
                    </a:lnTo>
                    <a:lnTo>
                      <a:pt x="97" y="206"/>
                    </a:lnTo>
                    <a:lnTo>
                      <a:pt x="69" y="2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76CAB1DC-90E7-8344-8C18-B6B89332C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50" y="4892675"/>
                <a:ext cx="161925" cy="338138"/>
              </a:xfrm>
              <a:custGeom>
                <a:avLst/>
                <a:gdLst/>
                <a:ahLst/>
                <a:cxnLst>
                  <a:cxn ang="0">
                    <a:pos x="75" y="213"/>
                  </a:cxn>
                  <a:cxn ang="0">
                    <a:pos x="0" y="9"/>
                  </a:cxn>
                  <a:cxn ang="0">
                    <a:pos x="27" y="0"/>
                  </a:cxn>
                  <a:cxn ang="0">
                    <a:pos x="102" y="204"/>
                  </a:cxn>
                  <a:cxn ang="0">
                    <a:pos x="75" y="213"/>
                  </a:cxn>
                </a:cxnLst>
                <a:rect l="0" t="0" r="r" b="b"/>
                <a:pathLst>
                  <a:path w="102" h="213">
                    <a:moveTo>
                      <a:pt x="75" y="213"/>
                    </a:moveTo>
                    <a:lnTo>
                      <a:pt x="0" y="9"/>
                    </a:lnTo>
                    <a:lnTo>
                      <a:pt x="27" y="0"/>
                    </a:lnTo>
                    <a:lnTo>
                      <a:pt x="102" y="204"/>
                    </a:lnTo>
                    <a:lnTo>
                      <a:pt x="75" y="2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B7A9659D-BFEC-334C-869A-FDC4C845A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2613" y="4824413"/>
                <a:ext cx="171450" cy="339725"/>
              </a:xfrm>
              <a:custGeom>
                <a:avLst/>
                <a:gdLst/>
                <a:ahLst/>
                <a:cxnLst>
                  <a:cxn ang="0">
                    <a:pos x="81" y="214"/>
                  </a:cxn>
                  <a:cxn ang="0">
                    <a:pos x="0" y="12"/>
                  </a:cxn>
                  <a:cxn ang="0">
                    <a:pos x="26" y="0"/>
                  </a:cxn>
                  <a:cxn ang="0">
                    <a:pos x="108" y="202"/>
                  </a:cxn>
                  <a:cxn ang="0">
                    <a:pos x="81" y="214"/>
                  </a:cxn>
                </a:cxnLst>
                <a:rect l="0" t="0" r="r" b="b"/>
                <a:pathLst>
                  <a:path w="108" h="214">
                    <a:moveTo>
                      <a:pt x="81" y="214"/>
                    </a:moveTo>
                    <a:lnTo>
                      <a:pt x="0" y="12"/>
                    </a:lnTo>
                    <a:lnTo>
                      <a:pt x="26" y="0"/>
                    </a:lnTo>
                    <a:lnTo>
                      <a:pt x="108" y="202"/>
                    </a:lnTo>
                    <a:lnTo>
                      <a:pt x="81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8" name="Freeform 48">
                <a:extLst>
                  <a:ext uri="{FF2B5EF4-FFF2-40B4-BE49-F238E27FC236}">
                    <a16:creationId xmlns:a16="http://schemas.microsoft.com/office/drawing/2014/main" id="{C21CCCC8-6D4D-5949-8D7E-9149E6188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6913" y="4579938"/>
                <a:ext cx="277813" cy="498475"/>
              </a:xfrm>
              <a:custGeom>
                <a:avLst/>
                <a:gdLst/>
                <a:ahLst/>
                <a:cxnLst>
                  <a:cxn ang="0">
                    <a:pos x="134" y="314"/>
                  </a:cxn>
                  <a:cxn ang="0">
                    <a:pos x="0" y="17"/>
                  </a:cxn>
                  <a:cxn ang="0">
                    <a:pos x="40" y="0"/>
                  </a:cxn>
                  <a:cxn ang="0">
                    <a:pos x="175" y="297"/>
                  </a:cxn>
                  <a:cxn ang="0">
                    <a:pos x="134" y="314"/>
                  </a:cxn>
                </a:cxnLst>
                <a:rect l="0" t="0" r="r" b="b"/>
                <a:pathLst>
                  <a:path w="175" h="314">
                    <a:moveTo>
                      <a:pt x="134" y="314"/>
                    </a:moveTo>
                    <a:lnTo>
                      <a:pt x="0" y="17"/>
                    </a:lnTo>
                    <a:lnTo>
                      <a:pt x="40" y="0"/>
                    </a:lnTo>
                    <a:lnTo>
                      <a:pt x="175" y="297"/>
                    </a:lnTo>
                    <a:lnTo>
                      <a:pt x="134" y="3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79" name="Freeform 49">
                <a:extLst>
                  <a:ext uri="{FF2B5EF4-FFF2-40B4-BE49-F238E27FC236}">
                    <a16:creationId xmlns:a16="http://schemas.microsoft.com/office/drawing/2014/main" id="{8B9E86FD-AA7F-CF49-8D6B-276C2F8D3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2188" y="4637088"/>
                <a:ext cx="200025" cy="328613"/>
              </a:xfrm>
              <a:custGeom>
                <a:avLst/>
                <a:gdLst/>
                <a:ahLst/>
                <a:cxnLst>
                  <a:cxn ang="0">
                    <a:pos x="101" y="207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126" y="193"/>
                  </a:cxn>
                  <a:cxn ang="0">
                    <a:pos x="101" y="207"/>
                  </a:cxn>
                </a:cxnLst>
                <a:rect l="0" t="0" r="r" b="b"/>
                <a:pathLst>
                  <a:path w="126" h="207">
                    <a:moveTo>
                      <a:pt x="101" y="207"/>
                    </a:moveTo>
                    <a:lnTo>
                      <a:pt x="0" y="13"/>
                    </a:lnTo>
                    <a:lnTo>
                      <a:pt x="25" y="0"/>
                    </a:lnTo>
                    <a:lnTo>
                      <a:pt x="126" y="193"/>
                    </a:lnTo>
                    <a:lnTo>
                      <a:pt x="101" y="2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80" name="Freeform 50">
                <a:extLst>
                  <a:ext uri="{FF2B5EF4-FFF2-40B4-BE49-F238E27FC236}">
                    <a16:creationId xmlns:a16="http://schemas.microsoft.com/office/drawing/2014/main" id="{C3E2C406-C94B-3B45-8660-440909A25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9350" y="4549775"/>
                <a:ext cx="215900" cy="319088"/>
              </a:xfrm>
              <a:custGeom>
                <a:avLst/>
                <a:gdLst/>
                <a:ahLst/>
                <a:cxnLst>
                  <a:cxn ang="0">
                    <a:pos x="111" y="201"/>
                  </a:cxn>
                  <a:cxn ang="0">
                    <a:pos x="0" y="14"/>
                  </a:cxn>
                  <a:cxn ang="0">
                    <a:pos x="25" y="0"/>
                  </a:cxn>
                  <a:cxn ang="0">
                    <a:pos x="136" y="187"/>
                  </a:cxn>
                  <a:cxn ang="0">
                    <a:pos x="111" y="201"/>
                  </a:cxn>
                </a:cxnLst>
                <a:rect l="0" t="0" r="r" b="b"/>
                <a:pathLst>
                  <a:path w="136" h="201">
                    <a:moveTo>
                      <a:pt x="111" y="201"/>
                    </a:moveTo>
                    <a:lnTo>
                      <a:pt x="0" y="14"/>
                    </a:lnTo>
                    <a:lnTo>
                      <a:pt x="25" y="0"/>
                    </a:lnTo>
                    <a:lnTo>
                      <a:pt x="136" y="187"/>
                    </a:lnTo>
                    <a:lnTo>
                      <a:pt x="111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</p:grpSp>
      </p:grpSp>
      <p:grpSp>
        <p:nvGrpSpPr>
          <p:cNvPr id="81" name="Group 99">
            <a:extLst>
              <a:ext uri="{FF2B5EF4-FFF2-40B4-BE49-F238E27FC236}">
                <a16:creationId xmlns:a16="http://schemas.microsoft.com/office/drawing/2014/main" id="{BAFED771-33DB-4D46-93BE-D3EEAAB25CD9}"/>
              </a:ext>
            </a:extLst>
          </p:cNvPr>
          <p:cNvGrpSpPr/>
          <p:nvPr userDrawn="1"/>
        </p:nvGrpSpPr>
        <p:grpSpPr>
          <a:xfrm>
            <a:off x="5889110" y="2183998"/>
            <a:ext cx="479409" cy="3120650"/>
            <a:chOff x="4380684" y="2836632"/>
            <a:chExt cx="397756" cy="2588463"/>
          </a:xfrm>
        </p:grpSpPr>
        <p:grpSp>
          <p:nvGrpSpPr>
            <p:cNvPr id="82" name="Group 94">
              <a:extLst>
                <a:ext uri="{FF2B5EF4-FFF2-40B4-BE49-F238E27FC236}">
                  <a16:creationId xmlns:a16="http://schemas.microsoft.com/office/drawing/2014/main" id="{CB5A0102-0447-A246-A3B6-4437CE5F1BAA}"/>
                </a:ext>
              </a:extLst>
            </p:cNvPr>
            <p:cNvGrpSpPr/>
            <p:nvPr/>
          </p:nvGrpSpPr>
          <p:grpSpPr>
            <a:xfrm rot="10800000">
              <a:off x="4380684" y="2836632"/>
              <a:ext cx="397756" cy="1439113"/>
              <a:chOff x="4380684" y="3985982"/>
              <a:chExt cx="397756" cy="1439113"/>
            </a:xfrm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91192213-CF0F-3447-BEF8-F7CD07EE30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33985" y="3985982"/>
                <a:ext cx="291155" cy="679581"/>
              </a:xfrm>
              <a:custGeom>
                <a:avLst/>
                <a:gdLst/>
                <a:ahLst/>
                <a:cxnLst>
                  <a:cxn ang="0">
                    <a:pos x="873" y="413"/>
                  </a:cxn>
                  <a:cxn ang="0">
                    <a:pos x="865" y="348"/>
                  </a:cxn>
                  <a:cxn ang="0">
                    <a:pos x="848" y="287"/>
                  </a:cxn>
                  <a:cxn ang="0">
                    <a:pos x="821" y="228"/>
                  </a:cxn>
                  <a:cxn ang="0">
                    <a:pos x="787" y="175"/>
                  </a:cxn>
                  <a:cxn ang="0">
                    <a:pos x="746" y="128"/>
                  </a:cxn>
                  <a:cxn ang="0">
                    <a:pos x="699" y="86"/>
                  </a:cxn>
                  <a:cxn ang="0">
                    <a:pos x="646" y="53"/>
                  </a:cxn>
                  <a:cxn ang="0">
                    <a:pos x="587" y="26"/>
                  </a:cxn>
                  <a:cxn ang="0">
                    <a:pos x="525" y="9"/>
                  </a:cxn>
                  <a:cxn ang="0">
                    <a:pos x="459" y="0"/>
                  </a:cxn>
                  <a:cxn ang="0">
                    <a:pos x="415" y="0"/>
                  </a:cxn>
                  <a:cxn ang="0">
                    <a:pos x="349" y="9"/>
                  </a:cxn>
                  <a:cxn ang="0">
                    <a:pos x="287" y="26"/>
                  </a:cxn>
                  <a:cxn ang="0">
                    <a:pos x="228" y="53"/>
                  </a:cxn>
                  <a:cxn ang="0">
                    <a:pos x="175" y="86"/>
                  </a:cxn>
                  <a:cxn ang="0">
                    <a:pos x="128" y="128"/>
                  </a:cxn>
                  <a:cxn ang="0">
                    <a:pos x="87" y="175"/>
                  </a:cxn>
                  <a:cxn ang="0">
                    <a:pos x="53" y="228"/>
                  </a:cxn>
                  <a:cxn ang="0">
                    <a:pos x="26" y="287"/>
                  </a:cxn>
                  <a:cxn ang="0">
                    <a:pos x="9" y="348"/>
                  </a:cxn>
                  <a:cxn ang="0">
                    <a:pos x="1" y="413"/>
                  </a:cxn>
                  <a:cxn ang="0">
                    <a:pos x="0" y="454"/>
                  </a:cxn>
                  <a:cxn ang="0">
                    <a:pos x="6" y="508"/>
                  </a:cxn>
                  <a:cxn ang="0">
                    <a:pos x="18" y="561"/>
                  </a:cxn>
                  <a:cxn ang="0">
                    <a:pos x="36" y="610"/>
                  </a:cxn>
                  <a:cxn ang="0">
                    <a:pos x="60" y="656"/>
                  </a:cxn>
                  <a:cxn ang="0">
                    <a:pos x="88" y="699"/>
                  </a:cxn>
                  <a:cxn ang="0">
                    <a:pos x="121" y="739"/>
                  </a:cxn>
                  <a:cxn ang="0">
                    <a:pos x="160" y="773"/>
                  </a:cxn>
                  <a:cxn ang="0">
                    <a:pos x="202" y="804"/>
                  </a:cxn>
                  <a:cxn ang="0">
                    <a:pos x="247" y="829"/>
                  </a:cxn>
                  <a:cxn ang="0">
                    <a:pos x="296" y="849"/>
                  </a:cxn>
                  <a:cxn ang="0">
                    <a:pos x="562" y="2040"/>
                  </a:cxn>
                  <a:cxn ang="0">
                    <a:pos x="578" y="849"/>
                  </a:cxn>
                  <a:cxn ang="0">
                    <a:pos x="627" y="829"/>
                  </a:cxn>
                  <a:cxn ang="0">
                    <a:pos x="672" y="804"/>
                  </a:cxn>
                  <a:cxn ang="0">
                    <a:pos x="714" y="773"/>
                  </a:cxn>
                  <a:cxn ang="0">
                    <a:pos x="752" y="739"/>
                  </a:cxn>
                  <a:cxn ang="0">
                    <a:pos x="786" y="699"/>
                  </a:cxn>
                  <a:cxn ang="0">
                    <a:pos x="814" y="656"/>
                  </a:cxn>
                  <a:cxn ang="0">
                    <a:pos x="838" y="610"/>
                  </a:cxn>
                  <a:cxn ang="0">
                    <a:pos x="855" y="561"/>
                  </a:cxn>
                  <a:cxn ang="0">
                    <a:pos x="867" y="508"/>
                  </a:cxn>
                  <a:cxn ang="0">
                    <a:pos x="873" y="454"/>
                  </a:cxn>
                </a:cxnLst>
                <a:rect l="0" t="0" r="r" b="b"/>
                <a:pathLst>
                  <a:path w="874" h="2040">
                    <a:moveTo>
                      <a:pt x="874" y="437"/>
                    </a:moveTo>
                    <a:lnTo>
                      <a:pt x="874" y="437"/>
                    </a:lnTo>
                    <a:lnTo>
                      <a:pt x="873" y="413"/>
                    </a:lnTo>
                    <a:lnTo>
                      <a:pt x="872" y="391"/>
                    </a:lnTo>
                    <a:lnTo>
                      <a:pt x="868" y="369"/>
                    </a:lnTo>
                    <a:lnTo>
                      <a:pt x="865" y="348"/>
                    </a:lnTo>
                    <a:lnTo>
                      <a:pt x="860" y="327"/>
                    </a:lnTo>
                    <a:lnTo>
                      <a:pt x="854" y="307"/>
                    </a:lnTo>
                    <a:lnTo>
                      <a:pt x="848" y="287"/>
                    </a:lnTo>
                    <a:lnTo>
                      <a:pt x="840" y="267"/>
                    </a:lnTo>
                    <a:lnTo>
                      <a:pt x="831" y="247"/>
                    </a:lnTo>
                    <a:lnTo>
                      <a:pt x="821" y="228"/>
                    </a:lnTo>
                    <a:lnTo>
                      <a:pt x="810" y="209"/>
                    </a:lnTo>
                    <a:lnTo>
                      <a:pt x="799" y="192"/>
                    </a:lnTo>
                    <a:lnTo>
                      <a:pt x="787" y="175"/>
                    </a:lnTo>
                    <a:lnTo>
                      <a:pt x="774" y="159"/>
                    </a:lnTo>
                    <a:lnTo>
                      <a:pt x="760" y="142"/>
                    </a:lnTo>
                    <a:lnTo>
                      <a:pt x="746" y="128"/>
                    </a:lnTo>
                    <a:lnTo>
                      <a:pt x="731" y="114"/>
                    </a:lnTo>
                    <a:lnTo>
                      <a:pt x="715" y="99"/>
                    </a:lnTo>
                    <a:lnTo>
                      <a:pt x="699" y="86"/>
                    </a:lnTo>
                    <a:lnTo>
                      <a:pt x="681" y="74"/>
                    </a:lnTo>
                    <a:lnTo>
                      <a:pt x="663" y="63"/>
                    </a:lnTo>
                    <a:lnTo>
                      <a:pt x="646" y="53"/>
                    </a:lnTo>
                    <a:lnTo>
                      <a:pt x="627" y="43"/>
                    </a:lnTo>
                    <a:lnTo>
                      <a:pt x="607" y="34"/>
                    </a:lnTo>
                    <a:lnTo>
                      <a:pt x="587" y="26"/>
                    </a:lnTo>
                    <a:lnTo>
                      <a:pt x="567" y="20"/>
                    </a:lnTo>
                    <a:lnTo>
                      <a:pt x="546" y="13"/>
                    </a:lnTo>
                    <a:lnTo>
                      <a:pt x="525" y="9"/>
                    </a:lnTo>
                    <a:lnTo>
                      <a:pt x="503" y="4"/>
                    </a:lnTo>
                    <a:lnTo>
                      <a:pt x="481" y="2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37" y="0"/>
                    </a:lnTo>
                    <a:lnTo>
                      <a:pt x="415" y="0"/>
                    </a:lnTo>
                    <a:lnTo>
                      <a:pt x="392" y="2"/>
                    </a:lnTo>
                    <a:lnTo>
                      <a:pt x="371" y="4"/>
                    </a:lnTo>
                    <a:lnTo>
                      <a:pt x="349" y="9"/>
                    </a:lnTo>
                    <a:lnTo>
                      <a:pt x="328" y="13"/>
                    </a:lnTo>
                    <a:lnTo>
                      <a:pt x="307" y="20"/>
                    </a:lnTo>
                    <a:lnTo>
                      <a:pt x="287" y="26"/>
                    </a:lnTo>
                    <a:lnTo>
                      <a:pt x="267" y="34"/>
                    </a:lnTo>
                    <a:lnTo>
                      <a:pt x="247" y="43"/>
                    </a:lnTo>
                    <a:lnTo>
                      <a:pt x="228" y="53"/>
                    </a:lnTo>
                    <a:lnTo>
                      <a:pt x="211" y="63"/>
                    </a:lnTo>
                    <a:lnTo>
                      <a:pt x="193" y="74"/>
                    </a:lnTo>
                    <a:lnTo>
                      <a:pt x="175" y="86"/>
                    </a:lnTo>
                    <a:lnTo>
                      <a:pt x="159" y="99"/>
                    </a:lnTo>
                    <a:lnTo>
                      <a:pt x="143" y="114"/>
                    </a:lnTo>
                    <a:lnTo>
                      <a:pt x="128" y="128"/>
                    </a:lnTo>
                    <a:lnTo>
                      <a:pt x="114" y="142"/>
                    </a:lnTo>
                    <a:lnTo>
                      <a:pt x="99" y="159"/>
                    </a:lnTo>
                    <a:lnTo>
                      <a:pt x="87" y="175"/>
                    </a:lnTo>
                    <a:lnTo>
                      <a:pt x="75" y="192"/>
                    </a:lnTo>
                    <a:lnTo>
                      <a:pt x="63" y="209"/>
                    </a:lnTo>
                    <a:lnTo>
                      <a:pt x="53" y="228"/>
                    </a:lnTo>
                    <a:lnTo>
                      <a:pt x="43" y="247"/>
                    </a:lnTo>
                    <a:lnTo>
                      <a:pt x="34" y="267"/>
                    </a:lnTo>
                    <a:lnTo>
                      <a:pt x="26" y="287"/>
                    </a:lnTo>
                    <a:lnTo>
                      <a:pt x="20" y="307"/>
                    </a:lnTo>
                    <a:lnTo>
                      <a:pt x="13" y="327"/>
                    </a:lnTo>
                    <a:lnTo>
                      <a:pt x="9" y="348"/>
                    </a:lnTo>
                    <a:lnTo>
                      <a:pt x="6" y="369"/>
                    </a:lnTo>
                    <a:lnTo>
                      <a:pt x="2" y="391"/>
                    </a:lnTo>
                    <a:lnTo>
                      <a:pt x="1" y="413"/>
                    </a:lnTo>
                    <a:lnTo>
                      <a:pt x="0" y="437"/>
                    </a:lnTo>
                    <a:lnTo>
                      <a:pt x="0" y="437"/>
                    </a:lnTo>
                    <a:lnTo>
                      <a:pt x="0" y="454"/>
                    </a:lnTo>
                    <a:lnTo>
                      <a:pt x="1" y="473"/>
                    </a:lnTo>
                    <a:lnTo>
                      <a:pt x="3" y="491"/>
                    </a:lnTo>
                    <a:lnTo>
                      <a:pt x="6" y="508"/>
                    </a:lnTo>
                    <a:lnTo>
                      <a:pt x="9" y="526"/>
                    </a:lnTo>
                    <a:lnTo>
                      <a:pt x="13" y="544"/>
                    </a:lnTo>
                    <a:lnTo>
                      <a:pt x="18" y="561"/>
                    </a:lnTo>
                    <a:lnTo>
                      <a:pt x="23" y="578"/>
                    </a:lnTo>
                    <a:lnTo>
                      <a:pt x="30" y="594"/>
                    </a:lnTo>
                    <a:lnTo>
                      <a:pt x="36" y="610"/>
                    </a:lnTo>
                    <a:lnTo>
                      <a:pt x="43" y="626"/>
                    </a:lnTo>
                    <a:lnTo>
                      <a:pt x="51" y="642"/>
                    </a:lnTo>
                    <a:lnTo>
                      <a:pt x="60" y="656"/>
                    </a:lnTo>
                    <a:lnTo>
                      <a:pt x="68" y="671"/>
                    </a:lnTo>
                    <a:lnTo>
                      <a:pt x="78" y="686"/>
                    </a:lnTo>
                    <a:lnTo>
                      <a:pt x="88" y="699"/>
                    </a:lnTo>
                    <a:lnTo>
                      <a:pt x="99" y="712"/>
                    </a:lnTo>
                    <a:lnTo>
                      <a:pt x="110" y="726"/>
                    </a:lnTo>
                    <a:lnTo>
                      <a:pt x="121" y="739"/>
                    </a:lnTo>
                    <a:lnTo>
                      <a:pt x="134" y="751"/>
                    </a:lnTo>
                    <a:lnTo>
                      <a:pt x="147" y="762"/>
                    </a:lnTo>
                    <a:lnTo>
                      <a:pt x="160" y="773"/>
                    </a:lnTo>
                    <a:lnTo>
                      <a:pt x="173" y="784"/>
                    </a:lnTo>
                    <a:lnTo>
                      <a:pt x="188" y="794"/>
                    </a:lnTo>
                    <a:lnTo>
                      <a:pt x="202" y="804"/>
                    </a:lnTo>
                    <a:lnTo>
                      <a:pt x="216" y="813"/>
                    </a:lnTo>
                    <a:lnTo>
                      <a:pt x="232" y="821"/>
                    </a:lnTo>
                    <a:lnTo>
                      <a:pt x="247" y="829"/>
                    </a:lnTo>
                    <a:lnTo>
                      <a:pt x="263" y="837"/>
                    </a:lnTo>
                    <a:lnTo>
                      <a:pt x="279" y="843"/>
                    </a:lnTo>
                    <a:lnTo>
                      <a:pt x="296" y="849"/>
                    </a:lnTo>
                    <a:lnTo>
                      <a:pt x="312" y="855"/>
                    </a:lnTo>
                    <a:lnTo>
                      <a:pt x="312" y="2040"/>
                    </a:lnTo>
                    <a:lnTo>
                      <a:pt x="562" y="2040"/>
                    </a:lnTo>
                    <a:lnTo>
                      <a:pt x="562" y="855"/>
                    </a:lnTo>
                    <a:lnTo>
                      <a:pt x="562" y="855"/>
                    </a:lnTo>
                    <a:lnTo>
                      <a:pt x="578" y="849"/>
                    </a:lnTo>
                    <a:lnTo>
                      <a:pt x="595" y="843"/>
                    </a:lnTo>
                    <a:lnTo>
                      <a:pt x="611" y="837"/>
                    </a:lnTo>
                    <a:lnTo>
                      <a:pt x="627" y="829"/>
                    </a:lnTo>
                    <a:lnTo>
                      <a:pt x="642" y="821"/>
                    </a:lnTo>
                    <a:lnTo>
                      <a:pt x="658" y="813"/>
                    </a:lnTo>
                    <a:lnTo>
                      <a:pt x="672" y="804"/>
                    </a:lnTo>
                    <a:lnTo>
                      <a:pt x="686" y="794"/>
                    </a:lnTo>
                    <a:lnTo>
                      <a:pt x="701" y="784"/>
                    </a:lnTo>
                    <a:lnTo>
                      <a:pt x="714" y="773"/>
                    </a:lnTo>
                    <a:lnTo>
                      <a:pt x="727" y="762"/>
                    </a:lnTo>
                    <a:lnTo>
                      <a:pt x="739" y="751"/>
                    </a:lnTo>
                    <a:lnTo>
                      <a:pt x="752" y="739"/>
                    </a:lnTo>
                    <a:lnTo>
                      <a:pt x="764" y="726"/>
                    </a:lnTo>
                    <a:lnTo>
                      <a:pt x="775" y="712"/>
                    </a:lnTo>
                    <a:lnTo>
                      <a:pt x="786" y="699"/>
                    </a:lnTo>
                    <a:lnTo>
                      <a:pt x="796" y="686"/>
                    </a:lnTo>
                    <a:lnTo>
                      <a:pt x="806" y="671"/>
                    </a:lnTo>
                    <a:lnTo>
                      <a:pt x="814" y="656"/>
                    </a:lnTo>
                    <a:lnTo>
                      <a:pt x="822" y="642"/>
                    </a:lnTo>
                    <a:lnTo>
                      <a:pt x="831" y="626"/>
                    </a:lnTo>
                    <a:lnTo>
                      <a:pt x="838" y="610"/>
                    </a:lnTo>
                    <a:lnTo>
                      <a:pt x="844" y="594"/>
                    </a:lnTo>
                    <a:lnTo>
                      <a:pt x="851" y="578"/>
                    </a:lnTo>
                    <a:lnTo>
                      <a:pt x="855" y="561"/>
                    </a:lnTo>
                    <a:lnTo>
                      <a:pt x="861" y="544"/>
                    </a:lnTo>
                    <a:lnTo>
                      <a:pt x="864" y="526"/>
                    </a:lnTo>
                    <a:lnTo>
                      <a:pt x="867" y="508"/>
                    </a:lnTo>
                    <a:lnTo>
                      <a:pt x="871" y="491"/>
                    </a:lnTo>
                    <a:lnTo>
                      <a:pt x="872" y="473"/>
                    </a:lnTo>
                    <a:lnTo>
                      <a:pt x="873" y="454"/>
                    </a:lnTo>
                    <a:lnTo>
                      <a:pt x="874" y="437"/>
                    </a:lnTo>
                    <a:lnTo>
                      <a:pt x="874" y="437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D10E841D-F65B-8F45-9F3F-768DEA2AF8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80684" y="4558296"/>
                <a:ext cx="397756" cy="866799"/>
              </a:xfrm>
              <a:custGeom>
                <a:avLst/>
                <a:gdLst/>
                <a:ahLst/>
                <a:cxnLst>
                  <a:cxn ang="0">
                    <a:pos x="601" y="0"/>
                  </a:cxn>
                  <a:cxn ang="0">
                    <a:pos x="1194" y="160"/>
                  </a:cxn>
                  <a:cxn ang="0">
                    <a:pos x="597" y="2602"/>
                  </a:cxn>
                  <a:cxn ang="0">
                    <a:pos x="0" y="160"/>
                  </a:cxn>
                  <a:cxn ang="0">
                    <a:pos x="601" y="0"/>
                  </a:cxn>
                </a:cxnLst>
                <a:rect l="0" t="0" r="r" b="b"/>
                <a:pathLst>
                  <a:path w="1194" h="2602">
                    <a:moveTo>
                      <a:pt x="601" y="0"/>
                    </a:moveTo>
                    <a:lnTo>
                      <a:pt x="1194" y="160"/>
                    </a:lnTo>
                    <a:lnTo>
                      <a:pt x="597" y="2602"/>
                    </a:lnTo>
                    <a:lnTo>
                      <a:pt x="0" y="160"/>
                    </a:lnTo>
                    <a:lnTo>
                      <a:pt x="601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</p:grpSp>
        <p:grpSp>
          <p:nvGrpSpPr>
            <p:cNvPr id="83" name="Group 93">
              <a:extLst>
                <a:ext uri="{FF2B5EF4-FFF2-40B4-BE49-F238E27FC236}">
                  <a16:creationId xmlns:a16="http://schemas.microsoft.com/office/drawing/2014/main" id="{D35AAC79-CAC0-9F4B-B768-EBFD666CB302}"/>
                </a:ext>
              </a:extLst>
            </p:cNvPr>
            <p:cNvGrpSpPr/>
            <p:nvPr/>
          </p:nvGrpSpPr>
          <p:grpSpPr>
            <a:xfrm>
              <a:off x="4380684" y="3985982"/>
              <a:ext cx="397756" cy="1439113"/>
              <a:chOff x="4380684" y="3985982"/>
              <a:chExt cx="397756" cy="1439113"/>
            </a:xfrm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A0860344-82DE-8942-AA4F-E221D5A0F2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33985" y="3985982"/>
                <a:ext cx="291155" cy="679581"/>
              </a:xfrm>
              <a:custGeom>
                <a:avLst/>
                <a:gdLst/>
                <a:ahLst/>
                <a:cxnLst>
                  <a:cxn ang="0">
                    <a:pos x="873" y="413"/>
                  </a:cxn>
                  <a:cxn ang="0">
                    <a:pos x="865" y="348"/>
                  </a:cxn>
                  <a:cxn ang="0">
                    <a:pos x="848" y="287"/>
                  </a:cxn>
                  <a:cxn ang="0">
                    <a:pos x="821" y="228"/>
                  </a:cxn>
                  <a:cxn ang="0">
                    <a:pos x="787" y="175"/>
                  </a:cxn>
                  <a:cxn ang="0">
                    <a:pos x="746" y="128"/>
                  </a:cxn>
                  <a:cxn ang="0">
                    <a:pos x="699" y="86"/>
                  </a:cxn>
                  <a:cxn ang="0">
                    <a:pos x="646" y="53"/>
                  </a:cxn>
                  <a:cxn ang="0">
                    <a:pos x="587" y="26"/>
                  </a:cxn>
                  <a:cxn ang="0">
                    <a:pos x="525" y="9"/>
                  </a:cxn>
                  <a:cxn ang="0">
                    <a:pos x="459" y="0"/>
                  </a:cxn>
                  <a:cxn ang="0">
                    <a:pos x="415" y="0"/>
                  </a:cxn>
                  <a:cxn ang="0">
                    <a:pos x="349" y="9"/>
                  </a:cxn>
                  <a:cxn ang="0">
                    <a:pos x="287" y="26"/>
                  </a:cxn>
                  <a:cxn ang="0">
                    <a:pos x="228" y="53"/>
                  </a:cxn>
                  <a:cxn ang="0">
                    <a:pos x="175" y="86"/>
                  </a:cxn>
                  <a:cxn ang="0">
                    <a:pos x="128" y="128"/>
                  </a:cxn>
                  <a:cxn ang="0">
                    <a:pos x="87" y="175"/>
                  </a:cxn>
                  <a:cxn ang="0">
                    <a:pos x="53" y="228"/>
                  </a:cxn>
                  <a:cxn ang="0">
                    <a:pos x="26" y="287"/>
                  </a:cxn>
                  <a:cxn ang="0">
                    <a:pos x="9" y="348"/>
                  </a:cxn>
                  <a:cxn ang="0">
                    <a:pos x="1" y="413"/>
                  </a:cxn>
                  <a:cxn ang="0">
                    <a:pos x="0" y="454"/>
                  </a:cxn>
                  <a:cxn ang="0">
                    <a:pos x="6" y="508"/>
                  </a:cxn>
                  <a:cxn ang="0">
                    <a:pos x="18" y="561"/>
                  </a:cxn>
                  <a:cxn ang="0">
                    <a:pos x="36" y="610"/>
                  </a:cxn>
                  <a:cxn ang="0">
                    <a:pos x="60" y="656"/>
                  </a:cxn>
                  <a:cxn ang="0">
                    <a:pos x="88" y="699"/>
                  </a:cxn>
                  <a:cxn ang="0">
                    <a:pos x="121" y="739"/>
                  </a:cxn>
                  <a:cxn ang="0">
                    <a:pos x="160" y="773"/>
                  </a:cxn>
                  <a:cxn ang="0">
                    <a:pos x="202" y="804"/>
                  </a:cxn>
                  <a:cxn ang="0">
                    <a:pos x="247" y="829"/>
                  </a:cxn>
                  <a:cxn ang="0">
                    <a:pos x="296" y="849"/>
                  </a:cxn>
                  <a:cxn ang="0">
                    <a:pos x="562" y="2040"/>
                  </a:cxn>
                  <a:cxn ang="0">
                    <a:pos x="578" y="849"/>
                  </a:cxn>
                  <a:cxn ang="0">
                    <a:pos x="627" y="829"/>
                  </a:cxn>
                  <a:cxn ang="0">
                    <a:pos x="672" y="804"/>
                  </a:cxn>
                  <a:cxn ang="0">
                    <a:pos x="714" y="773"/>
                  </a:cxn>
                  <a:cxn ang="0">
                    <a:pos x="752" y="739"/>
                  </a:cxn>
                  <a:cxn ang="0">
                    <a:pos x="786" y="699"/>
                  </a:cxn>
                  <a:cxn ang="0">
                    <a:pos x="814" y="656"/>
                  </a:cxn>
                  <a:cxn ang="0">
                    <a:pos x="838" y="610"/>
                  </a:cxn>
                  <a:cxn ang="0">
                    <a:pos x="855" y="561"/>
                  </a:cxn>
                  <a:cxn ang="0">
                    <a:pos x="867" y="508"/>
                  </a:cxn>
                  <a:cxn ang="0">
                    <a:pos x="873" y="454"/>
                  </a:cxn>
                </a:cxnLst>
                <a:rect l="0" t="0" r="r" b="b"/>
                <a:pathLst>
                  <a:path w="874" h="2040">
                    <a:moveTo>
                      <a:pt x="874" y="437"/>
                    </a:moveTo>
                    <a:lnTo>
                      <a:pt x="874" y="437"/>
                    </a:lnTo>
                    <a:lnTo>
                      <a:pt x="873" y="413"/>
                    </a:lnTo>
                    <a:lnTo>
                      <a:pt x="872" y="391"/>
                    </a:lnTo>
                    <a:lnTo>
                      <a:pt x="868" y="369"/>
                    </a:lnTo>
                    <a:lnTo>
                      <a:pt x="865" y="348"/>
                    </a:lnTo>
                    <a:lnTo>
                      <a:pt x="860" y="327"/>
                    </a:lnTo>
                    <a:lnTo>
                      <a:pt x="854" y="307"/>
                    </a:lnTo>
                    <a:lnTo>
                      <a:pt x="848" y="287"/>
                    </a:lnTo>
                    <a:lnTo>
                      <a:pt x="840" y="267"/>
                    </a:lnTo>
                    <a:lnTo>
                      <a:pt x="831" y="247"/>
                    </a:lnTo>
                    <a:lnTo>
                      <a:pt x="821" y="228"/>
                    </a:lnTo>
                    <a:lnTo>
                      <a:pt x="810" y="209"/>
                    </a:lnTo>
                    <a:lnTo>
                      <a:pt x="799" y="192"/>
                    </a:lnTo>
                    <a:lnTo>
                      <a:pt x="787" y="175"/>
                    </a:lnTo>
                    <a:lnTo>
                      <a:pt x="774" y="159"/>
                    </a:lnTo>
                    <a:lnTo>
                      <a:pt x="760" y="142"/>
                    </a:lnTo>
                    <a:lnTo>
                      <a:pt x="746" y="128"/>
                    </a:lnTo>
                    <a:lnTo>
                      <a:pt x="731" y="114"/>
                    </a:lnTo>
                    <a:lnTo>
                      <a:pt x="715" y="99"/>
                    </a:lnTo>
                    <a:lnTo>
                      <a:pt x="699" y="86"/>
                    </a:lnTo>
                    <a:lnTo>
                      <a:pt x="681" y="74"/>
                    </a:lnTo>
                    <a:lnTo>
                      <a:pt x="663" y="63"/>
                    </a:lnTo>
                    <a:lnTo>
                      <a:pt x="646" y="53"/>
                    </a:lnTo>
                    <a:lnTo>
                      <a:pt x="627" y="43"/>
                    </a:lnTo>
                    <a:lnTo>
                      <a:pt x="607" y="34"/>
                    </a:lnTo>
                    <a:lnTo>
                      <a:pt x="587" y="26"/>
                    </a:lnTo>
                    <a:lnTo>
                      <a:pt x="567" y="20"/>
                    </a:lnTo>
                    <a:lnTo>
                      <a:pt x="546" y="13"/>
                    </a:lnTo>
                    <a:lnTo>
                      <a:pt x="525" y="9"/>
                    </a:lnTo>
                    <a:lnTo>
                      <a:pt x="503" y="4"/>
                    </a:lnTo>
                    <a:lnTo>
                      <a:pt x="481" y="2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37" y="0"/>
                    </a:lnTo>
                    <a:lnTo>
                      <a:pt x="415" y="0"/>
                    </a:lnTo>
                    <a:lnTo>
                      <a:pt x="392" y="2"/>
                    </a:lnTo>
                    <a:lnTo>
                      <a:pt x="371" y="4"/>
                    </a:lnTo>
                    <a:lnTo>
                      <a:pt x="349" y="9"/>
                    </a:lnTo>
                    <a:lnTo>
                      <a:pt x="328" y="13"/>
                    </a:lnTo>
                    <a:lnTo>
                      <a:pt x="307" y="20"/>
                    </a:lnTo>
                    <a:lnTo>
                      <a:pt x="287" y="26"/>
                    </a:lnTo>
                    <a:lnTo>
                      <a:pt x="267" y="34"/>
                    </a:lnTo>
                    <a:lnTo>
                      <a:pt x="247" y="43"/>
                    </a:lnTo>
                    <a:lnTo>
                      <a:pt x="228" y="53"/>
                    </a:lnTo>
                    <a:lnTo>
                      <a:pt x="211" y="63"/>
                    </a:lnTo>
                    <a:lnTo>
                      <a:pt x="193" y="74"/>
                    </a:lnTo>
                    <a:lnTo>
                      <a:pt x="175" y="86"/>
                    </a:lnTo>
                    <a:lnTo>
                      <a:pt x="159" y="99"/>
                    </a:lnTo>
                    <a:lnTo>
                      <a:pt x="143" y="114"/>
                    </a:lnTo>
                    <a:lnTo>
                      <a:pt x="128" y="128"/>
                    </a:lnTo>
                    <a:lnTo>
                      <a:pt x="114" y="142"/>
                    </a:lnTo>
                    <a:lnTo>
                      <a:pt x="99" y="159"/>
                    </a:lnTo>
                    <a:lnTo>
                      <a:pt x="87" y="175"/>
                    </a:lnTo>
                    <a:lnTo>
                      <a:pt x="75" y="192"/>
                    </a:lnTo>
                    <a:lnTo>
                      <a:pt x="63" y="209"/>
                    </a:lnTo>
                    <a:lnTo>
                      <a:pt x="53" y="228"/>
                    </a:lnTo>
                    <a:lnTo>
                      <a:pt x="43" y="247"/>
                    </a:lnTo>
                    <a:lnTo>
                      <a:pt x="34" y="267"/>
                    </a:lnTo>
                    <a:lnTo>
                      <a:pt x="26" y="287"/>
                    </a:lnTo>
                    <a:lnTo>
                      <a:pt x="20" y="307"/>
                    </a:lnTo>
                    <a:lnTo>
                      <a:pt x="13" y="327"/>
                    </a:lnTo>
                    <a:lnTo>
                      <a:pt x="9" y="348"/>
                    </a:lnTo>
                    <a:lnTo>
                      <a:pt x="6" y="369"/>
                    </a:lnTo>
                    <a:lnTo>
                      <a:pt x="2" y="391"/>
                    </a:lnTo>
                    <a:lnTo>
                      <a:pt x="1" y="413"/>
                    </a:lnTo>
                    <a:lnTo>
                      <a:pt x="0" y="437"/>
                    </a:lnTo>
                    <a:lnTo>
                      <a:pt x="0" y="437"/>
                    </a:lnTo>
                    <a:lnTo>
                      <a:pt x="0" y="454"/>
                    </a:lnTo>
                    <a:lnTo>
                      <a:pt x="1" y="473"/>
                    </a:lnTo>
                    <a:lnTo>
                      <a:pt x="3" y="491"/>
                    </a:lnTo>
                    <a:lnTo>
                      <a:pt x="6" y="508"/>
                    </a:lnTo>
                    <a:lnTo>
                      <a:pt x="9" y="526"/>
                    </a:lnTo>
                    <a:lnTo>
                      <a:pt x="13" y="544"/>
                    </a:lnTo>
                    <a:lnTo>
                      <a:pt x="18" y="561"/>
                    </a:lnTo>
                    <a:lnTo>
                      <a:pt x="23" y="578"/>
                    </a:lnTo>
                    <a:lnTo>
                      <a:pt x="30" y="594"/>
                    </a:lnTo>
                    <a:lnTo>
                      <a:pt x="36" y="610"/>
                    </a:lnTo>
                    <a:lnTo>
                      <a:pt x="43" y="626"/>
                    </a:lnTo>
                    <a:lnTo>
                      <a:pt x="51" y="642"/>
                    </a:lnTo>
                    <a:lnTo>
                      <a:pt x="60" y="656"/>
                    </a:lnTo>
                    <a:lnTo>
                      <a:pt x="68" y="671"/>
                    </a:lnTo>
                    <a:lnTo>
                      <a:pt x="78" y="686"/>
                    </a:lnTo>
                    <a:lnTo>
                      <a:pt x="88" y="699"/>
                    </a:lnTo>
                    <a:lnTo>
                      <a:pt x="99" y="712"/>
                    </a:lnTo>
                    <a:lnTo>
                      <a:pt x="110" y="726"/>
                    </a:lnTo>
                    <a:lnTo>
                      <a:pt x="121" y="739"/>
                    </a:lnTo>
                    <a:lnTo>
                      <a:pt x="134" y="751"/>
                    </a:lnTo>
                    <a:lnTo>
                      <a:pt x="147" y="762"/>
                    </a:lnTo>
                    <a:lnTo>
                      <a:pt x="160" y="773"/>
                    </a:lnTo>
                    <a:lnTo>
                      <a:pt x="173" y="784"/>
                    </a:lnTo>
                    <a:lnTo>
                      <a:pt x="188" y="794"/>
                    </a:lnTo>
                    <a:lnTo>
                      <a:pt x="202" y="804"/>
                    </a:lnTo>
                    <a:lnTo>
                      <a:pt x="216" y="813"/>
                    </a:lnTo>
                    <a:lnTo>
                      <a:pt x="232" y="821"/>
                    </a:lnTo>
                    <a:lnTo>
                      <a:pt x="247" y="829"/>
                    </a:lnTo>
                    <a:lnTo>
                      <a:pt x="263" y="837"/>
                    </a:lnTo>
                    <a:lnTo>
                      <a:pt x="279" y="843"/>
                    </a:lnTo>
                    <a:lnTo>
                      <a:pt x="296" y="849"/>
                    </a:lnTo>
                    <a:lnTo>
                      <a:pt x="312" y="855"/>
                    </a:lnTo>
                    <a:lnTo>
                      <a:pt x="312" y="2040"/>
                    </a:lnTo>
                    <a:lnTo>
                      <a:pt x="562" y="2040"/>
                    </a:lnTo>
                    <a:lnTo>
                      <a:pt x="562" y="855"/>
                    </a:lnTo>
                    <a:lnTo>
                      <a:pt x="562" y="855"/>
                    </a:lnTo>
                    <a:lnTo>
                      <a:pt x="578" y="849"/>
                    </a:lnTo>
                    <a:lnTo>
                      <a:pt x="595" y="843"/>
                    </a:lnTo>
                    <a:lnTo>
                      <a:pt x="611" y="837"/>
                    </a:lnTo>
                    <a:lnTo>
                      <a:pt x="627" y="829"/>
                    </a:lnTo>
                    <a:lnTo>
                      <a:pt x="642" y="821"/>
                    </a:lnTo>
                    <a:lnTo>
                      <a:pt x="658" y="813"/>
                    </a:lnTo>
                    <a:lnTo>
                      <a:pt x="672" y="804"/>
                    </a:lnTo>
                    <a:lnTo>
                      <a:pt x="686" y="794"/>
                    </a:lnTo>
                    <a:lnTo>
                      <a:pt x="701" y="784"/>
                    </a:lnTo>
                    <a:lnTo>
                      <a:pt x="714" y="773"/>
                    </a:lnTo>
                    <a:lnTo>
                      <a:pt x="727" y="762"/>
                    </a:lnTo>
                    <a:lnTo>
                      <a:pt x="739" y="751"/>
                    </a:lnTo>
                    <a:lnTo>
                      <a:pt x="752" y="739"/>
                    </a:lnTo>
                    <a:lnTo>
                      <a:pt x="764" y="726"/>
                    </a:lnTo>
                    <a:lnTo>
                      <a:pt x="775" y="712"/>
                    </a:lnTo>
                    <a:lnTo>
                      <a:pt x="786" y="699"/>
                    </a:lnTo>
                    <a:lnTo>
                      <a:pt x="796" y="686"/>
                    </a:lnTo>
                    <a:lnTo>
                      <a:pt x="806" y="671"/>
                    </a:lnTo>
                    <a:lnTo>
                      <a:pt x="814" y="656"/>
                    </a:lnTo>
                    <a:lnTo>
                      <a:pt x="822" y="642"/>
                    </a:lnTo>
                    <a:lnTo>
                      <a:pt x="831" y="626"/>
                    </a:lnTo>
                    <a:lnTo>
                      <a:pt x="838" y="610"/>
                    </a:lnTo>
                    <a:lnTo>
                      <a:pt x="844" y="594"/>
                    </a:lnTo>
                    <a:lnTo>
                      <a:pt x="851" y="578"/>
                    </a:lnTo>
                    <a:lnTo>
                      <a:pt x="855" y="561"/>
                    </a:lnTo>
                    <a:lnTo>
                      <a:pt x="861" y="544"/>
                    </a:lnTo>
                    <a:lnTo>
                      <a:pt x="864" y="526"/>
                    </a:lnTo>
                    <a:lnTo>
                      <a:pt x="867" y="508"/>
                    </a:lnTo>
                    <a:lnTo>
                      <a:pt x="871" y="491"/>
                    </a:lnTo>
                    <a:lnTo>
                      <a:pt x="872" y="473"/>
                    </a:lnTo>
                    <a:lnTo>
                      <a:pt x="873" y="454"/>
                    </a:lnTo>
                    <a:lnTo>
                      <a:pt x="874" y="437"/>
                    </a:lnTo>
                    <a:lnTo>
                      <a:pt x="874" y="43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A3A3A"/>
                  </a:gs>
                  <a:gs pos="100000">
                    <a:srgbClr val="5B5B5B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65ECA545-AB75-3C42-83BC-420555D97F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80684" y="4558296"/>
                <a:ext cx="397756" cy="866799"/>
              </a:xfrm>
              <a:custGeom>
                <a:avLst/>
                <a:gdLst/>
                <a:ahLst/>
                <a:cxnLst>
                  <a:cxn ang="0">
                    <a:pos x="601" y="0"/>
                  </a:cxn>
                  <a:cxn ang="0">
                    <a:pos x="1194" y="160"/>
                  </a:cxn>
                  <a:cxn ang="0">
                    <a:pos x="597" y="2602"/>
                  </a:cxn>
                  <a:cxn ang="0">
                    <a:pos x="0" y="160"/>
                  </a:cxn>
                  <a:cxn ang="0">
                    <a:pos x="601" y="0"/>
                  </a:cxn>
                </a:cxnLst>
                <a:rect l="0" t="0" r="r" b="b"/>
                <a:pathLst>
                  <a:path w="1194" h="2602">
                    <a:moveTo>
                      <a:pt x="601" y="0"/>
                    </a:moveTo>
                    <a:lnTo>
                      <a:pt x="1194" y="160"/>
                    </a:lnTo>
                    <a:lnTo>
                      <a:pt x="597" y="2602"/>
                    </a:lnTo>
                    <a:lnTo>
                      <a:pt x="0" y="160"/>
                    </a:lnTo>
                    <a:lnTo>
                      <a:pt x="601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/>
                  </a:gs>
                  <a:gs pos="0">
                    <a:schemeClr val="accent5">
                      <a:lumMod val="5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>
                <a:gradFill flip="none" rotWithShape="1">
                  <a:gsLst>
                    <a:gs pos="100000">
                      <a:schemeClr val="accent5"/>
                    </a:gs>
                    <a:gs pos="56000">
                      <a:schemeClr val="tx2"/>
                    </a:gs>
                  </a:gsLst>
                  <a:lin ang="9000000" scaled="0"/>
                  <a:tileRect/>
                </a:gradFill>
                <a:round/>
                <a:headEnd/>
                <a:tailEnd/>
              </a:ln>
              <a:effectLst>
                <a:outerShdw blurRad="50800" dist="38100" dir="1440000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1" dirty="0"/>
              </a:p>
            </p:txBody>
          </p:sp>
        </p:grp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C505211E-7B87-0C4E-9D48-334B30985066}"/>
              </a:ext>
            </a:extLst>
          </p:cNvPr>
          <p:cNvSpPr/>
          <p:nvPr userDrawn="1"/>
        </p:nvSpPr>
        <p:spPr>
          <a:xfrm>
            <a:off x="6050523" y="3668815"/>
            <a:ext cx="156725" cy="156766"/>
          </a:xfrm>
          <a:prstGeom prst="ellipse">
            <a:avLst/>
          </a:prstGeom>
          <a:gradFill flip="none" rotWithShape="1">
            <a:gsLst>
              <a:gs pos="64000">
                <a:srgbClr val="666666"/>
              </a:gs>
              <a:gs pos="46000">
                <a:srgbClr val="A2A2A2"/>
              </a:gs>
              <a:gs pos="39000">
                <a:srgbClr val="ECECEC"/>
              </a:gs>
              <a:gs pos="100000">
                <a:srgbClr val="A2A2A2"/>
              </a:gs>
            </a:gsLst>
            <a:path path="circle">
              <a:fillToRect r="100000" b="100000"/>
            </a:path>
            <a:tileRect l="-100000" t="-100000"/>
          </a:gradFill>
          <a:ln w="19050">
            <a:gradFill flip="none" rotWithShape="1">
              <a:gsLst>
                <a:gs pos="0">
                  <a:srgbClr val="000000"/>
                </a:gs>
                <a:gs pos="100000">
                  <a:srgbClr val="4D4D4D"/>
                </a:gs>
              </a:gsLst>
              <a:lin ang="288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93C7A9-ACBE-7449-9613-F623D0826C67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228600" y="1600200"/>
            <a:ext cx="4812965" cy="889000"/>
          </a:xfrm>
        </p:spPr>
        <p:txBody>
          <a:bodyPr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05AA76-0F5E-764F-919E-A801A86CD003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7085330" y="1605776"/>
            <a:ext cx="4878070" cy="889000"/>
          </a:xfrm>
        </p:spPr>
        <p:txBody>
          <a:bodyPr vert="horz" lIns="121899" tIns="60949" rIns="121899" bIns="60949" rtlCol="0">
            <a:noAutofit/>
          </a:bodyPr>
          <a:lstStyle>
            <a:lvl1pPr marL="0" indent="0" algn="ctr">
              <a:buNone/>
              <a:defRPr lang="en-US" sz="4400" b="1" smtClean="0">
                <a:solidFill>
                  <a:schemeClr val="tx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457257" lvl="0" indent="-457257" algn="ctr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211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2.91667E-6 -0.086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5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3.33333E-6 -0.1092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0.0909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3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4.58333E-6 0.0814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3.33333E-6 -1.48148E-6 L 3.33333E-6 -0.10926 " pathEditMode="relative" rAng="0" ptsTypes="AA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5463"/>
                    </p:animMotion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4.58333E-6 -7.40741E-7 L 4.58333E-6 0.08148 " pathEditMode="relative" rAng="0" ptsTypes="AA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074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C62D3-7D5F-D546-98E9-1B0FD94938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62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50292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83200" y="6324600"/>
            <a:ext cx="6299200" cy="5334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72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C62D3-7D5F-D546-98E9-1B0FD94938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62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50292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83200" y="6324600"/>
            <a:ext cx="6299200" cy="5334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30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EB1A-0472-9B46-B6F6-0553FFE0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C456F-D24E-F844-814A-E7BF22F52E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62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9727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C62D3-7D5F-D546-98E9-1B0FD94938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62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50292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83200" y="6324600"/>
            <a:ext cx="6299200" cy="5334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5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27200" y="2286000"/>
            <a:ext cx="8737600" cy="19812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600" b="1" baseline="0"/>
            </a:lvl1pPr>
          </a:lstStyle>
          <a:p>
            <a:pPr lvl="0"/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68404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8520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9377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8255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06535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25527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5087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26A33-140C-8B4B-8924-49B706252EA5}"/>
              </a:ext>
            </a:extLst>
          </p:cNvPr>
          <p:cNvSpPr/>
          <p:nvPr userDrawn="1"/>
        </p:nvSpPr>
        <p:spPr>
          <a:xfrm>
            <a:off x="152400" y="6172200"/>
            <a:ext cx="990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47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68054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0504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1798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8B5324-EE94-844D-9984-1205F817552A}"/>
              </a:ext>
            </a:extLst>
          </p:cNvPr>
          <p:cNvSpPr/>
          <p:nvPr userDrawn="1"/>
        </p:nvSpPr>
        <p:spPr>
          <a:xfrm>
            <a:off x="152400" y="6172200"/>
            <a:ext cx="990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96328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0644598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48106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4427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66118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44126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28353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8B5324-EE94-844D-9984-1205F81755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330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1200" y="1066800"/>
            <a:ext cx="107526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248400"/>
            <a:ext cx="5977467" cy="609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45314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C62D3-7D5F-D546-98E9-1B0FD94938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62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50292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83200" y="6324600"/>
            <a:ext cx="6299200" cy="5334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1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8B5324-EE94-844D-9984-1205F81755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8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EB1A-0472-9B46-B6F6-0553FFE0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AC456F-D24E-F844-814A-E7BF22F52E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62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6072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C62D3-7D5F-D546-98E9-1B0FD94938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62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50292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83200" y="6324600"/>
            <a:ext cx="6299200" cy="5334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9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1200" y="1066800"/>
            <a:ext cx="107526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248400"/>
            <a:ext cx="5977467" cy="609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9165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E53DA5-4FB3-1545-9F82-8A22AF8CB7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600" y="152400"/>
            <a:ext cx="1419225" cy="1371600"/>
          </a:xfrm>
          <a:noFill/>
        </p:spPr>
        <p:txBody>
          <a:bodyPr anchor="ctr" anchorCtr="1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1450"/>
            <a:ext cx="95250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33600" y="1066800"/>
            <a:ext cx="93302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248400"/>
            <a:ext cx="5977467" cy="609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References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642936-6FE3-C246-B425-C5A148DF8185}"/>
              </a:ext>
            </a:extLst>
          </p:cNvPr>
          <p:cNvSpPr/>
          <p:nvPr userDrawn="1"/>
        </p:nvSpPr>
        <p:spPr>
          <a:xfrm>
            <a:off x="101943" y="152400"/>
            <a:ext cx="1371600" cy="137160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805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-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F4B746-C0B4-8A42-9489-D89FB6CAAFC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7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E53DA5-4FB3-1545-9F82-8A22AF8CB7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600" y="152400"/>
            <a:ext cx="1419225" cy="1371600"/>
          </a:xfrm>
          <a:noFill/>
        </p:spPr>
        <p:txBody>
          <a:bodyPr anchor="ctr" anchorCtr="1">
            <a:normAutofit/>
          </a:bodyPr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71450"/>
            <a:ext cx="9525000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33600" y="1066800"/>
            <a:ext cx="9330267" cy="518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248400"/>
            <a:ext cx="5977467" cy="609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References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642936-6FE3-C246-B425-C5A148DF8185}"/>
              </a:ext>
            </a:extLst>
          </p:cNvPr>
          <p:cNvSpPr/>
          <p:nvPr userDrawn="1"/>
        </p:nvSpPr>
        <p:spPr>
          <a:xfrm>
            <a:off x="101943" y="152400"/>
            <a:ext cx="1371600" cy="13716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0859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12800" y="1066800"/>
            <a:ext cx="5181600" cy="5181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282267" y="1066800"/>
            <a:ext cx="5181600" cy="5181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248400"/>
            <a:ext cx="5977467" cy="609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556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255413" y="1143000"/>
            <a:ext cx="4572000" cy="50292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891867" y="1143000"/>
            <a:ext cx="4572000" cy="50292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248400"/>
            <a:ext cx="5977467" cy="6096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References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00F24B-D7B7-5445-A0FB-A0E1719657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600" y="152400"/>
            <a:ext cx="1419225" cy="1371600"/>
          </a:xfrm>
          <a:noFill/>
        </p:spPr>
        <p:txBody>
          <a:bodyPr anchor="ctr" anchorCtr="1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9ACC5-47E9-9C44-A9FB-BCDD83F314C1}"/>
              </a:ext>
            </a:extLst>
          </p:cNvPr>
          <p:cNvSpPr/>
          <p:nvPr userDrawn="1"/>
        </p:nvSpPr>
        <p:spPr>
          <a:xfrm>
            <a:off x="101943" y="152400"/>
            <a:ext cx="1371600" cy="1371600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2FE02-3011-DD48-BF27-DA4E8D2F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109728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44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1006404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Gill Sans"/>
          <a:ea typeface="+mj-ea"/>
          <a:cs typeface="Gill Sans"/>
        </a:defRPr>
      </a:lvl1pPr>
    </p:titleStyle>
    <p:bodyStyle>
      <a:lvl1pPr marL="119063" indent="-119063" algn="l" defTabSz="457200" rtl="0" eaLnBrk="1" latinLnBrk="0" hangingPunct="1">
        <a:spcBef>
          <a:spcPct val="200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Lucida Sans"/>
          <a:ea typeface="+mn-ea"/>
          <a:cs typeface="Lucida Sans"/>
        </a:defRPr>
      </a:lvl1pPr>
      <a:lvl2pPr marL="576263" indent="-119063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Lucida Sans"/>
          <a:ea typeface="+mn-ea"/>
          <a:cs typeface="Lucida Sans"/>
        </a:defRPr>
      </a:lvl2pPr>
      <a:lvl3pPr marL="1033463" indent="-119063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Lucida Sans"/>
          <a:ea typeface="+mn-ea"/>
          <a:cs typeface="Lucida Sans"/>
        </a:defRPr>
      </a:lvl3pPr>
      <a:lvl4pPr marL="1490663" indent="-119063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Lucida Sans"/>
          <a:ea typeface="+mn-ea"/>
          <a:cs typeface="Lucida Sans"/>
        </a:defRPr>
      </a:lvl4pPr>
      <a:lvl5pPr marL="1947863" indent="-119063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Lucida Sans"/>
          <a:ea typeface="+mn-ea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3173"/>
            <a:ext cx="10972800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615" y="1057835"/>
            <a:ext cx="10752667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5" r:id="rId2"/>
    <p:sldLayoutId id="2147483726" r:id="rId3"/>
    <p:sldLayoutId id="2147483720" r:id="rId4"/>
    <p:sldLayoutId id="2147483727" r:id="rId5"/>
    <p:sldLayoutId id="2147483738" r:id="rId6"/>
    <p:sldLayoutId id="2147483722" r:id="rId7"/>
    <p:sldLayoutId id="2147483728" r:id="rId8"/>
    <p:sldLayoutId id="2147483724" r:id="rId9"/>
    <p:sldLayoutId id="2147483729" r:id="rId10"/>
    <p:sldLayoutId id="2147483723" r:id="rId11"/>
    <p:sldLayoutId id="2147483730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685800" indent="-342900" algn="l" defTabSz="457200" rtl="0" eaLnBrk="1" latinLnBrk="0" hangingPunct="1">
        <a:spcBef>
          <a:spcPct val="20000"/>
        </a:spcBef>
        <a:buFont typeface="Arial"/>
        <a:buChar char="–"/>
        <a:tabLst/>
        <a:defRPr sz="2800" kern="1200">
          <a:solidFill>
            <a:schemeClr val="tx1">
              <a:lumMod val="75000"/>
              <a:lumOff val="25000"/>
            </a:schemeClr>
          </a:solidFill>
          <a:latin typeface="Gill Sans"/>
          <a:ea typeface="+mn-ea"/>
          <a:cs typeface="Gill Sans"/>
        </a:defRPr>
      </a:lvl2pPr>
      <a:lvl3pPr marL="10287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Gill Sans"/>
          <a:ea typeface="+mn-ea"/>
          <a:cs typeface="Gill Sans"/>
        </a:defRPr>
      </a:lvl3pPr>
      <a:lvl4pPr marL="1371600" indent="-342900" algn="l" defTabSz="457200" rtl="0" eaLnBrk="1" latinLnBrk="0" hangingPunct="1">
        <a:spcBef>
          <a:spcPct val="20000"/>
        </a:spcBef>
        <a:buFont typeface="Arial"/>
        <a:buChar char="–"/>
        <a:tabLst/>
        <a:defRPr sz="2400" kern="1200">
          <a:solidFill>
            <a:schemeClr val="tx1">
              <a:lumMod val="65000"/>
              <a:lumOff val="35000"/>
            </a:schemeClr>
          </a:solidFill>
          <a:latin typeface="Gill Sans"/>
          <a:ea typeface="+mn-ea"/>
          <a:cs typeface="Gill Sans"/>
        </a:defRPr>
      </a:lvl4pPr>
      <a:lvl5pPr marL="1714500" indent="-3429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>
              <a:lumMod val="65000"/>
              <a:lumOff val="35000"/>
            </a:schemeClr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AA3A48-7FBB-3648-81D8-2091B9D74F53}"/>
              </a:ext>
            </a:extLst>
          </p:cNvPr>
          <p:cNvCxnSpPr/>
          <p:nvPr userDrawn="1"/>
        </p:nvCxnSpPr>
        <p:spPr>
          <a:xfrm rot="5400000">
            <a:off x="969052" y="6482292"/>
            <a:ext cx="210312" cy="2117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4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767" r:id="rId20"/>
    <p:sldLayoutId id="2147483768" r:id="rId21"/>
    <p:sldLayoutId id="2147483769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4BDDF0-E0E6-4843-A751-26D0A0556C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62518" y="618517"/>
            <a:ext cx="4077081" cy="3504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500" dirty="0"/>
              <a:t>Identifying patients who are likely to be readmitted</a:t>
            </a:r>
            <a:br>
              <a:rPr lang="en-US" sz="3200" kern="1500" dirty="0"/>
            </a:br>
            <a:r>
              <a:rPr lang="en-US" sz="3200" kern="1500" dirty="0"/>
              <a:t>within 30 days of discharge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C060E-5DC1-7F47-AD11-13ABFA0183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838" r="1512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708569-CFD9-489C-BF53-9F26E6A4087A}"/>
              </a:ext>
            </a:extLst>
          </p:cNvPr>
          <p:cNvSpPr txBox="1"/>
          <p:nvPr/>
        </p:nvSpPr>
        <p:spPr>
          <a:xfrm>
            <a:off x="8594501" y="4760913"/>
            <a:ext cx="30005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Eunice Park</a:t>
            </a:r>
          </a:p>
          <a:p>
            <a:pPr algn="r">
              <a:spcAft>
                <a:spcPts val="600"/>
              </a:spcAft>
            </a:pPr>
            <a:endParaRPr lang="en-US" dirty="0"/>
          </a:p>
          <a:p>
            <a:pPr algn="r">
              <a:spcAft>
                <a:spcPts val="600"/>
              </a:spcAft>
            </a:pPr>
            <a:r>
              <a:rPr lang="en-US" dirty="0"/>
              <a:t>February 6, 2020</a:t>
            </a:r>
          </a:p>
        </p:txBody>
      </p:sp>
    </p:spTree>
    <p:extLst>
      <p:ext uri="{BB962C8B-B14F-4D97-AF65-F5344CB8AC3E}">
        <p14:creationId xmlns:p14="http://schemas.microsoft.com/office/powerpoint/2010/main" val="64165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55" name="Group 16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57" name="Rectangle 220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6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7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0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5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0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2" y="5527786"/>
            <a:ext cx="9050767" cy="11464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Numerical  (56)</a:t>
            </a:r>
          </a:p>
        </p:txBody>
      </p:sp>
      <p:sp useBgFill="1">
        <p:nvSpPr>
          <p:cNvPr id="384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63C3FF-0BC1-5043-84D4-9E498785D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3422650"/>
            <a:ext cx="12700" cy="127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C275648-C503-804B-B31F-727D198D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50" y="3575050"/>
            <a:ext cx="12700" cy="127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7B0DB0E-65D6-734E-8FA0-2368E001F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288900"/>
            <a:ext cx="10985478" cy="55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4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7"/>
            <a:ext cx="3683381" cy="18018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Data Transformation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3B5F4-B38E-D84A-B5D8-C82C380C8F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073" b="1"/>
          <a:stretch/>
        </p:blipFill>
        <p:spPr>
          <a:xfrm>
            <a:off x="-20595" y="14116"/>
            <a:ext cx="7558541" cy="685799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7DE8D-328E-804A-AF89-13DF26746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81557" y="2249487"/>
            <a:ext cx="3805618" cy="3971926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/>
            <a:endParaRPr lang="en-US" dirty="0"/>
          </a:p>
          <a:p>
            <a:pPr marL="285750"/>
            <a:r>
              <a:rPr lang="en-US" dirty="0"/>
              <a:t>Data extraction and transformation through SQL</a:t>
            </a:r>
          </a:p>
          <a:p>
            <a:pPr marL="285750"/>
            <a:r>
              <a:rPr lang="en-US" dirty="0"/>
              <a:t>Categorical values are grouped and cleaned</a:t>
            </a:r>
          </a:p>
          <a:p>
            <a:pPr marL="285750"/>
            <a:r>
              <a:rPr lang="en-US" dirty="0"/>
              <a:t>Treat Null values</a:t>
            </a:r>
          </a:p>
        </p:txBody>
      </p:sp>
    </p:spTree>
    <p:extLst>
      <p:ext uri="{BB962C8B-B14F-4D97-AF65-F5344CB8AC3E}">
        <p14:creationId xmlns:p14="http://schemas.microsoft.com/office/powerpoint/2010/main" val="304257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49" y="359264"/>
            <a:ext cx="11047414" cy="187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Data Transformation </a:t>
            </a:r>
            <a:r>
              <a:rPr lang="en-US" sz="2400" dirty="0"/>
              <a:t>– Balance target variable value ratio</a:t>
            </a:r>
            <a:br>
              <a:rPr lang="en-US" sz="3200" b="1" dirty="0"/>
            </a:br>
            <a:br>
              <a:rPr lang="en-US" sz="3200" dirty="0"/>
            </a:br>
            <a:r>
              <a:rPr lang="en-US" sz="2700" dirty="0"/>
              <a:t>Predictive response variable is skewed</a:t>
            </a:r>
            <a:r>
              <a:rPr lang="en-US" sz="2400" dirty="0"/>
              <a:t>. &gt;&gt;&gt; Perform Under-sampling of majority class to balance the % of readmission rate 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DCB347A-E760-3D45-87BF-C3C3F4A86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6" y="2124075"/>
            <a:ext cx="11586182" cy="376619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8C691DC-7EA3-FD4E-AE2F-D34F8510A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641" y="2051292"/>
            <a:ext cx="1692926" cy="183964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BA6D429-C8FA-1145-B6FC-9B95D97D4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656" y="4185719"/>
            <a:ext cx="5149849" cy="250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1602 0.09907 L 0.03099 2.96296E-6 L 0.04701 0.09907 L 0.06303 2.96296E-6 L 0.078 0.09907 L 0.09402 2.96296E-6 L 0.10899 0.09907 L 0.125 2.96296E-6 L 0.14102 0.09907 L 0.15599 2.96296E-6 L 0.17201 0.09907 L 0.18698 2.96296E-6 L 0.203 0.09907 L 0.21902 2.96296E-6 L 0.23399 0.09907 L 0.25 2.96296E-6 " pathEditMode="relative" rAng="0" ptsTypes="AAAAAAAAAAAAAAAAA">
                                      <p:cBhvr>
                                        <p:cTn id="1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6" y="1219199"/>
            <a:ext cx="8820150" cy="12192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/>
              <a:t>Data Transformation 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Encode Category Values</a:t>
            </a:r>
            <a:br>
              <a:rPr lang="en-US" sz="3200" b="1" dirty="0"/>
            </a:br>
            <a:br>
              <a:rPr lang="en-US" sz="3200" dirty="0"/>
            </a:br>
            <a:endParaRPr lang="en-US" sz="32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B1EA810-150E-C744-8DC3-CFFD529D1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29" y="3254906"/>
            <a:ext cx="11478047" cy="22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3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E1F14F-1AF9-9D46-9276-AAB20EDCB5D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5C38198-9FD3-6E4F-96B6-E60C7F52D090}"/>
              </a:ext>
            </a:extLst>
          </p:cNvPr>
          <p:cNvGraphicFramePr/>
          <p:nvPr/>
        </p:nvGraphicFramePr>
        <p:xfrm>
          <a:off x="152400" y="76200"/>
          <a:ext cx="118872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D3AE58E7-AB12-A448-A325-E083154F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752011" cy="990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Data extraction and transformation</a:t>
            </a:r>
            <a:br>
              <a:rPr lang="en-US" dirty="0"/>
            </a:br>
            <a:r>
              <a:rPr lang="en-US" dirty="0"/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230492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E1F14F-1AF9-9D46-9276-AAB20EDCB5D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5C38198-9FD3-6E4F-96B6-E60C7F52D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583316"/>
              </p:ext>
            </p:extLst>
          </p:nvPr>
        </p:nvGraphicFramePr>
        <p:xfrm>
          <a:off x="152400" y="76200"/>
          <a:ext cx="118872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D3AE58E7-AB12-A448-A325-E083154F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752011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Modeling Process Flow</a:t>
            </a:r>
          </a:p>
        </p:txBody>
      </p:sp>
    </p:spTree>
    <p:extLst>
      <p:ext uri="{BB962C8B-B14F-4D97-AF65-F5344CB8AC3E}">
        <p14:creationId xmlns:p14="http://schemas.microsoft.com/office/powerpoint/2010/main" val="329744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279" y="381001"/>
            <a:ext cx="3512696" cy="2176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Feature selection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7DE8D-328E-804A-AF89-13DF26746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61712" y="2366963"/>
            <a:ext cx="2987375" cy="357822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000" b="1" dirty="0"/>
              <a:t>Determine the number of top features to use  using cross validation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10B03-2ED2-BA49-ADB2-806ECD2F6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89" y="910432"/>
            <a:ext cx="8044569" cy="5003799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A7C39AD-BDAC-114D-A04C-273E4EDFF3E3}"/>
              </a:ext>
            </a:extLst>
          </p:cNvPr>
          <p:cNvSpPr txBox="1"/>
          <p:nvPr/>
        </p:nvSpPr>
        <p:spPr>
          <a:xfrm>
            <a:off x="2457451" y="6130925"/>
            <a:ext cx="422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097C69-6D22-CF40-946F-ECB6EFBC1FB5}"/>
              </a:ext>
            </a:extLst>
          </p:cNvPr>
          <p:cNvSpPr txBox="1"/>
          <p:nvPr/>
        </p:nvSpPr>
        <p:spPr>
          <a:xfrm>
            <a:off x="2609851" y="6283325"/>
            <a:ext cx="422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5E468D8-466C-AB4C-A53F-EF9585B845F3}"/>
              </a:ext>
            </a:extLst>
          </p:cNvPr>
          <p:cNvSpPr txBox="1"/>
          <p:nvPr/>
        </p:nvSpPr>
        <p:spPr>
          <a:xfrm>
            <a:off x="2258564" y="6103381"/>
            <a:ext cx="453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2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8" name="Group 43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4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488" y="1219201"/>
            <a:ext cx="2998124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Feature importance</a:t>
            </a:r>
          </a:p>
        </p:txBody>
      </p:sp>
      <p:sp>
        <p:nvSpPr>
          <p:cNvPr id="569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4B8D8-A04F-974F-9C0D-75B3A2505A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378"/>
          <a:stretch/>
        </p:blipFill>
        <p:spPr>
          <a:xfrm>
            <a:off x="-16476" y="-1"/>
            <a:ext cx="9157964" cy="6858001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A7C39AD-BDAC-114D-A04C-273E4EDFF3E3}"/>
              </a:ext>
            </a:extLst>
          </p:cNvPr>
          <p:cNvSpPr txBox="1"/>
          <p:nvPr/>
        </p:nvSpPr>
        <p:spPr>
          <a:xfrm>
            <a:off x="2457451" y="6130925"/>
            <a:ext cx="422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097C69-6D22-CF40-946F-ECB6EFBC1FB5}"/>
              </a:ext>
            </a:extLst>
          </p:cNvPr>
          <p:cNvSpPr txBox="1"/>
          <p:nvPr/>
        </p:nvSpPr>
        <p:spPr>
          <a:xfrm>
            <a:off x="2609851" y="6283325"/>
            <a:ext cx="422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5E468D8-466C-AB4C-A53F-EF9585B845F3}"/>
              </a:ext>
            </a:extLst>
          </p:cNvPr>
          <p:cNvSpPr txBox="1"/>
          <p:nvPr/>
        </p:nvSpPr>
        <p:spPr>
          <a:xfrm>
            <a:off x="2258564" y="6103381"/>
            <a:ext cx="453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9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" name="Group 117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1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3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1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220" name="Group 158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0" name="Rectangle 15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1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474663"/>
            <a:ext cx="3111880" cy="1622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ROC Curve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8411FA-D443-C749-8537-8B3A4B9730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2" r="16198" b="-1"/>
          <a:stretch/>
        </p:blipFill>
        <p:spPr>
          <a:xfrm>
            <a:off x="-18535" y="9525"/>
            <a:ext cx="7558541" cy="6857990"/>
          </a:xfrm>
          <a:prstGeom prst="rect">
            <a:avLst/>
          </a:pr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Rectangle 20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7DE8D-328E-804A-AF89-13DF26746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86306" y="1692276"/>
            <a:ext cx="4043743" cy="4457699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85750">
              <a:lnSpc>
                <a:spcPct val="110000"/>
              </a:lnSpc>
            </a:pPr>
            <a:endParaRPr lang="en-US" sz="1500" dirty="0"/>
          </a:p>
          <a:p>
            <a:pPr marL="285750">
              <a:lnSpc>
                <a:spcPct val="110000"/>
              </a:lnSpc>
            </a:pPr>
            <a:r>
              <a:rPr lang="en-US" sz="3600" dirty="0"/>
              <a:t>Random Forest with 133 features (AUC=0.800)</a:t>
            </a:r>
          </a:p>
          <a:p>
            <a:pPr marL="285750">
              <a:lnSpc>
                <a:spcPct val="110000"/>
              </a:lnSpc>
            </a:pPr>
            <a:r>
              <a:rPr lang="en-US" sz="3600" dirty="0"/>
              <a:t>Random Forest with top 45 features (AUC=0.821)</a:t>
            </a:r>
          </a:p>
          <a:p>
            <a:pPr marL="285750">
              <a:lnSpc>
                <a:spcPct val="110000"/>
              </a:lnSpc>
            </a:pPr>
            <a:r>
              <a:rPr lang="en-US" sz="3600" dirty="0" err="1"/>
              <a:t>eXtreme</a:t>
            </a:r>
            <a:r>
              <a:rPr lang="en-US" sz="3600" dirty="0"/>
              <a:t> Gradient Boosting with 133 features (AUC=0.845)</a:t>
            </a:r>
          </a:p>
          <a:p>
            <a:pPr marL="285750">
              <a:lnSpc>
                <a:spcPct val="110000"/>
              </a:lnSpc>
            </a:pPr>
            <a:r>
              <a:rPr lang="en-US" sz="3600" dirty="0" err="1"/>
              <a:t>eXtreme</a:t>
            </a:r>
            <a:r>
              <a:rPr lang="en-US" sz="3600" dirty="0"/>
              <a:t> Gradient Boosting with top 45 features (AUC=0.846)</a:t>
            </a:r>
          </a:p>
        </p:txBody>
      </p:sp>
    </p:spTree>
    <p:extLst>
      <p:ext uri="{BB962C8B-B14F-4D97-AF65-F5344CB8AC3E}">
        <p14:creationId xmlns:p14="http://schemas.microsoft.com/office/powerpoint/2010/main" val="59621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3AE58E7-AB12-A448-A325-E083154F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62" y="381000"/>
            <a:ext cx="1072515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Modeling Evaluation – AUC vs. Recall scores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4FB99-6C30-474B-8835-62E275D4E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8" y="1241398"/>
            <a:ext cx="56896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7887D-EFB8-5142-B0EC-96AA9E3B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867" y="1194831"/>
            <a:ext cx="5651500" cy="184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76EAE4-FCA1-D742-A3AB-8D2F73910448}"/>
              </a:ext>
            </a:extLst>
          </p:cNvPr>
          <p:cNvSpPr txBox="1"/>
          <p:nvPr/>
        </p:nvSpPr>
        <p:spPr>
          <a:xfrm>
            <a:off x="1214120" y="3855960"/>
            <a:ext cx="9833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Goal: Optimize the AUC</a:t>
            </a:r>
          </a:p>
          <a:p>
            <a:endParaRPr lang="en-US" sz="2800" dirty="0"/>
          </a:p>
          <a:p>
            <a:r>
              <a:rPr lang="en-US" sz="2800" dirty="0"/>
              <a:t>Optimizing on the recall score allows us to flag more patients with risk of readmission – safer to identify than under-identify patients that actually get re-admitted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049A-AB84-D843-9EF6-756B069D20C0}"/>
              </a:ext>
            </a:extLst>
          </p:cNvPr>
          <p:cNvSpPr txBox="1"/>
          <p:nvPr/>
        </p:nvSpPr>
        <p:spPr>
          <a:xfrm>
            <a:off x="1676400" y="31358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eXtreme</a:t>
            </a:r>
            <a:r>
              <a:rPr lang="en-US" dirty="0"/>
              <a:t> Gradient Boosting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AC68D-3BEB-2743-A4D7-3FAE3F3B183E}"/>
              </a:ext>
            </a:extLst>
          </p:cNvPr>
          <p:cNvSpPr txBox="1"/>
          <p:nvPr/>
        </p:nvSpPr>
        <p:spPr>
          <a:xfrm>
            <a:off x="8117417" y="307019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03039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618518"/>
            <a:ext cx="9980610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7DE8D-328E-804A-AF89-13DF26746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1412" y="1816102"/>
            <a:ext cx="9831388" cy="4279898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/>
            <a:endParaRPr lang="en-US" dirty="0"/>
          </a:p>
          <a:p>
            <a:pPr marL="514350"/>
            <a:r>
              <a:rPr lang="en-US" sz="3200" dirty="0"/>
              <a:t>Identify patients who are likely to be readmitted within 30 days, during their hospital stay</a:t>
            </a:r>
          </a:p>
          <a:p>
            <a:pPr marL="514350"/>
            <a:r>
              <a:rPr lang="en-US" sz="3200" dirty="0"/>
              <a:t>Provide patient care to prevent readmission</a:t>
            </a:r>
          </a:p>
          <a:p>
            <a:pPr marL="514350"/>
            <a:r>
              <a:rPr lang="en-US" sz="3200" dirty="0"/>
              <a:t>Identify factors contributing to the increase in likelihood of hospital readmission</a:t>
            </a:r>
          </a:p>
          <a:p>
            <a:pPr marL="857250" lvl="1"/>
            <a:endParaRPr lang="en-US" dirty="0"/>
          </a:p>
          <a:p>
            <a:pPr marL="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68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28600"/>
            <a:ext cx="9599611" cy="144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Next Step - </a:t>
            </a:r>
            <a:r>
              <a:rPr lang="en-US" sz="2400" dirty="0"/>
              <a:t>Feature Engineering</a:t>
            </a: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DFC50-5CA2-CB43-AA40-64EF836C7EF5}"/>
              </a:ext>
            </a:extLst>
          </p:cNvPr>
          <p:cNvSpPr/>
          <p:nvPr/>
        </p:nvSpPr>
        <p:spPr>
          <a:xfrm>
            <a:off x="1169989" y="1447800"/>
            <a:ext cx="1020921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Encode Categorical Values:</a:t>
            </a:r>
          </a:p>
          <a:p>
            <a:pPr marL="971550" lvl="1" indent="-514350">
              <a:buAutoNum type="alphaLcPeriod"/>
            </a:pPr>
            <a:endParaRPr lang="en-US" sz="3200" dirty="0"/>
          </a:p>
          <a:p>
            <a:pPr marL="971550" lvl="1" indent="-514350">
              <a:buAutoNum type="alphaLcPeriod"/>
            </a:pPr>
            <a:r>
              <a:rPr lang="en-US" sz="3200" dirty="0"/>
              <a:t>Rank the categorical values by density % within the dataset</a:t>
            </a:r>
          </a:p>
          <a:p>
            <a:pPr marL="971550" lvl="1" indent="-514350">
              <a:buFontTx/>
              <a:buAutoNum type="alphaLcPeriod"/>
            </a:pPr>
            <a:r>
              <a:rPr lang="en-US" sz="3200" dirty="0"/>
              <a:t>Use the ranking to encode the categorical values 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514350" indent="-514350">
              <a:buFontTx/>
              <a:buAutoNum type="arabicPeriod"/>
            </a:pPr>
            <a:r>
              <a:rPr lang="en-US" sz="3200" dirty="0"/>
              <a:t>Explore feature selection using LGB (Light Gradient Boosting)  </a:t>
            </a:r>
          </a:p>
          <a:p>
            <a:pPr marL="971550" lvl="1" indent="-514350">
              <a:buFontTx/>
              <a:buAutoNum type="alphaLcPeriod"/>
            </a:pPr>
            <a:endParaRPr lang="en-US" sz="3200" dirty="0"/>
          </a:p>
          <a:p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290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81000"/>
            <a:ext cx="9372600" cy="8297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Next Step </a:t>
            </a:r>
            <a:r>
              <a:rPr lang="en-US" sz="2400" dirty="0"/>
              <a:t>– Feature engineering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E1F14F-1AF9-9D46-9276-AAB20EDCB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6204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5C38198-9FD3-6E4F-96B6-E60C7F52D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12095"/>
              </p:ext>
            </p:extLst>
          </p:nvPr>
        </p:nvGraphicFramePr>
        <p:xfrm>
          <a:off x="1600200" y="1210732"/>
          <a:ext cx="9067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3907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28600"/>
            <a:ext cx="9599611" cy="144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Next Step 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DFC50-5CA2-CB43-AA40-64EF836C7EF5}"/>
              </a:ext>
            </a:extLst>
          </p:cNvPr>
          <p:cNvSpPr/>
          <p:nvPr/>
        </p:nvSpPr>
        <p:spPr>
          <a:xfrm>
            <a:off x="1350096" y="2133600"/>
            <a:ext cx="10613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3200" dirty="0"/>
              <a:t>Explore using other algorithms such as </a:t>
            </a:r>
            <a:r>
              <a:rPr lang="en-US" sz="3200" dirty="0" err="1"/>
              <a:t>AutoLGB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2.  Build a model to predict number of days before readmission</a:t>
            </a:r>
          </a:p>
        </p:txBody>
      </p:sp>
    </p:spTree>
    <p:extLst>
      <p:ext uri="{BB962C8B-B14F-4D97-AF65-F5344CB8AC3E}">
        <p14:creationId xmlns:p14="http://schemas.microsoft.com/office/powerpoint/2010/main" val="62265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1" y="228600"/>
            <a:ext cx="9394104" cy="609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50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Why is this important?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7DE8D-328E-804A-AF89-13DF26746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0412" y="1828800"/>
            <a:ext cx="10898188" cy="420369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14350"/>
            <a:endParaRPr lang="en-US" dirty="0"/>
          </a:p>
          <a:p>
            <a:pPr marL="514350"/>
            <a:r>
              <a:rPr lang="en-US" sz="2800" dirty="0"/>
              <a:t>Avoidable Readmissions:</a:t>
            </a:r>
            <a:br>
              <a:rPr lang="en-US" sz="2800" dirty="0"/>
            </a:br>
            <a:r>
              <a:rPr lang="en-US" sz="2800" dirty="0"/>
              <a:t>2 million readmissions each year (CMS) – Nearly one in five fee-for-service Medicare patients returns to the hospital within 30 days of being discharged</a:t>
            </a:r>
          </a:p>
          <a:p>
            <a:pPr marL="514350"/>
            <a:r>
              <a:rPr lang="en-US" sz="2800" dirty="0"/>
              <a:t>Quality of Care:</a:t>
            </a:r>
            <a:br>
              <a:rPr lang="en-US" sz="2800" dirty="0"/>
            </a:br>
            <a:r>
              <a:rPr lang="en-US" sz="2800" dirty="0"/>
              <a:t>High readmission rate can be an indicator of poor quality care</a:t>
            </a:r>
          </a:p>
          <a:p>
            <a:pPr marL="514350"/>
            <a:r>
              <a:rPr lang="en-US" sz="2800" dirty="0"/>
              <a:t>High Cost:</a:t>
            </a:r>
            <a:br>
              <a:rPr lang="en-US" sz="2800" dirty="0"/>
            </a:br>
            <a:r>
              <a:rPr lang="en-US" sz="2800" dirty="0"/>
              <a:t>- Readmissions cost Medicare approximately $26 billion/year </a:t>
            </a:r>
            <a:br>
              <a:rPr lang="en-US" sz="2800" dirty="0"/>
            </a:br>
            <a:r>
              <a:rPr lang="en-US" sz="2800" dirty="0"/>
              <a:t>- $17 billion of which is potentially avoidable</a:t>
            </a:r>
            <a:br>
              <a:rPr lang="en-US" sz="2800" dirty="0"/>
            </a:br>
            <a:r>
              <a:rPr lang="en-US" sz="2800" dirty="0"/>
              <a:t>- CMS imposes financial penalties to hospitals with higher readmission rates</a:t>
            </a:r>
          </a:p>
          <a:p>
            <a:pPr marL="857250" lvl="1"/>
            <a:endParaRPr lang="en-US" sz="2800" dirty="0"/>
          </a:p>
          <a:p>
            <a:pPr marL="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E1F14F-1AF9-9D46-9276-AAB20EDCB5D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5C38198-9FD3-6E4F-96B6-E60C7F52D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858046"/>
              </p:ext>
            </p:extLst>
          </p:nvPr>
        </p:nvGraphicFramePr>
        <p:xfrm>
          <a:off x="152400" y="76200"/>
          <a:ext cx="118872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D3AE58E7-AB12-A448-A325-E083154F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752011" cy="990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29888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CAFB-9AEE-9247-B470-9B8CBAF7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9151"/>
            <a:ext cx="9829800" cy="883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/>
              <a:t>Unplanned Readmission rates by age (2018)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685A9-7868-E747-909C-55C978D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9" y="5992232"/>
            <a:ext cx="3048001" cy="60661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cap="all" dirty="0"/>
              <a:t>Reference: </a:t>
            </a:r>
            <a:r>
              <a:rPr lang="en-US" sz="2000" cap="all" dirty="0" err="1"/>
              <a:t>bmj.com</a:t>
            </a:r>
            <a:r>
              <a:rPr lang="en-US" sz="2000" cap="all" dirty="0"/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42DB1C-DBB0-6846-8C01-B4D28CFB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351440"/>
            <a:ext cx="10058399" cy="44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0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685A9-7868-E747-909C-55C978D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9" y="6096000"/>
            <a:ext cx="2971801" cy="57888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cap="all" dirty="0"/>
              <a:t>Reference: </a:t>
            </a:r>
            <a:r>
              <a:rPr lang="en-US" sz="2000" cap="all" dirty="0" err="1"/>
              <a:t>bmj.com</a:t>
            </a:r>
            <a:r>
              <a:rPr lang="en-US" sz="2000" cap="all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8AF9C-E01F-D242-8FAA-D0B823709F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68" r="5" b="1431"/>
          <a:stretch/>
        </p:blipFill>
        <p:spPr>
          <a:xfrm>
            <a:off x="4487790" y="1675640"/>
            <a:ext cx="6884544" cy="3886959"/>
          </a:xfrm>
          <a:prstGeom prst="rect">
            <a:avLst/>
          </a:prstGeom>
        </p:spPr>
      </p:pic>
      <p:sp>
        <p:nvSpPr>
          <p:cNvPr id="131" name="Title 1">
            <a:extLst>
              <a:ext uri="{FF2B5EF4-FFF2-40B4-BE49-F238E27FC236}">
                <a16:creationId xmlns:a16="http://schemas.microsoft.com/office/drawing/2014/main" id="{AA65CFFD-DC87-E441-9D9F-CAC64ABC15C3}"/>
              </a:ext>
            </a:extLst>
          </p:cNvPr>
          <p:cNvSpPr txBox="1">
            <a:spLocks/>
          </p:cNvSpPr>
          <p:nvPr/>
        </p:nvSpPr>
        <p:spPr>
          <a:xfrm>
            <a:off x="914399" y="228600"/>
            <a:ext cx="10896601" cy="1447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/>
              <a:t>Age trends in adjusted odds of hospital readmission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E4EA4-54B6-A74C-B978-12C690E0C8D0}"/>
              </a:ext>
            </a:extLst>
          </p:cNvPr>
          <p:cNvSpPr txBox="1"/>
          <p:nvPr/>
        </p:nvSpPr>
        <p:spPr>
          <a:xfrm>
            <a:off x="749872" y="2057400"/>
            <a:ext cx="365759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Adjusted Odds of Readmission: </a:t>
            </a:r>
            <a:br>
              <a:rPr lang="en-US" sz="2800" dirty="0"/>
            </a:br>
            <a:r>
              <a:rPr lang="en-US" sz="2800" dirty="0"/>
              <a:t>Rates vary by patients’ demographic and clinical characteristics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000" dirty="0"/>
              <a:t>Insurance type, Discharge disposition, patient leaving against medical advice, number of chronic conditions, etc. )</a:t>
            </a:r>
          </a:p>
        </p:txBody>
      </p:sp>
    </p:spTree>
    <p:extLst>
      <p:ext uri="{BB962C8B-B14F-4D97-AF65-F5344CB8AC3E}">
        <p14:creationId xmlns:p14="http://schemas.microsoft.com/office/powerpoint/2010/main" val="35184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10133011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7DE8D-328E-804A-AF89-13DF26746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4588" y="1295400"/>
            <a:ext cx="10742611" cy="494408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0">
              <a:buNone/>
            </a:pPr>
            <a:endParaRPr lang="en-US" dirty="0"/>
          </a:p>
          <a:p>
            <a:pPr marL="514350"/>
            <a:r>
              <a:rPr lang="en-US" sz="3200" dirty="0"/>
              <a:t>Data Source: EPIC (Electronic Medical Record System) data </a:t>
            </a:r>
            <a:br>
              <a:rPr lang="en-US" sz="3200" dirty="0"/>
            </a:br>
            <a:r>
              <a:rPr lang="en-US" sz="3200" dirty="0"/>
              <a:t>in Microsoft SQL RDBMS</a:t>
            </a:r>
          </a:p>
          <a:p>
            <a:pPr marL="514350"/>
            <a:r>
              <a:rPr lang="en-US" sz="3200" dirty="0"/>
              <a:t>Patients: Adults (Age &gt;= 18 years old)</a:t>
            </a:r>
          </a:p>
          <a:p>
            <a:pPr marL="514350"/>
            <a:r>
              <a:rPr lang="en-US" sz="3200" dirty="0"/>
              <a:t>5 years (2015-2019) of admission/discharge data for  patients of a disease type that has a high rate of readmission</a:t>
            </a:r>
          </a:p>
          <a:p>
            <a:pPr marL="514350"/>
            <a:r>
              <a:rPr lang="en-US" sz="3200" dirty="0"/>
              <a:t>Discharge date of at least 30 days ago</a:t>
            </a:r>
          </a:p>
          <a:p>
            <a:pPr marL="514350"/>
            <a:r>
              <a:rPr lang="en-US" sz="3200" dirty="0"/>
              <a:t>109,227 admissions; 57928 patients</a:t>
            </a:r>
          </a:p>
          <a:p>
            <a:pPr marL="628650" lvl="1" indent="0">
              <a:buNone/>
            </a:pPr>
            <a:endParaRPr lang="en-US" dirty="0"/>
          </a:p>
          <a:p>
            <a:pPr marL="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2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E1F14F-1AF9-9D46-9276-AAB20EDCB5D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5C38198-9FD3-6E4F-96B6-E60C7F52D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751915"/>
              </p:ext>
            </p:extLst>
          </p:nvPr>
        </p:nvGraphicFramePr>
        <p:xfrm>
          <a:off x="152400" y="76200"/>
          <a:ext cx="118872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D3AE58E7-AB12-A448-A325-E083154F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752011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9446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D53B6C-2064-054A-9F21-98F68BE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5" y="4761"/>
            <a:ext cx="4010446" cy="671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Categorical</a:t>
            </a:r>
            <a:br>
              <a:rPr lang="en-US" sz="3200" u="sng" dirty="0">
                <a:solidFill>
                  <a:srgbClr val="FFFFFF"/>
                </a:solidFill>
              </a:rPr>
            </a:br>
            <a:br>
              <a:rPr lang="en-US" sz="3200" u="sng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(14)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C1F1332-4211-AC4E-89C1-9D9182859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200" y="385494"/>
            <a:ext cx="6278838" cy="60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S Title">
  <a:themeElements>
    <a:clrScheme name="Cedars-Sinai_PPT">
      <a:dk1>
        <a:sysClr val="windowText" lastClr="000000"/>
      </a:dk1>
      <a:lt1>
        <a:sysClr val="window" lastClr="FFFFFF"/>
      </a:lt1>
      <a:dk2>
        <a:srgbClr val="595959"/>
      </a:dk2>
      <a:lt2>
        <a:srgbClr val="CCCCCC"/>
      </a:lt2>
      <a:accent1>
        <a:srgbClr val="A90533"/>
      </a:accent1>
      <a:accent2>
        <a:srgbClr val="5F4357"/>
      </a:accent2>
      <a:accent3>
        <a:srgbClr val="CCCCCC"/>
      </a:accent3>
      <a:accent4>
        <a:srgbClr val="CCCCCC"/>
      </a:accent4>
      <a:accent5>
        <a:srgbClr val="CCCCCC"/>
      </a:accent5>
      <a:accent6>
        <a:srgbClr val="CCCCCC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 Content">
  <a:themeElements>
    <a:clrScheme name="Cedars-Sinai_PPT">
      <a:dk1>
        <a:sysClr val="windowText" lastClr="000000"/>
      </a:dk1>
      <a:lt1>
        <a:sysClr val="window" lastClr="FFFFFF"/>
      </a:lt1>
      <a:dk2>
        <a:srgbClr val="595959"/>
      </a:dk2>
      <a:lt2>
        <a:srgbClr val="CCCCCC"/>
      </a:lt2>
      <a:accent1>
        <a:srgbClr val="A90533"/>
      </a:accent1>
      <a:accent2>
        <a:srgbClr val="5F4357"/>
      </a:accent2>
      <a:accent3>
        <a:srgbClr val="CCCCCC"/>
      </a:accent3>
      <a:accent4>
        <a:srgbClr val="CCCCCC"/>
      </a:accent4>
      <a:accent5>
        <a:srgbClr val="CCCCCC"/>
      </a:accent5>
      <a:accent6>
        <a:srgbClr val="CCCCCC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649</Words>
  <Application>Microsoft Macintosh PowerPoint</Application>
  <PresentationFormat>Widescreen</PresentationFormat>
  <Paragraphs>155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Gill Sans</vt:lpstr>
      <vt:lpstr>Lucida Sans</vt:lpstr>
      <vt:lpstr>Tw Cen MT</vt:lpstr>
      <vt:lpstr>1_CS Title</vt:lpstr>
      <vt:lpstr>CS Content</vt:lpstr>
      <vt:lpstr>Circuit</vt:lpstr>
      <vt:lpstr>Identifying patients who are likely to be readmitted within 30 days of discharge</vt:lpstr>
      <vt:lpstr>objective</vt:lpstr>
      <vt:lpstr>Why is this important? </vt:lpstr>
      <vt:lpstr>aim</vt:lpstr>
      <vt:lpstr>Unplanned Readmission rates by age (2018)</vt:lpstr>
      <vt:lpstr>PowerPoint Presentation</vt:lpstr>
      <vt:lpstr>Data</vt:lpstr>
      <vt:lpstr>Data</vt:lpstr>
      <vt:lpstr>Categorical  (14)</vt:lpstr>
      <vt:lpstr>Numerical  (56)</vt:lpstr>
      <vt:lpstr>Data Transformation</vt:lpstr>
      <vt:lpstr>Data Transformation – Balance target variable value ratio  Predictive response variable is skewed. &gt;&gt;&gt; Perform Under-sampling of majority class to balance the % of readmission rate  </vt:lpstr>
      <vt:lpstr>Data Transformation    Encode Category Values  </vt:lpstr>
      <vt:lpstr>Data extraction and transformation Process Flow</vt:lpstr>
      <vt:lpstr>Modeling Process Flow</vt:lpstr>
      <vt:lpstr>Feature selection</vt:lpstr>
      <vt:lpstr>Feature importance</vt:lpstr>
      <vt:lpstr>ROC Curve</vt:lpstr>
      <vt:lpstr>Modeling Evaluation – AUC vs. Recall scores</vt:lpstr>
      <vt:lpstr>Next Step - Feature Engineering </vt:lpstr>
      <vt:lpstr>Next Step – Feature engineering</vt:lpstr>
      <vt:lpstr>Next Step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patients who are likely to be readmitted within 30 days of discharge</dc:title>
  <dc:creator>Park, Eunice M</dc:creator>
  <cp:lastModifiedBy>Park, Eunice M</cp:lastModifiedBy>
  <cp:revision>42</cp:revision>
  <dcterms:created xsi:type="dcterms:W3CDTF">2020-02-06T12:14:59Z</dcterms:created>
  <dcterms:modified xsi:type="dcterms:W3CDTF">2020-02-11T13:27:45Z</dcterms:modified>
</cp:coreProperties>
</file>