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421"/>
  </p:normalViewPr>
  <p:slideViewPr>
    <p:cSldViewPr snapToGrid="0" snapToObjects="1">
      <p:cViewPr>
        <p:scale>
          <a:sx n="98" d="100"/>
          <a:sy n="98" d="100"/>
        </p:scale>
        <p:origin x="49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C1AB1-0539-E440-A244-81730BDBD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33B4DF-C002-CD46-B128-F941BF692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48593528-03F3-A149-A2C4-9141ED6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DD530CE-BE66-3948-9A1B-29CAF6AB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1BFF3D0-8E10-724C-AE70-2C766A02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333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924F9-244C-B843-82D9-33BB0ABE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FD177F6F-07A6-BA4C-B335-96DF37B1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4B79B45-C81F-E849-AB9F-7447DB6D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10186309-118A-A94B-833D-679C54E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F369A72-84B0-FD44-A813-C7285F7C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164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F9726E-A81A-494C-B028-C2FC895A7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A0EEF029-9275-F647-BE16-BC9DC4ABD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78CAED9-7934-D840-BE08-0CF37AE3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AA4D3858-EC0B-8B47-9CB5-BA8A262F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37B1BC99-FA63-3A47-A186-153213B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896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628F1-9534-AE4F-A8C7-91293F09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B21B1-9725-D641-9750-D5EBD783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3447575-E8E9-2642-8B7A-A0C471E5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087C500-9EE7-6A4D-AC21-2474B075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3D3ABC7-97DA-254B-B371-77C2E032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18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9D57A-9EFF-DD47-8EBB-54E3D93A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1F74BA5-55C3-FC46-A7BC-4C9FFF91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CDDA923-3EF1-7E48-B5C3-28C71DAE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46A521D-CA05-4E41-B8E1-176947E2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44B4971-953F-6D42-BC6B-306DF61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7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0EC7B-A959-A540-A525-DA28DAFE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D0A92-2CA5-3540-A766-2FD71526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B85442-F3D6-9246-9102-5F1DC76EE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2D9F7B-A946-7047-828B-CF25D95C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D7A33EE7-7488-3D4F-A1F5-31395AA8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9B9CBA00-3196-FF40-9DF0-8C9A01A5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07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031BE-6359-B647-A00E-4CCADC46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3B5C77B-13DF-B746-936B-E2823AA0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A53A79-7A3A-BC42-B098-F944708ED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51E6B528-0288-B349-BF5C-6708D616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25F38B-CBBE-0A40-B8F7-1B15348E8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6C05B258-1F48-7340-8011-F7864931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A2405276-1FCD-7A4C-9570-D7950551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A975D401-F88B-4C42-AD0D-2BBBA615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EDA8F-D623-5740-8C68-636F05F5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34CD8846-DACF-494C-BFE7-C538FB2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A8E143CD-6FF2-6E4D-AE1C-53FD5952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8D8F3D1F-CBB2-A84D-8BF7-B3A6027A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12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3C35A5B9-7C5B-624F-B010-43FD9DB3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D21B9B50-E739-1B4C-A85E-B5B3DD43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BD8C745-B35A-A244-A748-FF8E240A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2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404DE-50F1-D945-AF4A-8C18913C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AD3D5-D9BF-0345-BC2B-20A5BF1D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BD8848D-133C-BF4A-BFDE-B3CC1242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4D398961-CD71-7940-8B1D-2DE8E2B0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B461ABF6-1336-0444-B24A-A7BA6F28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F9613D4-90FB-774C-B899-AA74D817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552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AE62E-23CF-A84E-8FE2-AA7756C5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FA5CA4BC-79AF-B140-8576-9AF84CFB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4AF06A3-7EE4-EE4D-8F82-A43161A9B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0114C817-75BF-1045-B458-58E6C400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4389ACE3-CEBA-9044-BA29-9CDD18AC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948B67FA-B610-324F-8D0F-4C88217D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7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A14E216F-D1A0-2142-ACC2-2A253DA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CB69F0F-96EC-9A43-87B2-6ED5A8AF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BF6848E8-31F3-C542-B877-924FE7B6A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4DFD-23CE-B740-9C8C-8B3B0037FADB}" type="datetimeFigureOut">
              <a:rPr kumimoji="1" lang="zh-TW" altLang="en-US" smtClean="0"/>
              <a:t>2018/4/22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5601D9-4BA6-9A45-82C8-CE65326D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AF3F58B-8E66-0448-B2EB-23EDC981D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CC2C-33F5-5649-9599-FABCB8725B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001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E28E5-D5DF-BD4A-8843-7D0701CE0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Automatic Lens Smear Detection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3420B0-B459-3943-901E-EFFC9BD81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/>
              <a:t>Tzu-</a:t>
            </a:r>
            <a:r>
              <a:rPr kumimoji="1" lang="en-US" altLang="zh-TW" dirty="0" err="1"/>
              <a:t>Chien</a:t>
            </a:r>
            <a:r>
              <a:rPr kumimoji="1" lang="en-US" altLang="zh-TW" dirty="0"/>
              <a:t> Fu</a:t>
            </a:r>
          </a:p>
          <a:p>
            <a:r>
              <a:rPr kumimoji="1" lang="en-US" altLang="zh-TW" dirty="0" err="1"/>
              <a:t>Xiaoyu</a:t>
            </a:r>
            <a:r>
              <a:rPr kumimoji="1" lang="en-US" altLang="zh-TW" dirty="0"/>
              <a:t> Wan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23224F-1EF0-B449-8370-D504395B2124}"/>
              </a:ext>
            </a:extLst>
          </p:cNvPr>
          <p:cNvSpPr txBox="1"/>
          <p:nvPr/>
        </p:nvSpPr>
        <p:spPr>
          <a:xfrm>
            <a:off x="127000" y="93891"/>
            <a:ext cx="437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EECS 495 Geospatial Vision and Visualization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9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C3374-7007-F342-998D-926A4F5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Goal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FF19A-B94D-0940-8D08-FB7C0A08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 Input: a sequence of street view images </a:t>
            </a:r>
            <a:endParaRPr lang="en-US" altLang="zh-TW" dirty="0">
              <a:effectLst/>
            </a:endParaRPr>
          </a:p>
          <a:p>
            <a:pPr marL="0" indent="0">
              <a:buNone/>
            </a:pPr>
            <a:r>
              <a:rPr lang="en-US" altLang="zh-TW" dirty="0"/>
              <a:t>• Output: a mask of the smear on the lens </a:t>
            </a:r>
            <a:endParaRPr lang="en-US" altLang="zh-TW" dirty="0">
              <a:effectLst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8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DD9B8-BA11-474C-A92D-FE44FA31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B98B6-7993-F24D-9826-696AA9C5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"Removing Image Artifacts Due to Dirty Camera Lenses and Thin </a:t>
            </a:r>
            <a:r>
              <a:rPr lang="en-US" altLang="zh-TW" dirty="0" err="1"/>
              <a:t>Occluders</a:t>
            </a:r>
            <a:r>
              <a:rPr lang="en-US" altLang="zh-TW" dirty="0"/>
              <a:t>," J. Gu, R. </a:t>
            </a:r>
            <a:r>
              <a:rPr lang="en-US" altLang="zh-TW" dirty="0" err="1"/>
              <a:t>Ramamoorthi</a:t>
            </a:r>
            <a:r>
              <a:rPr lang="en-US" altLang="zh-TW" dirty="0"/>
              <a:t>, P.N. </a:t>
            </a:r>
            <a:r>
              <a:rPr lang="en-US" altLang="zh-TW" dirty="0" err="1"/>
              <a:t>Belhumeur</a:t>
            </a:r>
            <a:r>
              <a:rPr lang="en-US" altLang="zh-TW" dirty="0"/>
              <a:t> and S.K. </a:t>
            </a:r>
            <a:r>
              <a:rPr lang="en-US" altLang="zh-TW" dirty="0" err="1"/>
              <a:t>Nayar</a:t>
            </a:r>
            <a:r>
              <a:rPr lang="en-US" altLang="zh-TW" dirty="0"/>
              <a:t>,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43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1C0C9-FBF4-2646-AB09-E9C2E678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7DD6F-F847-5E49-A340-E05391F3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paper, for dirty camera lenses, there are two methods proposed to estimate the attenuation and the scattering of the lens dirt and remove the artifacts – either by taking several pictures of a structured calibration pattern beforehand, or by leveraging natural image statistics for post-processing existing images. </a:t>
            </a:r>
          </a:p>
          <a:p>
            <a:r>
              <a:rPr lang="en-US" altLang="zh-TW" dirty="0"/>
              <a:t>We use the second method based on natural image statistic since we have the sequence of images.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4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949E1-D008-D249-857B-2E466B4E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7125B-AD60-4040-BFF1-BF85E8BB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I(</a:t>
            </a:r>
            <a:r>
              <a:rPr lang="en-US" altLang="zh-TW" b="1" dirty="0" err="1"/>
              <a:t>x,y</a:t>
            </a:r>
            <a:r>
              <a:rPr lang="en-US" altLang="zh-TW" b="1" dirty="0"/>
              <a:t>) = I</a:t>
            </a:r>
            <a:r>
              <a:rPr lang="en-US" altLang="zh-TW" b="1" baseline="-25000" dirty="0"/>
              <a:t>0</a:t>
            </a:r>
            <a:r>
              <a:rPr lang="en-US" altLang="zh-TW" b="1" dirty="0"/>
              <a:t>(</a:t>
            </a:r>
            <a:r>
              <a:rPr lang="en-US" altLang="zh-TW" b="1" dirty="0" err="1"/>
              <a:t>x,y</a:t>
            </a:r>
            <a:r>
              <a:rPr lang="en-US" altLang="zh-TW" b="1" dirty="0"/>
              <a:t>) · a(</a:t>
            </a:r>
            <a:r>
              <a:rPr lang="en-US" altLang="zh-TW" b="1" dirty="0" err="1"/>
              <a:t>x,y</a:t>
            </a:r>
            <a:r>
              <a:rPr lang="en-US" altLang="zh-TW" b="1" dirty="0"/>
              <a:t>) + c · b(</a:t>
            </a:r>
            <a:r>
              <a:rPr lang="en-US" altLang="zh-TW" b="1" dirty="0" err="1"/>
              <a:t>x,y</a:t>
            </a:r>
            <a:r>
              <a:rPr lang="en-US" altLang="zh-TW" b="1" dirty="0"/>
              <a:t>) </a:t>
            </a:r>
          </a:p>
          <a:p>
            <a:r>
              <a:rPr lang="en-US" altLang="zh-TW" dirty="0"/>
              <a:t>I</a:t>
            </a:r>
            <a:r>
              <a:rPr lang="en-US" altLang="zh-TW" baseline="-25000" dirty="0"/>
              <a:t>0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): The radiance of target scene</a:t>
            </a:r>
          </a:p>
          <a:p>
            <a:r>
              <a:rPr lang="en-US" altLang="zh-TW" dirty="0"/>
              <a:t>I(</a:t>
            </a:r>
            <a:r>
              <a:rPr lang="en-US" altLang="zh-TW" dirty="0" err="1"/>
              <a:t>x,y</a:t>
            </a:r>
            <a:r>
              <a:rPr lang="en-US" altLang="zh-TW" dirty="0"/>
              <a:t>): Final image took by camera with smear</a:t>
            </a:r>
          </a:p>
          <a:p>
            <a:r>
              <a:rPr lang="en-US" altLang="zh-TW" dirty="0"/>
              <a:t>a(</a:t>
            </a:r>
            <a:r>
              <a:rPr lang="en-US" altLang="zh-TW" dirty="0" err="1"/>
              <a:t>x,y</a:t>
            </a:r>
            <a:r>
              <a:rPr lang="en-US" altLang="zh-TW" dirty="0"/>
              <a:t>): attenuation map</a:t>
            </a:r>
          </a:p>
          <a:p>
            <a:r>
              <a:rPr lang="en-US" altLang="zh-TW" dirty="0"/>
              <a:t>b(</a:t>
            </a:r>
            <a:r>
              <a:rPr lang="en-US" altLang="zh-TW" dirty="0" err="1"/>
              <a:t>x,y</a:t>
            </a:r>
            <a:r>
              <a:rPr lang="en-US" altLang="zh-TW" dirty="0"/>
              <a:t>): intensification map</a:t>
            </a:r>
          </a:p>
          <a:p>
            <a:r>
              <a:rPr lang="en-US" altLang="zh-TW" dirty="0"/>
              <a:t>c: aggregate of the outside illumination</a:t>
            </a:r>
          </a:p>
          <a:p>
            <a:r>
              <a:rPr lang="en-US" altLang="zh-TW" dirty="0"/>
              <a:t>a(x, y) and b(x, y) are the characteristics for a     given camera and dirty pattern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0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E7EC7-6862-CF46-BA1F-3F146687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D7955-FFDA-0445-91B6-3A9F9C50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Consider two neighboring pixels p1 and p2</a:t>
            </a:r>
          </a:p>
          <a:p>
            <a:pPr marL="0" indent="0">
              <a:buNone/>
            </a:pPr>
            <a:r>
              <a:rPr lang="en-US" altLang="zh-TW" dirty="0"/>
              <a:t>a(x, y) and b(x, y) are smoothly-varying due to the defocus blur, so</a:t>
            </a:r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</a:t>
            </a:r>
            <a:r>
              <a:rPr lang="en-US" altLang="zh-TW" dirty="0"/>
              <a:t>a(p1) ≈ a(p2) and b(p1) ≈ b(p2)</a:t>
            </a:r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</a:t>
            </a:r>
            <a:r>
              <a:rPr lang="en-US" altLang="zh-TW" dirty="0"/>
              <a:t>I(p1) − I(p2) ≈ (I</a:t>
            </a:r>
            <a:r>
              <a:rPr lang="en-US" altLang="zh-TW" baseline="-25000" dirty="0"/>
              <a:t>0</a:t>
            </a:r>
            <a:r>
              <a:rPr lang="en-US" altLang="zh-TW" dirty="0"/>
              <a:t>(p1) − I</a:t>
            </a:r>
            <a:r>
              <a:rPr lang="en-US" altLang="zh-TW" baseline="-25000" dirty="0"/>
              <a:t>0</a:t>
            </a:r>
            <a:r>
              <a:rPr lang="en-US" altLang="zh-TW" dirty="0"/>
              <a:t>(p2)) · a(p1)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4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5B521-1280-AD42-A0AB-8801C0AF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675F57-CB12-7041-9B4D-7045CC3A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We can state more formally as:</a:t>
            </a:r>
          </a:p>
          <a:p>
            <a:pPr marL="0" indent="0">
              <a:buNone/>
            </a:pPr>
            <a:r>
              <a:rPr lang="en-US" altLang="zh-TW" dirty="0"/>
              <a:t>∇I = ∇(I</a:t>
            </a:r>
            <a:r>
              <a:rPr lang="en-US" altLang="zh-TW" baseline="-25000" dirty="0"/>
              <a:t>0</a:t>
            </a:r>
            <a:r>
              <a:rPr lang="zh-TW" altLang="en-US" baseline="-25000" dirty="0"/>
              <a:t> </a:t>
            </a:r>
            <a:r>
              <a:rPr lang="en-US" altLang="zh-TW" dirty="0"/>
              <a:t>·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·</a:t>
            </a:r>
            <a:r>
              <a:rPr lang="zh-TW" altLang="en-US" dirty="0"/>
              <a:t> </a:t>
            </a:r>
            <a:r>
              <a:rPr lang="en-US" altLang="zh-TW" dirty="0"/>
              <a:t>b)</a:t>
            </a:r>
          </a:p>
          <a:p>
            <a:pPr marL="0" indent="0">
              <a:buNone/>
            </a:pPr>
            <a:r>
              <a:rPr lang="en-US" altLang="zh-TW" dirty="0"/>
              <a:t>= (∇I</a:t>
            </a:r>
            <a:r>
              <a:rPr lang="en-US" altLang="zh-TW" baseline="-25000" dirty="0"/>
              <a:t>0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·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-25000" dirty="0"/>
              <a:t>0</a:t>
            </a:r>
            <a:r>
              <a:rPr lang="en-US" altLang="zh-TW" dirty="0"/>
              <a:t>·</a:t>
            </a:r>
            <a:r>
              <a:rPr lang="zh-TW" altLang="en-US" dirty="0"/>
              <a:t> </a:t>
            </a:r>
            <a:r>
              <a:rPr lang="en-US" altLang="zh-TW" dirty="0"/>
              <a:t>(∇a)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·</a:t>
            </a:r>
            <a:r>
              <a:rPr lang="zh-TW" altLang="en-US" dirty="0"/>
              <a:t> </a:t>
            </a:r>
            <a:r>
              <a:rPr lang="en-US" altLang="zh-TW" dirty="0"/>
              <a:t>(∇b)</a:t>
            </a:r>
          </a:p>
          <a:p>
            <a:pPr marL="0" indent="0">
              <a:buNone/>
            </a:pPr>
            <a:r>
              <a:rPr lang="en-US" altLang="zh-TW" dirty="0"/>
              <a:t> ≈ (∇I</a:t>
            </a:r>
            <a:r>
              <a:rPr lang="en-US" altLang="zh-TW" baseline="-25000" dirty="0"/>
              <a:t>0</a:t>
            </a:r>
            <a:r>
              <a:rPr lang="en-US" altLang="zh-TW" dirty="0"/>
              <a:t>) · a </a:t>
            </a:r>
          </a:p>
          <a:p>
            <a:pPr marL="0" indent="0">
              <a:buNone/>
            </a:pPr>
            <a:r>
              <a:rPr lang="en-US" altLang="zh-TW" dirty="0"/>
              <a:t>Thus, </a:t>
            </a:r>
            <a:r>
              <a:rPr lang="en-US" altLang="zh-TW" dirty="0" err="1"/>
              <a:t>Avg</a:t>
            </a:r>
            <a:r>
              <a:rPr lang="en-US" altLang="zh-TW" dirty="0"/>
              <a:t>(|∇I|) ≈ </a:t>
            </a:r>
            <a:r>
              <a:rPr lang="en-US" altLang="zh-TW" dirty="0" err="1"/>
              <a:t>Avg</a:t>
            </a:r>
            <a:r>
              <a:rPr lang="en-US" altLang="zh-TW" dirty="0"/>
              <a:t>(|∇I</a:t>
            </a:r>
            <a:r>
              <a:rPr lang="en-US" altLang="zh-TW" baseline="-25000" dirty="0"/>
              <a:t>0</a:t>
            </a:r>
            <a:r>
              <a:rPr lang="en-US" altLang="zh-TW" dirty="0"/>
              <a:t>|) · a</a:t>
            </a:r>
          </a:p>
          <a:p>
            <a:pPr marL="0" indent="0">
              <a:buNone/>
            </a:pPr>
            <a:r>
              <a:rPr lang="en-US" altLang="zh-TW" dirty="0"/>
              <a:t>where </a:t>
            </a:r>
            <a:r>
              <a:rPr lang="en-US" altLang="zh-TW" dirty="0" err="1"/>
              <a:t>Avg</a:t>
            </a:r>
            <a:r>
              <a:rPr lang="en-US" altLang="zh-TW" dirty="0"/>
              <a:t>(·) represents the averaging operation. Similarly, </a:t>
            </a:r>
          </a:p>
          <a:p>
            <a:pPr marL="0" indent="0">
              <a:buNone/>
            </a:pPr>
            <a:r>
              <a:rPr lang="en-US" altLang="zh-TW" dirty="0" err="1"/>
              <a:t>Avg</a:t>
            </a:r>
            <a:r>
              <a:rPr lang="en-US" altLang="zh-TW" dirty="0"/>
              <a:t>(I) ≈ </a:t>
            </a:r>
            <a:r>
              <a:rPr lang="en-US" altLang="zh-TW" dirty="0" err="1"/>
              <a:t>Avg</a:t>
            </a:r>
            <a:r>
              <a:rPr lang="en-US" altLang="zh-TW" dirty="0"/>
              <a:t>(I</a:t>
            </a:r>
            <a:r>
              <a:rPr lang="en-US" altLang="zh-TW" baseline="-25000" dirty="0"/>
              <a:t>0</a:t>
            </a:r>
            <a:r>
              <a:rPr lang="en-US" altLang="zh-TW" dirty="0"/>
              <a:t>)· a + c ̄ ·b,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93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B305-21E9-2A40-A4E5-5FA95AA6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E17FC-44EC-5E4B-A516-8865C48C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We use the conclusion proposed in the paper</a:t>
            </a:r>
          </a:p>
          <a:p>
            <a:r>
              <a:rPr lang="nb-NO" altLang="zh-TW" dirty="0"/>
              <a:t>Computing </a:t>
            </a:r>
            <a:r>
              <a:rPr lang="nb-NO" altLang="zh-TW" dirty="0" err="1"/>
              <a:t>Avg</a:t>
            </a:r>
            <a:r>
              <a:rPr lang="nb-NO" altLang="zh-TW" dirty="0"/>
              <a:t>(||∇I||)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images</a:t>
            </a:r>
            <a:r>
              <a:rPr lang="nb-NO" altLang="zh-TW" dirty="0"/>
              <a:t>, </a:t>
            </a:r>
            <a:r>
              <a:rPr lang="nb-NO" altLang="zh-TW" dirty="0" err="1"/>
              <a:t>we</a:t>
            </a:r>
            <a:r>
              <a:rPr lang="nb-NO" altLang="zh-TW" dirty="0"/>
              <a:t> </a:t>
            </a:r>
            <a:r>
              <a:rPr lang="nb-NO" altLang="zh-TW" dirty="0" err="1"/>
              <a:t>can</a:t>
            </a:r>
            <a:r>
              <a:rPr lang="nb-NO" altLang="zh-TW" dirty="0"/>
              <a:t> </a:t>
            </a:r>
            <a:r>
              <a:rPr lang="en-US" altLang="zh-TW" dirty="0"/>
              <a:t>extract</a:t>
            </a:r>
            <a:r>
              <a:rPr lang="nb-NO" altLang="zh-TW" dirty="0"/>
              <a:t> </a:t>
            </a:r>
            <a:r>
              <a:rPr lang="nb-NO" altLang="zh-TW" dirty="0" err="1"/>
              <a:t>the</a:t>
            </a:r>
            <a:r>
              <a:rPr lang="nb-NO" altLang="zh-TW" dirty="0"/>
              <a:t> </a:t>
            </a:r>
            <a:r>
              <a:rPr lang="nb-NO" altLang="zh-TW" dirty="0" err="1"/>
              <a:t>smear</a:t>
            </a:r>
            <a:r>
              <a:rPr lang="nb-NO" altLang="zh-TW" dirty="0"/>
              <a:t> in </a:t>
            </a:r>
            <a:r>
              <a:rPr lang="nb-NO" altLang="zh-TW" dirty="0" err="1"/>
              <a:t>the</a:t>
            </a:r>
            <a:r>
              <a:rPr lang="nb-NO" altLang="zh-TW" dirty="0"/>
              <a:t> image</a:t>
            </a:r>
            <a:r>
              <a:rPr lang="en-US" altLang="zh-TW" dirty="0"/>
              <a:t>s</a:t>
            </a:r>
            <a:r>
              <a:rPr lang="nb-NO" altLang="zh-TW" dirty="0"/>
              <a:t>.  </a:t>
            </a:r>
          </a:p>
          <a:p>
            <a:r>
              <a:rPr kumimoji="1" lang="en-US" altLang="zh-TW" dirty="0"/>
              <a:t>After we get the smear, intensify this grayscale image a number then transfer it to binary image, which form the mask of smear.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18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D9068-8F12-204E-AB1B-BA457394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A28FB-736B-BB45-8DB4-9E415A55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By computing </a:t>
            </a:r>
            <a:r>
              <a:rPr lang="nb-NO" altLang="zh-TW" dirty="0" err="1"/>
              <a:t>Avg</a:t>
            </a:r>
            <a:r>
              <a:rPr lang="nb-NO" altLang="zh-TW" dirty="0"/>
              <a:t>(||∇I||) , </a:t>
            </a:r>
            <a:r>
              <a:rPr lang="nb-NO" altLang="zh-TW" dirty="0" err="1"/>
              <a:t>we</a:t>
            </a:r>
            <a:r>
              <a:rPr lang="nb-NO" altLang="zh-TW" dirty="0"/>
              <a:t> </a:t>
            </a:r>
            <a:r>
              <a:rPr lang="nb-NO" altLang="zh-TW" dirty="0" err="1"/>
              <a:t>can</a:t>
            </a:r>
            <a:r>
              <a:rPr lang="nb-NO" altLang="zh-TW" dirty="0"/>
              <a:t> first </a:t>
            </a:r>
            <a:r>
              <a:rPr lang="nb-NO" altLang="zh-TW" dirty="0" err="1"/>
              <a:t>get</a:t>
            </a:r>
            <a:r>
              <a:rPr lang="nb-NO" altLang="zh-TW" dirty="0"/>
              <a:t> </a:t>
            </a:r>
            <a:r>
              <a:rPr lang="nb-NO" altLang="zh-TW" dirty="0" err="1"/>
              <a:t>the</a:t>
            </a:r>
            <a:r>
              <a:rPr lang="nb-NO" altLang="zh-TW" dirty="0"/>
              <a:t> </a:t>
            </a:r>
            <a:r>
              <a:rPr lang="nb-NO" altLang="zh-TW" dirty="0" err="1"/>
              <a:t>grayscale</a:t>
            </a:r>
            <a:r>
              <a:rPr lang="nb-NO" altLang="zh-TW" dirty="0"/>
              <a:t> </a:t>
            </a:r>
            <a:r>
              <a:rPr lang="nb-NO" altLang="zh-TW" dirty="0" err="1"/>
              <a:t>smear</a:t>
            </a:r>
            <a:r>
              <a:rPr lang="nb-NO" altLang="zh-TW" dirty="0"/>
              <a:t> </a:t>
            </a:r>
            <a:r>
              <a:rPr lang="nb-NO" altLang="zh-TW" dirty="0" err="1"/>
              <a:t>on</a:t>
            </a:r>
            <a:r>
              <a:rPr lang="nb-NO" altLang="zh-TW" dirty="0"/>
              <a:t> </a:t>
            </a:r>
            <a:r>
              <a:rPr lang="nb-NO" altLang="zh-TW" dirty="0" err="1"/>
              <a:t>the</a:t>
            </a:r>
            <a:r>
              <a:rPr lang="nb-NO" altLang="zh-TW" dirty="0"/>
              <a:t> image, </a:t>
            </a:r>
            <a:r>
              <a:rPr lang="nb-NO" altLang="zh-TW" dirty="0" err="1"/>
              <a:t>then</a:t>
            </a:r>
            <a:r>
              <a:rPr lang="nb-NO" altLang="zh-TW" dirty="0"/>
              <a:t> </a:t>
            </a:r>
            <a:r>
              <a:rPr lang="nb-NO" altLang="zh-TW" dirty="0" err="1"/>
              <a:t>we</a:t>
            </a:r>
            <a:r>
              <a:rPr lang="nb-NO" altLang="zh-TW" dirty="0"/>
              <a:t> </a:t>
            </a:r>
            <a:r>
              <a:rPr lang="nb-NO" altLang="zh-TW" dirty="0" err="1"/>
              <a:t>intensify</a:t>
            </a:r>
            <a:r>
              <a:rPr lang="nb-NO" altLang="zh-TW" dirty="0"/>
              <a:t> </a:t>
            </a:r>
            <a:r>
              <a:rPr lang="nb-NO" altLang="zh-TW" dirty="0" err="1"/>
              <a:t>this</a:t>
            </a:r>
            <a:r>
              <a:rPr lang="nb-NO" altLang="zh-TW" dirty="0"/>
              <a:t> image by k, </a:t>
            </a:r>
            <a:r>
              <a:rPr lang="nb-NO" altLang="zh-TW" dirty="0" err="1"/>
              <a:t>when</a:t>
            </a:r>
            <a:r>
              <a:rPr lang="nb-NO" altLang="zh-TW" dirty="0"/>
              <a:t> k </a:t>
            </a:r>
            <a:r>
              <a:rPr lang="nb-NO" altLang="zh-TW" dirty="0" err="1"/>
              <a:t>become</a:t>
            </a:r>
            <a:r>
              <a:rPr lang="nb-NO" altLang="zh-TW" dirty="0"/>
              <a:t> </a:t>
            </a:r>
            <a:r>
              <a:rPr lang="nb-NO" altLang="zh-TW" dirty="0" err="1"/>
              <a:t>larger</a:t>
            </a:r>
            <a:r>
              <a:rPr lang="nb-NO" altLang="zh-TW" dirty="0"/>
              <a:t>, </a:t>
            </a:r>
            <a:r>
              <a:rPr lang="nb-NO" altLang="zh-TW" dirty="0" err="1"/>
              <a:t>the</a:t>
            </a:r>
            <a:r>
              <a:rPr lang="nb-NO" altLang="zh-TW" dirty="0"/>
              <a:t> </a:t>
            </a:r>
            <a:r>
              <a:rPr lang="nb-NO" altLang="zh-TW" dirty="0" err="1"/>
              <a:t>grayscale</a:t>
            </a:r>
            <a:r>
              <a:rPr lang="nb-NO" altLang="zh-TW" dirty="0"/>
              <a:t> image </a:t>
            </a:r>
            <a:r>
              <a:rPr lang="nb-NO" altLang="zh-TW" dirty="0" err="1"/>
              <a:t>become</a:t>
            </a:r>
            <a:r>
              <a:rPr lang="nb-NO" altLang="zh-TW" dirty="0"/>
              <a:t> more</a:t>
            </a:r>
            <a:r>
              <a:rPr kumimoji="1" lang="en-US" altLang="zh-TW" dirty="0"/>
              <a:t> clear. We choose the k that we can clearly see the outline of the smear. Finally, transfer it to binary image. The result is really good and it locate the position of the smear.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076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540</Words>
  <Application>Microsoft Macintosh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Wingdings</vt:lpstr>
      <vt:lpstr>Office 佈景主題</vt:lpstr>
      <vt:lpstr>Automatic Lens Smear Detection</vt:lpstr>
      <vt:lpstr>Goal</vt:lpstr>
      <vt:lpstr>Reference</vt:lpstr>
      <vt:lpstr>Introduction</vt:lpstr>
      <vt:lpstr>Introduction</vt:lpstr>
      <vt:lpstr>Introduction</vt:lpstr>
      <vt:lpstr>Introduction</vt:lpstr>
      <vt:lpstr>Idea</vt:lpstr>
      <vt:lpstr>Conclusion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Lens Smear Detection</dc:title>
  <dc:creator>Microsoft Office 使用者</dc:creator>
  <cp:lastModifiedBy>Microsoft Office 使用者</cp:lastModifiedBy>
  <cp:revision>3</cp:revision>
  <dcterms:created xsi:type="dcterms:W3CDTF">2018-04-22T23:46:36Z</dcterms:created>
  <dcterms:modified xsi:type="dcterms:W3CDTF">2018-04-23T00:00:05Z</dcterms:modified>
</cp:coreProperties>
</file>