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74">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M S EUNICE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8554E0F757DFC3DAF524CEB28ACE7207</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DON BOSCO ARTS &amp; SCIENCE COLLEGE, CHENNAI</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