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307" r:id="rId5"/>
    <p:sldId id="31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77" autoAdjust="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90A3A-51FE-410D-8511-706F42C4B21C}" type="datetimeFigureOut">
              <a:rPr kumimoji="1" lang="ja-JP" altLang="en-US" smtClean="0"/>
              <a:t>2024/7/8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B70EA-13D4-4D96-96FF-B36651CBDB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41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DF080-92DF-0721-B4D3-1ACF20B29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PH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63830B-17C1-219B-E57A-88FDB4D0A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PH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0F6E0-3F3B-355D-BCF6-4D8437CF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D344-FE25-3A49-9B8B-7FBE0A186A65}" type="datetimeFigureOut">
              <a:rPr kumimoji="1" lang="ko-PH" altLang="en-US" smtClean="0"/>
              <a:t>07/08/2024</a:t>
            </a:fld>
            <a:endParaRPr kumimoji="1" lang="ko-PH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8ADF5-5CA1-8367-63DD-206703B3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PH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77FAF-08C5-1112-F2F7-CB2B292F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3EDA-F8FC-7A4C-83BD-A8F6C8D0F73A}" type="slidenum">
              <a:rPr kumimoji="1" lang="ko-PH" altLang="en-US" smtClean="0"/>
              <a:t>‹#›</a:t>
            </a:fld>
            <a:endParaRPr kumimoji="1" lang="ko-PH" altLang="en-US"/>
          </a:p>
        </p:txBody>
      </p:sp>
    </p:spTree>
    <p:extLst>
      <p:ext uri="{BB962C8B-B14F-4D97-AF65-F5344CB8AC3E}">
        <p14:creationId xmlns:p14="http://schemas.microsoft.com/office/powerpoint/2010/main" val="27366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9E242-B820-442A-DA3D-D48DDF08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PH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638589-3989-5A69-4985-3AB019F28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PH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17B19-0EB2-6012-1EB9-06E3CFA3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D344-FE25-3A49-9B8B-7FBE0A186A65}" type="datetimeFigureOut">
              <a:rPr kumimoji="1" lang="ko-PH" altLang="en-US" smtClean="0"/>
              <a:t>07/08/2024</a:t>
            </a:fld>
            <a:endParaRPr kumimoji="1" lang="ko-PH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A98B2-6BA7-B4FF-375F-1A167DC7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PH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BB05A-4BC8-EB6B-100D-BD7037E9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3EDA-F8FC-7A4C-83BD-A8F6C8D0F73A}" type="slidenum">
              <a:rPr kumimoji="1" lang="ko-PH" altLang="en-US" smtClean="0"/>
              <a:t>‹#›</a:t>
            </a:fld>
            <a:endParaRPr kumimoji="1" lang="ko-PH" altLang="en-US"/>
          </a:p>
        </p:txBody>
      </p:sp>
    </p:spTree>
    <p:extLst>
      <p:ext uri="{BB962C8B-B14F-4D97-AF65-F5344CB8AC3E}">
        <p14:creationId xmlns:p14="http://schemas.microsoft.com/office/powerpoint/2010/main" val="3529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A3F36B-F3F7-81FB-BDBB-F0288B778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PH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1CB06E-91D4-C0FA-F7CA-29E3AA435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PH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93480-51B4-89AA-BC09-C327885F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D344-FE25-3A49-9B8B-7FBE0A186A65}" type="datetimeFigureOut">
              <a:rPr kumimoji="1" lang="ko-PH" altLang="en-US" smtClean="0"/>
              <a:t>07/08/2024</a:t>
            </a:fld>
            <a:endParaRPr kumimoji="1" lang="ko-PH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2140A-CED3-63FF-DA81-090AA138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PH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4D6D7-92A6-5B6C-0BBA-ECB794BA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3EDA-F8FC-7A4C-83BD-A8F6C8D0F73A}" type="slidenum">
              <a:rPr kumimoji="1" lang="ko-PH" altLang="en-US" smtClean="0"/>
              <a:t>‹#›</a:t>
            </a:fld>
            <a:endParaRPr kumimoji="1" lang="ko-PH" altLang="en-US"/>
          </a:p>
        </p:txBody>
      </p:sp>
    </p:spTree>
    <p:extLst>
      <p:ext uri="{BB962C8B-B14F-4D97-AF65-F5344CB8AC3E}">
        <p14:creationId xmlns:p14="http://schemas.microsoft.com/office/powerpoint/2010/main" val="1361322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9530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A6B8A-0AAC-91D9-CE1D-30A99559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PH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38520-38F8-01E8-7D5D-AD4BD81B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PH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CCC48-ED83-E750-2E7F-6F01E608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D344-FE25-3A49-9B8B-7FBE0A186A65}" type="datetimeFigureOut">
              <a:rPr kumimoji="1" lang="ko-PH" altLang="en-US" smtClean="0"/>
              <a:t>07/08/2024</a:t>
            </a:fld>
            <a:endParaRPr kumimoji="1" lang="ko-PH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D7C0D-CAC5-CC97-E488-B4192A01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PH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6109F-6BF6-1F29-2AC7-9CA2A4C7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3EDA-F8FC-7A4C-83BD-A8F6C8D0F73A}" type="slidenum">
              <a:rPr kumimoji="1" lang="ko-PH" altLang="en-US" smtClean="0"/>
              <a:t>‹#›</a:t>
            </a:fld>
            <a:endParaRPr kumimoji="1" lang="ko-PH" altLang="en-US"/>
          </a:p>
        </p:txBody>
      </p:sp>
    </p:spTree>
    <p:extLst>
      <p:ext uri="{BB962C8B-B14F-4D97-AF65-F5344CB8AC3E}">
        <p14:creationId xmlns:p14="http://schemas.microsoft.com/office/powerpoint/2010/main" val="400616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126CC-DCFF-8311-9B08-078C4850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PH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ABBA2-2D00-1B99-E707-CAC921045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84EC2-9421-E117-DF06-4BBF6072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D344-FE25-3A49-9B8B-7FBE0A186A65}" type="datetimeFigureOut">
              <a:rPr kumimoji="1" lang="ko-PH" altLang="en-US" smtClean="0"/>
              <a:t>07/08/2024</a:t>
            </a:fld>
            <a:endParaRPr kumimoji="1" lang="ko-PH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27F3E-3770-68F4-9767-73601638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PH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4C51A-D3B1-E0DF-5F6F-5692BB0A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3EDA-F8FC-7A4C-83BD-A8F6C8D0F73A}" type="slidenum">
              <a:rPr kumimoji="1" lang="ko-PH" altLang="en-US" smtClean="0"/>
              <a:t>‹#›</a:t>
            </a:fld>
            <a:endParaRPr kumimoji="1" lang="ko-PH" altLang="en-US"/>
          </a:p>
        </p:txBody>
      </p:sp>
    </p:spTree>
    <p:extLst>
      <p:ext uri="{BB962C8B-B14F-4D97-AF65-F5344CB8AC3E}">
        <p14:creationId xmlns:p14="http://schemas.microsoft.com/office/powerpoint/2010/main" val="408715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6C93C-B054-6146-5CF9-19D2014F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PH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F84D7-C438-AA5C-CF71-7B79FE0C4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PH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97CF4B-9752-DF6D-0427-C5DDCE90E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PH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79A5B3-DDF8-2A77-7D07-3E20E074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D344-FE25-3A49-9B8B-7FBE0A186A65}" type="datetimeFigureOut">
              <a:rPr kumimoji="1" lang="ko-PH" altLang="en-US" smtClean="0"/>
              <a:t>07/08/2024</a:t>
            </a:fld>
            <a:endParaRPr kumimoji="1" lang="ko-PH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FBBC8-DFC4-E01C-8F4A-8632D241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PH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C04E5-02D0-7512-F38B-3F0F0EA1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3EDA-F8FC-7A4C-83BD-A8F6C8D0F73A}" type="slidenum">
              <a:rPr kumimoji="1" lang="ko-PH" altLang="en-US" smtClean="0"/>
              <a:t>‹#›</a:t>
            </a:fld>
            <a:endParaRPr kumimoji="1" lang="ko-PH" altLang="en-US"/>
          </a:p>
        </p:txBody>
      </p:sp>
    </p:spTree>
    <p:extLst>
      <p:ext uri="{BB962C8B-B14F-4D97-AF65-F5344CB8AC3E}">
        <p14:creationId xmlns:p14="http://schemas.microsoft.com/office/powerpoint/2010/main" val="350359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D6364-B1EE-FA01-18CD-530AB53C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PH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D23C0D-1564-636E-519F-48C57FB88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FA5A-2A6E-DAC9-262F-1D9AC0E08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PH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8C7285-2C3D-68A4-406F-674C140B6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EC629E-7AAB-7203-3C85-2DBD30465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PH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B2BA71-FFC2-DA6B-ACC4-151CCFE2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D344-FE25-3A49-9B8B-7FBE0A186A65}" type="datetimeFigureOut">
              <a:rPr kumimoji="1" lang="ko-PH" altLang="en-US" smtClean="0"/>
              <a:t>07/08/2024</a:t>
            </a:fld>
            <a:endParaRPr kumimoji="1" lang="ko-PH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8AFEE7-03D0-FC2E-D00A-ED923CAF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PH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94EF22-8DD5-1789-9891-171356C7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3EDA-F8FC-7A4C-83BD-A8F6C8D0F73A}" type="slidenum">
              <a:rPr kumimoji="1" lang="ko-PH" altLang="en-US" smtClean="0"/>
              <a:t>‹#›</a:t>
            </a:fld>
            <a:endParaRPr kumimoji="1" lang="ko-PH" altLang="en-US"/>
          </a:p>
        </p:txBody>
      </p:sp>
    </p:spTree>
    <p:extLst>
      <p:ext uri="{BB962C8B-B14F-4D97-AF65-F5344CB8AC3E}">
        <p14:creationId xmlns:p14="http://schemas.microsoft.com/office/powerpoint/2010/main" val="143242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28B81-FD3B-7E02-E69F-60CAD4DE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PH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678B60-1986-7314-B647-2B9BA875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D344-FE25-3A49-9B8B-7FBE0A186A65}" type="datetimeFigureOut">
              <a:rPr kumimoji="1" lang="ko-PH" altLang="en-US" smtClean="0"/>
              <a:t>07/08/2024</a:t>
            </a:fld>
            <a:endParaRPr kumimoji="1" lang="ko-PH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B1A68C-F3C6-D977-87DF-732EB926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PH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8AD450-9576-9485-CF92-FDAC90C1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3EDA-F8FC-7A4C-83BD-A8F6C8D0F73A}" type="slidenum">
              <a:rPr kumimoji="1" lang="ko-PH" altLang="en-US" smtClean="0"/>
              <a:t>‹#›</a:t>
            </a:fld>
            <a:endParaRPr kumimoji="1" lang="ko-PH" altLang="en-US"/>
          </a:p>
        </p:txBody>
      </p:sp>
    </p:spTree>
    <p:extLst>
      <p:ext uri="{BB962C8B-B14F-4D97-AF65-F5344CB8AC3E}">
        <p14:creationId xmlns:p14="http://schemas.microsoft.com/office/powerpoint/2010/main" val="19781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2CE9D8-E474-3509-D56E-51D83763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D344-FE25-3A49-9B8B-7FBE0A186A65}" type="datetimeFigureOut">
              <a:rPr kumimoji="1" lang="ko-PH" altLang="en-US" smtClean="0"/>
              <a:t>07/08/2024</a:t>
            </a:fld>
            <a:endParaRPr kumimoji="1" lang="ko-PH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30B512-52B9-EC36-F88B-B06F2F46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PH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A0DB23-D775-2AE8-A4BA-071695E5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3EDA-F8FC-7A4C-83BD-A8F6C8D0F73A}" type="slidenum">
              <a:rPr kumimoji="1" lang="ko-PH" altLang="en-US" smtClean="0"/>
              <a:t>‹#›</a:t>
            </a:fld>
            <a:endParaRPr kumimoji="1" lang="ko-PH" altLang="en-US"/>
          </a:p>
        </p:txBody>
      </p:sp>
    </p:spTree>
    <p:extLst>
      <p:ext uri="{BB962C8B-B14F-4D97-AF65-F5344CB8AC3E}">
        <p14:creationId xmlns:p14="http://schemas.microsoft.com/office/powerpoint/2010/main" val="274860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C8009-A5BC-B215-5C0F-E43A7BED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PH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0D025-59CC-1822-53EF-48EA73DD4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PH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DC15AC-E86C-E4CA-C6C9-48844D56D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2DD933-8519-896A-6829-B1E566DE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D344-FE25-3A49-9B8B-7FBE0A186A65}" type="datetimeFigureOut">
              <a:rPr kumimoji="1" lang="ko-PH" altLang="en-US" smtClean="0"/>
              <a:t>07/08/2024</a:t>
            </a:fld>
            <a:endParaRPr kumimoji="1" lang="ko-PH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E9B3B-0DD7-A4EF-CA91-75A329F8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PH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AABA2C-4544-193F-FE4C-3FE22AB0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3EDA-F8FC-7A4C-83BD-A8F6C8D0F73A}" type="slidenum">
              <a:rPr kumimoji="1" lang="ko-PH" altLang="en-US" smtClean="0"/>
              <a:t>‹#›</a:t>
            </a:fld>
            <a:endParaRPr kumimoji="1" lang="ko-PH" altLang="en-US"/>
          </a:p>
        </p:txBody>
      </p:sp>
    </p:spTree>
    <p:extLst>
      <p:ext uri="{BB962C8B-B14F-4D97-AF65-F5344CB8AC3E}">
        <p14:creationId xmlns:p14="http://schemas.microsoft.com/office/powerpoint/2010/main" val="342453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4FD64-EC36-6B4E-22F4-0FFED7FF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PH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595159-58A5-943E-6954-D87277FBD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PH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02BE34-B2B8-86C2-CFB8-ED51133B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30898-B54B-28B1-A277-2E181443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4D344-FE25-3A49-9B8B-7FBE0A186A65}" type="datetimeFigureOut">
              <a:rPr kumimoji="1" lang="ko-PH" altLang="en-US" smtClean="0"/>
              <a:t>07/08/2024</a:t>
            </a:fld>
            <a:endParaRPr kumimoji="1" lang="ko-PH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A9A8A-73A6-4839-DDFA-A36FD15F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PH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676F3-FE71-A72E-4C91-39DF6642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3EDA-F8FC-7A4C-83BD-A8F6C8D0F73A}" type="slidenum">
              <a:rPr kumimoji="1" lang="ko-PH" altLang="en-US" smtClean="0"/>
              <a:t>‹#›</a:t>
            </a:fld>
            <a:endParaRPr kumimoji="1" lang="ko-PH" altLang="en-US"/>
          </a:p>
        </p:txBody>
      </p:sp>
    </p:spTree>
    <p:extLst>
      <p:ext uri="{BB962C8B-B14F-4D97-AF65-F5344CB8AC3E}">
        <p14:creationId xmlns:p14="http://schemas.microsoft.com/office/powerpoint/2010/main" val="189870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B04370-40CB-9D33-FE4C-3971B8C1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PH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5A2847-038A-60DF-550E-B9664F4EA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PH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B459E-99F8-35BF-5C8E-C662E2EF3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4D344-FE25-3A49-9B8B-7FBE0A186A65}" type="datetimeFigureOut">
              <a:rPr kumimoji="1" lang="ko-PH" altLang="en-US" smtClean="0"/>
              <a:t>07/08/2024</a:t>
            </a:fld>
            <a:endParaRPr kumimoji="1" lang="ko-PH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F22B3-923B-998F-E40D-4BB75D189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PH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9434E-264A-33EE-C522-38AC6904E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A3EDA-F8FC-7A4C-83BD-A8F6C8D0F73A}" type="slidenum">
              <a:rPr kumimoji="1" lang="ko-PH" altLang="en-US" smtClean="0"/>
              <a:t>‹#›</a:t>
            </a:fld>
            <a:endParaRPr kumimoji="1" lang="ko-PH" altLang="en-US"/>
          </a:p>
        </p:txBody>
      </p:sp>
      <p:pic>
        <p:nvPicPr>
          <p:cNvPr id="7" name="Picture 20" descr="A blue and black logo&#10;&#10;Description automatically generated">
            <a:extLst>
              <a:ext uri="{FF2B5EF4-FFF2-40B4-BE49-F238E27FC236}">
                <a16:creationId xmlns:a16="http://schemas.microsoft.com/office/drawing/2014/main" id="{E6929277-0ECB-D920-BC77-6AB85EFA064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45" y="221601"/>
            <a:ext cx="1121664" cy="428292"/>
          </a:xfrm>
          <a:prstGeom prst="rect">
            <a:avLst/>
          </a:prstGeom>
        </p:spPr>
      </p:pic>
      <p:pic>
        <p:nvPicPr>
          <p:cNvPr id="8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84AD39EF-B021-F858-53CA-BD85BA484A9D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857" y="199693"/>
            <a:ext cx="1142998" cy="4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5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P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087483-D0EC-4CF2-ACFF-D4EB80AB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90"/>
            <a:ext cx="12192000" cy="682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7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CF9316-5369-42C2-919E-406B35A3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9655"/>
            <a:ext cx="12192000" cy="609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6002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289DDB11676EB47A78311387AF4308D" ma:contentTypeVersion="16" ma:contentTypeDescription="新しいドキュメントを作成します。" ma:contentTypeScope="" ma:versionID="b5572932dba811cb6f5d683691143751">
  <xsd:schema xmlns:xsd="http://www.w3.org/2001/XMLSchema" xmlns:xs="http://www.w3.org/2001/XMLSchema" xmlns:p="http://schemas.microsoft.com/office/2006/metadata/properties" xmlns:ns3="49c7a595-fe5f-4cec-8e62-a463510ce1e2" xmlns:ns4="5e19aca1-5053-4541-98f6-42fc5439c74b" targetNamespace="http://schemas.microsoft.com/office/2006/metadata/properties" ma:root="true" ma:fieldsID="ba913f277caf46ab9385fec6d7991285" ns3:_="" ns4:_="">
    <xsd:import namespace="49c7a595-fe5f-4cec-8e62-a463510ce1e2"/>
    <xsd:import namespace="5e19aca1-5053-4541-98f6-42fc5439c74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SearchProperties" minOccurs="0"/>
                <xsd:element ref="ns4:MediaServiceObjectDetectorVersion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Location" minOccurs="0"/>
                <xsd:element ref="ns4:MediaServiceSystemTag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7a595-fe5f-4cec-8e62-a463510ce1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9aca1-5053-4541-98f6-42fc5439c7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e19aca1-5053-4541-98f6-42fc5439c74b" xsi:nil="true"/>
  </documentManagement>
</p:properties>
</file>

<file path=customXml/itemProps1.xml><?xml version="1.0" encoding="utf-8"?>
<ds:datastoreItem xmlns:ds="http://schemas.openxmlformats.org/officeDocument/2006/customXml" ds:itemID="{5E94BBCB-BC58-4E80-8584-FD4F1DF101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c7a595-fe5f-4cec-8e62-a463510ce1e2"/>
    <ds:schemaRef ds:uri="5e19aca1-5053-4541-98f6-42fc5439c7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B29AF7-056C-4118-8F33-B25945E9F5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CF9AE1-4575-4417-A5E0-900777067378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49c7a595-fe5f-4cec-8e62-a463510ce1e2"/>
    <ds:schemaRef ds:uri="5e19aca1-5053-4541-98f6-42fc5439c74b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32383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디자인 사용자 지정</vt:lpstr>
      <vt:lpstr>PowerPoint Presentation</vt:lpstr>
      <vt:lpstr>PowerPoint Presentation</vt:lpstr>
    </vt:vector>
  </TitlesOfParts>
  <Company>大塚グループ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Nishihara, Hisayo(西原　寿恵)</dc:creator>
  <cp:lastModifiedBy>Patrick Jake Malajacan</cp:lastModifiedBy>
  <cp:revision>115</cp:revision>
  <dcterms:created xsi:type="dcterms:W3CDTF">2024-01-17T10:13:49Z</dcterms:created>
  <dcterms:modified xsi:type="dcterms:W3CDTF">2024-07-07T23:43:21Z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0x0101004289DDB11676EB47A78311387AF4308D</vt:lpwstr>
  </property>
</Properties>
</file>