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ousin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bold.fntdata"/><Relationship Id="rId14" Type="http://schemas.openxmlformats.org/officeDocument/2006/relationships/font" Target="fonts/Cousine-regular.fntdata"/><Relationship Id="rId17" Type="http://schemas.openxmlformats.org/officeDocument/2006/relationships/font" Target="fonts/Cousine-boldItalic.fntdata"/><Relationship Id="rId16" Type="http://schemas.openxmlformats.org/officeDocument/2006/relationships/font" Target="fonts/Cousin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c6124182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c612418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6124182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c612418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5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5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9" name="Google Shape;29;p5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30" name="Google Shape;30;p5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7" name="Google Shape;37;p6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6"/>
            <p:cNvCxnSpPr>
              <a:endCxn id="37" idx="1"/>
            </p:cNvCxnSpPr>
            <p:nvPr/>
          </p:nvCxnSpPr>
          <p:spPr>
            <a:xfrm>
              <a:off x="3890221" y="1267892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41" name="Google Shape;41;p6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42" name="Google Shape;42;p6"/>
            <p:cNvCxnSpPr>
              <a:stCxn id="37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105825"/>
            <a:ext cx="80661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sine"/>
              <a:buChar char="●"/>
            </a:pPr>
            <a:r>
              <a:rPr b="1" lang="en" sz="21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What is Python?</a:t>
            </a:r>
            <a:endParaRPr b="1" sz="21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sine"/>
              <a:buChar char="●"/>
            </a:pPr>
            <a:r>
              <a:rPr b="1" lang="en" sz="21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Basic Python Syntax</a:t>
            </a:r>
            <a:endParaRPr b="1" sz="21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sine"/>
              <a:buChar char="●"/>
            </a:pPr>
            <a:r>
              <a:rPr b="1" lang="en" sz="21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Creating Simple Python Programs (Number Guessing Game, Positive Number Detector)</a:t>
            </a:r>
            <a:endParaRPr b="1" sz="21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1118675" y="401078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solidFill>
                  <a:schemeClr val="accent3"/>
                </a:solidFill>
              </a:rPr>
              <a:t>1</a:t>
            </a:r>
            <a:endParaRPr sz="6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024211" y="2140325"/>
            <a:ext cx="7095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is an interpreted, high-level computer programming language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401075" y="33663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024211" y="3366325"/>
            <a:ext cx="7095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Syntax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standard library and community packages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development times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7" name="Google Shape;87;p14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4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0" name="Google Shape;90;p14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Hello world!</a:t>
            </a:r>
            <a:endParaRPr b="1" i="0" sz="60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95" name="Google Shape;95;p14"/>
          <p:cNvSpPr txBox="1"/>
          <p:nvPr>
            <p:ph idx="4294967295" type="subTitle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lang="en" sz="3600"/>
              <a:t>With Python</a:t>
            </a:r>
            <a:endParaRPr b="0" i="0" sz="36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909509" y="2323578"/>
            <a:ext cx="37113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Reading from standard input (stdin)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Writing to standard output (stdout)</a:t>
            </a:r>
            <a:endParaRPr sz="180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6501422" y="2820480"/>
            <a:ext cx="1523645" cy="152368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500"/>
              <a:t>Python</a:t>
            </a:r>
            <a:r>
              <a:rPr b="1" lang="en" sz="2500"/>
              <a:t> Syntax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Booleans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Integers and Floats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Lists and Dictionaries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279750" y="3967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br>
              <a:rPr lang="en"/>
            </a:br>
            <a:r>
              <a:rPr lang="en"/>
              <a:t>Creating Simple Python Programs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Guessing Game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Number Detector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Number Guessing Game</a:t>
            </a:r>
            <a:endParaRPr b="1" sz="25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Store a number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user to make a guess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Check if the guess is the same as our number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If so/true, player wins, game over!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Else, give the user some hints.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Positive Number Detector</a:t>
            </a:r>
            <a:endParaRPr b="1" sz="25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user to enter a number, `user_no`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Make sure `user_no` is actually a number (Validation)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If the number is positive (user_no &gt;= 0), print `True`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Else, print `False`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4294967295" type="ctrTitle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Thanks!</a:t>
            </a:r>
            <a:endParaRPr b="1" i="0" sz="60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2" name="Google Shape;132;p19"/>
          <p:cNvSpPr txBox="1"/>
          <p:nvPr>
            <p:ph idx="4294967295" type="subTitle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ANY QUESTIONS?</a:t>
            </a:r>
            <a:endParaRPr b="0" i="0" sz="36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