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Relationship Id="rId18" Type="http://schemas.openxmlformats.org/officeDocument/2006/relationships/image" Target="../media/image49.png"/><Relationship Id="rId19" Type="http://schemas.openxmlformats.org/officeDocument/2006/relationships/image" Target="../media/image50.png"/><Relationship Id="rId20" Type="http://schemas.openxmlformats.org/officeDocument/2006/relationships/image" Target="../media/image51.png"/><Relationship Id="rId21" Type="http://schemas.openxmlformats.org/officeDocument/2006/relationships/image" Target="../media/image52.png"/><Relationship Id="rId22" Type="http://schemas.openxmlformats.org/officeDocument/2006/relationships/image" Target="../media/image53.png"/><Relationship Id="rId23" Type="http://schemas.openxmlformats.org/officeDocument/2006/relationships/image" Target="../media/image5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Relationship Id="rId13" Type="http://schemas.openxmlformats.org/officeDocument/2006/relationships/image" Target="../media/image75.png"/><Relationship Id="rId14" Type="http://schemas.openxmlformats.org/officeDocument/2006/relationships/image" Target="../media/image7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53131" y="2869202"/>
            <a:ext cx="4409290" cy="133574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458943" y="3306710"/>
            <a:ext cx="1549924" cy="152070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32310" y="3882996"/>
            <a:ext cx="4060744" cy="9728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1610" y="1545664"/>
            <a:ext cx="4470577" cy="4470577"/>
            <a:chOff x="-121610" y="1545664"/>
            <a:chExt cx="4470577" cy="44705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1610" y="1545664"/>
              <a:ext cx="4470577" cy="447057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2406" y="2557441"/>
            <a:ext cx="2939850" cy="24674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49249" y="4517815"/>
            <a:ext cx="1126906" cy="152070"/>
            <a:chOff x="2049249" y="4517815"/>
            <a:chExt cx="1126906" cy="1520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9249" y="4517815"/>
              <a:ext cx="1126906" cy="15207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62987" y="2477086"/>
            <a:ext cx="434492" cy="25394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51573" y="2384050"/>
            <a:ext cx="2301911" cy="25995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564963" y="2496861"/>
            <a:ext cx="2305758" cy="2305758"/>
            <a:chOff x="-564963" y="2496861"/>
            <a:chExt cx="2305758" cy="23057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64963" y="2496861"/>
              <a:ext cx="2305758" cy="23057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53131" y="2869202"/>
            <a:ext cx="4409290" cy="133574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458943" y="3306710"/>
            <a:ext cx="1549924" cy="152070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42256" y="3405307"/>
            <a:ext cx="4060744" cy="972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3690" y="717212"/>
            <a:ext cx="3609643" cy="6183185"/>
            <a:chOff x="-133690" y="717212"/>
            <a:chExt cx="3609643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690" y="717212"/>
              <a:ext cx="3609643" cy="61831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9288" y="1522140"/>
            <a:ext cx="4573328" cy="4573328"/>
            <a:chOff x="1189288" y="1522140"/>
            <a:chExt cx="4573328" cy="45733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288" y="1522140"/>
              <a:ext cx="4573328" cy="45733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3750" y="1736602"/>
            <a:ext cx="4144405" cy="4144405"/>
            <a:chOff x="1403750" y="1736602"/>
            <a:chExt cx="4144405" cy="41444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3750" y="1736602"/>
              <a:ext cx="4144405" cy="414440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93792" y="2395283"/>
            <a:ext cx="2777743" cy="156692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60635" y="4002429"/>
            <a:ext cx="3849150" cy="97324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5576" y="928328"/>
              <a:ext cx="611604" cy="1705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105198" y="2002315"/>
            <a:ext cx="3737763" cy="152070"/>
            <a:chOff x="6105198" y="2002315"/>
            <a:chExt cx="3737763" cy="1520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05198" y="2002315"/>
              <a:ext cx="3737763" cy="1520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576" y="928328"/>
              <a:ext cx="611604" cy="1705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3580417"/>
            <a:ext cx="10900962" cy="3353403"/>
            <a:chOff x="0" y="3580417"/>
            <a:chExt cx="10900962" cy="33534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580417"/>
              <a:ext cx="10900962" cy="335340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0570" y="1531351"/>
            <a:ext cx="2507826" cy="156655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79469" y="4410425"/>
            <a:ext cx="1841521" cy="37608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024747" y="2744820"/>
            <a:ext cx="1561773" cy="1561773"/>
            <a:chOff x="3024747" y="2744820"/>
            <a:chExt cx="1561773" cy="156177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3024747" y="2744820"/>
              <a:ext cx="1561773" cy="1561773"/>
              <a:chOff x="3024747" y="2744820"/>
              <a:chExt cx="1561773" cy="156177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024747" y="2744820"/>
                <a:ext cx="1561773" cy="156177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117401" y="2837474"/>
              <a:ext cx="1376465" cy="1376465"/>
              <a:chOff x="3117401" y="2837474"/>
              <a:chExt cx="1376465" cy="137646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117401" y="2837474"/>
                <a:ext cx="1376465" cy="1376465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4905711" y="2744820"/>
            <a:ext cx="1561773" cy="1561773"/>
            <a:chOff x="4905711" y="2744820"/>
            <a:chExt cx="1561773" cy="156177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4905711" y="2744820"/>
              <a:ext cx="1561773" cy="1561773"/>
              <a:chOff x="4905711" y="2744820"/>
              <a:chExt cx="1561773" cy="1561773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905711" y="2744820"/>
                <a:ext cx="1561773" cy="156177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998364" y="2837474"/>
              <a:ext cx="1376465" cy="1376465"/>
              <a:chOff x="4998364" y="2837474"/>
              <a:chExt cx="1376465" cy="137646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998364" y="2837474"/>
                <a:ext cx="1376465" cy="1376465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6786674" y="2744820"/>
            <a:ext cx="1561773" cy="1561773"/>
            <a:chOff x="6786674" y="2744820"/>
            <a:chExt cx="1561773" cy="1561773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6786674" y="2744820"/>
              <a:ext cx="1561773" cy="1561773"/>
              <a:chOff x="6786674" y="2744820"/>
              <a:chExt cx="1561773" cy="156177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786674" y="2744820"/>
                <a:ext cx="1561773" cy="1561773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79328" y="2837474"/>
              <a:ext cx="1376465" cy="1376465"/>
              <a:chOff x="6879328" y="2837474"/>
              <a:chExt cx="1376465" cy="1376465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879328" y="2837474"/>
                <a:ext cx="1376465" cy="1376465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8667638" y="2744820"/>
            <a:ext cx="1561773" cy="1561773"/>
            <a:chOff x="8667638" y="2744820"/>
            <a:chExt cx="1561773" cy="1561773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8667638" y="2744820"/>
              <a:ext cx="1561773" cy="1561773"/>
              <a:chOff x="8667638" y="2744820"/>
              <a:chExt cx="1561773" cy="1561773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667638" y="2744820"/>
                <a:ext cx="1561773" cy="1561773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8760291" y="2837474"/>
              <a:ext cx="1376465" cy="1376465"/>
              <a:chOff x="8760291" y="2837474"/>
              <a:chExt cx="1376465" cy="1376465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760291" y="2837474"/>
                <a:ext cx="1376465" cy="1376465"/>
              </a:xfrm>
              <a:prstGeom prst="rect">
                <a:avLst/>
              </a:prstGeom>
            </p:spPr>
          </p:pic>
        </p:grpSp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659942" y="4854191"/>
            <a:ext cx="1823255" cy="1328182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3101005" y="1739778"/>
            <a:ext cx="4590040" cy="152070"/>
            <a:chOff x="3101005" y="1739778"/>
            <a:chExt cx="4590040" cy="152070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01005" y="1739778"/>
              <a:ext cx="4590040" cy="152070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583765" y="4410425"/>
            <a:ext cx="1834830" cy="376085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564238" y="4854191"/>
            <a:ext cx="1823255" cy="1328182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464729" y="4410425"/>
            <a:ext cx="1834599" cy="378623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445202" y="4854191"/>
            <a:ext cx="1823255" cy="1328182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345692" y="4410425"/>
            <a:ext cx="1832061" cy="376085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26166" y="4854191"/>
            <a:ext cx="1823255" cy="13281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5567" y="2395283"/>
            <a:ext cx="2539581" cy="94744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2411" y="3389166"/>
            <a:ext cx="3858359" cy="26360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5833" y="2002315"/>
            <a:ext cx="3737763" cy="152070"/>
            <a:chOff x="935833" y="2002315"/>
            <a:chExt cx="3737763" cy="1520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31230" y="772917"/>
            <a:ext cx="3609643" cy="6183185"/>
            <a:chOff x="7531230" y="772917"/>
            <a:chExt cx="3609643" cy="61831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31230" y="772917"/>
              <a:ext cx="3609643" cy="61831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48423" y="1555563"/>
            <a:ext cx="4573328" cy="4573328"/>
            <a:chOff x="5648423" y="1555563"/>
            <a:chExt cx="4573328" cy="457332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648423" y="1555563"/>
              <a:ext cx="4573328" cy="4573328"/>
              <a:chOff x="5648423" y="1555563"/>
              <a:chExt cx="4573328" cy="457332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648423" y="1555563"/>
                <a:ext cx="4573328" cy="4573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862884" y="1770025"/>
              <a:ext cx="4144405" cy="4144405"/>
              <a:chOff x="5862884" y="1770025"/>
              <a:chExt cx="4144405" cy="414440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862884" y="1770025"/>
                <a:ext cx="4144405" cy="4144405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5576" y="928328"/>
              <a:ext cx="611604" cy="170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5567" y="2395283"/>
            <a:ext cx="2610475" cy="9478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2411" y="3862653"/>
            <a:ext cx="3817659" cy="21612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5833" y="2002315"/>
            <a:ext cx="3737763" cy="152070"/>
            <a:chOff x="935833" y="2002315"/>
            <a:chExt cx="3737763" cy="1520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5576" y="928328"/>
              <a:ext cx="611604" cy="17052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0602" y="3357601"/>
            <a:ext cx="1808564" cy="39192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809758" y="1612308"/>
            <a:ext cx="4212861" cy="4212861"/>
            <a:chOff x="6809758" y="1612308"/>
            <a:chExt cx="4212861" cy="421286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09758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347619" y="2304921"/>
            <a:ext cx="2827634" cy="2827634"/>
            <a:chOff x="5347619" y="2304921"/>
            <a:chExt cx="2827634" cy="282763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47619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502371" y="2304921"/>
            <a:ext cx="2827634" cy="2827634"/>
            <a:chOff x="7502371" y="2304921"/>
            <a:chExt cx="2827634" cy="282763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502371" y="2304921"/>
            <a:ext cx="2827634" cy="2827634"/>
            <a:chOff x="7502371" y="2304921"/>
            <a:chExt cx="2827634" cy="282763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406600" y="2271364"/>
            <a:ext cx="3019177" cy="3019177"/>
            <a:chOff x="7406600" y="2271364"/>
            <a:chExt cx="3019177" cy="3019177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406600" y="2271364"/>
              <a:ext cx="3019177" cy="3019177"/>
              <a:chOff x="7406600" y="2271364"/>
              <a:chExt cx="3019177" cy="301917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406600" y="2271364"/>
                <a:ext cx="3019177" cy="3019177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7548181" y="2412945"/>
              <a:ext cx="2736014" cy="2736014"/>
              <a:chOff x="7548181" y="2412945"/>
              <a:chExt cx="2736014" cy="2736014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548181" y="2412945"/>
                <a:ext cx="2736014" cy="273601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CCD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53131" y="2869202"/>
            <a:ext cx="3555717" cy="121813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879080" y="3306710"/>
            <a:ext cx="2097571" cy="152070"/>
            <a:chOff x="7879080" y="3306710"/>
            <a:chExt cx="2097571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9080" y="3306710"/>
              <a:ext cx="2097571" cy="15207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38329" y="3461682"/>
            <a:ext cx="4048195" cy="9708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2022-09-16T13:15:32Z</dcterms:created>
  <dcterms:modified xsi:type="dcterms:W3CDTF">2022-09-16T13:15:32Z</dcterms:modified>
</cp:coreProperties>
</file>