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4" r:id="rId10"/>
    <p:sldId id="28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Q2H90rRu4ftiZy0HDVhOjx78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169581-3E67-4D8F-9AF3-6DD939F4C989}">
  <a:tblStyle styleId="{2E169581-3E67-4D8F-9AF3-6DD939F4C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1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8089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702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175" y="4442750"/>
            <a:ext cx="1249825" cy="2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975" y="406000"/>
            <a:ext cx="885875" cy="1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0000" y="1352850"/>
            <a:ext cx="2856930" cy="34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425" y="2392100"/>
            <a:ext cx="2714874" cy="2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500" y="666100"/>
            <a:ext cx="2797524" cy="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구역 머리글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450" y="1822425"/>
            <a:ext cx="3893626" cy="28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>
  <p:cSld name="콘텐츠 2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075" y="432675"/>
            <a:ext cx="469525" cy="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끝">
  <p:cSld name="비교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975" y="406000"/>
            <a:ext cx="885875" cy="1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300" y="1179500"/>
            <a:ext cx="2703125" cy="1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44850" y="2033750"/>
            <a:ext cx="2873149" cy="31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175" y="4442750"/>
            <a:ext cx="1249825" cy="2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df@iei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>
            <a:off x="555161" y="682419"/>
            <a:ext cx="8058752" cy="49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디지털컨버전스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(JAVA)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 </a:t>
            </a:r>
            <a:r>
              <a:rPr lang="ko-KR" alt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융합 개발자 양성과정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A5_1</a:t>
            </a:r>
            <a:r>
              <a:rPr lang="ko-KR" alt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lang="en-US" altLang="ko-KR"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555161" y="1451632"/>
            <a:ext cx="3625900" cy="7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lvl="0">
              <a:buSzPts val="3800"/>
            </a:pPr>
            <a:r>
              <a:rPr lang="en-US" altLang="ko-KR" sz="4400" b="1" dirty="0" smtClean="0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4400" b="1" dirty="0" smtClean="0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 취업특강</a:t>
            </a:r>
            <a:endParaRPr lang="en-US" altLang="ko-KR" sz="4400" b="1" dirty="0">
              <a:solidFill>
                <a:srgbClr val="1522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16547" y="3462775"/>
            <a:ext cx="68982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 err="1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취업지원팀</a:t>
            </a:r>
            <a:r>
              <a:rPr lang="ko-KR" sz="1200" b="0" i="0" u="none" strike="noStrike" cap="none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altLang="en-US" sz="1200" b="0" i="0" u="none" strike="noStrike" cap="none" dirty="0" smtClean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진은지</a:t>
            </a:r>
            <a:r>
              <a:rPr lang="ko-KR" sz="1200" b="0" i="0" u="none" strike="noStrike" cap="none" dirty="0" smtClean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noStrike" cap="none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200" b="0" i="0" u="sng" strike="noStrike" cap="none" dirty="0" err="1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</a:rPr>
              <a:t>khjob</a:t>
            </a:r>
            <a:r>
              <a:rPr lang="en-US" altLang="ko-KR" sz="1200" b="0" i="0" u="sng" strike="noStrike" cap="none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ko-KR" sz="1200" b="0" i="0" u="sng" strike="noStrike" cap="none" dirty="0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@</a:t>
            </a:r>
            <a:r>
              <a:rPr lang="ko-KR" sz="1200" b="0" i="0" u="sng" strike="noStrike" cap="none" dirty="0" err="1" smtClean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iei.or.kr</a:t>
            </a:r>
            <a:endParaRPr sz="1200" b="0" i="0" u="none" strike="noStrike" cap="none" dirty="0">
              <a:solidFill>
                <a:srgbClr val="44444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72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750057" y="392164"/>
            <a:ext cx="4686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464152" y="2091611"/>
            <a:ext cx="8242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000"/>
            </a:pPr>
            <a:r>
              <a:rPr lang="ko-KR" altLang="en-US" sz="2400" b="1" u="sng" dirty="0">
                <a:latin typeface="+mj-ea"/>
                <a:ea typeface="+mj-ea"/>
              </a:rPr>
              <a:t>왜 날 뽑아야 하는지 </a:t>
            </a:r>
            <a:r>
              <a:rPr lang="ko-KR" altLang="en-US" sz="2400" b="1" u="sng" dirty="0">
                <a:solidFill>
                  <a:schemeClr val="accent1"/>
                </a:solidFill>
                <a:latin typeface="+mj-ea"/>
                <a:ea typeface="+mj-ea"/>
              </a:rPr>
              <a:t>설득</a:t>
            </a:r>
            <a:r>
              <a:rPr lang="ko-KR" altLang="en-US" sz="2400" b="1" u="sng" dirty="0">
                <a:latin typeface="+mj-ea"/>
                <a:ea typeface="+mj-ea"/>
              </a:rPr>
              <a:t>하는 항목</a:t>
            </a:r>
            <a:r>
              <a:rPr lang="en-US" altLang="ko-KR" sz="2400" b="1" u="sng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157" name="Google Shape;157;p9"/>
          <p:cNvSpPr/>
          <p:nvPr/>
        </p:nvSpPr>
        <p:spPr>
          <a:xfrm>
            <a:off x="709753" y="1044600"/>
            <a:ext cx="7724400" cy="792000"/>
          </a:xfrm>
          <a:prstGeom prst="roundRect">
            <a:avLst>
              <a:gd name="adj" fmla="val 3919"/>
            </a:avLst>
          </a:prstGeom>
          <a:solidFill>
            <a:srgbClr val="FFFFFF"/>
          </a:solidFill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입사 후 이루고 싶은 </a:t>
            </a:r>
            <a:r>
              <a:rPr lang="ko-KR" altLang="en-US" b="1" dirty="0">
                <a:solidFill>
                  <a:srgbClr val="FF0000"/>
                </a:solidFill>
              </a:rPr>
              <a:t>목표</a:t>
            </a:r>
            <a:r>
              <a:rPr lang="ko-KR" altLang="en-US" b="1" dirty="0">
                <a:solidFill>
                  <a:schemeClr val="tx1"/>
                </a:solidFill>
              </a:rPr>
              <a:t>가 무엇이고 그 목표를 이루기 위해 </a:t>
            </a:r>
            <a:r>
              <a:rPr lang="ko-KR" altLang="en-US" b="1" dirty="0">
                <a:solidFill>
                  <a:srgbClr val="FF0000"/>
                </a:solidFill>
              </a:rPr>
              <a:t>어떠한 노력을 할 계획 </a:t>
            </a:r>
            <a:r>
              <a:rPr lang="ko-KR" altLang="en-US" b="1" dirty="0">
                <a:solidFill>
                  <a:schemeClr val="tx1"/>
                </a:solidFill>
              </a:rPr>
              <a:t>인가요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965" y="2854762"/>
            <a:ext cx="4493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b="1" dirty="0" smtClean="0">
                <a:latin typeface="+mn-ea"/>
                <a:ea typeface="+mn-ea"/>
              </a:rPr>
              <a:t>목표를 제시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b="1" dirty="0" smtClean="0">
                <a:latin typeface="+mn-ea"/>
                <a:ea typeface="+mn-ea"/>
              </a:rPr>
              <a:t>목표를 달성하기 위한 구체적 계획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b="1" dirty="0" smtClean="0">
                <a:latin typeface="+mn-ea"/>
                <a:ea typeface="+mn-ea"/>
              </a:rPr>
              <a:t>입사 후 포부</a:t>
            </a:r>
            <a:endParaRPr lang="en-US" altLang="ko-KR" sz="1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3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696198" y="970338"/>
            <a:ext cx="689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1D69EB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 sz="2800" b="1" i="0" u="none" strike="noStrike" cap="none">
              <a:solidFill>
                <a:srgbClr val="1D69E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621536" y="1458796"/>
            <a:ext cx="6898200" cy="12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ko-KR" sz="3800" b="1" i="0" u="none" strike="noStrike" cap="none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프로젝트 작성법 및 체크사항 </a:t>
            </a:r>
            <a:endParaRPr sz="3800" b="1" i="0" u="none" strike="noStrike" cap="none">
              <a:solidFill>
                <a:srgbClr val="1522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수행프로젝트 작성법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1" y="1041449"/>
            <a:ext cx="4140200" cy="37494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>
            <a:off x="4967521" y="1100648"/>
            <a:ext cx="3646200" cy="3749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[프로젝트 요약 작성 시 체크사항]</a:t>
            </a:r>
            <a:endParaRPr sz="1400" b="1" i="0" u="none" strike="noStrike" cap="non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세미/파이널 프로젝트 구분하여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프로젝트명,</a:t>
            </a:r>
            <a:r>
              <a:rPr lang="ko-KR" sz="1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수행기간(구현기간으로 통일),</a:t>
            </a:r>
            <a:r>
              <a:rPr lang="ko-KR" sz="1400" b="1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개발목표, 개발환경,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구현기능(전체), 네트워크 구성도,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담당역할(본인 구현 내용),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기여도(수치화) 정확하게 기재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↓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내용은 </a:t>
            </a:r>
            <a:endParaRPr sz="14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필수 질문임!!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수행프로젝트 작성법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5436356" y="1137445"/>
            <a:ext cx="3354399" cy="3485356"/>
          </a:xfrm>
          <a:prstGeom prst="rect">
            <a:avLst/>
          </a:prstGeom>
          <a:noFill/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[프로젝트 요약 작성 시 체크사항]</a:t>
            </a:r>
            <a:endParaRPr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DB설계 이미지(가독성 있게), 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담당역할/기여도(수치화),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참여 소감 작성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프로젝트 수행 내용은 </a:t>
            </a: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면접 필수 질문임!!</a:t>
            </a:r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20" y="1137445"/>
            <a:ext cx="5070536" cy="348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프로젝트 작성 예시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22" y="993769"/>
            <a:ext cx="4284478" cy="3768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6"/>
          <p:cNvGrpSpPr/>
          <p:nvPr/>
        </p:nvGrpSpPr>
        <p:grpSpPr>
          <a:xfrm>
            <a:off x="2932815" y="2095299"/>
            <a:ext cx="5919968" cy="1565671"/>
            <a:chOff x="3192308" y="-4810600"/>
            <a:chExt cx="6664269" cy="4254309"/>
          </a:xfrm>
        </p:grpSpPr>
        <p:sp>
          <p:nvSpPr>
            <p:cNvPr id="231" name="Google Shape;231;p16"/>
            <p:cNvSpPr/>
            <p:nvPr/>
          </p:nvSpPr>
          <p:spPr>
            <a:xfrm>
              <a:off x="3192308" y="-4810600"/>
              <a:ext cx="1041828" cy="879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예시</a:t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192308" y="-3931327"/>
              <a:ext cx="6664269" cy="3375036"/>
            </a:xfrm>
            <a:prstGeom prst="roundRect">
              <a:avLst>
                <a:gd name="adj" fmla="val 3919"/>
              </a:avLst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이미지 : </a:t>
              </a:r>
              <a:r>
                <a:rPr lang="ko-KR" sz="16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PPT 슬라이드 캡쳐</a:t>
              </a:r>
              <a:endPara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화면설명 :</a:t>
              </a:r>
              <a:r>
                <a:rPr lang="ko-KR" sz="16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화면에 대한 간단한 설명</a:t>
              </a:r>
              <a:endPara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구현기능설명 :</a:t>
              </a:r>
              <a:r>
                <a:rPr lang="ko-KR" sz="16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구현한 기술 및 기능에 대한 상세한 설명 기재</a:t>
              </a:r>
              <a:endPara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696198" y="970338"/>
            <a:ext cx="689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1D69EB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 sz="2800" b="1" i="0" u="none" strike="noStrike" cap="none">
              <a:solidFill>
                <a:srgbClr val="1D69E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621536" y="1458796"/>
            <a:ext cx="6898200" cy="66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ko-KR" sz="3800" b="1" i="0" u="none" strike="noStrike" cap="none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서류제출 전 체크 사항</a:t>
            </a:r>
            <a:endParaRPr sz="3800" b="1" i="0" u="none" strike="noStrike" cap="none">
              <a:solidFill>
                <a:srgbClr val="1522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 제출 전 체크사항!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4" name="Google Shape;244;p18"/>
          <p:cNvGrpSpPr/>
          <p:nvPr/>
        </p:nvGrpSpPr>
        <p:grpSpPr>
          <a:xfrm>
            <a:off x="507999" y="952501"/>
            <a:ext cx="8191501" cy="3784599"/>
            <a:chOff x="107504" y="1732781"/>
            <a:chExt cx="8900909" cy="4396519"/>
          </a:xfrm>
        </p:grpSpPr>
        <p:pic>
          <p:nvPicPr>
            <p:cNvPr id="245" name="Google Shape;245;p18" descr="제목 없음.png"/>
            <p:cNvPicPr preferRelativeResize="0"/>
            <p:nvPr/>
          </p:nvPicPr>
          <p:blipFill rotWithShape="1">
            <a:blip r:embed="rId3">
              <a:alphaModFix/>
            </a:blip>
            <a:srcRect r="16924" b="10799"/>
            <a:stretch/>
          </p:blipFill>
          <p:spPr>
            <a:xfrm>
              <a:off x="107504" y="1732781"/>
              <a:ext cx="4608512" cy="436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8"/>
            <p:cNvSpPr/>
            <p:nvPr/>
          </p:nvSpPr>
          <p:spPr>
            <a:xfrm>
              <a:off x="2578272" y="4545124"/>
              <a:ext cx="913608" cy="1584176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95536" y="1916832"/>
              <a:ext cx="768246" cy="504056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8" name="Google Shape;248;p18"/>
            <p:cNvCxnSpPr>
              <a:stCxn id="247" idx="3"/>
            </p:cNvCxnSpPr>
            <p:nvPr/>
          </p:nvCxnSpPr>
          <p:spPr>
            <a:xfrm>
              <a:off x="1163782" y="2168860"/>
              <a:ext cx="1824000" cy="2412300"/>
            </a:xfrm>
            <a:prstGeom prst="bentConnector2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pic>
          <p:nvPicPr>
            <p:cNvPr id="249" name="Google Shape;24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88024" y="2003512"/>
              <a:ext cx="4220389" cy="3945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696198" y="970338"/>
            <a:ext cx="689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1D69EB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</a:t>
            </a:r>
            <a:endParaRPr sz="2800" b="1" i="0" u="none" strike="noStrike" cap="none">
              <a:solidFill>
                <a:srgbClr val="1D69E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621536" y="1458796"/>
            <a:ext cx="6898200" cy="66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ko-KR" sz="3800" b="1" i="0" u="none" strike="noStrike" cap="none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3800" b="1" i="0" u="none" strike="noStrike" cap="none">
              <a:solidFill>
                <a:srgbClr val="1522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입사지원서 제출일 안내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83822">
            <a:off x="807200" y="1097025"/>
            <a:ext cx="1259965" cy="10961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50056" y="1176039"/>
            <a:ext cx="8864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9/18</a:t>
            </a:r>
            <a:r>
              <a:rPr lang="ko-KR" altLang="en-US" sz="40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</a:t>
            </a:r>
            <a:r>
              <a:rPr lang="en-US" altLang="ko-KR" sz="40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b="1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ko-KR" altLang="en-US" sz="40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요일</a:t>
            </a:r>
            <a:r>
              <a:rPr lang="en-US" altLang="ko-KR" sz="40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 </a:t>
            </a:r>
            <a:r>
              <a:rPr lang="en-US" altLang="ko-KR" sz="4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4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시까지 </a:t>
            </a:r>
            <a:endParaRPr lang="en-US" altLang="ko-KR" sz="4000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40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입사지원서 제출</a:t>
            </a:r>
            <a:endParaRPr lang="en-US" altLang="ko-KR" sz="4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968" y="32271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담임 </a:t>
            </a:r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취업팀</a:t>
            </a:r>
            <a:r>
              <a:rPr lang="ko-KR" altLang="en-US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진은지</a:t>
            </a:r>
            <a:endParaRPr lang="en-US" altLang="ko-KR" sz="2400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24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제출 </a:t>
            </a:r>
            <a:r>
              <a:rPr lang="ko-KR" altLang="en-US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메일주소 </a:t>
            </a:r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khjob13@iei.or.kr</a:t>
            </a:r>
            <a:endParaRPr lang="en-US" altLang="ko-KR" sz="2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TEL : </a:t>
            </a:r>
            <a:r>
              <a:rPr lang="en-US" altLang="ko-KR" sz="24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070-4827-2147</a:t>
            </a:r>
            <a:endParaRPr lang="ko-KR" altLang="en-US" sz="2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5133149" y="1553859"/>
            <a:ext cx="544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5580024" y="1572982"/>
            <a:ext cx="259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11163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이력서 작성법</a:t>
            </a:r>
            <a:endParaRPr sz="1400" b="1" i="0" u="none" strike="noStrike" cap="none" dirty="0">
              <a:solidFill>
                <a:srgbClr val="11163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120449" y="2121428"/>
            <a:ext cx="544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580029" y="2121428"/>
            <a:ext cx="259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11163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자기소개서 작성법(인성 항목)</a:t>
            </a:r>
            <a:endParaRPr sz="1400" b="1" i="0" u="none" strike="noStrike" cap="none" dirty="0">
              <a:solidFill>
                <a:srgbClr val="11163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120449" y="2647920"/>
            <a:ext cx="544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580024" y="2655575"/>
            <a:ext cx="2992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11163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수행프로젝트 작성법 및 체크사항</a:t>
            </a:r>
            <a:endParaRPr sz="1400" b="1" i="0" u="none" strike="noStrike" cap="none" dirty="0">
              <a:solidFill>
                <a:srgbClr val="11163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20449" y="3185314"/>
            <a:ext cx="544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580029" y="3184701"/>
            <a:ext cx="259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11163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 제출 전 체크사항</a:t>
            </a:r>
            <a:endParaRPr sz="1400" b="1" i="0" u="none" strike="noStrike" cap="none">
              <a:solidFill>
                <a:srgbClr val="11163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133149" y="3667914"/>
            <a:ext cx="5448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592729" y="3667301"/>
            <a:ext cx="259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11163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400" b="1" i="0" u="none" strike="noStrike" cap="none">
              <a:solidFill>
                <a:srgbClr val="11163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696198" y="970338"/>
            <a:ext cx="689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1D69EB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 sz="2800" b="1" i="0" u="none" strike="noStrike" cap="none">
              <a:solidFill>
                <a:srgbClr val="1D69E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621536" y="1458796"/>
            <a:ext cx="68982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ko-KR" sz="3800" b="1" i="0" u="none" strike="noStrike" cap="none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이력서 작성법</a:t>
            </a:r>
            <a:endParaRPr sz="3800" b="1" i="0" u="none" strike="noStrike" cap="none">
              <a:solidFill>
                <a:srgbClr val="1522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9538" y="324019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입사지원서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양식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8" y="987287"/>
            <a:ext cx="7365194" cy="39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</a:t>
            </a:r>
            <a:endParaRPr sz="2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p4" descr="C:\Users\user1\Desktop\%C2EEC~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025" y="1034575"/>
            <a:ext cx="5047250" cy="1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175" y="2087000"/>
            <a:ext cx="4088672" cy="277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이력서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4537925" y="1010550"/>
            <a:ext cx="3971100" cy="3840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★이력서 작성 시 체크사항★</a:t>
            </a:r>
            <a:endParaRPr sz="1200" b="1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응시부문: 공고에 표기된 지원분야 작성</a:t>
            </a:r>
            <a:endParaRPr sz="10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날짜작성방식 통일 (0000년 00월 00일)</a:t>
            </a:r>
            <a:endParaRPr sz="1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희망급여: 회사내규에 따름 </a:t>
            </a:r>
            <a:endParaRPr sz="10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(회사에서 필수 기재 요청 시에는 기재하여도 무관)</a:t>
            </a:r>
            <a:endParaRPr sz="1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증명사진: 정장 착용, 밝고 단정하게!</a:t>
            </a:r>
            <a:endParaRPr sz="1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최종학력: 고등학교 포함, 최신 순으로 작성 </a:t>
            </a:r>
            <a:endParaRPr sz="10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(학사/전문학사 졸업 표기)</a:t>
            </a:r>
            <a:endParaRPr sz="1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자격증: 직무 연관성 높은 순/최신 순으로 작성</a:t>
            </a:r>
            <a:endParaRPr sz="10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사회경험: 6개월 이상 근무한 이력 작성</a:t>
            </a:r>
            <a:endParaRPr sz="10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(아르바이트 경험도 작성 가능)</a:t>
            </a:r>
            <a:endParaRPr sz="1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출석률: 취업담임이 기재함</a:t>
            </a:r>
            <a:endParaRPr sz="10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ko-KR" sz="10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서명란: 성명, 서명 작성</a:t>
            </a:r>
            <a:endParaRPr sz="10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해당 내용 없으면 항목 삭제</a:t>
            </a:r>
            <a:endParaRPr sz="10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관련 수상내역, 기타 어필요소 있을 시 표 추가하여 작성 가능</a:t>
            </a:r>
            <a:endParaRPr sz="12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00" y="964143"/>
            <a:ext cx="2758244" cy="399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696198" y="970338"/>
            <a:ext cx="689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1D69EB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 sz="2800" b="1" i="0" u="none" strike="noStrike" cap="none">
              <a:solidFill>
                <a:srgbClr val="1D69E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21536" y="1458796"/>
            <a:ext cx="68982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ko-KR" sz="3800" b="1" i="0" u="none" strike="noStrike" cap="none">
                <a:solidFill>
                  <a:srgbClr val="1522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자기소개서 작성법</a:t>
            </a:r>
            <a:endParaRPr sz="3800" b="1" i="0" u="none" strike="noStrike" cap="none">
              <a:solidFill>
                <a:srgbClr val="1522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750057" y="392164"/>
            <a:ext cx="4686300" cy="4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자기소개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709753" y="1070000"/>
            <a:ext cx="7724495" cy="792088"/>
          </a:xfrm>
          <a:prstGeom prst="roundRect">
            <a:avLst>
              <a:gd name="adj" fmla="val 3919"/>
            </a:avLst>
          </a:prstGeom>
          <a:solidFill>
            <a:schemeClr val="lt1"/>
          </a:solidFill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업무에 지원한 본인만의 </a:t>
            </a:r>
            <a:r>
              <a:rPr lang="ko-KR" sz="1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역량과 강점, 지원동기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소개해주세요.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584200" y="2039297"/>
            <a:ext cx="82803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본인의 </a:t>
            </a:r>
            <a:r>
              <a:rPr lang="ko-KR" sz="2000" b="1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특성, 강점, 가치관, 지원동기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</a:t>
            </a:r>
            <a:endParaRPr sz="2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어필하고자 하는 키워드와 관련 사례 제시</a:t>
            </a:r>
            <a:endParaRPr sz="2000" b="1" i="0" u="none" strike="noStrike" cap="none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여러 내용 보다 한 가지 </a:t>
            </a:r>
            <a:r>
              <a:rPr lang="ko-KR" sz="1800" b="1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사례는 </a:t>
            </a:r>
            <a:r>
              <a:rPr lang="ko-KR" sz="1800" b="1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작성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본인의 특성이 업무수행에 있어 어떻게 발휘될 수 있을지 </a:t>
            </a:r>
            <a:endParaRPr lang="en-US" altLang="ko-KR" sz="1800" b="1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업무적용방안으로 연결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지어 작성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지원동기 작성시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 직무에 </a:t>
            </a:r>
            <a:r>
              <a:rPr lang="ko-KR" sz="1800" b="1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관심/흥미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가지게 된 계기 또는 직무분석을 통해 직무에 대한 이해와 지원자의 성향과 어떤 부분이 어울리는지를 연결 지어 작성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750057" y="392164"/>
            <a:ext cx="4686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성격의 장단점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450900" y="2137994"/>
            <a:ext cx="8242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장점, 단점 및 그에 따른 관련 사례 작성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본인의 장점이 지원직무수행에 적합하며, 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단점을 인지, 보완하려 노력하려는 인재임을 어필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</a:t>
            </a:r>
            <a:r>
              <a:rPr lang="ko-KR" sz="2000" b="1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두괄식</a:t>
            </a: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작성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장점: 긍정적인 결과를 도출한 사례를 구체적으로 제시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단점: 단점을 고치기 위한 노력 방안 및 행동 제시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-KR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치명적 단점은 언급 자제!!</a:t>
            </a:r>
            <a:endParaRPr sz="2000" b="0" i="0" u="none" strike="noStrike" cap="non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709753" y="1044600"/>
            <a:ext cx="7724400" cy="792000"/>
          </a:xfrm>
          <a:prstGeom prst="roundRect">
            <a:avLst>
              <a:gd name="adj" fmla="val 3919"/>
            </a:avLst>
          </a:prstGeom>
          <a:solidFill>
            <a:srgbClr val="FFFFFF"/>
          </a:solidFill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성격 중 </a:t>
            </a: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장점과 단점</a:t>
            </a:r>
            <a:r>
              <a:rPr lang="ko-KR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무엇이며</a:t>
            </a: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단점</a:t>
            </a:r>
            <a:r>
              <a:rPr lang="ko-KR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경우 보완하기 위하여 </a:t>
            </a: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노력</a:t>
            </a:r>
            <a:r>
              <a:rPr lang="ko-KR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했나요?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(단점 작성 시, 보완 노력 포함)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517</Words>
  <Application>Microsoft Office PowerPoint</Application>
  <PresentationFormat>화면 슬라이드 쇼(16:9)</PresentationFormat>
  <Paragraphs>100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HY헤드라인M</vt:lpstr>
      <vt:lpstr>Noto Sans Symbols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user1</cp:lastModifiedBy>
  <cp:revision>7</cp:revision>
  <dcterms:modified xsi:type="dcterms:W3CDTF">2022-09-13T08:20:52Z</dcterms:modified>
</cp:coreProperties>
</file>