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63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9052" y="5608767"/>
            <a:ext cx="5754466" cy="4074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47619" y="1706680"/>
            <a:ext cx="5164523" cy="6886123"/>
            <a:chOff x="9647619" y="1706680"/>
            <a:chExt cx="5164523" cy="6886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453" y="-1399286"/>
              <a:ext cx="10329047" cy="1377224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619" y="1706680"/>
              <a:ext cx="5164523" cy="68861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2384" y="3142860"/>
            <a:ext cx="1801808" cy="13313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9525" y="5054046"/>
            <a:ext cx="2518747" cy="2807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8571" y="3265837"/>
            <a:ext cx="8940000" cy="5939877"/>
            <a:chOff x="-428571" y="3265837"/>
            <a:chExt cx="8940000" cy="59398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571" y="3265837"/>
              <a:ext cx="8940000" cy="59398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8574" y="3171431"/>
            <a:ext cx="1801808" cy="13313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5" cstate="print"/>
          <a:srcRect b="25212"/>
          <a:stretch/>
        </p:blipFill>
        <p:spPr>
          <a:xfrm>
            <a:off x="9085716" y="5347659"/>
            <a:ext cx="2541004" cy="1700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42066" y="3909811"/>
            <a:ext cx="471577" cy="938518"/>
            <a:chOff x="3542066" y="3909811"/>
            <a:chExt cx="471577" cy="9385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2066" y="3909811"/>
              <a:ext cx="471577" cy="9385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102808" y="2789660"/>
            <a:ext cx="10278708" cy="6101585"/>
            <a:chOff x="-2102808" y="2789660"/>
            <a:chExt cx="10278708" cy="61015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102808" y="2789660"/>
              <a:ext cx="10278708" cy="61015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384" y="3187398"/>
            <a:ext cx="1801808" cy="13399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9525" y="5149310"/>
            <a:ext cx="1793213" cy="1740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3338096"/>
            <a:ext cx="6733333" cy="4040000"/>
            <a:chOff x="9142857" y="3338096"/>
            <a:chExt cx="6733333" cy="4040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9887" y="1581792"/>
              <a:ext cx="13466667" cy="80800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338096"/>
              <a:ext cx="6733333" cy="404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47619" y="1706680"/>
            <a:ext cx="5164523" cy="6886123"/>
            <a:chOff x="9647619" y="1706680"/>
            <a:chExt cx="5164523" cy="6886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453" y="-1399286"/>
              <a:ext cx="10329047" cy="1377224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619" y="1706680"/>
              <a:ext cx="5164523" cy="68861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3812" y="1063826"/>
            <a:ext cx="1801808" cy="13313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4" y="3107240"/>
            <a:ext cx="2264232" cy="44075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0697" y="3107240"/>
            <a:ext cx="2980280" cy="3874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8574" y="4131460"/>
            <a:ext cx="1887522" cy="13313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5716" y="5549687"/>
            <a:ext cx="2264232" cy="22742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28571" y="3265837"/>
            <a:ext cx="8940000" cy="5939877"/>
            <a:chOff x="-428571" y="3265837"/>
            <a:chExt cx="8940000" cy="59398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8571" y="3265837"/>
              <a:ext cx="8940000" cy="59398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6956" y="3056320"/>
            <a:ext cx="8829620" cy="5882734"/>
            <a:chOff x="-636956" y="3056320"/>
            <a:chExt cx="8829620" cy="58827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36956" y="3056320"/>
              <a:ext cx="8829620" cy="5882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4765" y="7559185"/>
            <a:ext cx="5390862" cy="1802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3229</cp:lastModifiedBy>
  <cp:revision>4</cp:revision>
  <dcterms:created xsi:type="dcterms:W3CDTF">2022-10-05T20:09:26Z</dcterms:created>
  <dcterms:modified xsi:type="dcterms:W3CDTF">2022-10-11T08:15:45Z</dcterms:modified>
</cp:coreProperties>
</file>