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01" d="100"/>
          <a:sy n="101" d="100"/>
        </p:scale>
        <p:origin x="27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B1DFF-DAE7-453E-AF13-58525857B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92F06-97F2-4FA5-8685-88DD34E08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CE14A-FF01-4C8B-9754-CF5CF313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770C2-23E7-47A2-81E1-25E91DED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B5D4E-1E7A-4CB9-9376-E9D7402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9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AA21-2001-444C-B63A-EA8CCEB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2D4A9E-07DF-4A52-AFB9-AAAD6C6AD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B9959-DA79-4543-8C88-40FC1049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ED6A9-6429-4DE3-8E99-056B7225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C4E75-1682-44EE-BB0F-52410FB5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9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507396-89FF-4FBD-A6D9-682E6A0F5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F1894-57E4-4522-8575-B533A4EAE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B8ACD-230E-47B4-8132-812CAB1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B021D-46CE-4789-85CD-BCEDC91D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FC88A-1737-4DB8-A081-059F1D9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3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76F94-CAA0-4C48-BDFD-3F643338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3F64C-2E07-4F54-88F1-222C9F8B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6D9ED-689D-4DFE-AF08-8DD5CD0F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DEA13-E761-4D32-9870-C429A340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8D516-9031-4FBB-8037-BA5E1450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6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A0C00-3174-480A-9AB8-E537C7F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8679F-2476-4F07-A0F0-874C6AA54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BE6CB-596D-4C0B-8539-6D06646D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62B2C-A45F-4202-A6F6-88B80576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912D0-DDE9-4790-8B34-5B585F2F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3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E36A6-4EE3-45B4-B946-A6EC09D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FB5F5-C483-4D48-AA85-091CF6C0E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E5756-08C0-450F-9BB6-566EC6905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DD5C6-AC53-43BD-BCE6-3404AA67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BA70F-CBCF-48EE-A93B-9F0E1136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4CD71-AC05-48A8-8981-5E8710D0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2097D-25B0-486A-A0DE-2E9C1121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9477B-80E3-449B-A6C9-221FEC2D8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3450F-833C-46E3-883B-8D44D0075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BEB891-74E8-4F7A-A3E3-ED74F4495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6F79D5-54F9-4A41-800D-EE1CC78A3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105F41-D5BC-45C1-A2C6-3B14B809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E6BD4B-8C21-43D6-A7C0-2B1CF4C4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AEE49-7743-43B2-85CE-90C64765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01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B8D6E-15B2-4CE1-A1DE-0A30B4A5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5B73E-059F-4C31-BA0C-5CA300E4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F2824-C8F5-44F2-9449-BC9AEBC6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0D0772-5B2C-46CB-83C3-22CD5867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7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616A6-AEC1-4437-A3C2-7305D075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0DDAB5-CFA2-4E38-AD59-626BAEB3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245C2-E9E4-464F-A06D-F49CE7A8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2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7C74F-3C15-4F8A-A990-6EC0086E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B48F4-D193-4B98-A471-4D10F939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29E3A-1857-4CC0-96D0-75936DB1B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2E8C3-FD4C-4BA0-A775-120162B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001C3-C470-454F-B888-FEF183D1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6829B0-77BF-4EC7-85FF-D40D738E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3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CA43A-FD35-4DAD-AA8D-602093D8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46F14-0E16-414C-9C15-8B7B9D2B5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2C1144-37CA-4B91-AE05-78DAC4887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CB3B5-B137-4961-8D50-5181C108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32003-9C9E-4E14-AA05-40A3A1E8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115768-3597-4721-89D1-41950773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8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F07115-7390-4EF1-8F09-7026EC9D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65AE3-34E3-4D4E-8F96-52BF81D3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39AB5-CA2A-498C-89F4-9C666C40D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EC4A-4F5B-4FF3-8194-1AC6353E6C11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A3D79-73B7-408D-8656-839A8775F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11F83-2624-424F-9F92-153AB882E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0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C179-B4AA-4A75-A327-574565DED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HW5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CF87FD-5901-4605-B19B-A48B81EA0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Due: Dec. 9 (Wed.)</a:t>
            </a:r>
            <a:r>
              <a:rPr lang="ko-KR" altLang="en-US" dirty="0" smtClean="0"/>
              <a:t> </a:t>
            </a:r>
            <a:r>
              <a:rPr lang="en-US" altLang="ko-KR" dirty="0" smtClean="0"/>
              <a:t>23:50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57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162AE-FB75-4DC6-9CC7-89711884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GUI for HW4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B82C1B-0809-424E-9187-5246FD1BF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4"/>
            <a:ext cx="5181600" cy="581183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Write the program title at the window title-bar.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Options for age groups and measurement sites are give as radio buttons. At the beginning, nothing is selected. For the body temperature, users are supposed to type it directly in a textbox. The starting position of widgets for input data are vertically aligned.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A button right below input widgets is to generate random input and automatically fill input widgets.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The next button is (1) to validate input data and (2) check the temperature. If any input data is not valid (no age group, no measurement site, no temperature, non-numeric or negative temperature), show a pop-up dialog to say what's wrong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After successfully checking the temperature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Show a pop-up dialog to tell the result (normal – info dialog, fever – error dialog, low – warning dialog)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Keep the record – </a:t>
            </a:r>
            <a:r>
              <a:rPr lang="en-US" altLang="ko-KR" dirty="0" err="1" smtClean="0"/>
              <a:t>date&amp;time</a:t>
            </a:r>
            <a:r>
              <a:rPr lang="en-US" altLang="ko-KR" dirty="0" smtClean="0"/>
              <a:t>, age group, measurement site, temperature, test result- at a textbox below the test button accumulatively</a:t>
            </a: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Deselect the age group radio button, measurement site radio button and remove the text from the temperature text box, in order to receive the next input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The button to save in a file will show a file save dialog when clicked. After choosing a file to save, save all the records in the file and remove the contents from the test result textbox. Show a popup dialog to tell ‘where and how many records are saved.</a:t>
            </a:r>
            <a:r>
              <a:rPr lang="ko-KR" altLang="en-US" dirty="0" smtClean="0"/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/>
              <a:t>Use Frames to layout widgets properly. Add paddings </a:t>
            </a:r>
            <a:r>
              <a:rPr lang="en-US" altLang="ko-KR" dirty="0" smtClean="0"/>
              <a:t>in </a:t>
            </a:r>
            <a:r>
              <a:rPr lang="en-US" altLang="ko-KR" dirty="0" smtClean="0"/>
              <a:t>Frames for better look &amp; feel</a:t>
            </a:r>
            <a:r>
              <a:rPr lang="en-US" altLang="ko-KR" dirty="0" smtClean="0"/>
              <a:t>. Sizes and styles of widgets are up to you.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14A4D-BB24-2A46-A3D7-2B546A1B6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90B84D-5353-6443-B721-2B7E855DD0C0}"/>
              </a:ext>
            </a:extLst>
          </p:cNvPr>
          <p:cNvSpPr/>
          <p:nvPr/>
        </p:nvSpPr>
        <p:spPr>
          <a:xfrm>
            <a:off x="638175" y="1825625"/>
            <a:ext cx="5381625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60A88-35BD-194D-B1BE-BA2A25E567F3}"/>
              </a:ext>
            </a:extLst>
          </p:cNvPr>
          <p:cNvSpPr txBox="1"/>
          <p:nvPr/>
        </p:nvSpPr>
        <p:spPr>
          <a:xfrm>
            <a:off x="638175" y="1825625"/>
            <a:ext cx="53816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Program title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3AFF3-66E7-0C4F-8437-3F47E640190F}"/>
              </a:ext>
            </a:extLst>
          </p:cNvPr>
          <p:cNvSpPr txBox="1"/>
          <p:nvPr/>
        </p:nvSpPr>
        <p:spPr>
          <a:xfrm>
            <a:off x="1051560" y="2219900"/>
            <a:ext cx="46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Age groups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3FB34-D6A6-7843-A02B-6EEE81EA6D54}"/>
              </a:ext>
            </a:extLst>
          </p:cNvPr>
          <p:cNvSpPr txBox="1"/>
          <p:nvPr/>
        </p:nvSpPr>
        <p:spPr>
          <a:xfrm>
            <a:off x="1051560" y="2539503"/>
            <a:ext cx="478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Measurement sites </a:t>
            </a:r>
            <a:endParaRPr lang="en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773643-4703-DC47-958E-20A6DB13D222}"/>
              </a:ext>
            </a:extLst>
          </p:cNvPr>
          <p:cNvSpPr txBox="1"/>
          <p:nvPr/>
        </p:nvSpPr>
        <p:spPr>
          <a:xfrm>
            <a:off x="1051560" y="2908835"/>
            <a:ext cx="46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Body Temperature </a:t>
            </a:r>
            <a:endParaRPr lang="en-K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CA1AF-24F2-CC4F-A0C3-7ED1500C1C63}"/>
              </a:ext>
            </a:extLst>
          </p:cNvPr>
          <p:cNvSpPr/>
          <p:nvPr/>
        </p:nvSpPr>
        <p:spPr>
          <a:xfrm>
            <a:off x="1148715" y="3781939"/>
            <a:ext cx="4543424" cy="366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Button to test the temperature</a:t>
            </a:r>
            <a:endParaRPr lang="en-KR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32DCA1AF-24F2-CC4F-A0C3-7ED1500C1C63}"/>
              </a:ext>
            </a:extLst>
          </p:cNvPr>
          <p:cNvSpPr/>
          <p:nvPr/>
        </p:nvSpPr>
        <p:spPr>
          <a:xfrm>
            <a:off x="1148714" y="3288842"/>
            <a:ext cx="4543425" cy="366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Button to generate random input</a:t>
            </a:r>
            <a:endParaRPr lang="en-KR" dirty="0"/>
          </a:p>
        </p:txBody>
      </p:sp>
      <p:sp>
        <p:nvSpPr>
          <p:cNvPr id="3" name="직사각형 2"/>
          <p:cNvSpPr/>
          <p:nvPr/>
        </p:nvSpPr>
        <p:spPr>
          <a:xfrm>
            <a:off x="3799392" y="2194957"/>
            <a:ext cx="166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Radio buttons</a:t>
            </a:r>
            <a:endParaRPr lang="en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798633" y="2522993"/>
            <a:ext cx="166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Radio buttons</a:t>
            </a:r>
            <a:endParaRPr lang="en-KR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3784152" y="2892999"/>
            <a:ext cx="72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Entry</a:t>
            </a:r>
            <a:endParaRPr lang="en-KR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771525" y="4211468"/>
            <a:ext cx="5103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Temperature Test Results (Accumulated)</a:t>
            </a:r>
          </a:p>
          <a:p>
            <a:r>
              <a:rPr lang="en-US" altLang="ko-KR" sz="1600" dirty="0" err="1" smtClean="0"/>
              <a:t>Date&amp;Time</a:t>
            </a:r>
            <a:r>
              <a:rPr lang="en-US" altLang="ko-KR" sz="1600" dirty="0" smtClean="0"/>
              <a:t>, Age group, Site, Temperature, Test result</a:t>
            </a:r>
          </a:p>
          <a:p>
            <a:r>
              <a:rPr lang="en-US" altLang="ko-KR" sz="1600" dirty="0" err="1"/>
              <a:t>Date&amp;Time</a:t>
            </a:r>
            <a:r>
              <a:rPr lang="en-US" altLang="ko-KR" sz="1600" dirty="0"/>
              <a:t>, Age group, Site, Temperature, Test result</a:t>
            </a:r>
          </a:p>
          <a:p>
            <a:r>
              <a:rPr lang="en-US" altLang="ko-KR" sz="1600" dirty="0" smtClean="0"/>
              <a:t>….</a:t>
            </a:r>
            <a:endParaRPr lang="ko-KR" altLang="en-US" sz="1600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2DCA1AF-24F2-CC4F-A0C3-7ED1500C1C63}"/>
              </a:ext>
            </a:extLst>
          </p:cNvPr>
          <p:cNvSpPr/>
          <p:nvPr/>
        </p:nvSpPr>
        <p:spPr>
          <a:xfrm>
            <a:off x="1148715" y="5694282"/>
            <a:ext cx="4543424" cy="366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Button to save the results in a file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6194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0AA9A-E9B5-40C4-8844-FFED4DC8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Hint: multi-line text box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22044-36EF-4274-B6EE-FD2AD95D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accent1"/>
                </a:solidFill>
              </a:rPr>
              <a:t>from </a:t>
            </a:r>
            <a:r>
              <a:rPr lang="en-US" altLang="ko-KR" dirty="0" err="1">
                <a:solidFill>
                  <a:schemeClr val="accent1"/>
                </a:solidFill>
              </a:rPr>
              <a:t>tkinter.scrolledtext</a:t>
            </a:r>
            <a:r>
              <a:rPr lang="en-US" altLang="ko-KR" dirty="0">
                <a:solidFill>
                  <a:schemeClr val="accent1"/>
                </a:solidFill>
              </a:rPr>
              <a:t> import *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# create a multi-line textbox widget – in the following example, the widget name is ‘t1’.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t1 = </a:t>
            </a:r>
            <a:r>
              <a:rPr lang="en-US" altLang="ko-KR" dirty="0" err="1">
                <a:solidFill>
                  <a:schemeClr val="accent1"/>
                </a:solidFill>
              </a:rPr>
              <a:t>ScrolledText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en-US" altLang="ko-KR" dirty="0" err="1"/>
              <a:t>parent_widget</a:t>
            </a:r>
            <a:r>
              <a:rPr lang="en-US" altLang="ko-KR" dirty="0"/>
              <a:t>, </a:t>
            </a:r>
            <a:r>
              <a:rPr lang="en-US" altLang="ko-KR" dirty="0" err="1" smtClean="0"/>
              <a:t>additional_options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# append contents at the end </a:t>
            </a:r>
            <a:r>
              <a:rPr lang="en-US" altLang="ko-KR" dirty="0" smtClean="0"/>
              <a:t>of the existing contents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t1</a:t>
            </a:r>
            <a:r>
              <a:rPr lang="en-US" altLang="ko-KR" dirty="0">
                <a:solidFill>
                  <a:schemeClr val="accent1"/>
                </a:solidFill>
              </a:rPr>
              <a:t>.insert(END,</a:t>
            </a:r>
            <a:r>
              <a:rPr lang="en-US" altLang="ko-KR" dirty="0"/>
              <a:t> </a:t>
            </a:r>
            <a:r>
              <a:rPr lang="en-US" altLang="ko-KR" dirty="0" smtClean="0"/>
              <a:t>contents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# </a:t>
            </a:r>
            <a:r>
              <a:rPr lang="en-US" altLang="ko-KR" dirty="0" smtClean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the entire contents from the first character to the last </a:t>
            </a:r>
            <a:r>
              <a:rPr lang="en-US" altLang="ko-KR" dirty="0" smtClean="0"/>
              <a:t>character and return the contents – in the following example, the returned contents are assigned to a variable, named 'txt‘.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txt = t1</a:t>
            </a:r>
            <a:r>
              <a:rPr lang="en-US" altLang="ko-KR" dirty="0" smtClean="0">
                <a:solidFill>
                  <a:schemeClr val="accent1"/>
                </a:solidFill>
              </a:rPr>
              <a:t>.get(1.0, END)</a:t>
            </a:r>
            <a:endParaRPr lang="ko-KR" alt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#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entire contents from the first character to the last character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t1</a:t>
            </a:r>
            <a:r>
              <a:rPr lang="en-US" altLang="ko-KR" dirty="0">
                <a:solidFill>
                  <a:schemeClr val="accent1"/>
                </a:solidFill>
              </a:rPr>
              <a:t>.delete(1.0, END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0E919-A428-44D3-9388-B78C371A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Hint: </a:t>
            </a:r>
            <a:r>
              <a:rPr lang="en-US" altLang="ko-KR" dirty="0" smtClean="0"/>
              <a:t>pop-up dialog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87B06-B032-4409-B23A-34DC3137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from </a:t>
            </a:r>
            <a:r>
              <a:rPr lang="en-US" altLang="ko-KR" dirty="0" err="1">
                <a:solidFill>
                  <a:schemeClr val="accent1"/>
                </a:solidFill>
              </a:rPr>
              <a:t>tkinter</a:t>
            </a:r>
            <a:r>
              <a:rPr lang="en-US" altLang="ko-KR" dirty="0">
                <a:solidFill>
                  <a:schemeClr val="accent1"/>
                </a:solidFill>
              </a:rPr>
              <a:t> import </a:t>
            </a:r>
            <a:r>
              <a:rPr lang="en-US" altLang="ko-KR" dirty="0" err="1">
                <a:solidFill>
                  <a:schemeClr val="accent1"/>
                </a:solidFill>
              </a:rPr>
              <a:t>messagebox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 popup dialog with a blue information icon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accent1"/>
                </a:solidFill>
              </a:rPr>
              <a:t>messagebox.showinfo</a:t>
            </a:r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en-US" altLang="ko-KR" dirty="0" smtClean="0"/>
              <a:t>title, contents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 </a:t>
            </a:r>
            <a:r>
              <a:rPr lang="en-US" altLang="ko-KR" dirty="0"/>
              <a:t>popup dialog with a </a:t>
            </a:r>
            <a:r>
              <a:rPr lang="en-US" altLang="ko-KR" dirty="0" smtClean="0"/>
              <a:t>yellow warning </a:t>
            </a:r>
            <a:r>
              <a:rPr lang="en-US" altLang="ko-KR" dirty="0"/>
              <a:t>icon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accent1"/>
                </a:solidFill>
              </a:rPr>
              <a:t>messagebox.showwarning</a:t>
            </a:r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en-US" altLang="ko-KR" dirty="0" smtClean="0"/>
              <a:t>title</a:t>
            </a:r>
            <a:r>
              <a:rPr lang="en-US" altLang="ko-KR" dirty="0"/>
              <a:t>, contents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 </a:t>
            </a:r>
            <a:r>
              <a:rPr lang="en-US" altLang="ko-KR" dirty="0"/>
              <a:t>popup dialog with a </a:t>
            </a:r>
            <a:r>
              <a:rPr lang="en-US" altLang="ko-KR" dirty="0" smtClean="0"/>
              <a:t>red error </a:t>
            </a:r>
            <a:r>
              <a:rPr lang="en-US" altLang="ko-KR" dirty="0"/>
              <a:t>icon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accent1"/>
                </a:solidFill>
              </a:rPr>
              <a:t>messagebox.showerror</a:t>
            </a:r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en-US" altLang="ko-KR" dirty="0" smtClean="0"/>
              <a:t>title</a:t>
            </a:r>
            <a:r>
              <a:rPr lang="en-US" altLang="ko-KR" dirty="0"/>
              <a:t>, contents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42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513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HW5</vt:lpstr>
      <vt:lpstr>Create GUI for HW4</vt:lpstr>
      <vt:lpstr>Hint: multi-line text box</vt:lpstr>
      <vt:lpstr>Hint: pop-up dialog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숙제5</dc:title>
  <dc:creator>박 지현</dc:creator>
  <cp:lastModifiedBy>user</cp:lastModifiedBy>
  <cp:revision>121</cp:revision>
  <dcterms:created xsi:type="dcterms:W3CDTF">2019-11-26T11:08:50Z</dcterms:created>
  <dcterms:modified xsi:type="dcterms:W3CDTF">2020-12-03T08:17:04Z</dcterms:modified>
</cp:coreProperties>
</file>