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47B"/>
    <a:srgbClr val="FF5050"/>
    <a:srgbClr val="FF9999"/>
    <a:srgbClr val="FF7C80"/>
    <a:srgbClr val="FFCCCC"/>
    <a:srgbClr val="FF6699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" y="2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8B0A-09E3-4F7C-A3D2-0EF1A59A298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79D-662C-418D-B05B-11EC0C99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0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8B0A-09E3-4F7C-A3D2-0EF1A59A298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79D-662C-418D-B05B-11EC0C99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2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8B0A-09E3-4F7C-A3D2-0EF1A59A298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79D-662C-418D-B05B-11EC0C99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9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8B0A-09E3-4F7C-A3D2-0EF1A59A298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79D-662C-418D-B05B-11EC0C99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8B0A-09E3-4F7C-A3D2-0EF1A59A298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79D-662C-418D-B05B-11EC0C99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3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8B0A-09E3-4F7C-A3D2-0EF1A59A298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79D-662C-418D-B05B-11EC0C99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2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8B0A-09E3-4F7C-A3D2-0EF1A59A298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79D-662C-418D-B05B-11EC0C99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8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8B0A-09E3-4F7C-A3D2-0EF1A59A298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79D-662C-418D-B05B-11EC0C99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8B0A-09E3-4F7C-A3D2-0EF1A59A298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79D-662C-418D-B05B-11EC0C99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1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8B0A-09E3-4F7C-A3D2-0EF1A59A298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79D-662C-418D-B05B-11EC0C99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3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8B0A-09E3-4F7C-A3D2-0EF1A59A298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79D-662C-418D-B05B-11EC0C99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9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E8B0A-09E3-4F7C-A3D2-0EF1A59A298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C79D-662C-418D-B05B-11EC0C99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0" y="0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grpSp>
        <p:nvGrpSpPr>
          <p:cNvPr id="26" name="그룹 25"/>
          <p:cNvGrpSpPr/>
          <p:nvPr/>
        </p:nvGrpSpPr>
        <p:grpSpPr>
          <a:xfrm>
            <a:off x="2552700" y="533400"/>
            <a:ext cx="7086600" cy="876300"/>
            <a:chOff x="2552700" y="781050"/>
            <a:chExt cx="7086600" cy="8763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52700" y="781050"/>
              <a:ext cx="876300" cy="704850"/>
              <a:chOff x="-4724400" y="762000"/>
              <a:chExt cx="876300" cy="704850"/>
            </a:xfrm>
          </p:grpSpPr>
          <p:sp>
            <p:nvSpPr>
              <p:cNvPr id="19" name="갈매기형 수장 18"/>
              <p:cNvSpPr/>
              <p:nvPr/>
            </p:nvSpPr>
            <p:spPr>
              <a:xfrm>
                <a:off x="-4724400" y="762000"/>
                <a:ext cx="876300" cy="704850"/>
              </a:xfrm>
              <a:prstGeom prst="chevron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-4286250" y="762000"/>
                <a:ext cx="438150" cy="704850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flipH="1">
              <a:off x="8763000" y="781050"/>
              <a:ext cx="876300" cy="704850"/>
              <a:chOff x="-4724400" y="762000"/>
              <a:chExt cx="876300" cy="704850"/>
            </a:xfrm>
          </p:grpSpPr>
          <p:sp>
            <p:nvSpPr>
              <p:cNvPr id="23" name="갈매기형 수장 22"/>
              <p:cNvSpPr/>
              <p:nvPr/>
            </p:nvSpPr>
            <p:spPr>
              <a:xfrm>
                <a:off x="-4724400" y="762000"/>
                <a:ext cx="876300" cy="704850"/>
              </a:xfrm>
              <a:prstGeom prst="chevron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-4286250" y="762000"/>
                <a:ext cx="438150" cy="704850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3514725" y="952500"/>
              <a:ext cx="5162550" cy="70485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ko-KR" altLang="en-US" b="1" spc="50" dirty="0" err="1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팔두재</a:t>
              </a:r>
              <a:r>
                <a:rPr lang="ko-KR" altLang="en-US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게임 발표</a:t>
              </a:r>
              <a:endParaRPr lang="ko-KR" altLang="en-US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542536" y="2419856"/>
            <a:ext cx="513473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1" cap="none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휴대폰을</a:t>
            </a:r>
            <a:endParaRPr lang="en-US" altLang="ko-KR" sz="9600" b="1" cap="none" spc="50" dirty="0" smtClean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ko-KR" altLang="en-US" sz="96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지켜라</a:t>
            </a:r>
            <a:endParaRPr lang="en-US" altLang="ko-KR" sz="9600" b="1" cap="none" spc="50" dirty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624" y="4188300"/>
            <a:ext cx="3217006" cy="234000"/>
            <a:chOff x="311624" y="4188300"/>
            <a:chExt cx="3217006" cy="23400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442530" y="4305300"/>
              <a:ext cx="30861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순서도: 판단 13"/>
            <p:cNvSpPr/>
            <p:nvPr/>
          </p:nvSpPr>
          <p:spPr>
            <a:xfrm flipH="1">
              <a:off x="311624" y="4188300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505825" y="4188300"/>
            <a:ext cx="3203100" cy="234000"/>
            <a:chOff x="8505825" y="4188300"/>
            <a:chExt cx="3203100" cy="234000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8505825" y="4305300"/>
              <a:ext cx="30861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판단 14"/>
            <p:cNvSpPr/>
            <p:nvPr/>
          </p:nvSpPr>
          <p:spPr>
            <a:xfrm flipH="1">
              <a:off x="11474925" y="4188300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853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-3" y="5519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grpSp>
        <p:nvGrpSpPr>
          <p:cNvPr id="3" name="그룹 2"/>
          <p:cNvGrpSpPr/>
          <p:nvPr/>
        </p:nvGrpSpPr>
        <p:grpSpPr>
          <a:xfrm>
            <a:off x="-3" y="446314"/>
            <a:ext cx="3439889" cy="704850"/>
            <a:chOff x="-3" y="489857"/>
            <a:chExt cx="3439889" cy="704850"/>
          </a:xfrm>
        </p:grpSpPr>
        <p:sp>
          <p:nvSpPr>
            <p:cNvPr id="30" name="갈매기형 수장 29"/>
            <p:cNvSpPr/>
            <p:nvPr/>
          </p:nvSpPr>
          <p:spPr>
            <a:xfrm flipH="1">
              <a:off x="0" y="489857"/>
              <a:ext cx="3439886" cy="704850"/>
            </a:xfrm>
            <a:prstGeom prst="chevr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flipH="1">
              <a:off x="-3" y="489857"/>
              <a:ext cx="2496459" cy="70485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 </a:t>
              </a:r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게임 설명</a:t>
              </a:r>
              <a:endParaRPr lang="ko-KR" altLang="en-US" sz="28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오각형 11"/>
          <p:cNvSpPr/>
          <p:nvPr/>
        </p:nvSpPr>
        <p:spPr>
          <a:xfrm flipH="1">
            <a:off x="9724571" y="6094186"/>
            <a:ext cx="2467429" cy="704850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8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플레이 화면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4" y="1345441"/>
            <a:ext cx="7200000" cy="540000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</p:pic>
      <p:grpSp>
        <p:nvGrpSpPr>
          <p:cNvPr id="52" name="그룹 51"/>
          <p:cNvGrpSpPr/>
          <p:nvPr/>
        </p:nvGrpSpPr>
        <p:grpSpPr>
          <a:xfrm>
            <a:off x="8244538" y="5716654"/>
            <a:ext cx="3210742" cy="250685"/>
            <a:chOff x="8264933" y="1346881"/>
            <a:chExt cx="3210742" cy="250685"/>
          </a:xfrm>
        </p:grpSpPr>
        <p:sp>
          <p:nvSpPr>
            <p:cNvPr id="53" name="순서도: 판단 52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순서도: 판단 54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270181" y="386899"/>
            <a:ext cx="3240953" cy="769441"/>
            <a:chOff x="684252" y="4996723"/>
            <a:chExt cx="3240953" cy="769441"/>
          </a:xfrm>
        </p:grpSpPr>
        <p:sp>
          <p:nvSpPr>
            <p:cNvPr id="44" name="직사각형 43"/>
            <p:cNvSpPr/>
            <p:nvPr/>
          </p:nvSpPr>
          <p:spPr>
            <a:xfrm>
              <a:off x="1098988" y="4996723"/>
              <a:ext cx="2441694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400" b="1" dirty="0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게임요소</a:t>
              </a:r>
              <a:endParaRPr lang="en-US" altLang="ko-KR" sz="4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540682" y="5299736"/>
              <a:ext cx="384523" cy="234000"/>
              <a:chOff x="3540682" y="5299736"/>
              <a:chExt cx="384523" cy="234000"/>
            </a:xfrm>
          </p:grpSpPr>
          <p:sp>
            <p:nvSpPr>
              <p:cNvPr id="50" name="순서도: 판단 49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3540682" y="5416736"/>
                <a:ext cx="226819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 flipH="1">
              <a:off x="684252" y="5315764"/>
              <a:ext cx="414733" cy="234000"/>
              <a:chOff x="3510472" y="5299736"/>
              <a:chExt cx="414733" cy="234000"/>
            </a:xfrm>
          </p:grpSpPr>
          <p:sp>
            <p:nvSpPr>
              <p:cNvPr id="48" name="순서도: 판단 47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510472" y="5416736"/>
                <a:ext cx="257028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그룹 38"/>
          <p:cNvGrpSpPr/>
          <p:nvPr/>
        </p:nvGrpSpPr>
        <p:grpSpPr>
          <a:xfrm>
            <a:off x="8264933" y="1346881"/>
            <a:ext cx="3210742" cy="250685"/>
            <a:chOff x="8264933" y="1346881"/>
            <a:chExt cx="3210742" cy="250685"/>
          </a:xfrm>
        </p:grpSpPr>
        <p:sp>
          <p:nvSpPr>
            <p:cNvPr id="40" name="순서도: 판단 39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순서도: 판단 58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9189982" y="1495615"/>
            <a:ext cx="1360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학생들</a:t>
            </a:r>
            <a:endParaRPr lang="en-US" altLang="ko-KR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276248" y="2703872"/>
            <a:ext cx="325163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휴대폰을 옮기는 역할을 한다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endParaRPr lang="en-US" altLang="ko-KR" sz="24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총 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25</a:t>
            </a:r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명 이며 한 칸씩 휴대폰을 옮길 수 있다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endParaRPr lang="en-US" altLang="ko-KR" sz="24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시선을 잘 피해 휴대폰을 옮겨야 한다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altLang="ko-KR" sz="2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006799" y="1864947"/>
            <a:ext cx="1741716" cy="782426"/>
            <a:chOff x="15207499" y="2232640"/>
            <a:chExt cx="2361692" cy="146186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4747" y="2232640"/>
              <a:ext cx="730800" cy="7308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8391" y="2232640"/>
              <a:ext cx="730800" cy="7308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9331" y="2963709"/>
              <a:ext cx="730800" cy="7308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8391" y="2963709"/>
              <a:ext cx="730800" cy="7308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7499" y="2234146"/>
              <a:ext cx="729294" cy="729294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0271" y="2963709"/>
              <a:ext cx="730800" cy="73080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1248078" y="2234415"/>
            <a:ext cx="5067572" cy="4336877"/>
            <a:chOff x="1248078" y="2234415"/>
            <a:chExt cx="5067572" cy="43368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476" y="3138587"/>
              <a:ext cx="729294" cy="729294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476" y="2234415"/>
              <a:ext cx="729294" cy="729294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878" y="3137000"/>
              <a:ext cx="729294" cy="729294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970" y="4040235"/>
              <a:ext cx="730800" cy="730800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4784" y="4927053"/>
              <a:ext cx="730800" cy="730800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492" y="4040235"/>
              <a:ext cx="730800" cy="730800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944" y="4933864"/>
              <a:ext cx="730800" cy="73080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471" y="2234415"/>
              <a:ext cx="730800" cy="730800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504" y="5833654"/>
              <a:ext cx="730800" cy="730800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278" y="4946103"/>
              <a:ext cx="730800" cy="73080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836" y="4034316"/>
              <a:ext cx="730800" cy="73080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666" y="3135400"/>
              <a:ext cx="729294" cy="729294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278" y="2238324"/>
              <a:ext cx="730800" cy="730800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186" y="3135400"/>
              <a:ext cx="730800" cy="730800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186" y="4035626"/>
              <a:ext cx="730800" cy="73080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464" y="4944424"/>
              <a:ext cx="729294" cy="729294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464" y="5839189"/>
              <a:ext cx="729294" cy="729294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918" y="5840492"/>
              <a:ext cx="730800" cy="730800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078" y="3135400"/>
              <a:ext cx="730800" cy="730800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918" y="4034316"/>
              <a:ext cx="730800" cy="730800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918" y="2236484"/>
              <a:ext cx="730800" cy="730800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850" y="5831875"/>
              <a:ext cx="730800" cy="73080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471" y="5840492"/>
              <a:ext cx="730800" cy="73080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958" y="4933864"/>
              <a:ext cx="730800" cy="73080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568" y="2236484"/>
              <a:ext cx="730800" cy="73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3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-3" y="5519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grpSp>
        <p:nvGrpSpPr>
          <p:cNvPr id="3" name="그룹 2"/>
          <p:cNvGrpSpPr/>
          <p:nvPr/>
        </p:nvGrpSpPr>
        <p:grpSpPr>
          <a:xfrm>
            <a:off x="-3" y="446314"/>
            <a:ext cx="3439889" cy="704850"/>
            <a:chOff x="-3" y="489857"/>
            <a:chExt cx="3439889" cy="704850"/>
          </a:xfrm>
        </p:grpSpPr>
        <p:sp>
          <p:nvSpPr>
            <p:cNvPr id="30" name="갈매기형 수장 29"/>
            <p:cNvSpPr/>
            <p:nvPr/>
          </p:nvSpPr>
          <p:spPr>
            <a:xfrm flipH="1">
              <a:off x="0" y="489857"/>
              <a:ext cx="3439886" cy="704850"/>
            </a:xfrm>
            <a:prstGeom prst="chevr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flipH="1">
              <a:off x="-3" y="489857"/>
              <a:ext cx="2496459" cy="70485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 </a:t>
              </a:r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게임 설명</a:t>
              </a:r>
              <a:endParaRPr lang="ko-KR" altLang="en-US" sz="28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오각형 11"/>
          <p:cNvSpPr/>
          <p:nvPr/>
        </p:nvSpPr>
        <p:spPr>
          <a:xfrm flipH="1">
            <a:off x="9724571" y="6094186"/>
            <a:ext cx="2467429" cy="704850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오버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4" y="1345441"/>
            <a:ext cx="7200000" cy="540000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</p:pic>
      <p:grpSp>
        <p:nvGrpSpPr>
          <p:cNvPr id="52" name="그룹 51"/>
          <p:cNvGrpSpPr/>
          <p:nvPr/>
        </p:nvGrpSpPr>
        <p:grpSpPr>
          <a:xfrm>
            <a:off x="8244538" y="5716654"/>
            <a:ext cx="3210742" cy="250685"/>
            <a:chOff x="8264933" y="1346881"/>
            <a:chExt cx="3210742" cy="250685"/>
          </a:xfrm>
        </p:grpSpPr>
        <p:sp>
          <p:nvSpPr>
            <p:cNvPr id="53" name="순서도: 판단 52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순서도: 판단 54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264933" y="1346881"/>
            <a:ext cx="3210742" cy="250685"/>
            <a:chOff x="8264933" y="1346881"/>
            <a:chExt cx="3210742" cy="250685"/>
          </a:xfrm>
        </p:grpSpPr>
        <p:sp>
          <p:nvSpPr>
            <p:cNvPr id="40" name="순서도: 판단 39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순서도: 판단 58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8238872" y="1980915"/>
            <a:ext cx="3292535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휴대폰이 시선에 맞게 되어 게임오버 </a:t>
            </a:r>
            <a:r>
              <a:rPr lang="ko-KR" altLang="en-US" sz="2800" b="1" dirty="0" err="1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됬을때</a:t>
            </a:r>
            <a:r>
              <a:rPr lang="ko-KR" altLang="en-US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나오는 화면이다</a:t>
            </a:r>
            <a:r>
              <a:rPr lang="en-US" altLang="ko-KR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endParaRPr lang="en-US" altLang="ko-KR" sz="28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다시 메인 화면으로 이동하여 진행 할 수 있다</a:t>
            </a:r>
            <a:r>
              <a:rPr lang="en-US" altLang="ko-KR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endParaRPr lang="en-US" altLang="ko-KR" sz="28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8280118" y="381723"/>
            <a:ext cx="3251289" cy="769441"/>
            <a:chOff x="8280118" y="381723"/>
            <a:chExt cx="3251289" cy="769441"/>
          </a:xfrm>
        </p:grpSpPr>
        <p:sp>
          <p:nvSpPr>
            <p:cNvPr id="93" name="직사각형 92"/>
            <p:cNvSpPr/>
            <p:nvPr/>
          </p:nvSpPr>
          <p:spPr>
            <a:xfrm>
              <a:off x="9249174" y="381723"/>
              <a:ext cx="131318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400" b="1" dirty="0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소개</a:t>
              </a:r>
              <a:endParaRPr lang="en-US" altLang="ko-KR" sz="4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 flipH="1">
              <a:off x="8280118" y="688155"/>
              <a:ext cx="969053" cy="234000"/>
              <a:chOff x="2916655" y="2069273"/>
              <a:chExt cx="969053" cy="234000"/>
            </a:xfrm>
          </p:grpSpPr>
          <p:sp>
            <p:nvSpPr>
              <p:cNvPr id="98" name="순서도: 판단 97"/>
              <p:cNvSpPr/>
              <p:nvPr/>
            </p:nvSpPr>
            <p:spPr>
              <a:xfrm>
                <a:off x="3651708" y="2069273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>
                <a:off x="2916655" y="2186273"/>
                <a:ext cx="8460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10562354" y="681739"/>
              <a:ext cx="969053" cy="234000"/>
              <a:chOff x="2916655" y="2069273"/>
              <a:chExt cx="969053" cy="234000"/>
            </a:xfrm>
          </p:grpSpPr>
          <p:sp>
            <p:nvSpPr>
              <p:cNvPr id="96" name="순서도: 판단 95"/>
              <p:cNvSpPr/>
              <p:nvPr/>
            </p:nvSpPr>
            <p:spPr>
              <a:xfrm>
                <a:off x="3651708" y="2069273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2916655" y="2186273"/>
                <a:ext cx="8460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989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-3" y="5519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grpSp>
        <p:nvGrpSpPr>
          <p:cNvPr id="3" name="그룹 2"/>
          <p:cNvGrpSpPr/>
          <p:nvPr/>
        </p:nvGrpSpPr>
        <p:grpSpPr>
          <a:xfrm>
            <a:off x="-3" y="446314"/>
            <a:ext cx="3439889" cy="704850"/>
            <a:chOff x="-3" y="489857"/>
            <a:chExt cx="3439889" cy="704850"/>
          </a:xfrm>
        </p:grpSpPr>
        <p:sp>
          <p:nvSpPr>
            <p:cNvPr id="30" name="갈매기형 수장 29"/>
            <p:cNvSpPr/>
            <p:nvPr/>
          </p:nvSpPr>
          <p:spPr>
            <a:xfrm flipH="1">
              <a:off x="0" y="489857"/>
              <a:ext cx="3439886" cy="704850"/>
            </a:xfrm>
            <a:prstGeom prst="chevr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flipH="1">
              <a:off x="-3" y="489857"/>
              <a:ext cx="2496459" cy="70485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 </a:t>
              </a:r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게임 설명</a:t>
              </a:r>
              <a:endParaRPr lang="ko-KR" altLang="en-US" sz="28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오각형 11"/>
          <p:cNvSpPr/>
          <p:nvPr/>
        </p:nvSpPr>
        <p:spPr>
          <a:xfrm flipH="1">
            <a:off x="9724571" y="6094186"/>
            <a:ext cx="2467429" cy="704850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pc="50" dirty="0" err="1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크레딧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4" y="1345441"/>
            <a:ext cx="7200000" cy="540000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</p:pic>
      <p:grpSp>
        <p:nvGrpSpPr>
          <p:cNvPr id="52" name="그룹 51"/>
          <p:cNvGrpSpPr/>
          <p:nvPr/>
        </p:nvGrpSpPr>
        <p:grpSpPr>
          <a:xfrm>
            <a:off x="8244538" y="5716654"/>
            <a:ext cx="3210742" cy="250685"/>
            <a:chOff x="8264933" y="1346881"/>
            <a:chExt cx="3210742" cy="250685"/>
          </a:xfrm>
        </p:grpSpPr>
        <p:sp>
          <p:nvSpPr>
            <p:cNvPr id="53" name="순서도: 판단 52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순서도: 판단 54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264933" y="1346881"/>
            <a:ext cx="3210742" cy="250685"/>
            <a:chOff x="8264933" y="1346881"/>
            <a:chExt cx="3210742" cy="250685"/>
          </a:xfrm>
        </p:grpSpPr>
        <p:sp>
          <p:nvSpPr>
            <p:cNvPr id="40" name="순서도: 판단 39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순서도: 판단 58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8238872" y="1980915"/>
            <a:ext cx="3292535" cy="2839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메인 메뉴에서 넘어올 수 있는 </a:t>
            </a:r>
            <a:r>
              <a:rPr lang="ko-KR" altLang="en-US" sz="2800" b="1" dirty="0" err="1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크레딧</a:t>
            </a:r>
            <a:r>
              <a:rPr lang="ko-KR" altLang="en-US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화면 이다</a:t>
            </a:r>
            <a:r>
              <a:rPr lang="en-US" altLang="ko-KR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endParaRPr lang="en-US" altLang="ko-KR" sz="28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개발자들의 역할과 이름이 나온다</a:t>
            </a:r>
            <a:endParaRPr lang="en-US" altLang="ko-KR" sz="28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altLang="ko-KR" sz="105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8280118" y="381723"/>
            <a:ext cx="3251289" cy="769441"/>
            <a:chOff x="8280118" y="381723"/>
            <a:chExt cx="3251289" cy="769441"/>
          </a:xfrm>
        </p:grpSpPr>
        <p:sp>
          <p:nvSpPr>
            <p:cNvPr id="93" name="직사각형 92"/>
            <p:cNvSpPr/>
            <p:nvPr/>
          </p:nvSpPr>
          <p:spPr>
            <a:xfrm>
              <a:off x="9249174" y="381723"/>
              <a:ext cx="131318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400" b="1" dirty="0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소개</a:t>
              </a:r>
              <a:endParaRPr lang="en-US" altLang="ko-KR" sz="4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 flipH="1">
              <a:off x="8280118" y="688155"/>
              <a:ext cx="969053" cy="234000"/>
              <a:chOff x="2916655" y="2069273"/>
              <a:chExt cx="969053" cy="234000"/>
            </a:xfrm>
          </p:grpSpPr>
          <p:sp>
            <p:nvSpPr>
              <p:cNvPr id="98" name="순서도: 판단 97"/>
              <p:cNvSpPr/>
              <p:nvPr/>
            </p:nvSpPr>
            <p:spPr>
              <a:xfrm>
                <a:off x="3651708" y="2069273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>
                <a:off x="2916655" y="2186273"/>
                <a:ext cx="8460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10562354" y="681739"/>
              <a:ext cx="969053" cy="234000"/>
              <a:chOff x="2916655" y="2069273"/>
              <a:chExt cx="969053" cy="234000"/>
            </a:xfrm>
          </p:grpSpPr>
          <p:sp>
            <p:nvSpPr>
              <p:cNvPr id="96" name="순서도: 판단 95"/>
              <p:cNvSpPr/>
              <p:nvPr/>
            </p:nvSpPr>
            <p:spPr>
              <a:xfrm>
                <a:off x="3651708" y="2069273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2916655" y="2186273"/>
                <a:ext cx="8460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04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-3" y="5519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grpSp>
        <p:nvGrpSpPr>
          <p:cNvPr id="3" name="그룹 2"/>
          <p:cNvGrpSpPr/>
          <p:nvPr/>
        </p:nvGrpSpPr>
        <p:grpSpPr>
          <a:xfrm>
            <a:off x="-3" y="446314"/>
            <a:ext cx="3439889" cy="704850"/>
            <a:chOff x="-3" y="489857"/>
            <a:chExt cx="3439889" cy="704850"/>
          </a:xfrm>
        </p:grpSpPr>
        <p:sp>
          <p:nvSpPr>
            <p:cNvPr id="4" name="갈매기형 수장 3"/>
            <p:cNvSpPr/>
            <p:nvPr/>
          </p:nvSpPr>
          <p:spPr>
            <a:xfrm flipH="1">
              <a:off x="0" y="489857"/>
              <a:ext cx="3439886" cy="704850"/>
            </a:xfrm>
            <a:prstGeom prst="chevr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 flipH="1">
              <a:off x="-3" y="489857"/>
              <a:ext cx="2496459" cy="70485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 </a:t>
              </a:r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마무리</a:t>
              </a:r>
              <a:endParaRPr lang="ko-KR" altLang="en-US" sz="28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227111" y="1151164"/>
            <a:ext cx="3737772" cy="769441"/>
            <a:chOff x="428248" y="4996723"/>
            <a:chExt cx="3737772" cy="769441"/>
          </a:xfrm>
        </p:grpSpPr>
        <p:sp>
          <p:nvSpPr>
            <p:cNvPr id="7" name="직사각형 6"/>
            <p:cNvSpPr/>
            <p:nvPr/>
          </p:nvSpPr>
          <p:spPr>
            <a:xfrm>
              <a:off x="816860" y="4996723"/>
              <a:ext cx="300595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400" b="1" dirty="0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플레이영상</a:t>
              </a:r>
              <a:endParaRPr lang="en-US" altLang="ko-KR" sz="4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781497" y="5306574"/>
              <a:ext cx="384523" cy="234000"/>
              <a:chOff x="3781497" y="5306574"/>
              <a:chExt cx="384523" cy="234000"/>
            </a:xfrm>
          </p:grpSpPr>
          <p:sp>
            <p:nvSpPr>
              <p:cNvPr id="12" name="순서도: 판단 11"/>
              <p:cNvSpPr/>
              <p:nvPr/>
            </p:nvSpPr>
            <p:spPr>
              <a:xfrm>
                <a:off x="3932020" y="5306574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781497" y="5423574"/>
                <a:ext cx="226819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 flipH="1">
              <a:off x="428248" y="5306574"/>
              <a:ext cx="414733" cy="234000"/>
              <a:chOff x="3766476" y="5290546"/>
              <a:chExt cx="414733" cy="234000"/>
            </a:xfrm>
          </p:grpSpPr>
          <p:sp>
            <p:nvSpPr>
              <p:cNvPr id="10" name="순서도: 판단 9"/>
              <p:cNvSpPr/>
              <p:nvPr/>
            </p:nvSpPr>
            <p:spPr>
              <a:xfrm>
                <a:off x="3947209" y="529054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3766476" y="5407546"/>
                <a:ext cx="257028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직사각형 13"/>
          <p:cNvSpPr/>
          <p:nvPr/>
        </p:nvSpPr>
        <p:spPr>
          <a:xfrm>
            <a:off x="2976030" y="2602819"/>
            <a:ext cx="6239934" cy="331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1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-3" y="5519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grpSp>
        <p:nvGrpSpPr>
          <p:cNvPr id="3" name="그룹 2"/>
          <p:cNvGrpSpPr/>
          <p:nvPr/>
        </p:nvGrpSpPr>
        <p:grpSpPr>
          <a:xfrm>
            <a:off x="-3" y="446314"/>
            <a:ext cx="3439889" cy="704850"/>
            <a:chOff x="-3" y="489857"/>
            <a:chExt cx="3439889" cy="704850"/>
          </a:xfrm>
        </p:grpSpPr>
        <p:sp>
          <p:nvSpPr>
            <p:cNvPr id="4" name="갈매기형 수장 3"/>
            <p:cNvSpPr/>
            <p:nvPr/>
          </p:nvSpPr>
          <p:spPr>
            <a:xfrm flipH="1">
              <a:off x="0" y="489857"/>
              <a:ext cx="3439886" cy="704850"/>
            </a:xfrm>
            <a:prstGeom prst="chevr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 flipH="1">
              <a:off x="-3" y="489857"/>
              <a:ext cx="2496459" cy="70485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 </a:t>
              </a:r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마무리</a:t>
              </a:r>
              <a:endParaRPr lang="ko-KR" altLang="en-US" sz="28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475520" y="1151164"/>
            <a:ext cx="3240953" cy="769441"/>
            <a:chOff x="684252" y="4996723"/>
            <a:chExt cx="3240953" cy="769441"/>
          </a:xfrm>
        </p:grpSpPr>
        <p:sp>
          <p:nvSpPr>
            <p:cNvPr id="16" name="직사각형 15"/>
            <p:cNvSpPr/>
            <p:nvPr/>
          </p:nvSpPr>
          <p:spPr>
            <a:xfrm>
              <a:off x="1098989" y="4996723"/>
              <a:ext cx="2441694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400" b="1" dirty="0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개발후기</a:t>
              </a:r>
              <a:endParaRPr lang="en-US" altLang="ko-KR" sz="4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540682" y="5299736"/>
              <a:ext cx="384523" cy="234000"/>
              <a:chOff x="3540682" y="5299736"/>
              <a:chExt cx="384523" cy="234000"/>
            </a:xfrm>
          </p:grpSpPr>
          <p:sp>
            <p:nvSpPr>
              <p:cNvPr id="21" name="순서도: 판단 20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3540682" y="5416736"/>
                <a:ext cx="226819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 flipH="1">
              <a:off x="684252" y="5315764"/>
              <a:ext cx="414733" cy="234000"/>
              <a:chOff x="3510472" y="5299736"/>
              <a:chExt cx="414733" cy="234000"/>
            </a:xfrm>
          </p:grpSpPr>
          <p:sp>
            <p:nvSpPr>
              <p:cNvPr id="19" name="순서도: 판단 18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510472" y="5416736"/>
                <a:ext cx="257028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직사각형 22"/>
          <p:cNvSpPr/>
          <p:nvPr/>
        </p:nvSpPr>
        <p:spPr>
          <a:xfrm>
            <a:off x="2399429" y="2830654"/>
            <a:ext cx="80265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2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일단 그래픽이 기대 이상으로 너무 예뻐서 </a:t>
            </a:r>
            <a:endParaRPr lang="en-US" altLang="ko-KR" sz="3200" b="1" cap="none" spc="0" dirty="0" smtClean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되게 기쁘다</a:t>
            </a:r>
            <a:r>
              <a:rPr lang="en-US" altLang="ko-KR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altLang="ko-KR" sz="32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63509" y="4764936"/>
            <a:ext cx="870302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2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우리 팀 프로그래머랑 그래픽이 많이 고생해서</a:t>
            </a:r>
            <a:endParaRPr lang="en-US" altLang="ko-KR" sz="3200" b="1" cap="none" spc="0" dirty="0" smtClean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너무 고맙고 미안하다</a:t>
            </a:r>
            <a:r>
              <a:rPr lang="en-US" altLang="ko-KR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;</a:t>
            </a:r>
            <a:endParaRPr lang="en-US" altLang="ko-KR" sz="3200" b="1" cap="none" spc="0" dirty="0" smtClean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6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-3" y="5519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grpSp>
        <p:nvGrpSpPr>
          <p:cNvPr id="3" name="그룹 2"/>
          <p:cNvGrpSpPr/>
          <p:nvPr/>
        </p:nvGrpSpPr>
        <p:grpSpPr>
          <a:xfrm>
            <a:off x="-3" y="446314"/>
            <a:ext cx="3439889" cy="704850"/>
            <a:chOff x="-3" y="489857"/>
            <a:chExt cx="3439889" cy="704850"/>
          </a:xfrm>
        </p:grpSpPr>
        <p:sp>
          <p:nvSpPr>
            <p:cNvPr id="4" name="갈매기형 수장 3"/>
            <p:cNvSpPr/>
            <p:nvPr/>
          </p:nvSpPr>
          <p:spPr>
            <a:xfrm flipH="1">
              <a:off x="0" y="489857"/>
              <a:ext cx="3439886" cy="704850"/>
            </a:xfrm>
            <a:prstGeom prst="chevr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 flipH="1">
              <a:off x="-3" y="489857"/>
              <a:ext cx="2496459" cy="70485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 </a:t>
              </a:r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마무리</a:t>
              </a:r>
              <a:endParaRPr lang="ko-KR" altLang="en-US" sz="28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751972" y="2318256"/>
            <a:ext cx="6688049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600" b="1" cap="none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 &amp; A</a:t>
            </a:r>
            <a:endParaRPr lang="en-US" altLang="ko-KR" sz="16600" b="1" cap="none" spc="50" dirty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2322285" y="2160324"/>
            <a:ext cx="1364343" cy="1349829"/>
          </a:xfrm>
          <a:prstGeom prst="rtTriangl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16200000">
            <a:off x="8757849" y="3913169"/>
            <a:ext cx="1364343" cy="1349829"/>
          </a:xfrm>
          <a:prstGeom prst="rtTriangl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-3" y="5519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sp>
        <p:nvSpPr>
          <p:cNvPr id="25" name="직사각형 24"/>
          <p:cNvSpPr/>
          <p:nvPr/>
        </p:nvSpPr>
        <p:spPr>
          <a:xfrm>
            <a:off x="665664" y="2149180"/>
            <a:ext cx="1086066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6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감사합니다</a:t>
            </a:r>
            <a:endParaRPr lang="en-US" altLang="ko-KR" sz="16600" b="1" cap="none" spc="50" dirty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91657" y="-464457"/>
            <a:ext cx="17213943" cy="2119086"/>
          </a:xfrm>
          <a:prstGeom prst="rect">
            <a:avLst/>
          </a:prstGeom>
          <a:solidFill>
            <a:srgbClr val="FD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510975" y="5315184"/>
            <a:ext cx="17213943" cy="2119086"/>
          </a:xfrm>
          <a:prstGeom prst="rect">
            <a:avLst/>
          </a:prstGeom>
          <a:solidFill>
            <a:srgbClr val="FD8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31" t="34241" r="21846" b="34285"/>
          <a:stretch/>
        </p:blipFill>
        <p:spPr>
          <a:xfrm>
            <a:off x="3086100" y="19050"/>
            <a:ext cx="9105900" cy="6819900"/>
          </a:xfrm>
          <a:prstGeom prst="rect">
            <a:avLst/>
          </a:prstGeom>
          <a:solidFill>
            <a:srgbClr val="FF7C80"/>
          </a:solidFill>
        </p:spPr>
      </p:pic>
      <p:sp>
        <p:nvSpPr>
          <p:cNvPr id="2" name="직사각형 1"/>
          <p:cNvSpPr/>
          <p:nvPr/>
        </p:nvSpPr>
        <p:spPr>
          <a:xfrm>
            <a:off x="0" y="0"/>
            <a:ext cx="3086100" cy="6858000"/>
          </a:xfrm>
          <a:prstGeom prst="rect">
            <a:avLst/>
          </a:prstGeom>
          <a:solidFill>
            <a:srgbClr val="FFCC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81334"/>
            <a:ext cx="30325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목차</a:t>
            </a:r>
            <a:endParaRPr lang="en-US" altLang="ko-KR" sz="5400" b="1" cap="none" spc="50" dirty="0" smtClean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59834" y="1142999"/>
            <a:ext cx="303258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b="1" cap="none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소개</a:t>
            </a:r>
            <a:endParaRPr lang="en-US" altLang="ko-KR" sz="4400" b="1" cap="none" spc="50" dirty="0" smtClean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59834" y="2849236"/>
            <a:ext cx="303258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b="1" cap="none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설명</a:t>
            </a:r>
            <a:endParaRPr lang="en-US" altLang="ko-KR" sz="4400" b="1" cap="none" spc="50" dirty="0" smtClean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63233" y="4555471"/>
            <a:ext cx="303258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마무리</a:t>
            </a:r>
            <a:endParaRPr lang="en-US" altLang="ko-KR" sz="4400" b="1" cap="none" spc="50" dirty="0" smtClean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 flipH="1">
            <a:off x="4683288" y="1284631"/>
            <a:ext cx="559890" cy="4861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5400000" flipH="1">
            <a:off x="4736801" y="3095644"/>
            <a:ext cx="559890" cy="4861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4736801" y="4697105"/>
            <a:ext cx="559890" cy="4861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8" grpId="0"/>
      <p:bldP spid="9" grpId="0" animBg="1"/>
      <p:bldP spid="9" grpId="1" animBg="1"/>
      <p:bldP spid="33" grpId="0" animBg="1"/>
      <p:bldP spid="33" grpId="1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-3" y="5519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grpSp>
        <p:nvGrpSpPr>
          <p:cNvPr id="3" name="그룹 2"/>
          <p:cNvGrpSpPr/>
          <p:nvPr/>
        </p:nvGrpSpPr>
        <p:grpSpPr>
          <a:xfrm>
            <a:off x="-3" y="446314"/>
            <a:ext cx="3439889" cy="704850"/>
            <a:chOff x="-3" y="489857"/>
            <a:chExt cx="3439889" cy="704850"/>
          </a:xfrm>
        </p:grpSpPr>
        <p:sp>
          <p:nvSpPr>
            <p:cNvPr id="30" name="갈매기형 수장 29"/>
            <p:cNvSpPr/>
            <p:nvPr/>
          </p:nvSpPr>
          <p:spPr>
            <a:xfrm flipH="1">
              <a:off x="0" y="489857"/>
              <a:ext cx="3439886" cy="704850"/>
            </a:xfrm>
            <a:prstGeom prst="chevr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flipH="1">
              <a:off x="-3" y="489857"/>
              <a:ext cx="2496459" cy="70485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 </a:t>
              </a:r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게임 소개</a:t>
              </a:r>
              <a:endParaRPr lang="ko-KR" altLang="en-US" sz="28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318361" y="1678441"/>
            <a:ext cx="688929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cap="none" spc="0" dirty="0" smtClean="0">
                <a:ln w="10160">
                  <a:solidFill>
                    <a:srgbClr val="FF7C8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휴대폰을 지켜라</a:t>
            </a:r>
            <a:endParaRPr lang="en-US" altLang="ko-KR" sz="6000" b="1" cap="none" spc="0" dirty="0">
              <a:ln w="10160">
                <a:solidFill>
                  <a:srgbClr val="FF7C8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25682" y="3284093"/>
            <a:ext cx="395327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cap="none" spc="0" dirty="0" smtClean="0">
                <a:ln w="10160">
                  <a:solidFill>
                    <a:srgbClr val="FF7C8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아케이드</a:t>
            </a:r>
            <a:endParaRPr lang="en-US" altLang="ko-KR" sz="6000" b="1" cap="none" spc="0" dirty="0">
              <a:ln w="10160">
                <a:solidFill>
                  <a:srgbClr val="FF7C8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7453" y="4862761"/>
            <a:ext cx="3077547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cap="none" spc="0" dirty="0" smtClean="0">
                <a:ln w="10160">
                  <a:solidFill>
                    <a:srgbClr val="FF7C8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컴퓨터</a:t>
            </a:r>
            <a:endParaRPr lang="en-US" altLang="ko-KR" sz="6000" b="1" cap="none" spc="0" dirty="0">
              <a:ln w="10160">
                <a:solidFill>
                  <a:srgbClr val="FF7C8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4252" y="1801553"/>
            <a:ext cx="3240953" cy="3964611"/>
            <a:chOff x="684252" y="1801553"/>
            <a:chExt cx="3240953" cy="3964611"/>
          </a:xfrm>
        </p:grpSpPr>
        <p:sp>
          <p:nvSpPr>
            <p:cNvPr id="6" name="직사각형 5"/>
            <p:cNvSpPr/>
            <p:nvPr/>
          </p:nvSpPr>
          <p:spPr>
            <a:xfrm>
              <a:off x="1663243" y="1801553"/>
              <a:ext cx="131318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400" b="1" dirty="0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제목</a:t>
              </a:r>
              <a:endParaRPr lang="en-US" altLang="ko-KR" sz="4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663243" y="3415242"/>
              <a:ext cx="131318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400" b="1" dirty="0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장르</a:t>
              </a:r>
              <a:endParaRPr lang="en-US" altLang="ko-KR" sz="4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81114" y="4996723"/>
              <a:ext cx="1877438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400" b="1" dirty="0" err="1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플렛폼</a:t>
              </a:r>
              <a:endParaRPr lang="en-US" altLang="ko-KR" sz="4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2916655" y="2069273"/>
              <a:ext cx="969053" cy="234000"/>
              <a:chOff x="2916655" y="2069273"/>
              <a:chExt cx="969053" cy="234000"/>
            </a:xfrm>
          </p:grpSpPr>
          <p:sp>
            <p:nvSpPr>
              <p:cNvPr id="64" name="순서도: 판단 63"/>
              <p:cNvSpPr/>
              <p:nvPr/>
            </p:nvSpPr>
            <p:spPr>
              <a:xfrm>
                <a:off x="3651708" y="2069273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2916655" y="2186273"/>
                <a:ext cx="8460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직선 연결선 95"/>
            <p:cNvCxnSpPr/>
            <p:nvPr/>
          </p:nvCxnSpPr>
          <p:spPr>
            <a:xfrm>
              <a:off x="2916655" y="3776754"/>
              <a:ext cx="8460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/>
          </p:nvGrpSpPr>
          <p:grpSpPr>
            <a:xfrm>
              <a:off x="3258552" y="5299736"/>
              <a:ext cx="666653" cy="234000"/>
              <a:chOff x="3258552" y="5299736"/>
              <a:chExt cx="666653" cy="234000"/>
            </a:xfrm>
          </p:grpSpPr>
          <p:sp>
            <p:nvSpPr>
              <p:cNvPr id="97" name="순서도: 판단 96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3258552" y="5416736"/>
                <a:ext cx="508949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순서도: 판단 98"/>
            <p:cNvSpPr/>
            <p:nvPr/>
          </p:nvSpPr>
          <p:spPr>
            <a:xfrm>
              <a:off x="3691205" y="3659754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104"/>
            <p:cNvGrpSpPr/>
            <p:nvPr/>
          </p:nvGrpSpPr>
          <p:grpSpPr>
            <a:xfrm flipH="1">
              <a:off x="684252" y="2069273"/>
              <a:ext cx="969053" cy="234000"/>
              <a:chOff x="2916655" y="2069273"/>
              <a:chExt cx="969053" cy="234000"/>
            </a:xfrm>
          </p:grpSpPr>
          <p:sp>
            <p:nvSpPr>
              <p:cNvPr id="106" name="순서도: 판단 105"/>
              <p:cNvSpPr/>
              <p:nvPr/>
            </p:nvSpPr>
            <p:spPr>
              <a:xfrm>
                <a:off x="3651708" y="2069273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2916655" y="2186273"/>
                <a:ext cx="8460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 flipH="1">
              <a:off x="684252" y="3659754"/>
              <a:ext cx="969053" cy="234000"/>
              <a:chOff x="2916655" y="2069273"/>
              <a:chExt cx="969053" cy="234000"/>
            </a:xfrm>
          </p:grpSpPr>
          <p:sp>
            <p:nvSpPr>
              <p:cNvPr id="110" name="순서도: 판단 109"/>
              <p:cNvSpPr/>
              <p:nvPr/>
            </p:nvSpPr>
            <p:spPr>
              <a:xfrm>
                <a:off x="3651708" y="2069273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2916655" y="2186273"/>
                <a:ext cx="8460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/>
          </p:nvGrpSpPr>
          <p:grpSpPr>
            <a:xfrm flipH="1">
              <a:off x="684252" y="5315764"/>
              <a:ext cx="666653" cy="234000"/>
              <a:chOff x="3258552" y="5299736"/>
              <a:chExt cx="666653" cy="234000"/>
            </a:xfrm>
          </p:grpSpPr>
          <p:sp>
            <p:nvSpPr>
              <p:cNvPr id="115" name="순서도: 판단 114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3258552" y="5416736"/>
                <a:ext cx="508949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178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0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-3" y="5519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grpSp>
        <p:nvGrpSpPr>
          <p:cNvPr id="3" name="그룹 2"/>
          <p:cNvGrpSpPr/>
          <p:nvPr/>
        </p:nvGrpSpPr>
        <p:grpSpPr>
          <a:xfrm>
            <a:off x="-3" y="446314"/>
            <a:ext cx="3439889" cy="704850"/>
            <a:chOff x="-3" y="489857"/>
            <a:chExt cx="3439889" cy="704850"/>
          </a:xfrm>
        </p:grpSpPr>
        <p:sp>
          <p:nvSpPr>
            <p:cNvPr id="30" name="갈매기형 수장 29"/>
            <p:cNvSpPr/>
            <p:nvPr/>
          </p:nvSpPr>
          <p:spPr>
            <a:xfrm flipH="1">
              <a:off x="0" y="489857"/>
              <a:ext cx="3439886" cy="704850"/>
            </a:xfrm>
            <a:prstGeom prst="chevr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flipH="1">
              <a:off x="-3" y="489857"/>
              <a:ext cx="2496459" cy="70485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 </a:t>
              </a:r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게임 소개</a:t>
              </a:r>
              <a:endParaRPr lang="ko-KR" altLang="en-US" sz="28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87294" y="1722587"/>
            <a:ext cx="3240953" cy="769441"/>
            <a:chOff x="684252" y="4996723"/>
            <a:chExt cx="3240953" cy="769441"/>
          </a:xfrm>
        </p:grpSpPr>
        <p:sp>
          <p:nvSpPr>
            <p:cNvPr id="43" name="직사각형 42"/>
            <p:cNvSpPr/>
            <p:nvPr/>
          </p:nvSpPr>
          <p:spPr>
            <a:xfrm>
              <a:off x="1381115" y="4996723"/>
              <a:ext cx="1877437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400" b="1" dirty="0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스토리</a:t>
              </a:r>
              <a:endParaRPr lang="en-US" altLang="ko-KR" sz="4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3258552" y="5299736"/>
              <a:ext cx="666653" cy="234000"/>
              <a:chOff x="3258552" y="5299736"/>
              <a:chExt cx="666653" cy="234000"/>
            </a:xfrm>
          </p:grpSpPr>
          <p:sp>
            <p:nvSpPr>
              <p:cNvPr id="97" name="순서도: 판단 96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3258552" y="5416736"/>
                <a:ext cx="508949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/>
          </p:nvGrpSpPr>
          <p:grpSpPr>
            <a:xfrm flipH="1">
              <a:off x="684252" y="5315764"/>
              <a:ext cx="666653" cy="234000"/>
              <a:chOff x="3258552" y="5299736"/>
              <a:chExt cx="666653" cy="234000"/>
            </a:xfrm>
          </p:grpSpPr>
          <p:sp>
            <p:nvSpPr>
              <p:cNvPr id="115" name="순서도: 판단 114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3258552" y="5416736"/>
                <a:ext cx="508949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/>
          <p:cNvGrpSpPr/>
          <p:nvPr/>
        </p:nvGrpSpPr>
        <p:grpSpPr>
          <a:xfrm>
            <a:off x="687294" y="2879475"/>
            <a:ext cx="11203550" cy="3672796"/>
            <a:chOff x="707817" y="2609028"/>
            <a:chExt cx="11203550" cy="3672796"/>
          </a:xfrm>
        </p:grpSpPr>
        <p:grpSp>
          <p:nvGrpSpPr>
            <p:cNvPr id="8" name="그룹 7"/>
            <p:cNvGrpSpPr/>
            <p:nvPr/>
          </p:nvGrpSpPr>
          <p:grpSpPr>
            <a:xfrm>
              <a:off x="707817" y="2609028"/>
              <a:ext cx="10846304" cy="234000"/>
              <a:chOff x="687294" y="2898133"/>
              <a:chExt cx="10846304" cy="234000"/>
            </a:xfrm>
          </p:grpSpPr>
          <p:sp>
            <p:nvSpPr>
              <p:cNvPr id="33" name="순서도: 판단 32"/>
              <p:cNvSpPr/>
              <p:nvPr/>
            </p:nvSpPr>
            <p:spPr>
              <a:xfrm flipH="1">
                <a:off x="687294" y="2898133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 flipH="1">
                <a:off x="870721" y="3015133"/>
                <a:ext cx="1047945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순서도: 판단 35"/>
              <p:cNvSpPr/>
              <p:nvPr/>
            </p:nvSpPr>
            <p:spPr>
              <a:xfrm>
                <a:off x="11299598" y="2898133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07817" y="2742394"/>
              <a:ext cx="11203550" cy="3539430"/>
              <a:chOff x="707817" y="2742394"/>
              <a:chExt cx="11203550" cy="3539430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707817" y="5722343"/>
                <a:ext cx="10846304" cy="234000"/>
                <a:chOff x="687294" y="2898133"/>
                <a:chExt cx="10846304" cy="234000"/>
              </a:xfrm>
            </p:grpSpPr>
            <p:sp>
              <p:nvSpPr>
                <p:cNvPr id="47" name="순서도: 판단 46"/>
                <p:cNvSpPr/>
                <p:nvPr/>
              </p:nvSpPr>
              <p:spPr>
                <a:xfrm flipH="1">
                  <a:off x="687294" y="2898133"/>
                  <a:ext cx="234000" cy="234000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8" name="직선 연결선 47"/>
                <p:cNvCxnSpPr/>
                <p:nvPr/>
              </p:nvCxnSpPr>
              <p:spPr>
                <a:xfrm flipH="1">
                  <a:off x="870721" y="3015133"/>
                  <a:ext cx="10479450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순서도: 판단 48"/>
                <p:cNvSpPr/>
                <p:nvPr/>
              </p:nvSpPr>
              <p:spPr>
                <a:xfrm>
                  <a:off x="11299598" y="2898133"/>
                  <a:ext cx="234000" cy="234000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직사각형 8"/>
              <p:cNvSpPr/>
              <p:nvPr/>
            </p:nvSpPr>
            <p:spPr>
              <a:xfrm>
                <a:off x="845517" y="2742394"/>
                <a:ext cx="11065850" cy="35394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ko-KR" altLang="en-US" sz="3200" b="1" cap="none" spc="0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얼마 전 기숙사를 털려 휴대폰을</a:t>
                </a:r>
                <a:r>
                  <a:rPr lang="en-US" altLang="ko-KR" sz="3200" b="1" dirty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:r>
                  <a:rPr lang="ko-KR" altLang="en-US" sz="3200" b="1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대량으로 뺏기는 참사가  </a:t>
                </a:r>
                <a:endParaRPr lang="en-US" altLang="ko-KR" sz="3200" b="1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r>
                  <a:rPr lang="ko-KR" altLang="en-US" sz="3200" b="1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일어났다</a:t>
                </a:r>
                <a:r>
                  <a:rPr lang="en-US" altLang="ko-KR" sz="3200" b="1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. </a:t>
                </a:r>
                <a:r>
                  <a:rPr lang="ko-KR" altLang="en-US" sz="3200" b="1" cap="none" spc="0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여기서 </a:t>
                </a:r>
                <a:r>
                  <a:rPr lang="ko-KR" altLang="en-US" sz="3200" b="1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운 좋게 뺏기지 않았던 이모군 </a:t>
                </a:r>
                <a:r>
                  <a:rPr lang="ko-KR" altLang="en-US" sz="3200" b="1" cap="none" spc="0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기숙사에 </a:t>
                </a:r>
                <a:endParaRPr lang="en-US" altLang="ko-KR" sz="3200" b="1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r>
                  <a:rPr lang="ko-KR" altLang="en-US" sz="3200" b="1" cap="none" spc="0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휴대폰을 </a:t>
                </a:r>
                <a:r>
                  <a:rPr lang="ko-KR" altLang="en-US" sz="3200" b="1" cap="none" spc="0" dirty="0" err="1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냅</a:t>
                </a:r>
                <a:r>
                  <a:rPr lang="ko-KR" altLang="en-US" sz="3200" b="1" cap="none" spc="0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뒀다간 다시 뺏길지 몰라</a:t>
                </a:r>
                <a:r>
                  <a:rPr lang="en-US" altLang="ko-KR" sz="3200" b="1" dirty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:r>
                  <a:rPr lang="ko-KR" altLang="en-US" sz="3200" b="1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가방에 넣고 다니게</a:t>
                </a:r>
                <a:endParaRPr lang="en-US" altLang="ko-KR" sz="3200" b="1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r>
                  <a:rPr lang="ko-KR" altLang="en-US" sz="3200" b="1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된다</a:t>
                </a:r>
                <a:r>
                  <a:rPr lang="en-US" altLang="ko-KR" sz="3200" b="1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. </a:t>
                </a:r>
                <a:r>
                  <a:rPr lang="ko-KR" altLang="en-US" sz="3200" b="1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오늘도 </a:t>
                </a:r>
                <a:r>
                  <a:rPr lang="ko-KR" altLang="en-US" sz="3200" b="1" cap="none" spc="0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역시 가방 안에 넣고 다니던 도</a:t>
                </a:r>
                <a:r>
                  <a:rPr lang="ko-KR" altLang="en-US" sz="3200" b="1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중 가방검사를</a:t>
                </a:r>
                <a:endParaRPr lang="en-US" altLang="ko-KR" sz="3200" b="1" dirty="0" smtClean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r>
                  <a:rPr lang="ko-KR" altLang="en-US" sz="3200" b="1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하게 된다</a:t>
                </a:r>
                <a:r>
                  <a:rPr lang="en-US" altLang="ko-KR" sz="3200" b="1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.</a:t>
                </a:r>
                <a:r>
                  <a:rPr lang="ko-KR" altLang="en-US" sz="3200" b="1" cap="none" spc="0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휴대폰을 뺏기지 않기 위해서 반 모두 </a:t>
                </a:r>
                <a:r>
                  <a:rPr lang="ko-KR" altLang="en-US" sz="3200" b="1" cap="none" spc="0" dirty="0" err="1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힘을합쳐</a:t>
                </a:r>
                <a:endParaRPr lang="en-US" altLang="ko-KR" sz="3200" b="1" cap="none" spc="0" dirty="0" smtClean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r>
                  <a:rPr lang="ko-KR" altLang="en-US" sz="3200" b="1" cap="none" spc="0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숨기게 되는데</a:t>
                </a:r>
                <a:r>
                  <a:rPr lang="en-US" altLang="ko-KR" sz="3200" b="1" cap="none" spc="0" dirty="0" smtClean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…</a:t>
                </a:r>
              </a:p>
              <a:p>
                <a:endParaRPr lang="en-US" altLang="ko-KR" sz="3200" b="1" cap="none" spc="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711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-3" y="5519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grpSp>
        <p:nvGrpSpPr>
          <p:cNvPr id="3" name="그룹 2"/>
          <p:cNvGrpSpPr/>
          <p:nvPr/>
        </p:nvGrpSpPr>
        <p:grpSpPr>
          <a:xfrm>
            <a:off x="-3" y="446314"/>
            <a:ext cx="3439889" cy="704850"/>
            <a:chOff x="-3" y="489857"/>
            <a:chExt cx="3439889" cy="704850"/>
          </a:xfrm>
        </p:grpSpPr>
        <p:sp>
          <p:nvSpPr>
            <p:cNvPr id="30" name="갈매기형 수장 29"/>
            <p:cNvSpPr/>
            <p:nvPr/>
          </p:nvSpPr>
          <p:spPr>
            <a:xfrm flipH="1">
              <a:off x="0" y="489857"/>
              <a:ext cx="3439886" cy="704850"/>
            </a:xfrm>
            <a:prstGeom prst="chevr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flipH="1">
              <a:off x="-3" y="489857"/>
              <a:ext cx="2496459" cy="70485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 </a:t>
              </a:r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게임 설명</a:t>
              </a:r>
              <a:endParaRPr lang="ko-KR" altLang="en-US" sz="28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8" y="1345441"/>
            <a:ext cx="7200000" cy="5400000"/>
          </a:xfrm>
          <a:prstGeom prst="rect">
            <a:avLst/>
          </a:prstGeom>
          <a:ln w="38100">
            <a:solidFill>
              <a:srgbClr val="FF5050"/>
            </a:solidFill>
          </a:ln>
        </p:spPr>
      </p:pic>
      <p:sp>
        <p:nvSpPr>
          <p:cNvPr id="41" name="오각형 40"/>
          <p:cNvSpPr/>
          <p:nvPr/>
        </p:nvSpPr>
        <p:spPr>
          <a:xfrm flipH="1">
            <a:off x="9724571" y="6090298"/>
            <a:ext cx="2467429" cy="704850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8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메인 화면</a:t>
            </a:r>
            <a:endParaRPr lang="ko-KR" altLang="en-US" sz="2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280118" y="381723"/>
            <a:ext cx="3251289" cy="769441"/>
            <a:chOff x="8280118" y="381723"/>
            <a:chExt cx="3251289" cy="769441"/>
          </a:xfrm>
        </p:grpSpPr>
        <p:sp>
          <p:nvSpPr>
            <p:cNvPr id="71" name="직사각형 70"/>
            <p:cNvSpPr/>
            <p:nvPr/>
          </p:nvSpPr>
          <p:spPr>
            <a:xfrm>
              <a:off x="9249174" y="381723"/>
              <a:ext cx="131318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400" b="1" dirty="0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소개</a:t>
              </a:r>
              <a:endParaRPr lang="en-US" altLang="ko-KR" sz="4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 flipH="1">
              <a:off x="8280118" y="688155"/>
              <a:ext cx="969053" cy="234000"/>
              <a:chOff x="2916655" y="2069273"/>
              <a:chExt cx="969053" cy="234000"/>
            </a:xfrm>
          </p:grpSpPr>
          <p:sp>
            <p:nvSpPr>
              <p:cNvPr id="79" name="순서도: 판단 78"/>
              <p:cNvSpPr/>
              <p:nvPr/>
            </p:nvSpPr>
            <p:spPr>
              <a:xfrm>
                <a:off x="3651708" y="2069273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2916655" y="2186273"/>
                <a:ext cx="8460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10562354" y="681739"/>
              <a:ext cx="969053" cy="234000"/>
              <a:chOff x="2916655" y="2069273"/>
              <a:chExt cx="969053" cy="234000"/>
            </a:xfrm>
          </p:grpSpPr>
          <p:sp>
            <p:nvSpPr>
              <p:cNvPr id="82" name="순서도: 판단 81"/>
              <p:cNvSpPr/>
              <p:nvPr/>
            </p:nvSpPr>
            <p:spPr>
              <a:xfrm>
                <a:off x="3651708" y="2069273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>
                <a:off x="2916655" y="2186273"/>
                <a:ext cx="8460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그룹 83"/>
          <p:cNvGrpSpPr/>
          <p:nvPr/>
        </p:nvGrpSpPr>
        <p:grpSpPr>
          <a:xfrm>
            <a:off x="8264933" y="1346881"/>
            <a:ext cx="3210742" cy="250685"/>
            <a:chOff x="8264933" y="1346881"/>
            <a:chExt cx="3210742" cy="250685"/>
          </a:xfrm>
        </p:grpSpPr>
        <p:sp>
          <p:nvSpPr>
            <p:cNvPr id="85" name="순서도: 판단 84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순서도: 판단 86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8244538" y="5716654"/>
            <a:ext cx="3210742" cy="250685"/>
            <a:chOff x="8264933" y="1346881"/>
            <a:chExt cx="3210742" cy="250685"/>
          </a:xfrm>
        </p:grpSpPr>
        <p:sp>
          <p:nvSpPr>
            <p:cNvPr id="89" name="순서도: 판단 88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순서도: 판단 90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8238872" y="1980915"/>
            <a:ext cx="3292535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이게임을 실행 시켰을 때 가장 처음에 나오는 화면이다</a:t>
            </a:r>
            <a:r>
              <a:rPr lang="en-US" altLang="ko-KR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r>
              <a:rPr lang="ko-KR" altLang="en-US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en-US" altLang="ko-KR" sz="28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게임시작</a:t>
            </a:r>
            <a:r>
              <a:rPr lang="en-US" altLang="ko-KR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ko-KR" altLang="en-US" sz="2800" b="1" dirty="0" err="1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크레딧</a:t>
            </a:r>
            <a:r>
              <a:rPr lang="en-US" altLang="ko-KR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ko-KR" altLang="en-US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게임종료를 선택하여 진행 할 수 있다</a:t>
            </a:r>
            <a:r>
              <a:rPr lang="en-US" altLang="ko-KR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6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9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0" y="0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grpSp>
        <p:nvGrpSpPr>
          <p:cNvPr id="3" name="그룹 2"/>
          <p:cNvGrpSpPr/>
          <p:nvPr/>
        </p:nvGrpSpPr>
        <p:grpSpPr>
          <a:xfrm>
            <a:off x="-3" y="446314"/>
            <a:ext cx="3439889" cy="704850"/>
            <a:chOff x="-3" y="489857"/>
            <a:chExt cx="3439889" cy="704850"/>
          </a:xfrm>
        </p:grpSpPr>
        <p:sp>
          <p:nvSpPr>
            <p:cNvPr id="30" name="갈매기형 수장 29"/>
            <p:cNvSpPr/>
            <p:nvPr/>
          </p:nvSpPr>
          <p:spPr>
            <a:xfrm flipH="1">
              <a:off x="0" y="489857"/>
              <a:ext cx="3439886" cy="704850"/>
            </a:xfrm>
            <a:prstGeom prst="chevr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flipH="1">
              <a:off x="-3" y="489857"/>
              <a:ext cx="2496459" cy="70485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 </a:t>
              </a:r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게임 설명</a:t>
              </a:r>
              <a:endParaRPr lang="ko-KR" altLang="en-US" sz="28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오각형 11"/>
          <p:cNvSpPr/>
          <p:nvPr/>
        </p:nvSpPr>
        <p:spPr>
          <a:xfrm flipH="1">
            <a:off x="9724571" y="6094186"/>
            <a:ext cx="2467429" cy="704850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8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플레이 화면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4" y="1345441"/>
            <a:ext cx="7200000" cy="5400000"/>
          </a:xfrm>
          <a:prstGeom prst="rect">
            <a:avLst/>
          </a:prstGeom>
          <a:ln w="38100">
            <a:solidFill>
              <a:srgbClr val="FF5050"/>
            </a:solidFill>
          </a:ln>
        </p:spPr>
      </p:pic>
      <p:grpSp>
        <p:nvGrpSpPr>
          <p:cNvPr id="23" name="그룹 22"/>
          <p:cNvGrpSpPr/>
          <p:nvPr/>
        </p:nvGrpSpPr>
        <p:grpSpPr>
          <a:xfrm>
            <a:off x="8270181" y="381723"/>
            <a:ext cx="3240953" cy="769441"/>
            <a:chOff x="684252" y="4996723"/>
            <a:chExt cx="3240953" cy="769441"/>
          </a:xfrm>
        </p:grpSpPr>
        <p:sp>
          <p:nvSpPr>
            <p:cNvPr id="24" name="직사각형 23"/>
            <p:cNvSpPr/>
            <p:nvPr/>
          </p:nvSpPr>
          <p:spPr>
            <a:xfrm>
              <a:off x="1381116" y="4996723"/>
              <a:ext cx="1877437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400" b="1" dirty="0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조작법</a:t>
              </a:r>
              <a:endParaRPr lang="en-US" altLang="ko-KR" sz="4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258552" y="5299736"/>
              <a:ext cx="666653" cy="234000"/>
              <a:chOff x="3258552" y="5299736"/>
              <a:chExt cx="666653" cy="234000"/>
            </a:xfrm>
          </p:grpSpPr>
          <p:sp>
            <p:nvSpPr>
              <p:cNvPr id="29" name="순서도: 판단 28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3258552" y="5416736"/>
                <a:ext cx="508949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 flipH="1">
              <a:off x="684252" y="5315764"/>
              <a:ext cx="666653" cy="234000"/>
              <a:chOff x="3258552" y="5299736"/>
              <a:chExt cx="666653" cy="234000"/>
            </a:xfrm>
          </p:grpSpPr>
          <p:sp>
            <p:nvSpPr>
              <p:cNvPr id="27" name="순서도: 판단 26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3258552" y="5416736"/>
                <a:ext cx="508949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그룹 39"/>
          <p:cNvGrpSpPr/>
          <p:nvPr/>
        </p:nvGrpSpPr>
        <p:grpSpPr>
          <a:xfrm>
            <a:off x="8466183" y="1877155"/>
            <a:ext cx="2715502" cy="1724874"/>
            <a:chOff x="8760173" y="2292583"/>
            <a:chExt cx="2715502" cy="1724874"/>
          </a:xfrm>
        </p:grpSpPr>
        <p:sp>
          <p:nvSpPr>
            <p:cNvPr id="20" name="직사각형 19"/>
            <p:cNvSpPr/>
            <p:nvPr/>
          </p:nvSpPr>
          <p:spPr>
            <a:xfrm flipV="1">
              <a:off x="10688969" y="3241628"/>
              <a:ext cx="786706" cy="757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622300">
              <a:bevelT prst="angle"/>
              <a:bevelB prst="angle"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flipV="1">
              <a:off x="9724571" y="2292583"/>
              <a:ext cx="786706" cy="757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622300">
              <a:bevelT prst="angle"/>
              <a:bevelB prst="angle"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9724571" y="3260187"/>
              <a:ext cx="786706" cy="757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622300">
              <a:bevelT prst="angle"/>
              <a:bevelB prst="angle"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flipV="1">
              <a:off x="8760173" y="3260187"/>
              <a:ext cx="786706" cy="757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622300">
              <a:bevelT prst="angle"/>
              <a:bevelB prst="angle"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오른쪽 화살표 35"/>
            <p:cNvSpPr/>
            <p:nvPr/>
          </p:nvSpPr>
          <p:spPr>
            <a:xfrm>
              <a:off x="10925148" y="3483428"/>
              <a:ext cx="316527" cy="248159"/>
            </a:xfrm>
            <a:prstGeom prst="rightArrow">
              <a:avLst>
                <a:gd name="adj1" fmla="val 35788"/>
                <a:gd name="adj2" fmla="val 5409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8995262" y="3496183"/>
              <a:ext cx="316527" cy="248159"/>
            </a:xfrm>
            <a:prstGeom prst="rightArrow">
              <a:avLst>
                <a:gd name="adj1" fmla="val 35788"/>
                <a:gd name="adj2" fmla="val 5409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른쪽 화살표 37"/>
            <p:cNvSpPr/>
            <p:nvPr/>
          </p:nvSpPr>
          <p:spPr>
            <a:xfrm rot="5400000" flipH="1">
              <a:off x="9959660" y="2547138"/>
              <a:ext cx="316527" cy="248159"/>
            </a:xfrm>
            <a:prstGeom prst="rightArrow">
              <a:avLst>
                <a:gd name="adj1" fmla="val 35788"/>
                <a:gd name="adj2" fmla="val 5409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오른쪽 화살표 38"/>
            <p:cNvSpPr/>
            <p:nvPr/>
          </p:nvSpPr>
          <p:spPr>
            <a:xfrm rot="16200000" flipH="1" flipV="1">
              <a:off x="9957262" y="3483427"/>
              <a:ext cx="316527" cy="248159"/>
            </a:xfrm>
            <a:prstGeom prst="rightArrow">
              <a:avLst>
                <a:gd name="adj1" fmla="val 35788"/>
                <a:gd name="adj2" fmla="val 5409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264933" y="1346881"/>
            <a:ext cx="3210742" cy="250685"/>
            <a:chOff x="8264933" y="1346881"/>
            <a:chExt cx="3210742" cy="250685"/>
          </a:xfrm>
        </p:grpSpPr>
        <p:sp>
          <p:nvSpPr>
            <p:cNvPr id="41" name="순서도: 판단 40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판단 45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8244538" y="5716654"/>
            <a:ext cx="3210742" cy="250685"/>
            <a:chOff x="8264933" y="1346881"/>
            <a:chExt cx="3210742" cy="250685"/>
          </a:xfrm>
        </p:grpSpPr>
        <p:sp>
          <p:nvSpPr>
            <p:cNvPr id="53" name="순서도: 판단 52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순서도: 판단 54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248215" y="3971739"/>
            <a:ext cx="302891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방향키를 이용해</a:t>
            </a:r>
            <a:endParaRPr lang="en-US" altLang="ko-KR" sz="28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ko-KR" altLang="en-US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상하좌우로 이동</a:t>
            </a:r>
            <a:endParaRPr lang="en-US" altLang="ko-KR" sz="28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할 수 있다</a:t>
            </a:r>
            <a:r>
              <a:rPr lang="en-US" altLang="ko-KR" sz="2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46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-3" y="5519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grpSp>
        <p:nvGrpSpPr>
          <p:cNvPr id="3" name="그룹 2"/>
          <p:cNvGrpSpPr/>
          <p:nvPr/>
        </p:nvGrpSpPr>
        <p:grpSpPr>
          <a:xfrm>
            <a:off x="-3" y="446314"/>
            <a:ext cx="3439889" cy="704850"/>
            <a:chOff x="-3" y="489857"/>
            <a:chExt cx="3439889" cy="704850"/>
          </a:xfrm>
        </p:grpSpPr>
        <p:sp>
          <p:nvSpPr>
            <p:cNvPr id="30" name="갈매기형 수장 29"/>
            <p:cNvSpPr/>
            <p:nvPr/>
          </p:nvSpPr>
          <p:spPr>
            <a:xfrm flipH="1">
              <a:off x="0" y="489857"/>
              <a:ext cx="3439886" cy="704850"/>
            </a:xfrm>
            <a:prstGeom prst="chevr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flipH="1">
              <a:off x="-3" y="489857"/>
              <a:ext cx="2496459" cy="70485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 </a:t>
              </a:r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게임 설명</a:t>
              </a:r>
              <a:endParaRPr lang="ko-KR" altLang="en-US" sz="28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오각형 11"/>
          <p:cNvSpPr/>
          <p:nvPr/>
        </p:nvSpPr>
        <p:spPr>
          <a:xfrm flipH="1">
            <a:off x="9724571" y="6094186"/>
            <a:ext cx="2467429" cy="704850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8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플레이 화면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4" y="1345441"/>
            <a:ext cx="7200000" cy="5400000"/>
          </a:xfrm>
          <a:prstGeom prst="rect">
            <a:avLst/>
          </a:prstGeom>
          <a:ln w="38100">
            <a:solidFill>
              <a:srgbClr val="FF5050"/>
            </a:solidFill>
          </a:ln>
        </p:spPr>
      </p:pic>
      <p:grpSp>
        <p:nvGrpSpPr>
          <p:cNvPr id="51" name="그룹 50"/>
          <p:cNvGrpSpPr/>
          <p:nvPr/>
        </p:nvGrpSpPr>
        <p:grpSpPr>
          <a:xfrm>
            <a:off x="8264933" y="1346881"/>
            <a:ext cx="3210742" cy="250685"/>
            <a:chOff x="8264933" y="1346881"/>
            <a:chExt cx="3210742" cy="250685"/>
          </a:xfrm>
        </p:grpSpPr>
        <p:sp>
          <p:nvSpPr>
            <p:cNvPr id="41" name="순서도: 판단 40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판단 45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8244538" y="5716654"/>
            <a:ext cx="3210742" cy="250685"/>
            <a:chOff x="8264933" y="1346881"/>
            <a:chExt cx="3210742" cy="250685"/>
          </a:xfrm>
        </p:grpSpPr>
        <p:sp>
          <p:nvSpPr>
            <p:cNvPr id="53" name="순서도: 판단 52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순서도: 판단 54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270181" y="386899"/>
            <a:ext cx="3240953" cy="769441"/>
            <a:chOff x="684252" y="4996723"/>
            <a:chExt cx="3240953" cy="769441"/>
          </a:xfrm>
        </p:grpSpPr>
        <p:sp>
          <p:nvSpPr>
            <p:cNvPr id="44" name="직사각형 43"/>
            <p:cNvSpPr/>
            <p:nvPr/>
          </p:nvSpPr>
          <p:spPr>
            <a:xfrm>
              <a:off x="1098988" y="4996723"/>
              <a:ext cx="2441694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400" b="1" dirty="0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게임방법</a:t>
              </a:r>
              <a:endParaRPr lang="en-US" altLang="ko-KR" sz="4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540682" y="5299736"/>
              <a:ext cx="384523" cy="234000"/>
              <a:chOff x="3540682" y="5299736"/>
              <a:chExt cx="384523" cy="234000"/>
            </a:xfrm>
          </p:grpSpPr>
          <p:sp>
            <p:nvSpPr>
              <p:cNvPr id="50" name="순서도: 판단 49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3540682" y="5416736"/>
                <a:ext cx="226819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 flipH="1">
              <a:off x="684252" y="5315764"/>
              <a:ext cx="414733" cy="234000"/>
              <a:chOff x="3510472" y="5299736"/>
              <a:chExt cx="414733" cy="234000"/>
            </a:xfrm>
          </p:grpSpPr>
          <p:sp>
            <p:nvSpPr>
              <p:cNvPr id="48" name="순서도: 판단 47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510472" y="5416736"/>
                <a:ext cx="257028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직사각형 57"/>
          <p:cNvSpPr/>
          <p:nvPr/>
        </p:nvSpPr>
        <p:spPr>
          <a:xfrm>
            <a:off x="8218599" y="1632303"/>
            <a:ext cx="3292535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1. </a:t>
            </a:r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플레이어가 휴대폰이 되고 선생님들의 눈에서 나오는 시선을 피해서 도망 다녀야 한다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 </a:t>
            </a:r>
          </a:p>
          <a:p>
            <a:endParaRPr lang="en-US" altLang="ko-KR" sz="2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2. </a:t>
            </a:r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시선은 시간이 지나면 지날수록 점점 빨라진다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endParaRPr lang="en-US" altLang="ko-KR" sz="24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3. </a:t>
            </a:r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시선에 닿게 될 시 게임오버 된다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7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-3" y="5519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grpSp>
        <p:nvGrpSpPr>
          <p:cNvPr id="3" name="그룹 2"/>
          <p:cNvGrpSpPr/>
          <p:nvPr/>
        </p:nvGrpSpPr>
        <p:grpSpPr>
          <a:xfrm>
            <a:off x="-3" y="446314"/>
            <a:ext cx="3439889" cy="704850"/>
            <a:chOff x="-3" y="489857"/>
            <a:chExt cx="3439889" cy="704850"/>
          </a:xfrm>
        </p:grpSpPr>
        <p:sp>
          <p:nvSpPr>
            <p:cNvPr id="30" name="갈매기형 수장 29"/>
            <p:cNvSpPr/>
            <p:nvPr/>
          </p:nvSpPr>
          <p:spPr>
            <a:xfrm flipH="1">
              <a:off x="0" y="489857"/>
              <a:ext cx="3439886" cy="704850"/>
            </a:xfrm>
            <a:prstGeom prst="chevr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flipH="1">
              <a:off x="-3" y="489857"/>
              <a:ext cx="2496459" cy="70485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 </a:t>
              </a:r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게임 설명</a:t>
              </a:r>
              <a:endParaRPr lang="ko-KR" altLang="en-US" sz="28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오각형 11"/>
          <p:cNvSpPr/>
          <p:nvPr/>
        </p:nvSpPr>
        <p:spPr>
          <a:xfrm flipH="1">
            <a:off x="9724571" y="6094186"/>
            <a:ext cx="2467429" cy="704850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8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플레이 화면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4" y="1345441"/>
            <a:ext cx="7200000" cy="540000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</p:pic>
      <p:grpSp>
        <p:nvGrpSpPr>
          <p:cNvPr id="52" name="그룹 51"/>
          <p:cNvGrpSpPr/>
          <p:nvPr/>
        </p:nvGrpSpPr>
        <p:grpSpPr>
          <a:xfrm>
            <a:off x="8244538" y="5716654"/>
            <a:ext cx="3210742" cy="250685"/>
            <a:chOff x="8264933" y="1346881"/>
            <a:chExt cx="3210742" cy="250685"/>
          </a:xfrm>
        </p:grpSpPr>
        <p:sp>
          <p:nvSpPr>
            <p:cNvPr id="53" name="순서도: 판단 52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순서도: 판단 54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270181" y="386899"/>
            <a:ext cx="3240953" cy="769441"/>
            <a:chOff x="684252" y="4996723"/>
            <a:chExt cx="3240953" cy="769441"/>
          </a:xfrm>
        </p:grpSpPr>
        <p:sp>
          <p:nvSpPr>
            <p:cNvPr id="44" name="직사각형 43"/>
            <p:cNvSpPr/>
            <p:nvPr/>
          </p:nvSpPr>
          <p:spPr>
            <a:xfrm>
              <a:off x="1098988" y="4996723"/>
              <a:ext cx="2441694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400" b="1" dirty="0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게임요소</a:t>
              </a:r>
              <a:endParaRPr lang="en-US" altLang="ko-KR" sz="4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540682" y="5299736"/>
              <a:ext cx="384523" cy="234000"/>
              <a:chOff x="3540682" y="5299736"/>
              <a:chExt cx="384523" cy="234000"/>
            </a:xfrm>
          </p:grpSpPr>
          <p:sp>
            <p:nvSpPr>
              <p:cNvPr id="50" name="순서도: 판단 49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3540682" y="5416736"/>
                <a:ext cx="226819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 flipH="1">
              <a:off x="684252" y="5315764"/>
              <a:ext cx="414733" cy="234000"/>
              <a:chOff x="3510472" y="5299736"/>
              <a:chExt cx="414733" cy="234000"/>
            </a:xfrm>
          </p:grpSpPr>
          <p:sp>
            <p:nvSpPr>
              <p:cNvPr id="48" name="순서도: 판단 47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510472" y="5416736"/>
                <a:ext cx="257028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그룹 38"/>
          <p:cNvGrpSpPr/>
          <p:nvPr/>
        </p:nvGrpSpPr>
        <p:grpSpPr>
          <a:xfrm>
            <a:off x="8264933" y="1346881"/>
            <a:ext cx="3210742" cy="250685"/>
            <a:chOff x="8264933" y="1346881"/>
            <a:chExt cx="3210742" cy="250685"/>
          </a:xfrm>
        </p:grpSpPr>
        <p:sp>
          <p:nvSpPr>
            <p:cNvPr id="40" name="순서도: 판단 39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순서도: 판단 58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9189982" y="1495615"/>
            <a:ext cx="1360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휴대폰</a:t>
            </a:r>
            <a:endParaRPr lang="en-US" altLang="ko-KR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276248" y="2703872"/>
            <a:ext cx="325163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플레이어가 조종 하고</a:t>
            </a:r>
            <a:endParaRPr lang="en-US" altLang="ko-KR" sz="24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방향키로 조종 한다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endParaRPr lang="en-US" altLang="ko-KR" sz="24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학생들 사이로 다닌다 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endParaRPr lang="en-US" altLang="ko-KR" sz="2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선생님들의 눈에서 나오는 시선을 맞게 되면</a:t>
            </a:r>
            <a:endParaRPr lang="en-US" altLang="ko-KR" sz="24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게임오버 된다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 </a:t>
            </a:r>
            <a:endParaRPr lang="en-US" altLang="ko-KR" sz="2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57" y="4088983"/>
            <a:ext cx="272394" cy="45398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11" y="1910541"/>
            <a:ext cx="409904" cy="6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3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34154" r="21846" b="33846"/>
          <a:stretch/>
        </p:blipFill>
        <p:spPr>
          <a:xfrm>
            <a:off x="-3" y="5519"/>
            <a:ext cx="12192000" cy="6934200"/>
          </a:xfrm>
          <a:prstGeom prst="rect">
            <a:avLst/>
          </a:prstGeom>
          <a:solidFill>
            <a:srgbClr val="FF7C80"/>
          </a:solidFill>
        </p:spPr>
      </p:pic>
      <p:grpSp>
        <p:nvGrpSpPr>
          <p:cNvPr id="3" name="그룹 2"/>
          <p:cNvGrpSpPr/>
          <p:nvPr/>
        </p:nvGrpSpPr>
        <p:grpSpPr>
          <a:xfrm>
            <a:off x="-3" y="446314"/>
            <a:ext cx="3439889" cy="704850"/>
            <a:chOff x="-3" y="489857"/>
            <a:chExt cx="3439889" cy="704850"/>
          </a:xfrm>
        </p:grpSpPr>
        <p:sp>
          <p:nvSpPr>
            <p:cNvPr id="30" name="갈매기형 수장 29"/>
            <p:cNvSpPr/>
            <p:nvPr/>
          </p:nvSpPr>
          <p:spPr>
            <a:xfrm flipH="1">
              <a:off x="0" y="489857"/>
              <a:ext cx="3439886" cy="704850"/>
            </a:xfrm>
            <a:prstGeom prst="chevr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flipH="1">
              <a:off x="-3" y="489857"/>
              <a:ext cx="2496459" cy="70485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altLang="ko-KR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 </a:t>
              </a:r>
              <a:r>
                <a:rPr lang="ko-KR" altLang="en-US" sz="28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게임 설명</a:t>
              </a:r>
              <a:endParaRPr lang="ko-KR" altLang="en-US" sz="28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오각형 11"/>
          <p:cNvSpPr/>
          <p:nvPr/>
        </p:nvSpPr>
        <p:spPr>
          <a:xfrm flipH="1">
            <a:off x="9724571" y="6094186"/>
            <a:ext cx="2467429" cy="704850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8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플레이 화면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4" y="1345441"/>
            <a:ext cx="7200000" cy="540000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</p:pic>
      <p:grpSp>
        <p:nvGrpSpPr>
          <p:cNvPr id="52" name="그룹 51"/>
          <p:cNvGrpSpPr/>
          <p:nvPr/>
        </p:nvGrpSpPr>
        <p:grpSpPr>
          <a:xfrm>
            <a:off x="8244538" y="5716654"/>
            <a:ext cx="3210742" cy="250685"/>
            <a:chOff x="8264933" y="1346881"/>
            <a:chExt cx="3210742" cy="250685"/>
          </a:xfrm>
        </p:grpSpPr>
        <p:sp>
          <p:nvSpPr>
            <p:cNvPr id="53" name="순서도: 판단 52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순서도: 판단 54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270181" y="386899"/>
            <a:ext cx="3240953" cy="769441"/>
            <a:chOff x="684252" y="4996723"/>
            <a:chExt cx="3240953" cy="769441"/>
          </a:xfrm>
        </p:grpSpPr>
        <p:sp>
          <p:nvSpPr>
            <p:cNvPr id="44" name="직사각형 43"/>
            <p:cNvSpPr/>
            <p:nvPr/>
          </p:nvSpPr>
          <p:spPr>
            <a:xfrm>
              <a:off x="1098988" y="4996723"/>
              <a:ext cx="2441694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400" b="1" dirty="0" smtClean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게임요소</a:t>
              </a:r>
              <a:endParaRPr lang="en-US" altLang="ko-KR" sz="4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540682" y="5299736"/>
              <a:ext cx="384523" cy="234000"/>
              <a:chOff x="3540682" y="5299736"/>
              <a:chExt cx="384523" cy="234000"/>
            </a:xfrm>
          </p:grpSpPr>
          <p:sp>
            <p:nvSpPr>
              <p:cNvPr id="50" name="순서도: 판단 49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3540682" y="5416736"/>
                <a:ext cx="226819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 flipH="1">
              <a:off x="684252" y="5315764"/>
              <a:ext cx="414733" cy="234000"/>
              <a:chOff x="3510472" y="5299736"/>
              <a:chExt cx="414733" cy="234000"/>
            </a:xfrm>
          </p:grpSpPr>
          <p:sp>
            <p:nvSpPr>
              <p:cNvPr id="48" name="순서도: 판단 47"/>
              <p:cNvSpPr/>
              <p:nvPr/>
            </p:nvSpPr>
            <p:spPr>
              <a:xfrm>
                <a:off x="3691205" y="5299736"/>
                <a:ext cx="234000" cy="23400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510472" y="5416736"/>
                <a:ext cx="257028" cy="683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그룹 38"/>
          <p:cNvGrpSpPr/>
          <p:nvPr/>
        </p:nvGrpSpPr>
        <p:grpSpPr>
          <a:xfrm>
            <a:off x="8264933" y="1346881"/>
            <a:ext cx="3210742" cy="250685"/>
            <a:chOff x="8264933" y="1346881"/>
            <a:chExt cx="3210742" cy="250685"/>
          </a:xfrm>
        </p:grpSpPr>
        <p:sp>
          <p:nvSpPr>
            <p:cNvPr id="40" name="순서도: 판단 39"/>
            <p:cNvSpPr/>
            <p:nvPr/>
          </p:nvSpPr>
          <p:spPr>
            <a:xfrm flipH="1">
              <a:off x="8264933" y="1346881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flipH="1">
              <a:off x="8422641" y="1463881"/>
              <a:ext cx="2936034" cy="68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순서도: 판단 58"/>
            <p:cNvSpPr/>
            <p:nvPr/>
          </p:nvSpPr>
          <p:spPr>
            <a:xfrm flipH="1">
              <a:off x="11241675" y="1363566"/>
              <a:ext cx="234000" cy="23400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248227" y="1524000"/>
            <a:ext cx="5777413" cy="5033282"/>
            <a:chOff x="1248227" y="1524000"/>
            <a:chExt cx="5777413" cy="50332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047" y="1524000"/>
              <a:ext cx="725714" cy="72504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3652" y="2249044"/>
              <a:ext cx="743810" cy="430823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227" y="2249044"/>
              <a:ext cx="5205914" cy="72504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980" y="2240648"/>
              <a:ext cx="708660" cy="725819"/>
            </a:xfrm>
            <a:prstGeom prst="rect">
              <a:avLst/>
            </a:prstGeom>
          </p:spPr>
        </p:pic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941" y="1877738"/>
            <a:ext cx="708660" cy="725819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04" y="1880788"/>
            <a:ext cx="725714" cy="725044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8664949" y="1479909"/>
            <a:ext cx="1360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선생님 </a:t>
            </a:r>
            <a:r>
              <a:rPr lang="en-US" altLang="ko-KR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ko-KR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276248" y="2703872"/>
            <a:ext cx="325163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선생님</a:t>
            </a:r>
            <a:r>
              <a:rPr lang="en-US" altLang="ko-KR" sz="2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은 상하로</a:t>
            </a:r>
            <a:endParaRPr lang="en-US" altLang="ko-KR" sz="24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선생님 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는 좌우로 </a:t>
            </a:r>
            <a:endParaRPr lang="en-US" altLang="ko-KR" sz="24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무작위로 이동한다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endParaRPr lang="en-US" altLang="ko-KR" sz="2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눈에서 시선이 나온다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endParaRPr lang="en-US" altLang="ko-KR" sz="24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시간이 지날수록 </a:t>
            </a:r>
            <a:endParaRPr lang="en-US" altLang="ko-KR" sz="24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속도가 빨라진다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9601239" y="1472763"/>
            <a:ext cx="1360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선생님 </a:t>
            </a:r>
            <a:r>
              <a:rPr lang="en-US" altLang="ko-KR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ko-KR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314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 uiExpand="1" build="p"/>
      <p:bldP spid="6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325</Words>
  <Application>Microsoft Office PowerPoint</Application>
  <PresentationFormat>와이드스크린</PresentationFormat>
  <Paragraphs>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이용희</dc:creator>
  <cp:lastModifiedBy>이용희</cp:lastModifiedBy>
  <cp:revision>39</cp:revision>
  <dcterms:created xsi:type="dcterms:W3CDTF">2015-07-18T11:11:10Z</dcterms:created>
  <dcterms:modified xsi:type="dcterms:W3CDTF">2015-07-19T04:32:07Z</dcterms:modified>
</cp:coreProperties>
</file>