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14"/>
  </p:notesMasterIdLst>
  <p:sldIdLst>
    <p:sldId id="318" r:id="rId3"/>
    <p:sldId id="320" r:id="rId4"/>
    <p:sldId id="322" r:id="rId5"/>
    <p:sldId id="297" r:id="rId6"/>
    <p:sldId id="304" r:id="rId7"/>
    <p:sldId id="303" r:id="rId8"/>
    <p:sldId id="305" r:id="rId9"/>
    <p:sldId id="308" r:id="rId10"/>
    <p:sldId id="310" r:id="rId11"/>
    <p:sldId id="316" r:id="rId12"/>
    <p:sldId id="43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2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4A3"/>
    <a:srgbClr val="EAEAE9"/>
    <a:srgbClr val="00D9D4"/>
    <a:srgbClr val="E8E8E8"/>
    <a:srgbClr val="F4F4F4"/>
    <a:srgbClr val="AF8CFF"/>
    <a:srgbClr val="60B5FF"/>
    <a:srgbClr val="4682BD"/>
    <a:srgbClr val="E7F4F4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605545-B019-40A2-8DC9-064EDB4E5728}">
  <a:tblStyle styleId="{2E605545-B019-40A2-8DC9-064EDB4E57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AAE4FB-09D1-4512-8421-E6FD148F799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3"/>
    <p:restoredTop sz="95884"/>
  </p:normalViewPr>
  <p:slideViewPr>
    <p:cSldViewPr snapToGrid="0">
      <p:cViewPr>
        <p:scale>
          <a:sx n="96" d="100"/>
          <a:sy n="96" d="100"/>
        </p:scale>
        <p:origin x="1424" y="840"/>
      </p:cViewPr>
      <p:guideLst>
        <p:guide orient="horz" pos="672"/>
        <p:guide pos="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Products</c:v>
                </c:pt>
              </c:strCache>
            </c:strRef>
          </c:tx>
          <c:spPr>
            <a:ln w="25400" cap="rnd" cmpd="sng" algn="ctr">
              <a:gradFill flip="none" rotWithShape="1">
                <a:gsLst>
                  <a:gs pos="13000">
                    <a:schemeClr val="bg1">
                      <a:lumMod val="65000"/>
                    </a:schemeClr>
                  </a:gs>
                  <a:gs pos="88000">
                    <a:schemeClr val="accent4"/>
                  </a:gs>
                  <a:gs pos="73000">
                    <a:schemeClr val="accent3"/>
                  </a:gs>
                  <a:gs pos="51000">
                    <a:schemeClr val="accent2"/>
                  </a:gs>
                  <a:gs pos="37000">
                    <a:schemeClr val="accent1"/>
                  </a:gs>
                </a:gsLst>
                <a:lin ang="0" scaled="1"/>
                <a:tileRect/>
              </a:gradFill>
              <a:prstDash val="solid"/>
              <a:round/>
            </a:ln>
            <a:effectLst>
              <a:outerShdw blurRad="88900" dist="38100" dir="18900000" algn="bl" rotWithShape="0">
                <a:prstClr val="black">
                  <a:alpha val="12000"/>
                </a:prstClr>
              </a:outerShdw>
            </a:effectLst>
          </c:spPr>
          <c:marker>
            <c:symbol val="circle"/>
            <c:size val="6"/>
            <c:spPr>
              <a:solidFill>
                <a:schemeClr val="bg1"/>
              </a:solidFill>
              <a:ln w="254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  <a:effectLst>
                <a:outerShdw blurRad="88900" dist="38100" dir="18900000" algn="bl" rotWithShape="0">
                  <a:prstClr val="black">
                    <a:alpha val="12000"/>
                  </a:prstClr>
                </a:outerShdw>
              </a:effectLst>
            </c:spPr>
          </c:marker>
          <c:dPt>
            <c:idx val="1"/>
            <c:marker>
              <c:spPr>
                <a:solidFill>
                  <a:schemeClr val="bg1"/>
                </a:solidFill>
                <a:ln w="254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  <a:effectLst>
                  <a:outerShdw blurRad="88900" dist="38100" dir="18900000" algn="bl" rotWithShape="0">
                    <a:prstClr val="black">
                      <a:alpha val="12000"/>
                    </a:prst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F3E-2145-8A43-906B6DD0A06A}"/>
              </c:ext>
            </c:extLst>
          </c:dPt>
          <c:dPt>
            <c:idx val="2"/>
            <c:marker>
              <c:spPr>
                <a:solidFill>
                  <a:schemeClr val="bg1"/>
                </a:solidFill>
                <a:ln w="25400" cap="flat" cmpd="sng" algn="ctr">
                  <a:solidFill>
                    <a:schemeClr val="accent1"/>
                  </a:solidFill>
                  <a:prstDash val="solid"/>
                  <a:round/>
                </a:ln>
                <a:effectLst>
                  <a:outerShdw blurRad="88900" dist="38100" dir="18900000" algn="bl" rotWithShape="0">
                    <a:prstClr val="black">
                      <a:alpha val="12000"/>
                    </a:prst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F3E-2145-8A43-906B6DD0A06A}"/>
              </c:ext>
            </c:extLst>
          </c:dPt>
          <c:dPt>
            <c:idx val="3"/>
            <c:marker>
              <c:spPr>
                <a:solidFill>
                  <a:schemeClr val="bg1"/>
                </a:solidFill>
                <a:ln w="25400" cap="flat" cmpd="sng" algn="ctr">
                  <a:solidFill>
                    <a:schemeClr val="accent2"/>
                  </a:solidFill>
                  <a:prstDash val="solid"/>
                  <a:round/>
                </a:ln>
                <a:effectLst>
                  <a:outerShdw blurRad="88900" dist="38100" dir="18900000" algn="bl" rotWithShape="0">
                    <a:prstClr val="black">
                      <a:alpha val="12000"/>
                    </a:prst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F3E-2145-8A43-906B6DD0A06A}"/>
              </c:ext>
            </c:extLst>
          </c:dPt>
          <c:dPt>
            <c:idx val="4"/>
            <c:marker>
              <c:spPr>
                <a:solidFill>
                  <a:schemeClr val="bg1"/>
                </a:solidFill>
                <a:ln w="25400" cap="flat" cmpd="sng" algn="ctr">
                  <a:solidFill>
                    <a:schemeClr val="accent2"/>
                  </a:solidFill>
                  <a:prstDash val="solid"/>
                  <a:round/>
                </a:ln>
                <a:effectLst>
                  <a:outerShdw blurRad="88900" dist="38100" dir="18900000" algn="bl" rotWithShape="0">
                    <a:prstClr val="black">
                      <a:alpha val="12000"/>
                    </a:prst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F3E-2145-8A43-906B6DD0A06A}"/>
              </c:ext>
            </c:extLst>
          </c:dPt>
          <c:dPt>
            <c:idx val="5"/>
            <c:marker>
              <c:spPr>
                <a:solidFill>
                  <a:schemeClr val="bg1"/>
                </a:solidFill>
                <a:ln w="25400" cap="flat" cmpd="sng" algn="ctr">
                  <a:solidFill>
                    <a:schemeClr val="accent3"/>
                  </a:solidFill>
                  <a:prstDash val="solid"/>
                  <a:round/>
                </a:ln>
                <a:effectLst>
                  <a:outerShdw blurRad="88900" dist="38100" dir="18900000" algn="bl" rotWithShape="0">
                    <a:prstClr val="black">
                      <a:alpha val="12000"/>
                    </a:prst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F3E-2145-8A43-906B6DD0A06A}"/>
              </c:ext>
            </c:extLst>
          </c:dPt>
          <c:dPt>
            <c:idx val="6"/>
            <c:marker>
              <c:spPr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</a:ln>
                <a:effectLst>
                  <a:outerShdw blurRad="88900" dist="38100" dir="18900000" algn="bl" rotWithShape="0">
                    <a:prstClr val="black">
                      <a:alpha val="12000"/>
                    </a:prst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F3E-2145-8A43-906B6DD0A06A}"/>
              </c:ext>
            </c:extLst>
          </c:dPt>
          <c:dPt>
            <c:idx val="7"/>
            <c:marker>
              <c:spPr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</a:ln>
                <a:effectLst>
                  <a:outerShdw blurRad="88900" dist="38100" dir="18900000" algn="bl" rotWithShape="0">
                    <a:prstClr val="black">
                      <a:alpha val="12000"/>
                    </a:prst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6F3E-2145-8A43-906B6DD0A06A}"/>
              </c:ext>
            </c:extLst>
          </c:dPt>
          <c:dPt>
            <c:idx val="9"/>
            <c:bubble3D val="0"/>
            <c:spPr>
              <a:ln w="25400" cap="rnd" cmpd="sng" algn="ctr">
                <a:gradFill flip="none" rotWithShape="1">
                  <a:gsLst>
                    <a:gs pos="13000">
                      <a:schemeClr val="bg1">
                        <a:lumMod val="65000"/>
                      </a:schemeClr>
                    </a:gs>
                    <a:gs pos="88000">
                      <a:schemeClr val="accent4"/>
                    </a:gs>
                    <a:gs pos="73000">
                      <a:schemeClr val="accent3"/>
                    </a:gs>
                    <a:gs pos="51000">
                      <a:schemeClr val="accent2"/>
                    </a:gs>
                    <a:gs pos="37000">
                      <a:schemeClr val="accent1"/>
                    </a:gs>
                  </a:gsLst>
                  <a:lin ang="0" scaled="1"/>
                  <a:tileRect/>
                </a:gradFill>
                <a:prstDash val="solid"/>
                <a:round/>
              </a:ln>
              <a:effectLst>
                <a:outerShdw blurRad="88900" dist="38100" dir="18900000" algn="bl" rotWithShape="0">
                  <a:prstClr val="black">
                    <a:alpha val="12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6F3E-2145-8A43-906B6DD0A06A}"/>
              </c:ext>
            </c:extLst>
          </c:dPt>
          <c:cat>
            <c:strRef>
              <c:f>Sheet1!$A$2:$A$9</c:f>
              <c:strCache>
                <c:ptCount val="8"/>
                <c:pt idx="0">
                  <c:v>Unhappy</c:v>
                </c:pt>
                <c:pt idx="1">
                  <c:v>Hopeful</c:v>
                </c:pt>
                <c:pt idx="2">
                  <c:v>Expectant</c:v>
                </c:pt>
                <c:pt idx="3">
                  <c:v>Anxious</c:v>
                </c:pt>
                <c:pt idx="4">
                  <c:v>Nervous</c:v>
                </c:pt>
                <c:pt idx="5">
                  <c:v>Confident</c:v>
                </c:pt>
                <c:pt idx="6">
                  <c:v>Excited</c:v>
                </c:pt>
                <c:pt idx="7">
                  <c:v>Thankful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18</c:v>
                </c:pt>
                <c:pt idx="1">
                  <c:v>35</c:v>
                </c:pt>
                <c:pt idx="2">
                  <c:v>22</c:v>
                </c:pt>
                <c:pt idx="3">
                  <c:v>75</c:v>
                </c:pt>
                <c:pt idx="4">
                  <c:v>34</c:v>
                </c:pt>
                <c:pt idx="5">
                  <c:v>40</c:v>
                </c:pt>
                <c:pt idx="6">
                  <c:v>56</c:v>
                </c:pt>
                <c:pt idx="7">
                  <c:v>33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9-6F3E-2145-8A43-906B6DD0A0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464192"/>
        <c:axId val="107465728"/>
      </c:lineChart>
      <c:catAx>
        <c:axId val="1074641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7465728"/>
        <c:crosses val="autoZero"/>
        <c:auto val="1"/>
        <c:lblAlgn val="ctr"/>
        <c:lblOffset val="100"/>
        <c:noMultiLvlLbl val="0"/>
      </c:catAx>
      <c:valAx>
        <c:axId val="1074657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7464192"/>
        <c:crosses val="autoZero"/>
        <c:crossBetween val="midCat"/>
        <c:majorUnit val="20"/>
        <c:min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400">
          <a:solidFill>
            <a:schemeClr val="tx2"/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6.3</c:v>
                </c:pt>
                <c:pt idx="5">
                  <c:v>6</c:v>
                </c:pt>
                <c:pt idx="6">
                  <c:v>5.5</c:v>
                </c:pt>
                <c:pt idx="7">
                  <c:v>4.8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1B-F849-A1FB-3744BEE0809D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4.5</c:v>
                </c:pt>
                <c:pt idx="5">
                  <c:v>3.5</c:v>
                </c:pt>
                <c:pt idx="6">
                  <c:v>3</c:v>
                </c:pt>
                <c:pt idx="7">
                  <c:v>3</c:v>
                </c:pt>
                <c:pt idx="8">
                  <c:v>2</c:v>
                </c:pt>
                <c:pt idx="9">
                  <c:v>4</c:v>
                </c:pt>
                <c:pt idx="10">
                  <c:v>5</c:v>
                </c:pt>
                <c:pt idx="1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1B-F849-A1FB-3744BEE080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2221528"/>
        <c:axId val="1472222184"/>
      </c:areaChart>
      <c:catAx>
        <c:axId val="14722215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72222184"/>
        <c:crosses val="autoZero"/>
        <c:auto val="1"/>
        <c:lblAlgn val="ctr"/>
        <c:lblOffset val="100"/>
        <c:noMultiLvlLbl val="0"/>
      </c:catAx>
      <c:valAx>
        <c:axId val="14722221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722215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779371076352226E-2"/>
          <c:y val="0.16638440999913531"/>
          <c:w val="0.85939452917605752"/>
          <c:h val="0.633954298001902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Products</c:v>
                </c:pt>
              </c:strCache>
            </c:strRef>
          </c:tx>
          <c:spPr>
            <a:ln w="25400" cap="rnd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9000">
                    <a:schemeClr val="bg1">
                      <a:lumMod val="65000"/>
                    </a:schemeClr>
                  </a:gs>
                  <a:gs pos="77000">
                    <a:schemeClr val="accent4"/>
                  </a:gs>
                  <a:gs pos="66000">
                    <a:schemeClr val="accent3"/>
                  </a:gs>
                  <a:gs pos="51000">
                    <a:schemeClr val="accent2"/>
                  </a:gs>
                  <a:gs pos="37000">
                    <a:schemeClr val="accent1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  <a:prstDash val="solid"/>
              <a:round/>
            </a:ln>
            <a:effectLst>
              <a:outerShdw blurRad="88900" dist="38100" dir="18900000" algn="bl" rotWithShape="0">
                <a:prstClr val="black">
                  <a:alpha val="18000"/>
                </a:prstClr>
              </a:outerShdw>
            </a:effectLst>
          </c:spPr>
          <c:marker>
            <c:symbol val="circle"/>
            <c:size val="6"/>
            <c:spPr>
              <a:solidFill>
                <a:schemeClr val="bg1"/>
              </a:solidFill>
              <a:ln w="254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  <a:effectLst>
                <a:outerShdw blurRad="88900" dist="38100" dir="18900000" algn="bl" rotWithShape="0">
                  <a:prstClr val="black">
                    <a:alpha val="18000"/>
                  </a:prstClr>
                </a:outerShdw>
              </a:effectLst>
            </c:spPr>
          </c:marker>
          <c:dPt>
            <c:idx val="1"/>
            <c:marker>
              <c:spPr>
                <a:solidFill>
                  <a:schemeClr val="bg1"/>
                </a:solidFill>
                <a:ln w="254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  <a:effectLst>
                  <a:outerShdw blurRad="88900" dist="38100" dir="18900000" algn="bl" rotWithShape="0">
                    <a:prstClr val="black">
                      <a:alpha val="18000"/>
                    </a:prst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9C6-2648-8252-B3D72764EBEA}"/>
              </c:ext>
            </c:extLst>
          </c:dPt>
          <c:dPt>
            <c:idx val="2"/>
            <c:marker>
              <c:spPr>
                <a:solidFill>
                  <a:schemeClr val="bg1"/>
                </a:solidFill>
                <a:ln w="25400" cap="flat" cmpd="sng" algn="ctr">
                  <a:solidFill>
                    <a:schemeClr val="accent1"/>
                  </a:solidFill>
                  <a:prstDash val="solid"/>
                  <a:round/>
                </a:ln>
                <a:effectLst>
                  <a:outerShdw blurRad="88900" dist="38100" dir="18900000" algn="bl" rotWithShape="0">
                    <a:prstClr val="black">
                      <a:alpha val="18000"/>
                    </a:prst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9C6-2648-8252-B3D72764EBEA}"/>
              </c:ext>
            </c:extLst>
          </c:dPt>
          <c:dPt>
            <c:idx val="3"/>
            <c:marker>
              <c:spPr>
                <a:solidFill>
                  <a:schemeClr val="bg1"/>
                </a:solidFill>
                <a:ln w="25400" cap="flat" cmpd="sng" algn="ctr">
                  <a:solidFill>
                    <a:schemeClr val="accent2"/>
                  </a:solidFill>
                  <a:prstDash val="solid"/>
                  <a:round/>
                </a:ln>
                <a:effectLst>
                  <a:outerShdw blurRad="88900" dist="38100" dir="18900000" algn="bl" rotWithShape="0">
                    <a:prstClr val="black">
                      <a:alpha val="18000"/>
                    </a:prst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9C6-2648-8252-B3D72764EBEA}"/>
              </c:ext>
            </c:extLst>
          </c:dPt>
          <c:dPt>
            <c:idx val="4"/>
            <c:marker>
              <c:spPr>
                <a:solidFill>
                  <a:schemeClr val="bg1"/>
                </a:solidFill>
                <a:ln w="25400" cap="flat" cmpd="sng" algn="ctr">
                  <a:solidFill>
                    <a:schemeClr val="accent2"/>
                  </a:solidFill>
                  <a:prstDash val="solid"/>
                  <a:round/>
                </a:ln>
                <a:effectLst>
                  <a:outerShdw blurRad="88900" dist="38100" dir="18900000" algn="bl" rotWithShape="0">
                    <a:prstClr val="black">
                      <a:alpha val="18000"/>
                    </a:prst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9C6-2648-8252-B3D72764EBEA}"/>
              </c:ext>
            </c:extLst>
          </c:dPt>
          <c:dPt>
            <c:idx val="5"/>
            <c:marker>
              <c:spPr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</a:ln>
                <a:effectLst>
                  <a:outerShdw blurRad="88900" dist="38100" dir="18900000" algn="bl" rotWithShape="0">
                    <a:prstClr val="black">
                      <a:alpha val="18000"/>
                    </a:prst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9C6-2648-8252-B3D72764EBEA}"/>
              </c:ext>
            </c:extLst>
          </c:dPt>
          <c:dPt>
            <c:idx val="6"/>
            <c:marker>
              <c:spPr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</a:ln>
                <a:effectLst>
                  <a:outerShdw blurRad="88900" dist="38100" dir="18900000" algn="bl" rotWithShape="0">
                    <a:prstClr val="black">
                      <a:alpha val="18000"/>
                    </a:prst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F9C6-2648-8252-B3D72764EBEA}"/>
              </c:ext>
            </c:extLst>
          </c:dPt>
          <c:dPt>
            <c:idx val="7"/>
            <c:marker>
              <c:spPr>
                <a:solidFill>
                  <a:schemeClr val="bg1"/>
                </a:solidFill>
                <a:ln w="25400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</a:ln>
                <a:effectLst>
                  <a:outerShdw blurRad="88900" dist="38100" dir="18900000" algn="bl" rotWithShape="0">
                    <a:prstClr val="black">
                      <a:alpha val="18000"/>
                    </a:prst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F9C6-2648-8252-B3D72764EBEA}"/>
              </c:ext>
            </c:extLst>
          </c:dPt>
          <c:dPt>
            <c:idx val="9"/>
            <c:bubble3D val="0"/>
            <c:spPr>
              <a:ln w="25400" cap="rnd" cmpd="sng" algn="ctr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9000">
                      <a:schemeClr val="bg1">
                        <a:lumMod val="65000"/>
                      </a:schemeClr>
                    </a:gs>
                    <a:gs pos="77000">
                      <a:schemeClr val="accent4"/>
                    </a:gs>
                    <a:gs pos="66000">
                      <a:schemeClr val="accent3"/>
                    </a:gs>
                    <a:gs pos="51000">
                      <a:schemeClr val="accent2"/>
                    </a:gs>
                    <a:gs pos="37000">
                      <a:schemeClr val="accent1"/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0" scaled="1"/>
                  <a:tileRect/>
                </a:gradFill>
                <a:prstDash val="solid"/>
                <a:round/>
              </a:ln>
              <a:effectLst>
                <a:outerShdw blurRad="88900" dist="38100" dir="18900000" algn="bl" rotWithShape="0">
                  <a:prstClr val="black">
                    <a:alpha val="18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9C6-2648-8252-B3D72764EBEA}"/>
              </c:ext>
            </c:extLst>
          </c:dPt>
          <c:cat>
            <c:numRef>
              <c:f>Sheet1!$A$2:$A$7</c:f>
              <c:numCache>
                <c:formatCode>m/d/yy</c:formatCode>
                <c:ptCount val="6"/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</c:v>
                </c:pt>
                <c:pt idx="1">
                  <c:v>5</c:v>
                </c:pt>
                <c:pt idx="2">
                  <c:v>13</c:v>
                </c:pt>
                <c:pt idx="3">
                  <c:v>33</c:v>
                </c:pt>
                <c:pt idx="4">
                  <c:v>15</c:v>
                </c:pt>
                <c:pt idx="5">
                  <c:v>45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F9C6-2648-8252-B3D72764EB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464192"/>
        <c:axId val="107465728"/>
      </c:lineChart>
      <c:catAx>
        <c:axId val="107464192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spc="20" baseline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07465728"/>
        <c:crosses val="autoZero"/>
        <c:auto val="1"/>
        <c:lblAlgn val="ctr"/>
        <c:lblOffset val="100"/>
        <c:noMultiLvlLbl val="0"/>
      </c:catAx>
      <c:valAx>
        <c:axId val="1074657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7464192"/>
        <c:crosses val="autoZero"/>
        <c:crossBetween val="midCat"/>
        <c:majorUnit val="20"/>
        <c:min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400">
          <a:solidFill>
            <a:schemeClr val="tx2"/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653619903853075E-2"/>
          <c:y val="8.5913505947526961E-2"/>
          <c:w val="0.96269276019229388"/>
          <c:h val="0.8906555378849658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50800" dist="38100" dir="18900000" algn="bl" rotWithShape="0">
                <a:prstClr val="black">
                  <a:alpha val="15000"/>
                </a:prstClr>
              </a:outerShdw>
            </a:effectLst>
          </c:spPr>
          <c:marker>
            <c:symbol val="circle"/>
            <c:size val="30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15000"/>
                  </a:prstClr>
                </a:outerShdw>
              </a:effectLst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B5-DD4E-ACC1-67C393AB27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1386655"/>
        <c:axId val="1516019855"/>
      </c:lineChart>
      <c:catAx>
        <c:axId val="18813866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16019855"/>
        <c:crosses val="autoZero"/>
        <c:auto val="1"/>
        <c:lblAlgn val="ctr"/>
        <c:lblOffset val="100"/>
        <c:noMultiLvlLbl val="0"/>
      </c:catAx>
      <c:valAx>
        <c:axId val="1516019855"/>
        <c:scaling>
          <c:orientation val="minMax"/>
          <c:max val="4"/>
        </c:scaling>
        <c:delete val="1"/>
        <c:axPos val="l"/>
        <c:numFmt formatCode="General" sourceLinked="1"/>
        <c:majorTickMark val="none"/>
        <c:minorTickMark val="none"/>
        <c:tickLblPos val="nextTo"/>
        <c:crossAx val="1881386655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>
        <a:lumMod val="50000"/>
      </cs:styleClr>
    </cs:fontRef>
    <cs:defRPr sz="133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74000"/>
        </a:schemeClr>
      </a:solidFill>
      <a:effectLst>
        <a:innerShdw blurRad="114300">
          <a:schemeClr val="phClr">
            <a:lumMod val="75000"/>
          </a:schemeClr>
        </a:innerShdw>
      </a:effectLst>
    </cs:spPr>
  </cs:dataPoint>
  <cs:dataPoint3D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74000"/>
        </a:schemeClr>
      </a:solidFill>
      <a:effectLst>
        <a:innerShdw blurRad="114300">
          <a:schemeClr val="phClr">
            <a:lumMod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6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67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03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1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5" y="1122364"/>
            <a:ext cx="9144001" cy="2387600"/>
          </a:xfrm>
        </p:spPr>
        <p:txBody>
          <a:bodyPr anchor="b"/>
          <a:lstStyle>
            <a:lvl1pPr algn="ctr">
              <a:defRPr sz="59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5" y="3602038"/>
            <a:ext cx="9144001" cy="1655762"/>
          </a:xfrm>
        </p:spPr>
        <p:txBody>
          <a:bodyPr/>
          <a:lstStyle>
            <a:lvl1pPr marL="0" indent="0" algn="ctr">
              <a:buNone/>
              <a:defRPr sz="2397"/>
            </a:lvl1pPr>
            <a:lvl2pPr marL="456446" indent="0" algn="ctr">
              <a:buNone/>
              <a:defRPr sz="1998"/>
            </a:lvl2pPr>
            <a:lvl3pPr marL="912892" indent="0" algn="ctr">
              <a:buNone/>
              <a:defRPr sz="1798"/>
            </a:lvl3pPr>
            <a:lvl4pPr marL="1369338" indent="0" algn="ctr">
              <a:buNone/>
              <a:defRPr sz="1598"/>
            </a:lvl4pPr>
            <a:lvl5pPr marL="1825783" indent="0" algn="ctr">
              <a:buNone/>
              <a:defRPr sz="1598"/>
            </a:lvl5pPr>
            <a:lvl6pPr marL="2282229" indent="0" algn="ctr">
              <a:buNone/>
              <a:defRPr sz="1598"/>
            </a:lvl6pPr>
            <a:lvl7pPr marL="2738675" indent="0" algn="ctr">
              <a:buNone/>
              <a:defRPr sz="1598"/>
            </a:lvl7pPr>
            <a:lvl8pPr marL="3195122" indent="0" algn="ctr">
              <a:buNone/>
              <a:defRPr sz="1598"/>
            </a:lvl8pPr>
            <a:lvl9pPr marL="3651567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11/2/21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7296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11/2/21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10221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2"/>
            <a:ext cx="10515600" cy="2852737"/>
          </a:xfrm>
        </p:spPr>
        <p:txBody>
          <a:bodyPr anchor="b"/>
          <a:lstStyle>
            <a:lvl1pPr>
              <a:defRPr sz="59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7"/>
            <a:ext cx="10515600" cy="1500187"/>
          </a:xfrm>
        </p:spPr>
        <p:txBody>
          <a:bodyPr/>
          <a:lstStyle>
            <a:lvl1pPr marL="0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1pPr>
            <a:lvl2pPr marL="456446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2892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6933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578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2229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3867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5122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156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11/2/21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99566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11/2/21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85435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397" b="1"/>
            </a:lvl1pPr>
            <a:lvl2pPr marL="456446" indent="0">
              <a:buNone/>
              <a:defRPr sz="1998" b="1"/>
            </a:lvl2pPr>
            <a:lvl3pPr marL="912892" indent="0">
              <a:buNone/>
              <a:defRPr sz="1798" b="1"/>
            </a:lvl3pPr>
            <a:lvl4pPr marL="1369338" indent="0">
              <a:buNone/>
              <a:defRPr sz="1598" b="1"/>
            </a:lvl4pPr>
            <a:lvl5pPr marL="1825783" indent="0">
              <a:buNone/>
              <a:defRPr sz="1598" b="1"/>
            </a:lvl5pPr>
            <a:lvl6pPr marL="2282229" indent="0">
              <a:buNone/>
              <a:defRPr sz="1598" b="1"/>
            </a:lvl6pPr>
            <a:lvl7pPr marL="2738675" indent="0">
              <a:buNone/>
              <a:defRPr sz="1598" b="1"/>
            </a:lvl7pPr>
            <a:lvl8pPr marL="3195122" indent="0">
              <a:buNone/>
              <a:defRPr sz="1598" b="1"/>
            </a:lvl8pPr>
            <a:lvl9pPr marL="3651567" indent="0">
              <a:buNone/>
              <a:defRPr sz="159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397" b="1"/>
            </a:lvl1pPr>
            <a:lvl2pPr marL="456446" indent="0">
              <a:buNone/>
              <a:defRPr sz="1998" b="1"/>
            </a:lvl2pPr>
            <a:lvl3pPr marL="912892" indent="0">
              <a:buNone/>
              <a:defRPr sz="1798" b="1"/>
            </a:lvl3pPr>
            <a:lvl4pPr marL="1369338" indent="0">
              <a:buNone/>
              <a:defRPr sz="1598" b="1"/>
            </a:lvl4pPr>
            <a:lvl5pPr marL="1825783" indent="0">
              <a:buNone/>
              <a:defRPr sz="1598" b="1"/>
            </a:lvl5pPr>
            <a:lvl6pPr marL="2282229" indent="0">
              <a:buNone/>
              <a:defRPr sz="1598" b="1"/>
            </a:lvl6pPr>
            <a:lvl7pPr marL="2738675" indent="0">
              <a:buNone/>
              <a:defRPr sz="1598" b="1"/>
            </a:lvl7pPr>
            <a:lvl8pPr marL="3195122" indent="0">
              <a:buNone/>
              <a:defRPr sz="1598" b="1"/>
            </a:lvl8pPr>
            <a:lvl9pPr marL="3651567" indent="0">
              <a:buNone/>
              <a:defRPr sz="159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11/2/21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40994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11/2/21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02449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11/2/21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69735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1"/>
            <a:ext cx="3932237" cy="1600200"/>
          </a:xfrm>
        </p:spPr>
        <p:txBody>
          <a:bodyPr anchor="b"/>
          <a:lstStyle>
            <a:lvl1pPr>
              <a:defRPr sz="31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194"/>
            </a:lvl1pPr>
            <a:lvl2pPr>
              <a:defRPr sz="2795"/>
            </a:lvl2pPr>
            <a:lvl3pPr>
              <a:defRPr sz="2397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598"/>
            </a:lvl1pPr>
            <a:lvl2pPr marL="456446" indent="0">
              <a:buNone/>
              <a:defRPr sz="1398"/>
            </a:lvl2pPr>
            <a:lvl3pPr marL="912892" indent="0">
              <a:buNone/>
              <a:defRPr sz="1199"/>
            </a:lvl3pPr>
            <a:lvl4pPr marL="1369338" indent="0">
              <a:buNone/>
              <a:defRPr sz="999"/>
            </a:lvl4pPr>
            <a:lvl5pPr marL="1825783" indent="0">
              <a:buNone/>
              <a:defRPr sz="999"/>
            </a:lvl5pPr>
            <a:lvl6pPr marL="2282229" indent="0">
              <a:buNone/>
              <a:defRPr sz="999"/>
            </a:lvl6pPr>
            <a:lvl7pPr marL="2738675" indent="0">
              <a:buNone/>
              <a:defRPr sz="999"/>
            </a:lvl7pPr>
            <a:lvl8pPr marL="3195122" indent="0">
              <a:buNone/>
              <a:defRPr sz="999"/>
            </a:lvl8pPr>
            <a:lvl9pPr marL="3651567" indent="0">
              <a:buNone/>
              <a:defRPr sz="99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11/2/21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82527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1"/>
            <a:ext cx="3932237" cy="1600200"/>
          </a:xfrm>
        </p:spPr>
        <p:txBody>
          <a:bodyPr anchor="b"/>
          <a:lstStyle>
            <a:lvl1pPr>
              <a:defRPr sz="31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 marL="0" indent="0">
              <a:buNone/>
              <a:defRPr sz="3194"/>
            </a:lvl1pPr>
            <a:lvl2pPr marL="456446" indent="0">
              <a:buNone/>
              <a:defRPr sz="2795"/>
            </a:lvl2pPr>
            <a:lvl3pPr marL="912892" indent="0">
              <a:buNone/>
              <a:defRPr sz="2397"/>
            </a:lvl3pPr>
            <a:lvl4pPr marL="1369338" indent="0">
              <a:buNone/>
              <a:defRPr sz="1998"/>
            </a:lvl4pPr>
            <a:lvl5pPr marL="1825783" indent="0">
              <a:buNone/>
              <a:defRPr sz="1998"/>
            </a:lvl5pPr>
            <a:lvl6pPr marL="2282229" indent="0">
              <a:buNone/>
              <a:defRPr sz="1998"/>
            </a:lvl6pPr>
            <a:lvl7pPr marL="2738675" indent="0">
              <a:buNone/>
              <a:defRPr sz="1998"/>
            </a:lvl7pPr>
            <a:lvl8pPr marL="3195122" indent="0">
              <a:buNone/>
              <a:defRPr sz="1998"/>
            </a:lvl8pPr>
            <a:lvl9pPr marL="3651567" indent="0">
              <a:buNone/>
              <a:defRPr sz="19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598"/>
            </a:lvl1pPr>
            <a:lvl2pPr marL="456446" indent="0">
              <a:buNone/>
              <a:defRPr sz="1398"/>
            </a:lvl2pPr>
            <a:lvl3pPr marL="912892" indent="0">
              <a:buNone/>
              <a:defRPr sz="1199"/>
            </a:lvl3pPr>
            <a:lvl4pPr marL="1369338" indent="0">
              <a:buNone/>
              <a:defRPr sz="999"/>
            </a:lvl4pPr>
            <a:lvl5pPr marL="1825783" indent="0">
              <a:buNone/>
              <a:defRPr sz="999"/>
            </a:lvl5pPr>
            <a:lvl6pPr marL="2282229" indent="0">
              <a:buNone/>
              <a:defRPr sz="999"/>
            </a:lvl6pPr>
            <a:lvl7pPr marL="2738675" indent="0">
              <a:buNone/>
              <a:defRPr sz="999"/>
            </a:lvl7pPr>
            <a:lvl8pPr marL="3195122" indent="0">
              <a:buNone/>
              <a:defRPr sz="999"/>
            </a:lvl8pPr>
            <a:lvl9pPr marL="3651567" indent="0">
              <a:buNone/>
              <a:defRPr sz="99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11/2/21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71327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11/2/21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9700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58" lvl="0" indent="-423304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8"/>
            </a:lvl1pPr>
            <a:lvl2pPr marL="1219114" lvl="1" indent="-40637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599"/>
            </a:lvl2pPr>
            <a:lvl3pPr marL="1828672" lvl="2" indent="-406371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599"/>
            </a:lvl3pPr>
            <a:lvl4pPr marL="2438228" lvl="3" indent="-406371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599"/>
            </a:lvl4pPr>
            <a:lvl5pPr marL="3047785" lvl="4" indent="-40637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599"/>
            </a:lvl5pPr>
            <a:lvl6pPr marL="3657343" lvl="5" indent="-406371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599"/>
            </a:lvl6pPr>
            <a:lvl7pPr marL="4266899" lvl="6" indent="-406371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599"/>
            </a:lvl7pPr>
            <a:lvl8pPr marL="4876455" lvl="7" indent="-40637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599"/>
            </a:lvl8pPr>
            <a:lvl9pPr marL="5486012" lvl="8" indent="-406371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599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58" lvl="0" indent="-423304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8"/>
            </a:lvl1pPr>
            <a:lvl2pPr marL="1219114" lvl="1" indent="-40637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599"/>
            </a:lvl2pPr>
            <a:lvl3pPr marL="1828672" lvl="2" indent="-406371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599"/>
            </a:lvl3pPr>
            <a:lvl4pPr marL="2438228" lvl="3" indent="-406371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599"/>
            </a:lvl4pPr>
            <a:lvl5pPr marL="3047785" lvl="4" indent="-40637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599"/>
            </a:lvl5pPr>
            <a:lvl6pPr marL="3657343" lvl="5" indent="-406371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599"/>
            </a:lvl6pPr>
            <a:lvl7pPr marL="4266899" lvl="6" indent="-406371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599"/>
            </a:lvl7pPr>
            <a:lvl8pPr marL="4876455" lvl="7" indent="-40637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599"/>
            </a:lvl8pPr>
            <a:lvl9pPr marL="5486012" lvl="8" indent="-406371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599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4" y="365125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11/2/21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192330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5082139"/>
            <a:ext cx="12192000" cy="1293262"/>
          </a:xfrm>
          <a:custGeom>
            <a:avLst/>
            <a:gdLst>
              <a:gd name="connsiteX0" fmla="*/ 0 w 2438400"/>
              <a:gd name="connsiteY0" fmla="*/ 0 h 5143500"/>
              <a:gd name="connsiteX1" fmla="*/ 2438400 w 2438400"/>
              <a:gd name="connsiteY1" fmla="*/ 0 h 5143500"/>
              <a:gd name="connsiteX2" fmla="*/ 2438400 w 2438400"/>
              <a:gd name="connsiteY2" fmla="*/ 5143500 h 5143500"/>
              <a:gd name="connsiteX3" fmla="*/ 0 w 24384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5143500">
                <a:moveTo>
                  <a:pt x="0" y="0"/>
                </a:moveTo>
                <a:lnTo>
                  <a:pt x="2438400" y="0"/>
                </a:lnTo>
                <a:lnTo>
                  <a:pt x="24384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tIns="0" bIns="182880" anchor="b">
            <a:noAutofit/>
          </a:bodyPr>
          <a:lstStyle>
            <a:lvl1pPr algn="ctr">
              <a:buNone/>
              <a:defRPr sz="1332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2" y="1178433"/>
            <a:ext cx="11157818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598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8587" indent="0">
              <a:buNone/>
              <a:defRPr sz="1598"/>
            </a:lvl2pPr>
            <a:lvl3pPr marL="1217174" indent="0">
              <a:buNone/>
              <a:defRPr sz="1332"/>
            </a:lvl3pPr>
            <a:lvl4pPr marL="1825761" indent="0">
              <a:buNone/>
              <a:defRPr sz="1199"/>
            </a:lvl4pPr>
            <a:lvl5pPr marL="2434347" indent="0">
              <a:buNone/>
              <a:defRPr sz="1199"/>
            </a:lvl5pPr>
            <a:lvl6pPr marL="3042934" indent="0">
              <a:buNone/>
              <a:defRPr sz="1199"/>
            </a:lvl6pPr>
            <a:lvl7pPr marL="3651521" indent="0">
              <a:buNone/>
              <a:defRPr sz="1199"/>
            </a:lvl7pPr>
            <a:lvl8pPr marL="4260109" indent="0">
              <a:buNone/>
              <a:defRPr sz="1199"/>
            </a:lvl8pPr>
            <a:lvl9pPr marL="4868697" indent="0">
              <a:buNone/>
              <a:defRPr sz="1199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08002" y="455090"/>
            <a:ext cx="11157818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79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63680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695747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1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58" lvl="0" indent="-40637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99"/>
            </a:lvl1pPr>
            <a:lvl2pPr marL="1219114" lvl="1" indent="-40637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599"/>
            </a:lvl2pPr>
            <a:lvl3pPr marL="1828672" lvl="2" indent="-406371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599"/>
            </a:lvl3pPr>
            <a:lvl4pPr marL="2438228" lvl="3" indent="-406371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599"/>
            </a:lvl4pPr>
            <a:lvl5pPr marL="3047785" lvl="4" indent="-40637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599"/>
            </a:lvl5pPr>
            <a:lvl6pPr marL="3657343" lvl="5" indent="-406371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599"/>
            </a:lvl6pPr>
            <a:lvl7pPr marL="4266899" lvl="6" indent="-406371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599"/>
            </a:lvl7pPr>
            <a:lvl8pPr marL="4876455" lvl="7" indent="-40637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599"/>
            </a:lvl8pPr>
            <a:lvl9pPr marL="5486012" lvl="8" indent="-406371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599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1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399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399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399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399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399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399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399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399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399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8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2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5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5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58" lvl="0" indent="-457167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14" lvl="1" indent="-42330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672" lvl="2" indent="-423304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228" lvl="3" indent="-423304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785" lvl="4" indent="-42330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343" lvl="5" indent="-423304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899" lvl="6" indent="-423304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455" lvl="7" indent="-42330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012" lvl="8" indent="-423304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8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58" lvl="0" indent="-30477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5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998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998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998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998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998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998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998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998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998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58" lvl="0" indent="-457167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14" lvl="1" indent="-423304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672" lvl="2" indent="-423304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228" lvl="3" indent="-423304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785" lvl="4" indent="-423304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343" lvl="5" indent="-423304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899" lvl="6" indent="-423304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455" lvl="7" indent="-423304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012" lvl="8" indent="-423304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2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11/2/21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6057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/>
  <p:txStyles>
    <p:titleStyle>
      <a:lvl1pPr algn="l" defTabSz="912892" rtl="0" eaLnBrk="1" latinLnBrk="0" hangingPunct="1">
        <a:lnSpc>
          <a:spcPct val="90000"/>
        </a:lnSpc>
        <a:spcBef>
          <a:spcPct val="0"/>
        </a:spcBef>
        <a:buNone/>
        <a:defRPr sz="43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223" indent="-228223" algn="l" defTabSz="912892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5" kern="1200">
          <a:solidFill>
            <a:schemeClr val="tx1"/>
          </a:solidFill>
          <a:latin typeface="+mn-lt"/>
          <a:ea typeface="+mn-ea"/>
          <a:cs typeface="+mn-cs"/>
        </a:defRPr>
      </a:lvl1pPr>
      <a:lvl2pPr marL="684669" indent="-228223" algn="l" defTabSz="912892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115" indent="-228223" algn="l" defTabSz="912892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7560" indent="-228223" algn="l" defTabSz="912892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4007" indent="-228223" algn="l" defTabSz="912892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0452" indent="-228223" algn="l" defTabSz="912892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6898" indent="-228223" algn="l" defTabSz="912892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3344" indent="-228223" algn="l" defTabSz="912892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79791" indent="-228223" algn="l" defTabSz="912892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89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446" algn="l" defTabSz="91289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2892" algn="l" defTabSz="91289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69338" algn="l" defTabSz="91289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5783" algn="l" defTabSz="91289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2229" algn="l" defTabSz="91289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38675" algn="l" defTabSz="91289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5122" algn="l" defTabSz="91289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1567" algn="l" defTabSz="91289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exec.com/resources?m=ppt&amp;sr=journe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utoShape 3">
            <a:extLst>
              <a:ext uri="{FF2B5EF4-FFF2-40B4-BE49-F238E27FC236}">
                <a16:creationId xmlns:a16="http://schemas.microsoft.com/office/drawing/2014/main" id="{4A75CA3F-634C-344D-A189-A881FB653FCE}"/>
              </a:ext>
            </a:extLst>
          </p:cNvPr>
          <p:cNvSpPr>
            <a:spLocks/>
          </p:cNvSpPr>
          <p:nvPr/>
        </p:nvSpPr>
        <p:spPr bwMode="auto">
          <a:xfrm>
            <a:off x="0" y="3429000"/>
            <a:ext cx="12192000" cy="3429000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12700">
            <a:noFill/>
            <a:prstDash val="sysDash"/>
          </a:ln>
          <a:effectLst/>
        </p:spPr>
        <p:txBody>
          <a:bodyPr lIns="50800" tIns="50800" rIns="50800" bIns="50800" anchor="ctr"/>
          <a:lstStyle/>
          <a:p>
            <a:pPr eaLnBrk="0" fontAlgn="base">
              <a:spcBef>
                <a:spcPct val="0"/>
              </a:spcBef>
              <a:spcAft>
                <a:spcPct val="0"/>
              </a:spcAft>
            </a:pPr>
            <a:endParaRPr lang="x-none" altLang="x-none" sz="32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87" name="AutoShape 3">
            <a:extLst>
              <a:ext uri="{FF2B5EF4-FFF2-40B4-BE49-F238E27FC236}">
                <a16:creationId xmlns:a16="http://schemas.microsoft.com/office/drawing/2014/main" id="{61A84E37-9B12-9B4B-B545-86BBA21F048C}"/>
              </a:ext>
            </a:extLst>
          </p:cNvPr>
          <p:cNvSpPr>
            <a:spLocks/>
          </p:cNvSpPr>
          <p:nvPr/>
        </p:nvSpPr>
        <p:spPr bwMode="auto">
          <a:xfrm>
            <a:off x="5549686" y="0"/>
            <a:ext cx="3498935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4F4F4">
                  <a:alpha val="80000"/>
                </a:srgbClr>
              </a:gs>
              <a:gs pos="100000">
                <a:schemeClr val="bg1">
                  <a:lumMod val="75000"/>
                  <a:alpha val="46000"/>
                </a:schemeClr>
              </a:gs>
            </a:gsLst>
            <a:lin ang="5400000" scaled="1"/>
          </a:gradFill>
          <a:ln w="12700">
            <a:noFill/>
            <a:prstDash val="sysDash"/>
          </a:ln>
          <a:effectLst/>
        </p:spPr>
        <p:txBody>
          <a:bodyPr lIns="50800" tIns="50800" rIns="50800" bIns="50800" anchor="ctr"/>
          <a:lstStyle/>
          <a:p>
            <a:pPr eaLnBrk="0" fontAlgn="base">
              <a:spcBef>
                <a:spcPct val="0"/>
              </a:spcBef>
              <a:spcAft>
                <a:spcPct val="0"/>
              </a:spcAft>
            </a:pPr>
            <a:endParaRPr lang="x-none" altLang="x-none" sz="32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B784B972-8417-5F48-AC08-EEDCF1BB0DCE}"/>
              </a:ext>
            </a:extLst>
          </p:cNvPr>
          <p:cNvSpPr/>
          <p:nvPr/>
        </p:nvSpPr>
        <p:spPr>
          <a:xfrm>
            <a:off x="1562579" y="1613014"/>
            <a:ext cx="9641712" cy="3421285"/>
          </a:xfrm>
          <a:custGeom>
            <a:avLst/>
            <a:gdLst>
              <a:gd name="connsiteX0" fmla="*/ 0 w 11389488"/>
              <a:gd name="connsiteY0" fmla="*/ 2607732 h 3314350"/>
              <a:gd name="connsiteX1" fmla="*/ 983848 w 11389488"/>
              <a:gd name="connsiteY1" fmla="*/ 3255915 h 3314350"/>
              <a:gd name="connsiteX2" fmla="*/ 1562582 w 11389488"/>
              <a:gd name="connsiteY2" fmla="*/ 3174892 h 3314350"/>
              <a:gd name="connsiteX3" fmla="*/ 1770926 w 11389488"/>
              <a:gd name="connsiteY3" fmla="*/ 2295216 h 3314350"/>
              <a:gd name="connsiteX4" fmla="*/ 1770926 w 11389488"/>
              <a:gd name="connsiteY4" fmla="*/ 1600735 h 3314350"/>
              <a:gd name="connsiteX5" fmla="*/ 1979271 w 11389488"/>
              <a:gd name="connsiteY5" fmla="*/ 894679 h 3314350"/>
              <a:gd name="connsiteX6" fmla="*/ 2349661 w 11389488"/>
              <a:gd name="connsiteY6" fmla="*/ 396968 h 3314350"/>
              <a:gd name="connsiteX7" fmla="*/ 2824223 w 11389488"/>
              <a:gd name="connsiteY7" fmla="*/ 84451 h 3314350"/>
              <a:gd name="connsiteX8" fmla="*/ 3379807 w 11389488"/>
              <a:gd name="connsiteY8" fmla="*/ 119175 h 3314350"/>
              <a:gd name="connsiteX9" fmla="*/ 3889094 w 11389488"/>
              <a:gd name="connsiteY9" fmla="*/ 535864 h 3314350"/>
              <a:gd name="connsiteX10" fmla="*/ 4120587 w 11389488"/>
              <a:gd name="connsiteY10" fmla="*/ 1103023 h 3314350"/>
              <a:gd name="connsiteX11" fmla="*/ 4166886 w 11389488"/>
              <a:gd name="connsiteY11" fmla="*/ 1982699 h 3314350"/>
              <a:gd name="connsiteX12" fmla="*/ 4201610 w 11389488"/>
              <a:gd name="connsiteY12" fmla="*/ 2410963 h 3314350"/>
              <a:gd name="connsiteX13" fmla="*/ 4328932 w 11389488"/>
              <a:gd name="connsiteY13" fmla="*/ 2873950 h 3314350"/>
              <a:gd name="connsiteX14" fmla="*/ 4629873 w 11389488"/>
              <a:gd name="connsiteY14" fmla="*/ 3163317 h 3314350"/>
              <a:gd name="connsiteX15" fmla="*/ 5058137 w 11389488"/>
              <a:gd name="connsiteY15" fmla="*/ 3174892 h 3314350"/>
              <a:gd name="connsiteX16" fmla="*/ 5486400 w 11389488"/>
              <a:gd name="connsiteY16" fmla="*/ 2897099 h 3314350"/>
              <a:gd name="connsiteX17" fmla="*/ 5833640 w 11389488"/>
              <a:gd name="connsiteY17" fmla="*/ 2144745 h 3314350"/>
              <a:gd name="connsiteX18" fmla="*/ 5972537 w 11389488"/>
              <a:gd name="connsiteY18" fmla="*/ 1589160 h 3314350"/>
              <a:gd name="connsiteX19" fmla="*/ 6134582 w 11389488"/>
              <a:gd name="connsiteY19" fmla="*/ 1114598 h 3314350"/>
              <a:gd name="connsiteX20" fmla="*/ 6516547 w 11389488"/>
              <a:gd name="connsiteY20" fmla="*/ 640036 h 3314350"/>
              <a:gd name="connsiteX21" fmla="*/ 7072132 w 11389488"/>
              <a:gd name="connsiteY21" fmla="*/ 547439 h 3314350"/>
              <a:gd name="connsiteX22" fmla="*/ 7616142 w 11389488"/>
              <a:gd name="connsiteY22" fmla="*/ 894679 h 3314350"/>
              <a:gd name="connsiteX23" fmla="*/ 7951807 w 11389488"/>
              <a:gd name="connsiteY23" fmla="*/ 1681758 h 3314350"/>
              <a:gd name="connsiteX24" fmla="*/ 8079129 w 11389488"/>
              <a:gd name="connsiteY24" fmla="*/ 2526709 h 3314350"/>
              <a:gd name="connsiteX25" fmla="*/ 8391645 w 11389488"/>
              <a:gd name="connsiteY25" fmla="*/ 2966547 h 3314350"/>
              <a:gd name="connsiteX26" fmla="*/ 8935656 w 11389488"/>
              <a:gd name="connsiteY26" fmla="*/ 3105444 h 3314350"/>
              <a:gd name="connsiteX27" fmla="*/ 9410218 w 11389488"/>
              <a:gd name="connsiteY27" fmla="*/ 2781352 h 3314350"/>
              <a:gd name="connsiteX28" fmla="*/ 9606987 w 11389488"/>
              <a:gd name="connsiteY28" fmla="*/ 2214193 h 3314350"/>
              <a:gd name="connsiteX29" fmla="*/ 9641711 w 11389488"/>
              <a:gd name="connsiteY29" fmla="*/ 1647034 h 3314350"/>
              <a:gd name="connsiteX30" fmla="*/ 9664861 w 11389488"/>
              <a:gd name="connsiteY30" fmla="*/ 987277 h 3314350"/>
              <a:gd name="connsiteX31" fmla="*/ 9919504 w 11389488"/>
              <a:gd name="connsiteY31" fmla="*/ 385393 h 3314350"/>
              <a:gd name="connsiteX32" fmla="*/ 10741306 w 11389488"/>
              <a:gd name="connsiteY32" fmla="*/ 26578 h 3314350"/>
              <a:gd name="connsiteX33" fmla="*/ 11389488 w 11389488"/>
              <a:gd name="connsiteY33" fmla="*/ 26578 h 3314350"/>
              <a:gd name="connsiteX34" fmla="*/ 11389488 w 11389488"/>
              <a:gd name="connsiteY34" fmla="*/ 26578 h 3314350"/>
              <a:gd name="connsiteX0" fmla="*/ 0 w 11389488"/>
              <a:gd name="connsiteY0" fmla="*/ 2600275 h 3306893"/>
              <a:gd name="connsiteX1" fmla="*/ 983848 w 11389488"/>
              <a:gd name="connsiteY1" fmla="*/ 3248458 h 3306893"/>
              <a:gd name="connsiteX2" fmla="*/ 1562582 w 11389488"/>
              <a:gd name="connsiteY2" fmla="*/ 3167435 h 3306893"/>
              <a:gd name="connsiteX3" fmla="*/ 1770926 w 11389488"/>
              <a:gd name="connsiteY3" fmla="*/ 2287759 h 3306893"/>
              <a:gd name="connsiteX4" fmla="*/ 1770926 w 11389488"/>
              <a:gd name="connsiteY4" fmla="*/ 1593278 h 3306893"/>
              <a:gd name="connsiteX5" fmla="*/ 1979271 w 11389488"/>
              <a:gd name="connsiteY5" fmla="*/ 887222 h 3306893"/>
              <a:gd name="connsiteX6" fmla="*/ 2349661 w 11389488"/>
              <a:gd name="connsiteY6" fmla="*/ 389511 h 3306893"/>
              <a:gd name="connsiteX7" fmla="*/ 2824223 w 11389488"/>
              <a:gd name="connsiteY7" fmla="*/ 76994 h 3306893"/>
              <a:gd name="connsiteX8" fmla="*/ 3379807 w 11389488"/>
              <a:gd name="connsiteY8" fmla="*/ 111718 h 3306893"/>
              <a:gd name="connsiteX9" fmla="*/ 3889094 w 11389488"/>
              <a:gd name="connsiteY9" fmla="*/ 528407 h 3306893"/>
              <a:gd name="connsiteX10" fmla="*/ 4120587 w 11389488"/>
              <a:gd name="connsiteY10" fmla="*/ 1095566 h 3306893"/>
              <a:gd name="connsiteX11" fmla="*/ 4166886 w 11389488"/>
              <a:gd name="connsiteY11" fmla="*/ 1975242 h 3306893"/>
              <a:gd name="connsiteX12" fmla="*/ 4201610 w 11389488"/>
              <a:gd name="connsiteY12" fmla="*/ 2403506 h 3306893"/>
              <a:gd name="connsiteX13" fmla="*/ 4328932 w 11389488"/>
              <a:gd name="connsiteY13" fmla="*/ 2866493 h 3306893"/>
              <a:gd name="connsiteX14" fmla="*/ 4629873 w 11389488"/>
              <a:gd name="connsiteY14" fmla="*/ 3155860 h 3306893"/>
              <a:gd name="connsiteX15" fmla="*/ 5058137 w 11389488"/>
              <a:gd name="connsiteY15" fmla="*/ 3167435 h 3306893"/>
              <a:gd name="connsiteX16" fmla="*/ 5486400 w 11389488"/>
              <a:gd name="connsiteY16" fmla="*/ 2889642 h 3306893"/>
              <a:gd name="connsiteX17" fmla="*/ 5833640 w 11389488"/>
              <a:gd name="connsiteY17" fmla="*/ 2137288 h 3306893"/>
              <a:gd name="connsiteX18" fmla="*/ 5972537 w 11389488"/>
              <a:gd name="connsiteY18" fmla="*/ 1581703 h 3306893"/>
              <a:gd name="connsiteX19" fmla="*/ 6134582 w 11389488"/>
              <a:gd name="connsiteY19" fmla="*/ 1107141 h 3306893"/>
              <a:gd name="connsiteX20" fmla="*/ 6516547 w 11389488"/>
              <a:gd name="connsiteY20" fmla="*/ 632579 h 3306893"/>
              <a:gd name="connsiteX21" fmla="*/ 7072132 w 11389488"/>
              <a:gd name="connsiteY21" fmla="*/ 539982 h 3306893"/>
              <a:gd name="connsiteX22" fmla="*/ 7616142 w 11389488"/>
              <a:gd name="connsiteY22" fmla="*/ 887222 h 3306893"/>
              <a:gd name="connsiteX23" fmla="*/ 7951807 w 11389488"/>
              <a:gd name="connsiteY23" fmla="*/ 1674301 h 3306893"/>
              <a:gd name="connsiteX24" fmla="*/ 8079129 w 11389488"/>
              <a:gd name="connsiteY24" fmla="*/ 2519252 h 3306893"/>
              <a:gd name="connsiteX25" fmla="*/ 8391645 w 11389488"/>
              <a:gd name="connsiteY25" fmla="*/ 2959090 h 3306893"/>
              <a:gd name="connsiteX26" fmla="*/ 8935656 w 11389488"/>
              <a:gd name="connsiteY26" fmla="*/ 3097987 h 3306893"/>
              <a:gd name="connsiteX27" fmla="*/ 9410218 w 11389488"/>
              <a:gd name="connsiteY27" fmla="*/ 2773895 h 3306893"/>
              <a:gd name="connsiteX28" fmla="*/ 9606987 w 11389488"/>
              <a:gd name="connsiteY28" fmla="*/ 2206736 h 3306893"/>
              <a:gd name="connsiteX29" fmla="*/ 9641711 w 11389488"/>
              <a:gd name="connsiteY29" fmla="*/ 1639577 h 3306893"/>
              <a:gd name="connsiteX30" fmla="*/ 9664861 w 11389488"/>
              <a:gd name="connsiteY30" fmla="*/ 979820 h 3306893"/>
              <a:gd name="connsiteX31" fmla="*/ 10075658 w 11389488"/>
              <a:gd name="connsiteY31" fmla="*/ 277248 h 3306893"/>
              <a:gd name="connsiteX32" fmla="*/ 10741306 w 11389488"/>
              <a:gd name="connsiteY32" fmla="*/ 19121 h 3306893"/>
              <a:gd name="connsiteX33" fmla="*/ 11389488 w 11389488"/>
              <a:gd name="connsiteY33" fmla="*/ 19121 h 3306893"/>
              <a:gd name="connsiteX34" fmla="*/ 11389488 w 11389488"/>
              <a:gd name="connsiteY34" fmla="*/ 19121 h 3306893"/>
              <a:gd name="connsiteX0" fmla="*/ 0 w 11389488"/>
              <a:gd name="connsiteY0" fmla="*/ 2600275 h 3306893"/>
              <a:gd name="connsiteX1" fmla="*/ 983848 w 11389488"/>
              <a:gd name="connsiteY1" fmla="*/ 3248458 h 3306893"/>
              <a:gd name="connsiteX2" fmla="*/ 1562582 w 11389488"/>
              <a:gd name="connsiteY2" fmla="*/ 3167435 h 3306893"/>
              <a:gd name="connsiteX3" fmla="*/ 1770926 w 11389488"/>
              <a:gd name="connsiteY3" fmla="*/ 2287759 h 3306893"/>
              <a:gd name="connsiteX4" fmla="*/ 1770926 w 11389488"/>
              <a:gd name="connsiteY4" fmla="*/ 1593278 h 3306893"/>
              <a:gd name="connsiteX5" fmla="*/ 1979271 w 11389488"/>
              <a:gd name="connsiteY5" fmla="*/ 887222 h 3306893"/>
              <a:gd name="connsiteX6" fmla="*/ 2349661 w 11389488"/>
              <a:gd name="connsiteY6" fmla="*/ 389511 h 3306893"/>
              <a:gd name="connsiteX7" fmla="*/ 2824223 w 11389488"/>
              <a:gd name="connsiteY7" fmla="*/ 76994 h 3306893"/>
              <a:gd name="connsiteX8" fmla="*/ 3379807 w 11389488"/>
              <a:gd name="connsiteY8" fmla="*/ 111718 h 3306893"/>
              <a:gd name="connsiteX9" fmla="*/ 3889094 w 11389488"/>
              <a:gd name="connsiteY9" fmla="*/ 528407 h 3306893"/>
              <a:gd name="connsiteX10" fmla="*/ 4120587 w 11389488"/>
              <a:gd name="connsiteY10" fmla="*/ 1095566 h 3306893"/>
              <a:gd name="connsiteX11" fmla="*/ 4166886 w 11389488"/>
              <a:gd name="connsiteY11" fmla="*/ 1975242 h 3306893"/>
              <a:gd name="connsiteX12" fmla="*/ 4201610 w 11389488"/>
              <a:gd name="connsiteY12" fmla="*/ 2403506 h 3306893"/>
              <a:gd name="connsiteX13" fmla="*/ 4328932 w 11389488"/>
              <a:gd name="connsiteY13" fmla="*/ 2866493 h 3306893"/>
              <a:gd name="connsiteX14" fmla="*/ 4629873 w 11389488"/>
              <a:gd name="connsiteY14" fmla="*/ 3155860 h 3306893"/>
              <a:gd name="connsiteX15" fmla="*/ 5058137 w 11389488"/>
              <a:gd name="connsiteY15" fmla="*/ 3167435 h 3306893"/>
              <a:gd name="connsiteX16" fmla="*/ 5486400 w 11389488"/>
              <a:gd name="connsiteY16" fmla="*/ 2889642 h 3306893"/>
              <a:gd name="connsiteX17" fmla="*/ 5833640 w 11389488"/>
              <a:gd name="connsiteY17" fmla="*/ 2137288 h 3306893"/>
              <a:gd name="connsiteX18" fmla="*/ 5972537 w 11389488"/>
              <a:gd name="connsiteY18" fmla="*/ 1581703 h 3306893"/>
              <a:gd name="connsiteX19" fmla="*/ 6134582 w 11389488"/>
              <a:gd name="connsiteY19" fmla="*/ 1107141 h 3306893"/>
              <a:gd name="connsiteX20" fmla="*/ 6516547 w 11389488"/>
              <a:gd name="connsiteY20" fmla="*/ 632579 h 3306893"/>
              <a:gd name="connsiteX21" fmla="*/ 7072132 w 11389488"/>
              <a:gd name="connsiteY21" fmla="*/ 539982 h 3306893"/>
              <a:gd name="connsiteX22" fmla="*/ 7616142 w 11389488"/>
              <a:gd name="connsiteY22" fmla="*/ 887222 h 3306893"/>
              <a:gd name="connsiteX23" fmla="*/ 7951807 w 11389488"/>
              <a:gd name="connsiteY23" fmla="*/ 1674301 h 3306893"/>
              <a:gd name="connsiteX24" fmla="*/ 8079129 w 11389488"/>
              <a:gd name="connsiteY24" fmla="*/ 2519252 h 3306893"/>
              <a:gd name="connsiteX25" fmla="*/ 8391645 w 11389488"/>
              <a:gd name="connsiteY25" fmla="*/ 2959090 h 3306893"/>
              <a:gd name="connsiteX26" fmla="*/ 8935656 w 11389488"/>
              <a:gd name="connsiteY26" fmla="*/ 3097987 h 3306893"/>
              <a:gd name="connsiteX27" fmla="*/ 9410218 w 11389488"/>
              <a:gd name="connsiteY27" fmla="*/ 2773895 h 3306893"/>
              <a:gd name="connsiteX28" fmla="*/ 9606987 w 11389488"/>
              <a:gd name="connsiteY28" fmla="*/ 2206736 h 3306893"/>
              <a:gd name="connsiteX29" fmla="*/ 9641711 w 11389488"/>
              <a:gd name="connsiteY29" fmla="*/ 1639577 h 3306893"/>
              <a:gd name="connsiteX30" fmla="*/ 9664861 w 11389488"/>
              <a:gd name="connsiteY30" fmla="*/ 979820 h 3306893"/>
              <a:gd name="connsiteX31" fmla="*/ 10075658 w 11389488"/>
              <a:gd name="connsiteY31" fmla="*/ 277248 h 3306893"/>
              <a:gd name="connsiteX32" fmla="*/ 10741306 w 11389488"/>
              <a:gd name="connsiteY32" fmla="*/ 19121 h 3306893"/>
              <a:gd name="connsiteX33" fmla="*/ 11389488 w 11389488"/>
              <a:gd name="connsiteY33" fmla="*/ 19121 h 3306893"/>
              <a:gd name="connsiteX34" fmla="*/ 11389488 w 11389488"/>
              <a:gd name="connsiteY34" fmla="*/ 19121 h 330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1389488" h="3306893">
                <a:moveTo>
                  <a:pt x="0" y="2600275"/>
                </a:moveTo>
                <a:cubicBezTo>
                  <a:pt x="361709" y="2877103"/>
                  <a:pt x="723418" y="3153931"/>
                  <a:pt x="983848" y="3248458"/>
                </a:cubicBezTo>
                <a:cubicBezTo>
                  <a:pt x="1244278" y="3342985"/>
                  <a:pt x="1431402" y="3327551"/>
                  <a:pt x="1562582" y="3167435"/>
                </a:cubicBezTo>
                <a:cubicBezTo>
                  <a:pt x="1693762" y="3007319"/>
                  <a:pt x="1736202" y="2550118"/>
                  <a:pt x="1770926" y="2287759"/>
                </a:cubicBezTo>
                <a:cubicBezTo>
                  <a:pt x="1805650" y="2025399"/>
                  <a:pt x="1736202" y="1826701"/>
                  <a:pt x="1770926" y="1593278"/>
                </a:cubicBezTo>
                <a:cubicBezTo>
                  <a:pt x="1805650" y="1359855"/>
                  <a:pt x="1882815" y="1087850"/>
                  <a:pt x="1979271" y="887222"/>
                </a:cubicBezTo>
                <a:cubicBezTo>
                  <a:pt x="2075727" y="686594"/>
                  <a:pt x="2208836" y="524549"/>
                  <a:pt x="2349661" y="389511"/>
                </a:cubicBezTo>
                <a:cubicBezTo>
                  <a:pt x="2490486" y="254473"/>
                  <a:pt x="2652532" y="123293"/>
                  <a:pt x="2824223" y="76994"/>
                </a:cubicBezTo>
                <a:cubicBezTo>
                  <a:pt x="2995914" y="30695"/>
                  <a:pt x="3202328" y="36482"/>
                  <a:pt x="3379807" y="111718"/>
                </a:cubicBezTo>
                <a:cubicBezTo>
                  <a:pt x="3557286" y="186954"/>
                  <a:pt x="3765631" y="364432"/>
                  <a:pt x="3889094" y="528407"/>
                </a:cubicBezTo>
                <a:cubicBezTo>
                  <a:pt x="4012557" y="692382"/>
                  <a:pt x="4074288" y="854427"/>
                  <a:pt x="4120587" y="1095566"/>
                </a:cubicBezTo>
                <a:cubicBezTo>
                  <a:pt x="4166886" y="1336705"/>
                  <a:pt x="4153382" y="1757252"/>
                  <a:pt x="4166886" y="1975242"/>
                </a:cubicBezTo>
                <a:cubicBezTo>
                  <a:pt x="4180390" y="2193232"/>
                  <a:pt x="4174602" y="2254964"/>
                  <a:pt x="4201610" y="2403506"/>
                </a:cubicBezTo>
                <a:cubicBezTo>
                  <a:pt x="4228618" y="2552048"/>
                  <a:pt x="4257555" y="2741101"/>
                  <a:pt x="4328932" y="2866493"/>
                </a:cubicBezTo>
                <a:cubicBezTo>
                  <a:pt x="4400309" y="2991885"/>
                  <a:pt x="4508339" y="3105703"/>
                  <a:pt x="4629873" y="3155860"/>
                </a:cubicBezTo>
                <a:cubicBezTo>
                  <a:pt x="4751407" y="3206017"/>
                  <a:pt x="4915383" y="3211805"/>
                  <a:pt x="5058137" y="3167435"/>
                </a:cubicBezTo>
                <a:cubicBezTo>
                  <a:pt x="5200891" y="3123065"/>
                  <a:pt x="5357149" y="3061333"/>
                  <a:pt x="5486400" y="2889642"/>
                </a:cubicBezTo>
                <a:cubicBezTo>
                  <a:pt x="5615651" y="2717951"/>
                  <a:pt x="5752617" y="2355278"/>
                  <a:pt x="5833640" y="2137288"/>
                </a:cubicBezTo>
                <a:cubicBezTo>
                  <a:pt x="5914663" y="1919298"/>
                  <a:pt x="5922380" y="1753394"/>
                  <a:pt x="5972537" y="1581703"/>
                </a:cubicBezTo>
                <a:cubicBezTo>
                  <a:pt x="6022694" y="1410012"/>
                  <a:pt x="6043914" y="1265328"/>
                  <a:pt x="6134582" y="1107141"/>
                </a:cubicBezTo>
                <a:cubicBezTo>
                  <a:pt x="6225250" y="948954"/>
                  <a:pt x="6360289" y="727106"/>
                  <a:pt x="6516547" y="632579"/>
                </a:cubicBezTo>
                <a:cubicBezTo>
                  <a:pt x="6672805" y="538052"/>
                  <a:pt x="6888866" y="497542"/>
                  <a:pt x="7072132" y="539982"/>
                </a:cubicBezTo>
                <a:cubicBezTo>
                  <a:pt x="7255398" y="582422"/>
                  <a:pt x="7469530" y="698169"/>
                  <a:pt x="7616142" y="887222"/>
                </a:cubicBezTo>
                <a:cubicBezTo>
                  <a:pt x="7762754" y="1076275"/>
                  <a:pt x="7874643" y="1402296"/>
                  <a:pt x="7951807" y="1674301"/>
                </a:cubicBezTo>
                <a:cubicBezTo>
                  <a:pt x="8028971" y="1946306"/>
                  <a:pt x="8005823" y="2305121"/>
                  <a:pt x="8079129" y="2519252"/>
                </a:cubicBezTo>
                <a:cubicBezTo>
                  <a:pt x="8152435" y="2733383"/>
                  <a:pt x="8248891" y="2862634"/>
                  <a:pt x="8391645" y="2959090"/>
                </a:cubicBezTo>
                <a:cubicBezTo>
                  <a:pt x="8534399" y="3055546"/>
                  <a:pt x="8765894" y="3128853"/>
                  <a:pt x="8935656" y="3097987"/>
                </a:cubicBezTo>
                <a:cubicBezTo>
                  <a:pt x="9105418" y="3067121"/>
                  <a:pt x="9298330" y="2922437"/>
                  <a:pt x="9410218" y="2773895"/>
                </a:cubicBezTo>
                <a:cubicBezTo>
                  <a:pt x="9522107" y="2625353"/>
                  <a:pt x="9568405" y="2395789"/>
                  <a:pt x="9606987" y="2206736"/>
                </a:cubicBezTo>
                <a:cubicBezTo>
                  <a:pt x="9645569" y="2017683"/>
                  <a:pt x="9632065" y="1844063"/>
                  <a:pt x="9641711" y="1639577"/>
                </a:cubicBezTo>
                <a:cubicBezTo>
                  <a:pt x="9651357" y="1435091"/>
                  <a:pt x="9592537" y="1285189"/>
                  <a:pt x="9664861" y="979820"/>
                </a:cubicBezTo>
                <a:cubicBezTo>
                  <a:pt x="9737185" y="674451"/>
                  <a:pt x="9896251" y="437364"/>
                  <a:pt x="10075658" y="277248"/>
                </a:cubicBezTo>
                <a:cubicBezTo>
                  <a:pt x="10255065" y="117132"/>
                  <a:pt x="10522334" y="62142"/>
                  <a:pt x="10741306" y="19121"/>
                </a:cubicBezTo>
                <a:cubicBezTo>
                  <a:pt x="10960278" y="-23900"/>
                  <a:pt x="11389488" y="19121"/>
                  <a:pt x="11389488" y="19121"/>
                </a:cubicBezTo>
                <a:lnTo>
                  <a:pt x="11389488" y="19121"/>
                </a:lnTo>
              </a:path>
            </a:pathLst>
          </a:custGeom>
          <a:noFill/>
          <a:ln w="25400" cap="rnd">
            <a:solidFill>
              <a:schemeClr val="bg1"/>
            </a:solidFill>
            <a:prstDash val="sysDash"/>
            <a:headEnd type="oval"/>
            <a:tailEnd type="oval"/>
          </a:ln>
          <a:effectLst>
            <a:outerShdw blurRad="63500" dist="381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102">
            <a:extLst>
              <a:ext uri="{FF2B5EF4-FFF2-40B4-BE49-F238E27FC236}">
                <a16:creationId xmlns:a16="http://schemas.microsoft.com/office/drawing/2014/main" id="{9042602F-9AD2-574B-8C0B-C2CC26EB775B}"/>
              </a:ext>
            </a:extLst>
          </p:cNvPr>
          <p:cNvSpPr/>
          <p:nvPr/>
        </p:nvSpPr>
        <p:spPr>
          <a:xfrm rot="16200000">
            <a:off x="-320335" y="1728417"/>
            <a:ext cx="2200814" cy="507013"/>
          </a:xfrm>
          <a:prstGeom prst="roundRect">
            <a:avLst>
              <a:gd name="adj" fmla="val 21993"/>
            </a:avLst>
          </a:prstGeom>
          <a:solidFill>
            <a:schemeClr val="bg1"/>
          </a:solidFill>
          <a:ln w="34925">
            <a:noFill/>
            <a:prstDash val="solid"/>
          </a:ln>
          <a:effectLst>
            <a:outerShdw blurRad="165100" dist="38100" algn="tl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1600"/>
              </a:spcAft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Digital Touchpoints</a:t>
            </a:r>
          </a:p>
        </p:txBody>
      </p:sp>
      <p:sp>
        <p:nvSpPr>
          <p:cNvPr id="96" name="Rectangle: Rounded Corners 102">
            <a:extLst>
              <a:ext uri="{FF2B5EF4-FFF2-40B4-BE49-F238E27FC236}">
                <a16:creationId xmlns:a16="http://schemas.microsoft.com/office/drawing/2014/main" id="{B9D6DDAC-3D54-4148-BC96-86BA46036F03}"/>
              </a:ext>
            </a:extLst>
          </p:cNvPr>
          <p:cNvSpPr/>
          <p:nvPr/>
        </p:nvSpPr>
        <p:spPr>
          <a:xfrm rot="16200000">
            <a:off x="-320334" y="4889994"/>
            <a:ext cx="2200814" cy="507013"/>
          </a:xfrm>
          <a:prstGeom prst="roundRect">
            <a:avLst>
              <a:gd name="adj" fmla="val 17595"/>
            </a:avLst>
          </a:prstGeom>
          <a:solidFill>
            <a:schemeClr val="bg1"/>
          </a:solidFill>
          <a:ln w="34925">
            <a:noFill/>
            <a:prstDash val="solid"/>
          </a:ln>
          <a:effectLst>
            <a:outerShdw blurRad="165100" dist="38100" algn="tl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1600"/>
              </a:spcAft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Physical Touchpoints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2B44135-5CF5-BF42-B2C4-B27EC655A9A4}"/>
              </a:ext>
            </a:extLst>
          </p:cNvPr>
          <p:cNvSpPr txBox="1"/>
          <p:nvPr/>
        </p:nvSpPr>
        <p:spPr>
          <a:xfrm>
            <a:off x="1741860" y="4770031"/>
            <a:ext cx="308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A153AC4-BF81-8344-8725-2A20739256DD}"/>
              </a:ext>
            </a:extLst>
          </p:cNvPr>
          <p:cNvSpPr txBox="1"/>
          <p:nvPr/>
        </p:nvSpPr>
        <p:spPr>
          <a:xfrm>
            <a:off x="2255532" y="5176584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Ratio or TV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5C5249F-FFF9-F443-BFF6-3346C87E2DE4}"/>
              </a:ext>
            </a:extLst>
          </p:cNvPr>
          <p:cNvSpPr txBox="1"/>
          <p:nvPr/>
        </p:nvSpPr>
        <p:spPr>
          <a:xfrm>
            <a:off x="3191498" y="4079403"/>
            <a:ext cx="105462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Word of Mouth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A80ACDD-A917-B64E-815B-B3AD06F5DF36}"/>
              </a:ext>
            </a:extLst>
          </p:cNvPr>
          <p:cNvSpPr txBox="1"/>
          <p:nvPr/>
        </p:nvSpPr>
        <p:spPr>
          <a:xfrm>
            <a:off x="2214926" y="2730678"/>
            <a:ext cx="7069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Online Display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18289D0-1D38-2E42-81CB-4B2AA8CD18CC}"/>
              </a:ext>
            </a:extLst>
          </p:cNvPr>
          <p:cNvSpPr txBox="1"/>
          <p:nvPr/>
        </p:nvSpPr>
        <p:spPr>
          <a:xfrm>
            <a:off x="2504864" y="2216597"/>
            <a:ext cx="62998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Search Data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78857A1-4A67-0848-9B81-57D47D4A28F0}"/>
              </a:ext>
            </a:extLst>
          </p:cNvPr>
          <p:cNvSpPr txBox="1"/>
          <p:nvPr/>
        </p:nvSpPr>
        <p:spPr>
          <a:xfrm>
            <a:off x="2741121" y="1841911"/>
            <a:ext cx="66524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Paid Content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743004B-9A11-F04F-A2F0-03D0140D30AC}"/>
              </a:ext>
            </a:extLst>
          </p:cNvPr>
          <p:cNvSpPr txBox="1"/>
          <p:nvPr/>
        </p:nvSpPr>
        <p:spPr>
          <a:xfrm>
            <a:off x="3798348" y="1327432"/>
            <a:ext cx="54502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Email Data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5F91441-9A2C-D346-9898-321A9371D8C3}"/>
              </a:ext>
            </a:extLst>
          </p:cNvPr>
          <p:cNvSpPr txBox="1"/>
          <p:nvPr/>
        </p:nvSpPr>
        <p:spPr>
          <a:xfrm>
            <a:off x="4809636" y="1757681"/>
            <a:ext cx="70051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Landing Page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B6FB0DE-ABDF-A143-8DF1-58D1D2B2782E}"/>
              </a:ext>
            </a:extLst>
          </p:cNvPr>
          <p:cNvSpPr txBox="1"/>
          <p:nvPr/>
        </p:nvSpPr>
        <p:spPr>
          <a:xfrm>
            <a:off x="5128535" y="2140963"/>
            <a:ext cx="64921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Social Media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E4F6A85-B7F0-AA45-8256-755FEBB02DD0}"/>
              </a:ext>
            </a:extLst>
          </p:cNvPr>
          <p:cNvSpPr txBox="1"/>
          <p:nvPr/>
        </p:nvSpPr>
        <p:spPr>
          <a:xfrm>
            <a:off x="5294290" y="2818335"/>
            <a:ext cx="40395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3</a:t>
            </a:r>
            <a:r>
              <a:rPr lang="en-US" sz="8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rd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Party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237AF22-3FED-2B4E-9644-746835A7B8AE}"/>
              </a:ext>
            </a:extLst>
          </p:cNvPr>
          <p:cNvSpPr txBox="1"/>
          <p:nvPr/>
        </p:nvSpPr>
        <p:spPr>
          <a:xfrm>
            <a:off x="4416033" y="4391474"/>
            <a:ext cx="5321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Direct Mail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853E6AE-95C8-5C45-989A-20C79F9B14B5}"/>
              </a:ext>
            </a:extLst>
          </p:cNvPr>
          <p:cNvSpPr txBox="1"/>
          <p:nvPr/>
        </p:nvSpPr>
        <p:spPr>
          <a:xfrm>
            <a:off x="5206442" y="5055408"/>
            <a:ext cx="9220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Store &amp; Branch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6366057-0037-0847-AF67-8E7B1C429005}"/>
              </a:ext>
            </a:extLst>
          </p:cNvPr>
          <p:cNvSpPr txBox="1"/>
          <p:nvPr/>
        </p:nvSpPr>
        <p:spPr>
          <a:xfrm>
            <a:off x="6527806" y="4322225"/>
            <a:ext cx="75020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Agent &amp; Broker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D9915C-139C-8C46-A6AE-B8F067DA921E}"/>
              </a:ext>
            </a:extLst>
          </p:cNvPr>
          <p:cNvSpPr txBox="1"/>
          <p:nvPr/>
        </p:nvSpPr>
        <p:spPr>
          <a:xfrm>
            <a:off x="5941506" y="2533400"/>
            <a:ext cx="65402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Mobile App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7F33BF0-C224-944C-A77D-F00A9BB2BFB5}"/>
              </a:ext>
            </a:extLst>
          </p:cNvPr>
          <p:cNvSpPr txBox="1"/>
          <p:nvPr/>
        </p:nvSpPr>
        <p:spPr>
          <a:xfrm>
            <a:off x="6521109" y="2076518"/>
            <a:ext cx="49372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Websites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17D4386-808C-DD42-B595-0404FDA0CF5F}"/>
              </a:ext>
            </a:extLst>
          </p:cNvPr>
          <p:cNvSpPr txBox="1"/>
          <p:nvPr/>
        </p:nvSpPr>
        <p:spPr>
          <a:xfrm>
            <a:off x="7301220" y="1779849"/>
            <a:ext cx="69570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Web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B39E404-CCFF-2F49-B975-0C6662E9E333}"/>
              </a:ext>
            </a:extLst>
          </p:cNvPr>
          <p:cNvSpPr txBox="1"/>
          <p:nvPr/>
        </p:nvSpPr>
        <p:spPr>
          <a:xfrm>
            <a:off x="8201910" y="2392083"/>
            <a:ext cx="5786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Community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D3539A3-99D1-3747-9FBF-2850FE4767C5}"/>
              </a:ext>
            </a:extLst>
          </p:cNvPr>
          <p:cNvSpPr txBox="1"/>
          <p:nvPr/>
        </p:nvSpPr>
        <p:spPr>
          <a:xfrm>
            <a:off x="8391254" y="2785332"/>
            <a:ext cx="65883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Twitter/Social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8C773B-16D2-064F-8EA5-5C10257BE98C}"/>
              </a:ext>
            </a:extLst>
          </p:cNvPr>
          <p:cNvSpPr txBox="1"/>
          <p:nvPr/>
        </p:nvSpPr>
        <p:spPr>
          <a:xfrm>
            <a:off x="7551710" y="3949558"/>
            <a:ext cx="5706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Call Center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EB838E5-8825-5349-A910-350DE9775FE2}"/>
              </a:ext>
            </a:extLst>
          </p:cNvPr>
          <p:cNvSpPr txBox="1"/>
          <p:nvPr/>
        </p:nvSpPr>
        <p:spPr>
          <a:xfrm>
            <a:off x="8082209" y="4448225"/>
            <a:ext cx="2516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Chat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BEC3254-DD63-304F-A0A6-872447989370}"/>
              </a:ext>
            </a:extLst>
          </p:cNvPr>
          <p:cNvSpPr txBox="1"/>
          <p:nvPr/>
        </p:nvSpPr>
        <p:spPr>
          <a:xfrm>
            <a:off x="8740205" y="4925118"/>
            <a:ext cx="939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Offer in Invoice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1D3049D-ACA9-0C4F-9C6F-CAE8922FDA0D}"/>
              </a:ext>
            </a:extLst>
          </p:cNvPr>
          <p:cNvSpPr txBox="1"/>
          <p:nvPr/>
        </p:nvSpPr>
        <p:spPr>
          <a:xfrm>
            <a:off x="9881660" y="4057627"/>
            <a:ext cx="35907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Mailing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1547E4-C361-2C4A-99C9-FB4CE77F8109}"/>
              </a:ext>
            </a:extLst>
          </p:cNvPr>
          <p:cNvSpPr txBox="1"/>
          <p:nvPr/>
        </p:nvSpPr>
        <p:spPr>
          <a:xfrm>
            <a:off x="9949075" y="2693720"/>
            <a:ext cx="32220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Survey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620BBD1-1439-7445-BC02-38ABBD86BEF8}"/>
              </a:ext>
            </a:extLst>
          </p:cNvPr>
          <p:cNvSpPr txBox="1"/>
          <p:nvPr/>
        </p:nvSpPr>
        <p:spPr>
          <a:xfrm>
            <a:off x="10059447" y="2252379"/>
            <a:ext cx="80470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Loyalty Program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42E618B-AEEC-AD41-B4AD-246774AD3FEF}"/>
              </a:ext>
            </a:extLst>
          </p:cNvPr>
          <p:cNvSpPr txBox="1"/>
          <p:nvPr/>
        </p:nvSpPr>
        <p:spPr>
          <a:xfrm>
            <a:off x="10300077" y="1841911"/>
            <a:ext cx="2628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Email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3BE59C4-B171-E24E-ADC1-0FC582D7753F}"/>
              </a:ext>
            </a:extLst>
          </p:cNvPr>
          <p:cNvSpPr txBox="1"/>
          <p:nvPr/>
        </p:nvSpPr>
        <p:spPr>
          <a:xfrm>
            <a:off x="10735176" y="1241631"/>
            <a:ext cx="1033937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Offer to Customers</a:t>
            </a:r>
          </a:p>
        </p:txBody>
      </p:sp>
      <p:sp>
        <p:nvSpPr>
          <p:cNvPr id="123" name="Titel 1">
            <a:extLst>
              <a:ext uri="{FF2B5EF4-FFF2-40B4-BE49-F238E27FC236}">
                <a16:creationId xmlns:a16="http://schemas.microsoft.com/office/drawing/2014/main" id="{23AAD4AD-ADF5-EB47-A934-86C1976D2BE6}"/>
              </a:ext>
            </a:extLst>
          </p:cNvPr>
          <p:cNvSpPr txBox="1">
            <a:spLocks/>
          </p:cNvSpPr>
          <p:nvPr/>
        </p:nvSpPr>
        <p:spPr bwMode="gray">
          <a:xfrm>
            <a:off x="3897311" y="355641"/>
            <a:ext cx="4397379" cy="525875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Customer Journey Map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463D5A3-B420-534E-A699-4E5C7ED1ACB8}"/>
              </a:ext>
            </a:extLst>
          </p:cNvPr>
          <p:cNvSpPr txBox="1"/>
          <p:nvPr/>
        </p:nvSpPr>
        <p:spPr>
          <a:xfrm>
            <a:off x="9933310" y="6166964"/>
            <a:ext cx="63158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Managed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2A3A678-CC25-E444-978B-F6C2E651582D}"/>
              </a:ext>
            </a:extLst>
          </p:cNvPr>
          <p:cNvSpPr txBox="1"/>
          <p:nvPr/>
        </p:nvSpPr>
        <p:spPr>
          <a:xfrm>
            <a:off x="11034821" y="6166964"/>
            <a:ext cx="48090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Earned 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B11F522-7607-1C40-B1DA-78A8031ED9D1}"/>
              </a:ext>
            </a:extLst>
          </p:cNvPr>
          <p:cNvSpPr/>
          <p:nvPr/>
        </p:nvSpPr>
        <p:spPr>
          <a:xfrm>
            <a:off x="1780069" y="4473612"/>
            <a:ext cx="252000" cy="252000"/>
          </a:xfrm>
          <a:prstGeom prst="ellipse">
            <a:avLst/>
          </a:prstGeom>
          <a:pattFill prst="dkDnDiag">
            <a:fgClr>
              <a:schemeClr val="bg1">
                <a:lumMod val="50000"/>
              </a:schemeClr>
            </a:fgClr>
            <a:bgClr>
              <a:srgbClr val="F4F4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DC18C28-3DA6-5347-8A84-4F65531C94E4}"/>
              </a:ext>
            </a:extLst>
          </p:cNvPr>
          <p:cNvSpPr/>
          <p:nvPr/>
        </p:nvSpPr>
        <p:spPr>
          <a:xfrm>
            <a:off x="2485559" y="4880165"/>
            <a:ext cx="252000" cy="252000"/>
          </a:xfrm>
          <a:prstGeom prst="ellipse">
            <a:avLst/>
          </a:prstGeom>
          <a:solidFill>
            <a:srgbClr val="A5A4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D2AF67D-8710-0A45-8254-9219B57A9800}"/>
              </a:ext>
            </a:extLst>
          </p:cNvPr>
          <p:cNvSpPr/>
          <p:nvPr/>
        </p:nvSpPr>
        <p:spPr>
          <a:xfrm>
            <a:off x="2900421" y="4014958"/>
            <a:ext cx="252000" cy="252000"/>
          </a:xfrm>
          <a:prstGeom prst="ellipse">
            <a:avLst/>
          </a:prstGeom>
          <a:pattFill prst="dkDnDiag">
            <a:fgClr>
              <a:schemeClr val="bg1">
                <a:lumMod val="50000"/>
              </a:schemeClr>
            </a:fgClr>
            <a:bgClr>
              <a:srgbClr val="F4F4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5746AF92-2E15-AD40-B6B9-2025CEED0942}"/>
              </a:ext>
            </a:extLst>
          </p:cNvPr>
          <p:cNvSpPr/>
          <p:nvPr/>
        </p:nvSpPr>
        <p:spPr>
          <a:xfrm>
            <a:off x="3026421" y="2666233"/>
            <a:ext cx="252000" cy="252000"/>
          </a:xfrm>
          <a:prstGeom prst="ellipse">
            <a:avLst/>
          </a:prstGeom>
          <a:solidFill>
            <a:srgbClr val="A5A4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1662AD6-4910-2144-96F5-05D13A544410}"/>
              </a:ext>
            </a:extLst>
          </p:cNvPr>
          <p:cNvSpPr/>
          <p:nvPr/>
        </p:nvSpPr>
        <p:spPr>
          <a:xfrm>
            <a:off x="3239415" y="2152152"/>
            <a:ext cx="252000" cy="252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9C8919F-E298-964A-8E19-1E5052AC1D81}"/>
              </a:ext>
            </a:extLst>
          </p:cNvPr>
          <p:cNvSpPr/>
          <p:nvPr/>
        </p:nvSpPr>
        <p:spPr>
          <a:xfrm>
            <a:off x="3510937" y="1777466"/>
            <a:ext cx="252000" cy="252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D50049F2-9D76-4846-A43D-9531F3A703B4}"/>
              </a:ext>
            </a:extLst>
          </p:cNvPr>
          <p:cNvSpPr/>
          <p:nvPr/>
        </p:nvSpPr>
        <p:spPr>
          <a:xfrm>
            <a:off x="3955693" y="1527849"/>
            <a:ext cx="252000" cy="252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7F5A45DE-245C-8F43-8594-7B3D909BE8E3}"/>
              </a:ext>
            </a:extLst>
          </p:cNvPr>
          <p:cNvSpPr/>
          <p:nvPr/>
        </p:nvSpPr>
        <p:spPr>
          <a:xfrm>
            <a:off x="4455958" y="1693236"/>
            <a:ext cx="252000" cy="252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EB3171D-A7C4-254D-8DF5-E94CA12331BC}"/>
              </a:ext>
            </a:extLst>
          </p:cNvPr>
          <p:cNvSpPr/>
          <p:nvPr/>
        </p:nvSpPr>
        <p:spPr>
          <a:xfrm>
            <a:off x="4773511" y="2076518"/>
            <a:ext cx="252000" cy="252000"/>
          </a:xfrm>
          <a:prstGeom prst="ellipse">
            <a:avLst/>
          </a:prstGeom>
          <a:pattFill prst="dkDnDiag">
            <a:fgClr>
              <a:schemeClr val="accent1"/>
            </a:fgClr>
            <a:bgClr>
              <a:srgbClr val="F4F4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42FF6E84-D272-414F-B1E0-54EE8977C402}"/>
              </a:ext>
            </a:extLst>
          </p:cNvPr>
          <p:cNvSpPr/>
          <p:nvPr/>
        </p:nvSpPr>
        <p:spPr>
          <a:xfrm>
            <a:off x="4939266" y="2753890"/>
            <a:ext cx="252000" cy="252000"/>
          </a:xfrm>
          <a:prstGeom prst="ellipse">
            <a:avLst/>
          </a:prstGeom>
          <a:pattFill prst="dkDnDiag">
            <a:fgClr>
              <a:schemeClr val="accent1"/>
            </a:fgClr>
            <a:bgClr>
              <a:srgbClr val="F4F4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793CFA8C-2619-3E4A-9E3A-C1A04F9C391F}"/>
              </a:ext>
            </a:extLst>
          </p:cNvPr>
          <p:cNvSpPr/>
          <p:nvPr/>
        </p:nvSpPr>
        <p:spPr>
          <a:xfrm>
            <a:off x="5052800" y="4327029"/>
            <a:ext cx="252000" cy="25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35CD57D-EED7-1A41-AD1B-19856268AFB6}"/>
              </a:ext>
            </a:extLst>
          </p:cNvPr>
          <p:cNvSpPr/>
          <p:nvPr/>
        </p:nvSpPr>
        <p:spPr>
          <a:xfrm>
            <a:off x="5541463" y="4758989"/>
            <a:ext cx="252000" cy="2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5E1F2FD-0624-8A45-8256-BE7EAC0501AD}"/>
              </a:ext>
            </a:extLst>
          </p:cNvPr>
          <p:cNvSpPr/>
          <p:nvPr/>
        </p:nvSpPr>
        <p:spPr>
          <a:xfrm>
            <a:off x="6176804" y="4257780"/>
            <a:ext cx="252000" cy="2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375871E-7AD2-C944-9671-BB5DD9418B7C}"/>
              </a:ext>
            </a:extLst>
          </p:cNvPr>
          <p:cNvSpPr/>
          <p:nvPr/>
        </p:nvSpPr>
        <p:spPr>
          <a:xfrm>
            <a:off x="6702515" y="2483700"/>
            <a:ext cx="252000" cy="252000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6F36DF19-D394-D545-89B6-45E78B87147C}"/>
              </a:ext>
            </a:extLst>
          </p:cNvPr>
          <p:cNvSpPr/>
          <p:nvPr/>
        </p:nvSpPr>
        <p:spPr>
          <a:xfrm>
            <a:off x="7121818" y="2026818"/>
            <a:ext cx="252000" cy="252000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0D2F9AD-8B2E-474B-B42D-1819E22D448A}"/>
              </a:ext>
            </a:extLst>
          </p:cNvPr>
          <p:cNvSpPr/>
          <p:nvPr/>
        </p:nvSpPr>
        <p:spPr>
          <a:xfrm>
            <a:off x="7523072" y="2026152"/>
            <a:ext cx="252000" cy="252000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accent3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DCE7085-9F9E-7C4C-A540-732107C08851}"/>
              </a:ext>
            </a:extLst>
          </p:cNvPr>
          <p:cNvSpPr/>
          <p:nvPr/>
        </p:nvSpPr>
        <p:spPr>
          <a:xfrm>
            <a:off x="7846886" y="2327638"/>
            <a:ext cx="252000" cy="252000"/>
          </a:xfrm>
          <a:prstGeom prst="ellipse">
            <a:avLst/>
          </a:prstGeom>
          <a:pattFill prst="dkDnDiag">
            <a:fgClr>
              <a:schemeClr val="accent3"/>
            </a:fgClr>
            <a:bgClr>
              <a:srgbClr val="F4F4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7C13593-FFB8-DD4E-95F6-0BD298A025DF}"/>
              </a:ext>
            </a:extLst>
          </p:cNvPr>
          <p:cNvSpPr/>
          <p:nvPr/>
        </p:nvSpPr>
        <p:spPr>
          <a:xfrm>
            <a:off x="8036230" y="2720887"/>
            <a:ext cx="252000" cy="252000"/>
          </a:xfrm>
          <a:prstGeom prst="ellipse">
            <a:avLst/>
          </a:prstGeom>
          <a:pattFill prst="dkDnDiag">
            <a:fgClr>
              <a:schemeClr val="accent3"/>
            </a:fgClr>
            <a:bgClr>
              <a:srgbClr val="F4F4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408A12D-A228-374C-9ECA-4513997E4290}"/>
              </a:ext>
            </a:extLst>
          </p:cNvPr>
          <p:cNvSpPr/>
          <p:nvPr/>
        </p:nvSpPr>
        <p:spPr>
          <a:xfrm>
            <a:off x="8226949" y="3885113"/>
            <a:ext cx="252000" cy="25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1D484ED3-EFCC-4D4E-8DA2-16E6CBB30DC3}"/>
              </a:ext>
            </a:extLst>
          </p:cNvPr>
          <p:cNvSpPr/>
          <p:nvPr/>
        </p:nvSpPr>
        <p:spPr>
          <a:xfrm>
            <a:off x="8438451" y="4383780"/>
            <a:ext cx="252000" cy="25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86E74541-3960-DA46-9463-4536694DE146}"/>
              </a:ext>
            </a:extLst>
          </p:cNvPr>
          <p:cNvSpPr/>
          <p:nvPr/>
        </p:nvSpPr>
        <p:spPr>
          <a:xfrm>
            <a:off x="9084041" y="4628699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D9A45C84-2F98-3A4B-94E3-6F003FFB27D0}"/>
              </a:ext>
            </a:extLst>
          </p:cNvPr>
          <p:cNvSpPr/>
          <p:nvPr/>
        </p:nvSpPr>
        <p:spPr>
          <a:xfrm>
            <a:off x="9530658" y="3993182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92C15752-7333-724B-93D9-FA9238095B03}"/>
              </a:ext>
            </a:extLst>
          </p:cNvPr>
          <p:cNvSpPr/>
          <p:nvPr/>
        </p:nvSpPr>
        <p:spPr>
          <a:xfrm>
            <a:off x="9598073" y="2629275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7758952-FC1E-4645-8F19-CDD9E5B31319}"/>
              </a:ext>
            </a:extLst>
          </p:cNvPr>
          <p:cNvSpPr/>
          <p:nvPr/>
        </p:nvSpPr>
        <p:spPr>
          <a:xfrm>
            <a:off x="9708445" y="2187934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5AA100DC-173B-824B-8269-9CC3B997719C}"/>
              </a:ext>
            </a:extLst>
          </p:cNvPr>
          <p:cNvSpPr/>
          <p:nvPr/>
        </p:nvSpPr>
        <p:spPr>
          <a:xfrm>
            <a:off x="9949075" y="1777466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4CC279A-9FD2-4644-B7E4-0C48CD96B71D}"/>
              </a:ext>
            </a:extLst>
          </p:cNvPr>
          <p:cNvSpPr/>
          <p:nvPr/>
        </p:nvSpPr>
        <p:spPr>
          <a:xfrm>
            <a:off x="11126143" y="1487934"/>
            <a:ext cx="252000" cy="252000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accent4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1F7E931-4F34-874B-B64B-A745A3790027}"/>
              </a:ext>
            </a:extLst>
          </p:cNvPr>
          <p:cNvSpPr/>
          <p:nvPr/>
        </p:nvSpPr>
        <p:spPr>
          <a:xfrm>
            <a:off x="9613713" y="6117908"/>
            <a:ext cx="252000" cy="252000"/>
          </a:xfrm>
          <a:prstGeom prst="ellipse">
            <a:avLst/>
          </a:prstGeom>
          <a:solidFill>
            <a:srgbClr val="A5A4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D8FD4AEB-9FD4-5C42-A170-9FE6329C6210}"/>
              </a:ext>
            </a:extLst>
          </p:cNvPr>
          <p:cNvSpPr/>
          <p:nvPr/>
        </p:nvSpPr>
        <p:spPr>
          <a:xfrm>
            <a:off x="10715224" y="6117908"/>
            <a:ext cx="252000" cy="252000"/>
          </a:xfrm>
          <a:prstGeom prst="ellipse">
            <a:avLst/>
          </a:prstGeom>
          <a:pattFill prst="dkDnDiag">
            <a:fgClr>
              <a:schemeClr val="bg1">
                <a:lumMod val="50000"/>
              </a:schemeClr>
            </a:fgClr>
            <a:bgClr>
              <a:srgbClr val="F4F4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4" name="Chevron 93">
            <a:extLst>
              <a:ext uri="{FF2B5EF4-FFF2-40B4-BE49-F238E27FC236}">
                <a16:creationId xmlns:a16="http://schemas.microsoft.com/office/drawing/2014/main" id="{302D90A5-18EF-B54D-A642-A7BDB3F4C5A5}"/>
              </a:ext>
            </a:extLst>
          </p:cNvPr>
          <p:cNvSpPr/>
          <p:nvPr/>
        </p:nvSpPr>
        <p:spPr>
          <a:xfrm>
            <a:off x="9172925" y="3105000"/>
            <a:ext cx="2160000" cy="648000"/>
          </a:xfrm>
          <a:prstGeom prst="chevron">
            <a:avLst>
              <a:gd name="adj" fmla="val 66931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spc="20" dirty="0">
                <a:solidFill>
                  <a:schemeClr val="bg1"/>
                </a:solidFill>
                <a:latin typeface="Century Gothic" panose="020B0502020202020204" pitchFamily="34" charset="0"/>
              </a:rPr>
              <a:t>Loyalty</a:t>
            </a:r>
          </a:p>
        </p:txBody>
      </p:sp>
      <p:sp>
        <p:nvSpPr>
          <p:cNvPr id="93" name="Chevron 92">
            <a:extLst>
              <a:ext uri="{FF2B5EF4-FFF2-40B4-BE49-F238E27FC236}">
                <a16:creationId xmlns:a16="http://schemas.microsoft.com/office/drawing/2014/main" id="{F6F0CF0B-2589-1E4E-826E-0725543BF956}"/>
              </a:ext>
            </a:extLst>
          </p:cNvPr>
          <p:cNvSpPr/>
          <p:nvPr/>
        </p:nvSpPr>
        <p:spPr>
          <a:xfrm>
            <a:off x="7225950" y="3105000"/>
            <a:ext cx="2160000" cy="648000"/>
          </a:xfrm>
          <a:prstGeom prst="chevron">
            <a:avLst>
              <a:gd name="adj" fmla="val 66931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spc="20" dirty="0">
                <a:solidFill>
                  <a:schemeClr val="bg1"/>
                </a:solidFill>
                <a:latin typeface="Century Gothic" panose="020B0502020202020204" pitchFamily="34" charset="0"/>
              </a:rPr>
              <a:t>Service</a:t>
            </a:r>
          </a:p>
        </p:txBody>
      </p:sp>
      <p:sp>
        <p:nvSpPr>
          <p:cNvPr id="92" name="Chevron 91">
            <a:extLst>
              <a:ext uri="{FF2B5EF4-FFF2-40B4-BE49-F238E27FC236}">
                <a16:creationId xmlns:a16="http://schemas.microsoft.com/office/drawing/2014/main" id="{0D993D74-701D-C14C-A2D8-C6218B567404}"/>
              </a:ext>
            </a:extLst>
          </p:cNvPr>
          <p:cNvSpPr/>
          <p:nvPr/>
        </p:nvSpPr>
        <p:spPr>
          <a:xfrm>
            <a:off x="5328438" y="3105000"/>
            <a:ext cx="2160000" cy="648000"/>
          </a:xfrm>
          <a:prstGeom prst="chevron">
            <a:avLst>
              <a:gd name="adj" fmla="val 66931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spc="20" dirty="0">
                <a:solidFill>
                  <a:schemeClr val="bg1"/>
                </a:solidFill>
                <a:latin typeface="Century Gothic" panose="020B0502020202020204" pitchFamily="34" charset="0"/>
              </a:rPr>
              <a:t>Purchase</a:t>
            </a:r>
          </a:p>
        </p:txBody>
      </p:sp>
      <p:sp>
        <p:nvSpPr>
          <p:cNvPr id="91" name="Chevron 90">
            <a:extLst>
              <a:ext uri="{FF2B5EF4-FFF2-40B4-BE49-F238E27FC236}">
                <a16:creationId xmlns:a16="http://schemas.microsoft.com/office/drawing/2014/main" id="{347CABD4-EF2B-3D43-94B3-DD9984169D4D}"/>
              </a:ext>
            </a:extLst>
          </p:cNvPr>
          <p:cNvSpPr/>
          <p:nvPr/>
        </p:nvSpPr>
        <p:spPr>
          <a:xfrm>
            <a:off x="3381463" y="3105000"/>
            <a:ext cx="2160000" cy="648000"/>
          </a:xfrm>
          <a:prstGeom prst="chevron">
            <a:avLst>
              <a:gd name="adj" fmla="val 6693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spc="20" dirty="0">
                <a:solidFill>
                  <a:schemeClr val="bg1"/>
                </a:solidFill>
                <a:latin typeface="Century Gothic" panose="020B0502020202020204" pitchFamily="34" charset="0"/>
              </a:rPr>
              <a:t>Consideration</a:t>
            </a:r>
          </a:p>
        </p:txBody>
      </p:sp>
      <p:sp>
        <p:nvSpPr>
          <p:cNvPr id="89" name="Pentagon 88">
            <a:extLst>
              <a:ext uri="{FF2B5EF4-FFF2-40B4-BE49-F238E27FC236}">
                <a16:creationId xmlns:a16="http://schemas.microsoft.com/office/drawing/2014/main" id="{B5C32DBD-A264-6742-B2EF-CBCCE0D4127A}"/>
              </a:ext>
            </a:extLst>
          </p:cNvPr>
          <p:cNvSpPr/>
          <p:nvPr/>
        </p:nvSpPr>
        <p:spPr>
          <a:xfrm>
            <a:off x="1434488" y="3105000"/>
            <a:ext cx="2160000" cy="648000"/>
          </a:xfrm>
          <a:prstGeom prst="homePlate">
            <a:avLst>
              <a:gd name="adj" fmla="val 625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spc="20" dirty="0">
                <a:solidFill>
                  <a:schemeClr val="bg1"/>
                </a:solidFill>
                <a:latin typeface="Century Gothic" panose="020B0502020202020204" pitchFamily="34" charset="0"/>
              </a:rPr>
              <a:t>Awareness</a:t>
            </a:r>
          </a:p>
        </p:txBody>
      </p:sp>
    </p:spTree>
    <p:extLst>
      <p:ext uri="{BB962C8B-B14F-4D97-AF65-F5344CB8AC3E}">
        <p14:creationId xmlns:p14="http://schemas.microsoft.com/office/powerpoint/2010/main" val="376703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8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2" presetClass="entr" presetSubtype="8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2" presetClass="entr" presetSubtype="8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2" presetClass="entr" presetSubtype="2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2" presetClass="entr" presetSubtype="2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53" presetClass="entr" presetSubtype="16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2" presetClass="entr" presetSubtype="1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3" presetClass="entr" presetSubtype="16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2" presetClass="entr" presetSubtype="8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3" presetClass="entr" presetSubtype="16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2" presetClass="entr" presetSubtype="8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53" presetClass="entr" presetSubtype="16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2" presetClass="entr" presetSubtype="8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5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8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5" grpId="0" animBg="1"/>
      <p:bldP spid="96" grpId="0" animBg="1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4" grpId="0"/>
      <p:bldP spid="125" grpId="0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94" grpId="0" animBg="1"/>
      <p:bldP spid="93" grpId="0" animBg="1"/>
      <p:bldP spid="92" grpId="0" animBg="1"/>
      <p:bldP spid="91" grpId="0" animBg="1"/>
      <p:bldP spid="8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111A78-0682-4E49-AC91-CBD3611160E7}"/>
              </a:ext>
            </a:extLst>
          </p:cNvPr>
          <p:cNvGrpSpPr/>
          <p:nvPr/>
        </p:nvGrpSpPr>
        <p:grpSpPr>
          <a:xfrm>
            <a:off x="1332734" y="1528175"/>
            <a:ext cx="9817637" cy="4621505"/>
            <a:chOff x="1332734" y="1528175"/>
            <a:chExt cx="9817637" cy="462150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798D379-1D38-F345-96F9-861BE89F927B}"/>
                </a:ext>
              </a:extLst>
            </p:cNvPr>
            <p:cNvSpPr/>
            <p:nvPr/>
          </p:nvSpPr>
          <p:spPr>
            <a:xfrm>
              <a:off x="1332734" y="1528175"/>
              <a:ext cx="1870008" cy="4621505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800" dirty="0">
                <a:latin typeface="Century Gothic" panose="020B0502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DADE8A8-927D-224C-A053-BC3F7D21AFEB}"/>
                </a:ext>
              </a:extLst>
            </p:cNvPr>
            <p:cNvSpPr/>
            <p:nvPr/>
          </p:nvSpPr>
          <p:spPr>
            <a:xfrm>
              <a:off x="3202742" y="1528175"/>
              <a:ext cx="1987151" cy="462150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800" dirty="0">
                <a:latin typeface="Century Gothic" panose="020B0502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F3A8273-109B-A74E-B4F2-34EBC2A56EB0}"/>
                </a:ext>
              </a:extLst>
            </p:cNvPr>
            <p:cNvSpPr/>
            <p:nvPr/>
          </p:nvSpPr>
          <p:spPr>
            <a:xfrm>
              <a:off x="5189618" y="1528175"/>
              <a:ext cx="1992808" cy="4621505"/>
            </a:xfrm>
            <a:prstGeom prst="rect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800" dirty="0">
                <a:latin typeface="Century Gothic" panose="020B0502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24A485A-78D8-5B41-B211-7102F3D7C5DD}"/>
                </a:ext>
              </a:extLst>
            </p:cNvPr>
            <p:cNvSpPr/>
            <p:nvPr/>
          </p:nvSpPr>
          <p:spPr>
            <a:xfrm>
              <a:off x="7181696" y="1528175"/>
              <a:ext cx="1992809" cy="4621505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800" dirty="0">
                <a:latin typeface="Century Gothic" panose="020B0502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894024-3621-EB44-B86F-56DB7BD5874A}"/>
                </a:ext>
              </a:extLst>
            </p:cNvPr>
            <p:cNvSpPr/>
            <p:nvPr/>
          </p:nvSpPr>
          <p:spPr>
            <a:xfrm>
              <a:off x="9174537" y="1528175"/>
              <a:ext cx="1975834" cy="4621505"/>
            </a:xfrm>
            <a:prstGeom prst="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8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3" name="Titel 1">
            <a:extLst>
              <a:ext uri="{FF2B5EF4-FFF2-40B4-BE49-F238E27FC236}">
                <a16:creationId xmlns:a16="http://schemas.microsoft.com/office/drawing/2014/main" id="{60EC12AA-25F9-424A-AD4D-64327C8E82A9}"/>
              </a:ext>
            </a:extLst>
          </p:cNvPr>
          <p:cNvSpPr txBox="1">
            <a:spLocks/>
          </p:cNvSpPr>
          <p:nvPr/>
        </p:nvSpPr>
        <p:spPr bwMode="gray">
          <a:xfrm>
            <a:off x="3897311" y="355641"/>
            <a:ext cx="4397379" cy="525875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Customer Journey Map</a:t>
            </a:r>
          </a:p>
        </p:txBody>
      </p:sp>
      <p:sp>
        <p:nvSpPr>
          <p:cNvPr id="22" name="Pentagon 21">
            <a:extLst>
              <a:ext uri="{FF2B5EF4-FFF2-40B4-BE49-F238E27FC236}">
                <a16:creationId xmlns:a16="http://schemas.microsoft.com/office/drawing/2014/main" id="{48C558A9-254F-4A42-9415-41A394DD1862}"/>
              </a:ext>
            </a:extLst>
          </p:cNvPr>
          <p:cNvSpPr/>
          <p:nvPr/>
        </p:nvSpPr>
        <p:spPr>
          <a:xfrm rot="5400000" flipV="1">
            <a:off x="375332" y="5177988"/>
            <a:ext cx="1568439" cy="374949"/>
          </a:xfrm>
          <a:prstGeom prst="homePlat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rgbClr val="F4F4F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80000" bIns="0" rtlCol="0" anchor="ctr"/>
          <a:lstStyle/>
          <a:p>
            <a:pPr algn="ctr"/>
            <a:r>
              <a:rPr lang="en-US" sz="900" b="1" spc="20" dirty="0">
                <a:solidFill>
                  <a:schemeClr val="bg1"/>
                </a:solidFill>
                <a:latin typeface="Century Gothic" panose="020B0502020202020204" pitchFamily="34" charset="0"/>
              </a:rPr>
              <a:t>We Need to…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0A33B876-50FD-164C-819C-4A4929BC6E44}"/>
              </a:ext>
            </a:extLst>
          </p:cNvPr>
          <p:cNvSpPr/>
          <p:nvPr/>
        </p:nvSpPr>
        <p:spPr>
          <a:xfrm rot="5400000" flipV="1">
            <a:off x="132746" y="3714483"/>
            <a:ext cx="2048745" cy="374949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rgbClr val="F4F4F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spc="20" dirty="0">
                <a:solidFill>
                  <a:schemeClr val="bg1"/>
                </a:solidFill>
                <a:latin typeface="Century Gothic" panose="020B0502020202020204" pitchFamily="34" charset="0"/>
              </a:rPr>
              <a:t>Emotions</a:t>
            </a:r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2DB3AEAF-5147-3741-9C92-358EEDD3A936}"/>
              </a:ext>
            </a:extLst>
          </p:cNvPr>
          <p:cNvSpPr/>
          <p:nvPr/>
        </p:nvSpPr>
        <p:spPr>
          <a:xfrm rot="5400000" flipV="1">
            <a:off x="223460" y="2067844"/>
            <a:ext cx="1867311" cy="374949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rgbClr val="F4F4F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spc="20" dirty="0">
                <a:solidFill>
                  <a:schemeClr val="bg1"/>
                </a:solidFill>
                <a:latin typeface="Century Gothic" panose="020B0502020202020204" pitchFamily="34" charset="0"/>
              </a:rPr>
              <a:t>Typical Question</a:t>
            </a:r>
          </a:p>
        </p:txBody>
      </p:sp>
      <p:sp>
        <p:nvSpPr>
          <p:cNvPr id="78" name="AutoShape 3">
            <a:extLst>
              <a:ext uri="{FF2B5EF4-FFF2-40B4-BE49-F238E27FC236}">
                <a16:creationId xmlns:a16="http://schemas.microsoft.com/office/drawing/2014/main" id="{3FFDC479-6354-3C44-BD3D-8DEAF2BC3FEE}"/>
              </a:ext>
            </a:extLst>
          </p:cNvPr>
          <p:cNvSpPr>
            <a:spLocks/>
          </p:cNvSpPr>
          <p:nvPr/>
        </p:nvSpPr>
        <p:spPr bwMode="auto">
          <a:xfrm>
            <a:off x="1464306" y="1321663"/>
            <a:ext cx="1527617" cy="400832"/>
          </a:xfrm>
          <a:prstGeom prst="roundRect">
            <a:avLst>
              <a:gd name="adj" fmla="val 11504"/>
            </a:avLst>
          </a:prstGeom>
          <a:solidFill>
            <a:srgbClr val="F4F4F4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  <a:effectLst>
            <a:outerShdw blurRad="114300" dist="38100" dir="5400000" algn="t" rotWithShape="0">
              <a:prstClr val="black">
                <a:alpha val="9000"/>
              </a:prstClr>
            </a:outerShdw>
          </a:effectLst>
        </p:spPr>
        <p:txBody>
          <a:bodyPr lIns="25400" tIns="25400" rIns="25400" bIns="25400" anchor="ctr"/>
          <a:lstStyle/>
          <a:p>
            <a:pPr algn="ctr" eaLnBrk="0" fontAlgn="base">
              <a:spcBef>
                <a:spcPct val="0"/>
              </a:spcBef>
              <a:spcAft>
                <a:spcPct val="0"/>
              </a:spcAft>
            </a:pPr>
            <a:endParaRPr lang="x-none" altLang="x-none" sz="900" b="1">
              <a:solidFill>
                <a:schemeClr val="bg1"/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3" name="AutoShape 3">
            <a:extLst>
              <a:ext uri="{FF2B5EF4-FFF2-40B4-BE49-F238E27FC236}">
                <a16:creationId xmlns:a16="http://schemas.microsoft.com/office/drawing/2014/main" id="{D3983968-7FA4-894A-A55E-01103FD54742}"/>
              </a:ext>
            </a:extLst>
          </p:cNvPr>
          <p:cNvSpPr>
            <a:spLocks/>
          </p:cNvSpPr>
          <p:nvPr/>
        </p:nvSpPr>
        <p:spPr bwMode="auto">
          <a:xfrm>
            <a:off x="1543554" y="1400911"/>
            <a:ext cx="1527617" cy="400832"/>
          </a:xfrm>
          <a:prstGeom prst="roundRect">
            <a:avLst>
              <a:gd name="adj" fmla="val 11504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14300" dist="38100" dir="5400000" algn="t" rotWithShape="0">
              <a:prstClr val="black">
                <a:alpha val="9000"/>
              </a:prstClr>
            </a:outerShdw>
          </a:effectLst>
        </p:spPr>
        <p:txBody>
          <a:bodyPr lIns="25400" tIns="25400" rIns="25400" bIns="25400" anchor="ctr"/>
          <a:lstStyle/>
          <a:p>
            <a:pPr algn="ctr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900" b="1" dirty="0">
                <a:solidFill>
                  <a:schemeClr val="bg1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rPr>
              <a:t>RESEARCH</a:t>
            </a:r>
            <a:endParaRPr lang="x-none" altLang="x-none" sz="900" b="1">
              <a:solidFill>
                <a:schemeClr val="bg1"/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9" name="AutoShape 3">
            <a:extLst>
              <a:ext uri="{FF2B5EF4-FFF2-40B4-BE49-F238E27FC236}">
                <a16:creationId xmlns:a16="http://schemas.microsoft.com/office/drawing/2014/main" id="{F66E5E4A-FB1B-6044-A28F-66A6E473FD52}"/>
              </a:ext>
            </a:extLst>
          </p:cNvPr>
          <p:cNvSpPr>
            <a:spLocks/>
          </p:cNvSpPr>
          <p:nvPr/>
        </p:nvSpPr>
        <p:spPr bwMode="auto">
          <a:xfrm>
            <a:off x="3386789" y="1321663"/>
            <a:ext cx="1527617" cy="400832"/>
          </a:xfrm>
          <a:prstGeom prst="roundRect">
            <a:avLst>
              <a:gd name="adj" fmla="val 11504"/>
            </a:avLst>
          </a:prstGeom>
          <a:solidFill>
            <a:srgbClr val="F4F4F4"/>
          </a:solidFill>
          <a:ln w="6350" cap="rnd">
            <a:solidFill>
              <a:schemeClr val="accent1"/>
            </a:solidFill>
            <a:prstDash val="sysDash"/>
          </a:ln>
          <a:effectLst>
            <a:outerShdw blurRad="114300" dist="38100" dir="5400000" algn="t" rotWithShape="0">
              <a:prstClr val="black">
                <a:alpha val="9000"/>
              </a:prstClr>
            </a:outerShdw>
          </a:effectLst>
        </p:spPr>
        <p:txBody>
          <a:bodyPr lIns="25400" tIns="25400" rIns="25400" bIns="25400" anchor="ctr"/>
          <a:lstStyle/>
          <a:p>
            <a:pPr algn="ctr" eaLnBrk="0" fontAlgn="base">
              <a:spcBef>
                <a:spcPct val="0"/>
              </a:spcBef>
              <a:spcAft>
                <a:spcPct val="0"/>
              </a:spcAft>
            </a:pPr>
            <a:endParaRPr lang="x-none" altLang="x-none" sz="900" b="1">
              <a:solidFill>
                <a:schemeClr val="bg1"/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4" name="AutoShape 3">
            <a:extLst>
              <a:ext uri="{FF2B5EF4-FFF2-40B4-BE49-F238E27FC236}">
                <a16:creationId xmlns:a16="http://schemas.microsoft.com/office/drawing/2014/main" id="{B354F047-77DA-2948-BAAF-242594A5F516}"/>
              </a:ext>
            </a:extLst>
          </p:cNvPr>
          <p:cNvSpPr>
            <a:spLocks/>
          </p:cNvSpPr>
          <p:nvPr/>
        </p:nvSpPr>
        <p:spPr bwMode="auto">
          <a:xfrm>
            <a:off x="3478229" y="1400911"/>
            <a:ext cx="1527617" cy="400832"/>
          </a:xfrm>
          <a:prstGeom prst="roundRect">
            <a:avLst>
              <a:gd name="adj" fmla="val 11504"/>
            </a:avLst>
          </a:prstGeom>
          <a:solidFill>
            <a:schemeClr val="accent1"/>
          </a:solidFill>
          <a:ln>
            <a:noFill/>
          </a:ln>
          <a:effectLst>
            <a:outerShdw blurRad="114300" dist="38100" dir="5400000" algn="t" rotWithShape="0">
              <a:prstClr val="black">
                <a:alpha val="9000"/>
              </a:prstClr>
            </a:outerShdw>
          </a:effectLst>
        </p:spPr>
        <p:txBody>
          <a:bodyPr lIns="25400" tIns="25400" rIns="25400" bIns="25400" anchor="ctr"/>
          <a:lstStyle/>
          <a:p>
            <a:pPr algn="ctr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900" b="1" dirty="0">
                <a:solidFill>
                  <a:schemeClr val="bg1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rPr>
              <a:t>COMPARISON</a:t>
            </a:r>
            <a:endParaRPr lang="x-none" altLang="x-none" sz="900" b="1">
              <a:solidFill>
                <a:schemeClr val="bg1"/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80" name="AutoShape 3">
            <a:extLst>
              <a:ext uri="{FF2B5EF4-FFF2-40B4-BE49-F238E27FC236}">
                <a16:creationId xmlns:a16="http://schemas.microsoft.com/office/drawing/2014/main" id="{FBFB9814-BF9E-7B4D-A3F3-69AA364B28F2}"/>
              </a:ext>
            </a:extLst>
          </p:cNvPr>
          <p:cNvSpPr>
            <a:spLocks/>
          </p:cNvSpPr>
          <p:nvPr/>
        </p:nvSpPr>
        <p:spPr bwMode="auto">
          <a:xfrm>
            <a:off x="5376494" y="1321663"/>
            <a:ext cx="1527617" cy="400832"/>
          </a:xfrm>
          <a:prstGeom prst="roundRect">
            <a:avLst>
              <a:gd name="adj" fmla="val 11504"/>
            </a:avLst>
          </a:prstGeom>
          <a:solidFill>
            <a:srgbClr val="F4F4F4"/>
          </a:solidFill>
          <a:ln w="6350" cap="rnd">
            <a:solidFill>
              <a:schemeClr val="accent2"/>
            </a:solidFill>
            <a:prstDash val="sysDash"/>
          </a:ln>
          <a:effectLst>
            <a:outerShdw blurRad="114300" dist="38100" dir="5400000" algn="t" rotWithShape="0">
              <a:prstClr val="black">
                <a:alpha val="9000"/>
              </a:prstClr>
            </a:outerShdw>
          </a:effectLst>
        </p:spPr>
        <p:txBody>
          <a:bodyPr lIns="25400" tIns="25400" rIns="25400" bIns="25400" anchor="ctr"/>
          <a:lstStyle/>
          <a:p>
            <a:pPr algn="ctr" eaLnBrk="0" fontAlgn="base">
              <a:spcBef>
                <a:spcPct val="0"/>
              </a:spcBef>
              <a:spcAft>
                <a:spcPct val="0"/>
              </a:spcAft>
            </a:pPr>
            <a:endParaRPr lang="x-none" altLang="x-none" sz="900" b="1">
              <a:solidFill>
                <a:schemeClr val="bg1"/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5" name="AutoShape 3">
            <a:extLst>
              <a:ext uri="{FF2B5EF4-FFF2-40B4-BE49-F238E27FC236}">
                <a16:creationId xmlns:a16="http://schemas.microsoft.com/office/drawing/2014/main" id="{38BF2604-665F-8647-85D1-429F0B83198B}"/>
              </a:ext>
            </a:extLst>
          </p:cNvPr>
          <p:cNvSpPr>
            <a:spLocks/>
          </p:cNvSpPr>
          <p:nvPr/>
        </p:nvSpPr>
        <p:spPr bwMode="auto">
          <a:xfrm>
            <a:off x="5467934" y="1400911"/>
            <a:ext cx="1527617" cy="400832"/>
          </a:xfrm>
          <a:prstGeom prst="roundRect">
            <a:avLst>
              <a:gd name="adj" fmla="val 11504"/>
            </a:avLst>
          </a:prstGeom>
          <a:solidFill>
            <a:schemeClr val="accent2"/>
          </a:solidFill>
          <a:ln>
            <a:noFill/>
          </a:ln>
          <a:effectLst>
            <a:outerShdw blurRad="114300" dist="38100" dir="5400000" algn="t" rotWithShape="0">
              <a:prstClr val="black">
                <a:alpha val="9000"/>
              </a:prstClr>
            </a:outerShdw>
          </a:effectLst>
        </p:spPr>
        <p:txBody>
          <a:bodyPr lIns="25400" tIns="25400" rIns="25400" bIns="25400" anchor="ctr"/>
          <a:lstStyle/>
          <a:p>
            <a:pPr algn="ctr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900" b="1" dirty="0">
                <a:solidFill>
                  <a:schemeClr val="bg1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rPr>
              <a:t>WORKSHOP</a:t>
            </a:r>
            <a:endParaRPr lang="x-none" altLang="x-none" sz="900" b="1">
              <a:solidFill>
                <a:schemeClr val="bg1"/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81" name="AutoShape 3">
            <a:extLst>
              <a:ext uri="{FF2B5EF4-FFF2-40B4-BE49-F238E27FC236}">
                <a16:creationId xmlns:a16="http://schemas.microsoft.com/office/drawing/2014/main" id="{8335C367-F6AE-104C-9F98-DA18C790369C}"/>
              </a:ext>
            </a:extLst>
          </p:cNvPr>
          <p:cNvSpPr>
            <a:spLocks/>
          </p:cNvSpPr>
          <p:nvPr/>
        </p:nvSpPr>
        <p:spPr bwMode="auto">
          <a:xfrm>
            <a:off x="7374668" y="1332769"/>
            <a:ext cx="1527617" cy="400832"/>
          </a:xfrm>
          <a:prstGeom prst="roundRect">
            <a:avLst>
              <a:gd name="adj" fmla="val 11504"/>
            </a:avLst>
          </a:prstGeom>
          <a:solidFill>
            <a:srgbClr val="F4F4F4"/>
          </a:solidFill>
          <a:ln w="6350" cap="rnd">
            <a:solidFill>
              <a:schemeClr val="accent3"/>
            </a:solidFill>
            <a:prstDash val="sysDash"/>
          </a:ln>
          <a:effectLst>
            <a:outerShdw blurRad="114300" dist="38100" dir="5400000" algn="t" rotWithShape="0">
              <a:prstClr val="black">
                <a:alpha val="9000"/>
              </a:prstClr>
            </a:outerShdw>
          </a:effectLst>
        </p:spPr>
        <p:txBody>
          <a:bodyPr lIns="25400" tIns="25400" rIns="25400" bIns="25400" anchor="ctr"/>
          <a:lstStyle/>
          <a:p>
            <a:pPr algn="ctr" eaLnBrk="0" fontAlgn="base">
              <a:spcBef>
                <a:spcPct val="0"/>
              </a:spcBef>
              <a:spcAft>
                <a:spcPct val="0"/>
              </a:spcAft>
            </a:pPr>
            <a:endParaRPr lang="x-none" altLang="x-none" sz="900" b="1">
              <a:solidFill>
                <a:schemeClr val="bg1"/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6" name="AutoShape 3">
            <a:extLst>
              <a:ext uri="{FF2B5EF4-FFF2-40B4-BE49-F238E27FC236}">
                <a16:creationId xmlns:a16="http://schemas.microsoft.com/office/drawing/2014/main" id="{ECE1C995-12CB-4142-B895-3205BAA46C80}"/>
              </a:ext>
            </a:extLst>
          </p:cNvPr>
          <p:cNvSpPr>
            <a:spLocks/>
          </p:cNvSpPr>
          <p:nvPr/>
        </p:nvSpPr>
        <p:spPr bwMode="auto">
          <a:xfrm>
            <a:off x="7453916" y="1412017"/>
            <a:ext cx="1527617" cy="400832"/>
          </a:xfrm>
          <a:prstGeom prst="roundRect">
            <a:avLst>
              <a:gd name="adj" fmla="val 11504"/>
            </a:avLst>
          </a:prstGeom>
          <a:solidFill>
            <a:schemeClr val="accent3"/>
          </a:solidFill>
          <a:ln>
            <a:noFill/>
          </a:ln>
          <a:effectLst>
            <a:outerShdw blurRad="114300" dist="38100" dir="5400000" algn="t" rotWithShape="0">
              <a:prstClr val="black">
                <a:alpha val="9000"/>
              </a:prstClr>
            </a:outerShdw>
          </a:effectLst>
        </p:spPr>
        <p:txBody>
          <a:bodyPr lIns="25400" tIns="25400" rIns="25400" bIns="25400" anchor="ctr"/>
          <a:lstStyle/>
          <a:p>
            <a:pPr algn="ctr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900" b="1" dirty="0">
                <a:solidFill>
                  <a:schemeClr val="bg1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rPr>
              <a:t>QUOTE</a:t>
            </a:r>
            <a:endParaRPr lang="x-none" altLang="x-none" sz="900" b="1">
              <a:solidFill>
                <a:schemeClr val="bg1"/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82" name="AutoShape 3">
            <a:extLst>
              <a:ext uri="{FF2B5EF4-FFF2-40B4-BE49-F238E27FC236}">
                <a16:creationId xmlns:a16="http://schemas.microsoft.com/office/drawing/2014/main" id="{4237394E-315A-AC4A-8FAC-03D0332C0564}"/>
              </a:ext>
            </a:extLst>
          </p:cNvPr>
          <p:cNvSpPr>
            <a:spLocks/>
          </p:cNvSpPr>
          <p:nvPr/>
        </p:nvSpPr>
        <p:spPr bwMode="auto">
          <a:xfrm>
            <a:off x="9359022" y="1332769"/>
            <a:ext cx="1527617" cy="400832"/>
          </a:xfrm>
          <a:prstGeom prst="roundRect">
            <a:avLst>
              <a:gd name="adj" fmla="val 11504"/>
            </a:avLst>
          </a:prstGeom>
          <a:solidFill>
            <a:srgbClr val="F4F4F4"/>
          </a:solidFill>
          <a:ln w="6350" cap="rnd">
            <a:solidFill>
              <a:schemeClr val="accent4"/>
            </a:solidFill>
            <a:prstDash val="sysDash"/>
          </a:ln>
          <a:effectLst>
            <a:outerShdw blurRad="114300" dist="38100" dir="5400000" algn="t" rotWithShape="0">
              <a:prstClr val="black">
                <a:alpha val="9000"/>
              </a:prstClr>
            </a:outerShdw>
          </a:effectLst>
        </p:spPr>
        <p:txBody>
          <a:bodyPr lIns="25400" tIns="25400" rIns="25400" bIns="25400" anchor="ctr"/>
          <a:lstStyle/>
          <a:p>
            <a:pPr algn="ctr" eaLnBrk="0" fontAlgn="base">
              <a:spcBef>
                <a:spcPct val="0"/>
              </a:spcBef>
              <a:spcAft>
                <a:spcPct val="0"/>
              </a:spcAft>
            </a:pPr>
            <a:endParaRPr lang="x-none" altLang="x-none" sz="900" b="1">
              <a:solidFill>
                <a:schemeClr val="bg1"/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7" name="AutoShape 3">
            <a:extLst>
              <a:ext uri="{FF2B5EF4-FFF2-40B4-BE49-F238E27FC236}">
                <a16:creationId xmlns:a16="http://schemas.microsoft.com/office/drawing/2014/main" id="{5FDA969B-4E75-024C-9BFF-18F50A26F37A}"/>
              </a:ext>
            </a:extLst>
          </p:cNvPr>
          <p:cNvSpPr>
            <a:spLocks/>
          </p:cNvSpPr>
          <p:nvPr/>
        </p:nvSpPr>
        <p:spPr bwMode="auto">
          <a:xfrm>
            <a:off x="9438270" y="1412017"/>
            <a:ext cx="1527617" cy="400832"/>
          </a:xfrm>
          <a:prstGeom prst="roundRect">
            <a:avLst>
              <a:gd name="adj" fmla="val 11504"/>
            </a:avLst>
          </a:prstGeom>
          <a:solidFill>
            <a:schemeClr val="accent4"/>
          </a:solidFill>
          <a:ln>
            <a:noFill/>
          </a:ln>
          <a:effectLst>
            <a:outerShdw blurRad="114300" dist="38100" dir="5400000" algn="t" rotWithShape="0">
              <a:prstClr val="black">
                <a:alpha val="9000"/>
              </a:prstClr>
            </a:outerShdw>
          </a:effectLst>
        </p:spPr>
        <p:txBody>
          <a:bodyPr lIns="25400" tIns="25400" rIns="25400" bIns="25400" anchor="ctr"/>
          <a:lstStyle/>
          <a:p>
            <a:pPr algn="ctr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900" b="1" dirty="0">
                <a:solidFill>
                  <a:schemeClr val="bg1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rPr>
              <a:t>SIGN-OFF</a:t>
            </a:r>
            <a:endParaRPr lang="x-none" altLang="x-none" sz="900" b="1">
              <a:solidFill>
                <a:schemeClr val="bg1"/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92EE984-06D9-7C43-B59A-0D3BCBB07A34}"/>
              </a:ext>
            </a:extLst>
          </p:cNvPr>
          <p:cNvSpPr txBox="1"/>
          <p:nvPr/>
        </p:nvSpPr>
        <p:spPr>
          <a:xfrm>
            <a:off x="1540727" y="2013589"/>
            <a:ext cx="1614208" cy="59695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ts val="1240"/>
              </a:lnSpc>
              <a:buFont typeface="Arial" panose="020B0604020202020204" pitchFamily="34" charset="0"/>
              <a:buChar char="•"/>
            </a:pPr>
            <a:r>
              <a:rPr lang="en-US" sz="7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How do I make an app ?</a:t>
            </a:r>
          </a:p>
          <a:p>
            <a:pPr marL="171450" indent="-171450">
              <a:lnSpc>
                <a:spcPts val="1240"/>
              </a:lnSpc>
              <a:buFont typeface="Arial" panose="020B0604020202020204" pitchFamily="34" charset="0"/>
              <a:buChar char="•"/>
            </a:pPr>
            <a:r>
              <a:rPr lang="en-US" sz="7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What platform should use ?</a:t>
            </a:r>
          </a:p>
          <a:p>
            <a:pPr marL="171450" indent="-171450">
              <a:lnSpc>
                <a:spcPts val="1240"/>
              </a:lnSpc>
              <a:buFont typeface="Arial" panose="020B0604020202020204" pitchFamily="34" charset="0"/>
              <a:buChar char="•"/>
            </a:pPr>
            <a:r>
              <a:rPr lang="en-US" sz="7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How much does it cost ?</a:t>
            </a:r>
          </a:p>
          <a:p>
            <a:pPr marL="171450" indent="-171450">
              <a:lnSpc>
                <a:spcPts val="1240"/>
              </a:lnSpc>
              <a:buFont typeface="Arial" panose="020B0604020202020204" pitchFamily="34" charset="0"/>
              <a:buChar char="•"/>
            </a:pPr>
            <a:r>
              <a:rPr lang="en-US" sz="7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How do I protect my idea ?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C594BBA-22F3-ED46-856A-EEF517F014B2}"/>
              </a:ext>
            </a:extLst>
          </p:cNvPr>
          <p:cNvSpPr txBox="1"/>
          <p:nvPr/>
        </p:nvSpPr>
        <p:spPr>
          <a:xfrm>
            <a:off x="3476983" y="2009480"/>
            <a:ext cx="1387625" cy="75084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ts val="1240"/>
              </a:lnSpc>
              <a:buFont typeface="Arial" panose="020B0604020202020204" pitchFamily="34" charset="0"/>
              <a:buChar char="•"/>
            </a:pPr>
            <a:r>
              <a:rPr lang="en-US" sz="7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What should I look for in an app developer ?</a:t>
            </a:r>
          </a:p>
          <a:p>
            <a:pPr marL="171450" indent="-171450">
              <a:lnSpc>
                <a:spcPts val="1240"/>
              </a:lnSpc>
              <a:buFont typeface="Arial" panose="020B0604020202020204" pitchFamily="34" charset="0"/>
              <a:buChar char="•"/>
            </a:pPr>
            <a:r>
              <a:rPr lang="en-US" sz="7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Cost vs quality ?</a:t>
            </a:r>
          </a:p>
          <a:p>
            <a:pPr marL="171450" indent="-171450">
              <a:lnSpc>
                <a:spcPts val="1240"/>
              </a:lnSpc>
              <a:buFont typeface="Arial" panose="020B0604020202020204" pitchFamily="34" charset="0"/>
              <a:buChar char="•"/>
            </a:pPr>
            <a:r>
              <a:rPr lang="en-US" sz="7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Who have they worked with before ?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531A0DC-28AD-9044-BA67-F97CDDDFAB4B}"/>
              </a:ext>
            </a:extLst>
          </p:cNvPr>
          <p:cNvSpPr txBox="1"/>
          <p:nvPr/>
        </p:nvSpPr>
        <p:spPr>
          <a:xfrm>
            <a:off x="5459010" y="2009480"/>
            <a:ext cx="1397401" cy="59695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ts val="1240"/>
              </a:lnSpc>
              <a:buFont typeface="Arial" panose="020B0604020202020204" pitchFamily="34" charset="0"/>
              <a:buChar char="•"/>
            </a:pPr>
            <a:r>
              <a:rPr lang="en-US" sz="7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How do I know the app will be successful ?</a:t>
            </a:r>
          </a:p>
          <a:p>
            <a:pPr marL="171450" indent="-171450">
              <a:lnSpc>
                <a:spcPts val="1240"/>
              </a:lnSpc>
              <a:buFont typeface="Arial" panose="020B0604020202020204" pitchFamily="34" charset="0"/>
              <a:buChar char="•"/>
            </a:pPr>
            <a:r>
              <a:rPr lang="en-US" sz="7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Who will be the product owner/decision maker ?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9A7427-B6C5-B742-89B7-93AFFA489AB3}"/>
              </a:ext>
            </a:extLst>
          </p:cNvPr>
          <p:cNvSpPr txBox="1"/>
          <p:nvPr/>
        </p:nvSpPr>
        <p:spPr>
          <a:xfrm>
            <a:off x="7451844" y="2009480"/>
            <a:ext cx="1391752" cy="75084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ts val="1240"/>
              </a:lnSpc>
              <a:buFont typeface="Arial" panose="020B0604020202020204" pitchFamily="34" charset="0"/>
              <a:buChar char="•"/>
            </a:pPr>
            <a:r>
              <a:rPr lang="en-US" sz="7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How does this compare ?</a:t>
            </a:r>
          </a:p>
          <a:p>
            <a:pPr marL="171450" indent="-171450">
              <a:lnSpc>
                <a:spcPts val="1240"/>
              </a:lnSpc>
              <a:buFont typeface="Arial" panose="020B0604020202020204" pitchFamily="34" charset="0"/>
              <a:buChar char="•"/>
            </a:pPr>
            <a:r>
              <a:rPr lang="en-US" sz="7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What other business opportunities do I have ?</a:t>
            </a:r>
          </a:p>
          <a:p>
            <a:pPr marL="171450" indent="-171450">
              <a:lnSpc>
                <a:spcPts val="1240"/>
              </a:lnSpc>
              <a:buFont typeface="Arial" panose="020B0604020202020204" pitchFamily="34" charset="0"/>
              <a:buChar char="•"/>
            </a:pPr>
            <a:r>
              <a:rPr lang="en-US" sz="7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Do I really want to take this leap ?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4619E74-3568-BA48-B93C-60D716797B87}"/>
              </a:ext>
            </a:extLst>
          </p:cNvPr>
          <p:cNvSpPr txBox="1"/>
          <p:nvPr/>
        </p:nvSpPr>
        <p:spPr>
          <a:xfrm>
            <a:off x="9435442" y="2009480"/>
            <a:ext cx="1386519" cy="59695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ts val="1240"/>
              </a:lnSpc>
              <a:buFont typeface="Arial" panose="020B0604020202020204" pitchFamily="34" charset="0"/>
              <a:buChar char="•"/>
            </a:pPr>
            <a:r>
              <a:rPr lang="en-US" sz="7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What else do I need to do to set up the business ?</a:t>
            </a:r>
          </a:p>
          <a:p>
            <a:pPr marL="171450" indent="-171450">
              <a:lnSpc>
                <a:spcPts val="1240"/>
              </a:lnSpc>
              <a:buFont typeface="Arial" panose="020B0604020202020204" pitchFamily="34" charset="0"/>
              <a:buChar char="•"/>
            </a:pPr>
            <a:r>
              <a:rPr lang="en-US" sz="7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When will I get me finished product ?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A164A28-8D3B-8C43-9D05-9FDE79EC6C07}"/>
              </a:ext>
            </a:extLst>
          </p:cNvPr>
          <p:cNvCxnSpPr>
            <a:cxnSpLocks/>
          </p:cNvCxnSpPr>
          <p:nvPr/>
        </p:nvCxnSpPr>
        <p:spPr>
          <a:xfrm>
            <a:off x="1344589" y="3000957"/>
            <a:ext cx="9805782" cy="0"/>
          </a:xfrm>
          <a:prstGeom prst="line">
            <a:avLst/>
          </a:prstGeom>
          <a:ln w="19050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7F3A9E-FD74-5545-85AC-BCD3CEA6FBC5}"/>
              </a:ext>
            </a:extLst>
          </p:cNvPr>
          <p:cNvCxnSpPr>
            <a:cxnSpLocks/>
          </p:cNvCxnSpPr>
          <p:nvPr/>
        </p:nvCxnSpPr>
        <p:spPr>
          <a:xfrm>
            <a:off x="1359829" y="4742127"/>
            <a:ext cx="9805782" cy="0"/>
          </a:xfrm>
          <a:prstGeom prst="line">
            <a:avLst/>
          </a:prstGeom>
          <a:ln w="22225">
            <a:solidFill>
              <a:srgbClr val="F4F4F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25B6115-A2A6-684C-B70F-B0E40E3C6A25}"/>
              </a:ext>
            </a:extLst>
          </p:cNvPr>
          <p:cNvSpPr txBox="1"/>
          <p:nvPr/>
        </p:nvSpPr>
        <p:spPr>
          <a:xfrm>
            <a:off x="1455091" y="5147425"/>
            <a:ext cx="1605285" cy="59695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sz="700" spc="2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Be present, ensure that we are found. Give confidence in </a:t>
            </a:r>
          </a:p>
          <a:p>
            <a:pPr algn="ctr">
              <a:lnSpc>
                <a:spcPts val="1240"/>
              </a:lnSpc>
            </a:pPr>
            <a:r>
              <a:rPr lang="en-US" sz="700" spc="2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us as a company and give </a:t>
            </a:r>
          </a:p>
          <a:p>
            <a:pPr algn="ctr">
              <a:lnSpc>
                <a:spcPts val="1240"/>
              </a:lnSpc>
            </a:pPr>
            <a:r>
              <a:rPr lang="en-US" sz="700" spc="2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them reason to contact us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4D15EA6-6473-7241-B53F-A195EA22FFA3}"/>
              </a:ext>
            </a:extLst>
          </p:cNvPr>
          <p:cNvSpPr txBox="1"/>
          <p:nvPr/>
        </p:nvSpPr>
        <p:spPr>
          <a:xfrm>
            <a:off x="3392091" y="5157610"/>
            <a:ext cx="1605285" cy="59695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sz="700" spc="2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Explain process of an app development, best practices </a:t>
            </a:r>
          </a:p>
          <a:p>
            <a:pPr algn="ctr">
              <a:lnSpc>
                <a:spcPts val="1240"/>
              </a:lnSpc>
            </a:pPr>
            <a:r>
              <a:rPr lang="en-US" sz="700" spc="2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and show our past success </a:t>
            </a:r>
          </a:p>
          <a:p>
            <a:pPr algn="ctr">
              <a:lnSpc>
                <a:spcPts val="1240"/>
              </a:lnSpc>
            </a:pPr>
            <a:r>
              <a:rPr lang="en-US" sz="700" spc="2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stories. Be open, honest.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429517-FD00-C44C-9355-FFE042530067}"/>
              </a:ext>
            </a:extLst>
          </p:cNvPr>
          <p:cNvSpPr txBox="1"/>
          <p:nvPr/>
        </p:nvSpPr>
        <p:spPr>
          <a:xfrm>
            <a:off x="5382135" y="5157610"/>
            <a:ext cx="1605285" cy="59695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sz="700" spc="2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Get them to really understand what is involved - that nothing is an overnight success. Establish that we will be there to guide them.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779F561-45BF-DD40-9248-D0C24DDECFE3}"/>
              </a:ext>
            </a:extLst>
          </p:cNvPr>
          <p:cNvSpPr txBox="1"/>
          <p:nvPr/>
        </p:nvSpPr>
        <p:spPr>
          <a:xfrm>
            <a:off x="7374668" y="5159165"/>
            <a:ext cx="1605285" cy="59695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sz="700" spc="2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Display why we are the best team for the job and justify or pricing with substantiated information. Welcome questions.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30E9628-CFFB-5845-82F0-AD95A294097D}"/>
              </a:ext>
            </a:extLst>
          </p:cNvPr>
          <p:cNvSpPr txBox="1"/>
          <p:nvPr/>
        </p:nvSpPr>
        <p:spPr>
          <a:xfrm>
            <a:off x="9354559" y="5157610"/>
            <a:ext cx="1605285" cy="59695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sz="700" spc="2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Set clear expectation. Keep them informed with relevant information. Communicate frequently. Ask for feedback on how we’re doing.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86E200-C78D-D245-BF12-89154EA663A3}"/>
              </a:ext>
            </a:extLst>
          </p:cNvPr>
          <p:cNvGrpSpPr/>
          <p:nvPr/>
        </p:nvGrpSpPr>
        <p:grpSpPr>
          <a:xfrm>
            <a:off x="1359829" y="3988718"/>
            <a:ext cx="1845346" cy="747426"/>
            <a:chOff x="1511325" y="2826733"/>
            <a:chExt cx="1539922" cy="1880769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2E665FA2-8D6B-4542-A41B-5E469E55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325" y="2826733"/>
              <a:ext cx="1539922" cy="188076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F4F4F4"/>
              </a:solidFill>
            </a:ln>
            <a:effectLst/>
            <a:scene3d>
              <a:camera prst="isometricTopUp">
                <a:rot lat="0" lon="0" rev="0"/>
              </a:camera>
              <a:lightRig rig="threePt" dir="t"/>
            </a:scene3d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135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53DCCB4C-BDB4-A245-A6FC-1EF1F8F99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373" y="2826734"/>
              <a:ext cx="771874" cy="1880768"/>
            </a:xfrm>
            <a:prstGeom prst="rtTriangle">
              <a:avLst/>
            </a:prstGeom>
            <a:solidFill>
              <a:schemeClr val="tx1">
                <a:lumMod val="50000"/>
                <a:lumOff val="50000"/>
                <a:alpha val="25000"/>
              </a:schemeClr>
            </a:solidFill>
            <a:ln w="25400">
              <a:solidFill>
                <a:srgbClr val="F4F4F4"/>
              </a:solidFill>
            </a:ln>
            <a:effectLst/>
            <a:scene3d>
              <a:camera prst="isometricTopUp">
                <a:rot lat="0" lon="0" rev="0"/>
              </a:camera>
              <a:lightRig rig="threePt" dir="t"/>
            </a:scene3d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135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BA1A804-207F-FD49-854F-54948613D99B}"/>
              </a:ext>
            </a:extLst>
          </p:cNvPr>
          <p:cNvGrpSpPr/>
          <p:nvPr/>
        </p:nvGrpSpPr>
        <p:grpSpPr>
          <a:xfrm>
            <a:off x="3204043" y="3181138"/>
            <a:ext cx="1990468" cy="1555006"/>
            <a:chOff x="1511325" y="2826733"/>
            <a:chExt cx="1539922" cy="1880769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4EDAD93D-FB57-4D47-8EB9-F6F31F0EB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325" y="2826733"/>
              <a:ext cx="1539922" cy="188076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/>
              </a:solidFill>
            </a:ln>
            <a:effectLst/>
            <a:scene3d>
              <a:camera prst="isometricTopUp">
                <a:rot lat="0" lon="0" rev="0"/>
              </a:camera>
              <a:lightRig rig="threePt" dir="t"/>
            </a:scene3d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135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1104F120-26BA-4942-B2B1-CF2601E34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373" y="2826734"/>
              <a:ext cx="771874" cy="1880768"/>
            </a:xfrm>
            <a:prstGeom prst="rtTriangle">
              <a:avLst/>
            </a:prstGeom>
            <a:solidFill>
              <a:schemeClr val="tx1">
                <a:lumMod val="50000"/>
                <a:lumOff val="50000"/>
                <a:alpha val="25000"/>
              </a:schemeClr>
            </a:solidFill>
            <a:ln w="25400">
              <a:solidFill>
                <a:schemeClr val="bg1"/>
              </a:solidFill>
            </a:ln>
            <a:effectLst/>
            <a:scene3d>
              <a:camera prst="isometricTopUp">
                <a:rot lat="0" lon="0" rev="0"/>
              </a:camera>
              <a:lightRig rig="threePt" dir="t"/>
            </a:scene3d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135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F159DAD-BA2E-5643-A8D9-25A4950EC537}"/>
              </a:ext>
            </a:extLst>
          </p:cNvPr>
          <p:cNvGrpSpPr/>
          <p:nvPr/>
        </p:nvGrpSpPr>
        <p:grpSpPr>
          <a:xfrm>
            <a:off x="5194544" y="3657559"/>
            <a:ext cx="1987119" cy="1078287"/>
            <a:chOff x="1511325" y="2826733"/>
            <a:chExt cx="1539922" cy="1880769"/>
          </a:xfrm>
        </p:grpSpPr>
        <p:sp>
          <p:nvSpPr>
            <p:cNvPr id="103" name="Freeform 5">
              <a:extLst>
                <a:ext uri="{FF2B5EF4-FFF2-40B4-BE49-F238E27FC236}">
                  <a16:creationId xmlns:a16="http://schemas.microsoft.com/office/drawing/2014/main" id="{77618DC0-7444-2A4F-BA92-80E101CD3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325" y="2826733"/>
              <a:ext cx="1539922" cy="188076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/>
              </a:solidFill>
            </a:ln>
            <a:effectLst/>
            <a:scene3d>
              <a:camera prst="isometricTopUp">
                <a:rot lat="0" lon="0" rev="0"/>
              </a:camera>
              <a:lightRig rig="threePt" dir="t"/>
            </a:scene3d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135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" name="Freeform 6">
              <a:extLst>
                <a:ext uri="{FF2B5EF4-FFF2-40B4-BE49-F238E27FC236}">
                  <a16:creationId xmlns:a16="http://schemas.microsoft.com/office/drawing/2014/main" id="{D5B97779-8FE7-6C4C-A80F-FC9416FFA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373" y="2826734"/>
              <a:ext cx="771874" cy="1880768"/>
            </a:xfrm>
            <a:prstGeom prst="rtTriangle">
              <a:avLst/>
            </a:prstGeom>
            <a:solidFill>
              <a:schemeClr val="tx1">
                <a:lumMod val="50000"/>
                <a:lumOff val="50000"/>
                <a:alpha val="25000"/>
              </a:schemeClr>
            </a:solidFill>
            <a:ln w="25400">
              <a:solidFill>
                <a:schemeClr val="bg1"/>
              </a:solidFill>
            </a:ln>
            <a:effectLst/>
            <a:scene3d>
              <a:camera prst="isometricTopUp">
                <a:rot lat="0" lon="0" rev="0"/>
              </a:camera>
              <a:lightRig rig="threePt" dir="t"/>
            </a:scene3d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135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59C48CE-24DF-6C4D-8600-C304F0DC4F25}"/>
              </a:ext>
            </a:extLst>
          </p:cNvPr>
          <p:cNvGrpSpPr/>
          <p:nvPr/>
        </p:nvGrpSpPr>
        <p:grpSpPr>
          <a:xfrm>
            <a:off x="7181662" y="3988718"/>
            <a:ext cx="1991803" cy="747128"/>
            <a:chOff x="1511325" y="2826733"/>
            <a:chExt cx="1539922" cy="1880769"/>
          </a:xfrm>
        </p:grpSpPr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2C655D67-8A53-A64D-A656-D452DE358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325" y="2826733"/>
              <a:ext cx="1539922" cy="188076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/>
              </a:solidFill>
            </a:ln>
            <a:effectLst/>
            <a:scene3d>
              <a:camera prst="isometricTopUp">
                <a:rot lat="0" lon="0" rev="0"/>
              </a:camera>
              <a:lightRig rig="threePt" dir="t"/>
            </a:scene3d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135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7" name="Freeform 6">
              <a:extLst>
                <a:ext uri="{FF2B5EF4-FFF2-40B4-BE49-F238E27FC236}">
                  <a16:creationId xmlns:a16="http://schemas.microsoft.com/office/drawing/2014/main" id="{2E7D9B27-8795-8F4D-84AB-8C581BCDE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373" y="2826734"/>
              <a:ext cx="771874" cy="1880768"/>
            </a:xfrm>
            <a:prstGeom prst="rtTriangle">
              <a:avLst/>
            </a:prstGeom>
            <a:solidFill>
              <a:schemeClr val="tx1">
                <a:lumMod val="50000"/>
                <a:lumOff val="50000"/>
                <a:alpha val="25000"/>
              </a:schemeClr>
            </a:solidFill>
            <a:ln w="25400">
              <a:solidFill>
                <a:schemeClr val="bg1"/>
              </a:solidFill>
            </a:ln>
            <a:effectLst/>
            <a:scene3d>
              <a:camera prst="isometricTopUp">
                <a:rot lat="0" lon="0" rev="0"/>
              </a:camera>
              <a:lightRig rig="threePt" dir="t"/>
            </a:scene3d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135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52B05A8-F7E4-954B-B24E-0AC6A2FE7069}"/>
              </a:ext>
            </a:extLst>
          </p:cNvPr>
          <p:cNvGrpSpPr/>
          <p:nvPr/>
        </p:nvGrpSpPr>
        <p:grpSpPr>
          <a:xfrm>
            <a:off x="9173497" y="3178076"/>
            <a:ext cx="1987119" cy="1558617"/>
            <a:chOff x="1511325" y="2826733"/>
            <a:chExt cx="1539922" cy="1880769"/>
          </a:xfrm>
        </p:grpSpPr>
        <p:sp>
          <p:nvSpPr>
            <p:cNvPr id="109" name="Freeform 5">
              <a:extLst>
                <a:ext uri="{FF2B5EF4-FFF2-40B4-BE49-F238E27FC236}">
                  <a16:creationId xmlns:a16="http://schemas.microsoft.com/office/drawing/2014/main" id="{6D3B8552-9EC8-0D40-8B69-A971E2A5C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325" y="2826733"/>
              <a:ext cx="1539922" cy="188076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/>
              </a:solidFill>
            </a:ln>
            <a:effectLst/>
            <a:scene3d>
              <a:camera prst="isometricTopUp">
                <a:rot lat="0" lon="0" rev="0"/>
              </a:camera>
              <a:lightRig rig="threePt" dir="t"/>
            </a:scene3d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135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31098B4B-77C7-4341-9923-913063D4A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373" y="2826734"/>
              <a:ext cx="771874" cy="1880768"/>
            </a:xfrm>
            <a:prstGeom prst="rtTriangle">
              <a:avLst/>
            </a:prstGeom>
            <a:solidFill>
              <a:schemeClr val="tx1">
                <a:lumMod val="50000"/>
                <a:lumOff val="50000"/>
                <a:alpha val="25000"/>
              </a:schemeClr>
            </a:solidFill>
            <a:ln w="25400">
              <a:solidFill>
                <a:schemeClr val="bg1"/>
              </a:solidFill>
            </a:ln>
            <a:effectLst/>
            <a:scene3d>
              <a:camera prst="isometricTopUp">
                <a:rot lat="0" lon="0" rev="0"/>
              </a:camera>
              <a:lightRig rig="threePt" dir="t"/>
            </a:scene3d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135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8A8A2B-988D-3745-B331-E091A858FB07}"/>
              </a:ext>
            </a:extLst>
          </p:cNvPr>
          <p:cNvGrpSpPr/>
          <p:nvPr/>
        </p:nvGrpSpPr>
        <p:grpSpPr>
          <a:xfrm>
            <a:off x="2068466" y="3800422"/>
            <a:ext cx="410400" cy="410400"/>
            <a:chOff x="2068466" y="3800422"/>
            <a:chExt cx="410400" cy="410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2CE695-8185-FD44-9F61-62ABB46D7364}"/>
                </a:ext>
              </a:extLst>
            </p:cNvPr>
            <p:cNvSpPr/>
            <p:nvPr/>
          </p:nvSpPr>
          <p:spPr>
            <a:xfrm>
              <a:off x="2068466" y="3800422"/>
              <a:ext cx="410400" cy="410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288">
              <a:extLst>
                <a:ext uri="{FF2B5EF4-FFF2-40B4-BE49-F238E27FC236}">
                  <a16:creationId xmlns:a16="http://schemas.microsoft.com/office/drawing/2014/main" id="{3837C8FD-51AC-C541-AE56-A79CAD9F64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29255" y="3860848"/>
              <a:ext cx="288000" cy="289548"/>
              <a:chOff x="6800850" y="2541588"/>
              <a:chExt cx="295275" cy="296863"/>
            </a:xfrm>
            <a:solidFill>
              <a:schemeClr val="bg1"/>
            </a:solidFill>
          </p:grpSpPr>
          <p:sp>
            <p:nvSpPr>
              <p:cNvPr id="116" name="Freeform 99">
                <a:extLst>
                  <a:ext uri="{FF2B5EF4-FFF2-40B4-BE49-F238E27FC236}">
                    <a16:creationId xmlns:a16="http://schemas.microsoft.com/office/drawing/2014/main" id="{227B8457-7314-EC4D-B9B0-DC6554B3F5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00850" y="2541588"/>
                <a:ext cx="295275" cy="296863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0" y="58"/>
                  </a:cxn>
                  <a:cxn ang="0">
                    <a:pos x="58" y="116"/>
                  </a:cxn>
                  <a:cxn ang="0">
                    <a:pos x="116" y="58"/>
                  </a:cxn>
                  <a:cxn ang="0">
                    <a:pos x="58" y="0"/>
                  </a:cxn>
                  <a:cxn ang="0">
                    <a:pos x="58" y="109"/>
                  </a:cxn>
                  <a:cxn ang="0">
                    <a:pos x="7" y="58"/>
                  </a:cxn>
                  <a:cxn ang="0">
                    <a:pos x="58" y="7"/>
                  </a:cxn>
                  <a:cxn ang="0">
                    <a:pos x="109" y="58"/>
                  </a:cxn>
                  <a:cxn ang="0">
                    <a:pos x="58" y="109"/>
                  </a:cxn>
                </a:cxnLst>
                <a:rect l="0" t="0" r="r" b="b"/>
                <a:pathLst>
                  <a:path w="116" h="116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90"/>
                      <a:pt x="26" y="116"/>
                      <a:pt x="58" y="116"/>
                    </a:cubicBezTo>
                    <a:cubicBezTo>
                      <a:pt x="90" y="116"/>
                      <a:pt x="116" y="90"/>
                      <a:pt x="116" y="58"/>
                    </a:cubicBezTo>
                    <a:cubicBezTo>
                      <a:pt x="116" y="26"/>
                      <a:pt x="90" y="0"/>
                      <a:pt x="58" y="0"/>
                    </a:cubicBezTo>
                    <a:close/>
                    <a:moveTo>
                      <a:pt x="58" y="109"/>
                    </a:moveTo>
                    <a:cubicBezTo>
                      <a:pt x="30" y="109"/>
                      <a:pt x="7" y="86"/>
                      <a:pt x="7" y="58"/>
                    </a:cubicBezTo>
                    <a:cubicBezTo>
                      <a:pt x="7" y="30"/>
                      <a:pt x="30" y="7"/>
                      <a:pt x="58" y="7"/>
                    </a:cubicBezTo>
                    <a:cubicBezTo>
                      <a:pt x="86" y="7"/>
                      <a:pt x="109" y="30"/>
                      <a:pt x="109" y="58"/>
                    </a:cubicBezTo>
                    <a:cubicBezTo>
                      <a:pt x="109" y="86"/>
                      <a:pt x="86" y="109"/>
                      <a:pt x="58" y="10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675"/>
              </a:p>
            </p:txBody>
          </p:sp>
          <p:sp>
            <p:nvSpPr>
              <p:cNvPr id="117" name="Freeform 100">
                <a:extLst>
                  <a:ext uri="{FF2B5EF4-FFF2-40B4-BE49-F238E27FC236}">
                    <a16:creationId xmlns:a16="http://schemas.microsoft.com/office/drawing/2014/main" id="{D0A5DE75-D0A0-5045-93A3-3D5B9C030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413" y="2708275"/>
                <a:ext cx="184150" cy="55563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0" y="22"/>
                  </a:cxn>
                  <a:cxn ang="0">
                    <a:pos x="1" y="22"/>
                  </a:cxn>
                  <a:cxn ang="0">
                    <a:pos x="36" y="7"/>
                  </a:cxn>
                  <a:cxn ang="0">
                    <a:pos x="72" y="22"/>
                  </a:cxn>
                  <a:cxn ang="0">
                    <a:pos x="72" y="22"/>
                  </a:cxn>
                  <a:cxn ang="0">
                    <a:pos x="36" y="0"/>
                  </a:cxn>
                </a:cxnLst>
                <a:rect l="0" t="0" r="r" b="b"/>
                <a:pathLst>
                  <a:path w="72" h="22">
                    <a:moveTo>
                      <a:pt x="36" y="0"/>
                    </a:moveTo>
                    <a:cubicBezTo>
                      <a:pt x="18" y="0"/>
                      <a:pt x="11" y="9"/>
                      <a:pt x="0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0" y="13"/>
                      <a:pt x="22" y="7"/>
                      <a:pt x="36" y="7"/>
                    </a:cubicBezTo>
                    <a:cubicBezTo>
                      <a:pt x="50" y="7"/>
                      <a:pt x="63" y="13"/>
                      <a:pt x="72" y="22"/>
                    </a:cubicBezTo>
                    <a:cubicBezTo>
                      <a:pt x="72" y="22"/>
                      <a:pt x="72" y="22"/>
                      <a:pt x="72" y="22"/>
                    </a:cubicBezTo>
                    <a:cubicBezTo>
                      <a:pt x="62" y="9"/>
                      <a:pt x="55" y="0"/>
                      <a:pt x="3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675"/>
              </a:p>
            </p:txBody>
          </p:sp>
          <p:sp>
            <p:nvSpPr>
              <p:cNvPr id="118" name="Oval 101">
                <a:extLst>
                  <a:ext uri="{FF2B5EF4-FFF2-40B4-BE49-F238E27FC236}">
                    <a16:creationId xmlns:a16="http://schemas.microsoft.com/office/drawing/2014/main" id="{E1B66E8F-9401-134C-A1EB-01C0950D5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2925" y="2616200"/>
                <a:ext cx="38100" cy="555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675"/>
              </a:p>
            </p:txBody>
          </p:sp>
          <p:sp>
            <p:nvSpPr>
              <p:cNvPr id="119" name="Oval 102">
                <a:extLst>
                  <a:ext uri="{FF2B5EF4-FFF2-40B4-BE49-F238E27FC236}">
                    <a16:creationId xmlns:a16="http://schemas.microsoft.com/office/drawing/2014/main" id="{061873E1-54CD-5B4C-9AFE-60FF7612A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5950" y="2616200"/>
                <a:ext cx="38100" cy="555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675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F640E4-0537-0A40-8A97-983F84BC4321}"/>
              </a:ext>
            </a:extLst>
          </p:cNvPr>
          <p:cNvGrpSpPr/>
          <p:nvPr/>
        </p:nvGrpSpPr>
        <p:grpSpPr>
          <a:xfrm>
            <a:off x="3993294" y="3071552"/>
            <a:ext cx="410400" cy="410400"/>
            <a:chOff x="3993294" y="3071552"/>
            <a:chExt cx="410400" cy="41040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67EE68D-B17A-D142-B93D-A4600594E098}"/>
                </a:ext>
              </a:extLst>
            </p:cNvPr>
            <p:cNvSpPr/>
            <p:nvPr/>
          </p:nvSpPr>
          <p:spPr>
            <a:xfrm>
              <a:off x="3993294" y="3071552"/>
              <a:ext cx="410400" cy="410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289">
              <a:extLst>
                <a:ext uri="{FF2B5EF4-FFF2-40B4-BE49-F238E27FC236}">
                  <a16:creationId xmlns:a16="http://schemas.microsoft.com/office/drawing/2014/main" id="{7F92C7EA-D471-E448-89C7-4C04245F5F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54494" y="3132752"/>
              <a:ext cx="288000" cy="288000"/>
              <a:chOff x="6207125" y="2541588"/>
              <a:chExt cx="296863" cy="296863"/>
            </a:xfrm>
            <a:solidFill>
              <a:schemeClr val="bg1"/>
            </a:solidFill>
          </p:grpSpPr>
          <p:sp>
            <p:nvSpPr>
              <p:cNvPr id="121" name="Freeform 95">
                <a:extLst>
                  <a:ext uri="{FF2B5EF4-FFF2-40B4-BE49-F238E27FC236}">
                    <a16:creationId xmlns:a16="http://schemas.microsoft.com/office/drawing/2014/main" id="{073E60CC-815F-E148-B036-C0C9093F99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07125" y="2541588"/>
                <a:ext cx="296863" cy="296863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0" y="58"/>
                  </a:cxn>
                  <a:cxn ang="0">
                    <a:pos x="58" y="116"/>
                  </a:cxn>
                  <a:cxn ang="0">
                    <a:pos x="116" y="58"/>
                  </a:cxn>
                  <a:cxn ang="0">
                    <a:pos x="58" y="0"/>
                  </a:cxn>
                  <a:cxn ang="0">
                    <a:pos x="58" y="109"/>
                  </a:cxn>
                  <a:cxn ang="0">
                    <a:pos x="7" y="58"/>
                  </a:cxn>
                  <a:cxn ang="0">
                    <a:pos x="58" y="7"/>
                  </a:cxn>
                  <a:cxn ang="0">
                    <a:pos x="109" y="58"/>
                  </a:cxn>
                  <a:cxn ang="0">
                    <a:pos x="58" y="109"/>
                  </a:cxn>
                </a:cxnLst>
                <a:rect l="0" t="0" r="r" b="b"/>
                <a:pathLst>
                  <a:path w="116" h="116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90"/>
                      <a:pt x="26" y="116"/>
                      <a:pt x="58" y="116"/>
                    </a:cubicBezTo>
                    <a:cubicBezTo>
                      <a:pt x="90" y="116"/>
                      <a:pt x="116" y="90"/>
                      <a:pt x="116" y="58"/>
                    </a:cubicBezTo>
                    <a:cubicBezTo>
                      <a:pt x="116" y="26"/>
                      <a:pt x="90" y="0"/>
                      <a:pt x="58" y="0"/>
                    </a:cubicBezTo>
                    <a:close/>
                    <a:moveTo>
                      <a:pt x="58" y="109"/>
                    </a:moveTo>
                    <a:cubicBezTo>
                      <a:pt x="30" y="109"/>
                      <a:pt x="7" y="86"/>
                      <a:pt x="7" y="58"/>
                    </a:cubicBezTo>
                    <a:cubicBezTo>
                      <a:pt x="7" y="30"/>
                      <a:pt x="30" y="7"/>
                      <a:pt x="58" y="7"/>
                    </a:cubicBezTo>
                    <a:cubicBezTo>
                      <a:pt x="86" y="7"/>
                      <a:pt x="109" y="30"/>
                      <a:pt x="109" y="58"/>
                    </a:cubicBezTo>
                    <a:cubicBezTo>
                      <a:pt x="109" y="86"/>
                      <a:pt x="86" y="109"/>
                      <a:pt x="58" y="10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675"/>
              </a:p>
            </p:txBody>
          </p:sp>
          <p:sp>
            <p:nvSpPr>
              <p:cNvPr id="122" name="Freeform 96">
                <a:extLst>
                  <a:ext uri="{FF2B5EF4-FFF2-40B4-BE49-F238E27FC236}">
                    <a16:creationId xmlns:a16="http://schemas.microsoft.com/office/drawing/2014/main" id="{D4E35BF4-0514-064D-87AE-AF7660E53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2688" y="2708275"/>
                <a:ext cx="184150" cy="55563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36" y="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36" y="22"/>
                  </a:cxn>
                  <a:cxn ang="0">
                    <a:pos x="72" y="0"/>
                  </a:cxn>
                  <a:cxn ang="0">
                    <a:pos x="71" y="0"/>
                  </a:cxn>
                </a:cxnLst>
                <a:rect l="0" t="0" r="r" b="b"/>
                <a:pathLst>
                  <a:path w="72" h="22">
                    <a:moveTo>
                      <a:pt x="71" y="0"/>
                    </a:moveTo>
                    <a:cubicBezTo>
                      <a:pt x="62" y="9"/>
                      <a:pt x="50" y="15"/>
                      <a:pt x="36" y="15"/>
                    </a:cubicBezTo>
                    <a:cubicBezTo>
                      <a:pt x="22" y="15"/>
                      <a:pt x="10" y="9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13"/>
                      <a:pt x="18" y="22"/>
                      <a:pt x="36" y="22"/>
                    </a:cubicBezTo>
                    <a:cubicBezTo>
                      <a:pt x="54" y="22"/>
                      <a:pt x="62" y="13"/>
                      <a:pt x="72" y="0"/>
                    </a:cubicBezTo>
                    <a:lnTo>
                      <a:pt x="7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675"/>
              </a:p>
            </p:txBody>
          </p:sp>
          <p:sp>
            <p:nvSpPr>
              <p:cNvPr id="123" name="Oval 97">
                <a:extLst>
                  <a:ext uri="{FF2B5EF4-FFF2-40B4-BE49-F238E27FC236}">
                    <a16:creationId xmlns:a16="http://schemas.microsoft.com/office/drawing/2014/main" id="{8F33EB6C-7D17-5B4C-BFC4-7BED6F6B4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9200" y="2616200"/>
                <a:ext cx="38100" cy="555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675"/>
              </a:p>
            </p:txBody>
          </p:sp>
          <p:sp>
            <p:nvSpPr>
              <p:cNvPr id="124" name="Oval 98">
                <a:extLst>
                  <a:ext uri="{FF2B5EF4-FFF2-40B4-BE49-F238E27FC236}">
                    <a16:creationId xmlns:a16="http://schemas.microsoft.com/office/drawing/2014/main" id="{8B9DC5FE-154E-FB4C-B7B1-B1F0D5EE2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2225" y="2616200"/>
                <a:ext cx="39688" cy="555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675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6194D2-6A1C-6346-9FC2-508EB6E6B108}"/>
              </a:ext>
            </a:extLst>
          </p:cNvPr>
          <p:cNvGrpSpPr/>
          <p:nvPr/>
        </p:nvGrpSpPr>
        <p:grpSpPr>
          <a:xfrm>
            <a:off x="5986634" y="3489960"/>
            <a:ext cx="410400" cy="410400"/>
            <a:chOff x="5986634" y="3489960"/>
            <a:chExt cx="410400" cy="410400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872BFCB-4993-984F-BF48-D054F31B3151}"/>
                </a:ext>
              </a:extLst>
            </p:cNvPr>
            <p:cNvSpPr/>
            <p:nvPr/>
          </p:nvSpPr>
          <p:spPr>
            <a:xfrm>
              <a:off x="5986634" y="3489960"/>
              <a:ext cx="410400" cy="410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287">
              <a:extLst>
                <a:ext uri="{FF2B5EF4-FFF2-40B4-BE49-F238E27FC236}">
                  <a16:creationId xmlns:a16="http://schemas.microsoft.com/office/drawing/2014/main" id="{DD2DAE05-C1F5-8F4B-AABD-2E9A0797670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47834" y="3550876"/>
              <a:ext cx="288000" cy="288000"/>
              <a:chOff x="7392988" y="2541588"/>
              <a:chExt cx="300038" cy="296863"/>
            </a:xfrm>
            <a:solidFill>
              <a:schemeClr val="bg1"/>
            </a:solidFill>
          </p:grpSpPr>
          <p:sp>
            <p:nvSpPr>
              <p:cNvPr id="126" name="Freeform 103">
                <a:extLst>
                  <a:ext uri="{FF2B5EF4-FFF2-40B4-BE49-F238E27FC236}">
                    <a16:creationId xmlns:a16="http://schemas.microsoft.com/office/drawing/2014/main" id="{DCCDE7EB-A5F6-1449-A7F0-6888A5C1A3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92988" y="2541588"/>
                <a:ext cx="300038" cy="296863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0" y="58"/>
                  </a:cxn>
                  <a:cxn ang="0">
                    <a:pos x="58" y="116"/>
                  </a:cxn>
                  <a:cxn ang="0">
                    <a:pos x="117" y="58"/>
                  </a:cxn>
                  <a:cxn ang="0">
                    <a:pos x="58" y="0"/>
                  </a:cxn>
                  <a:cxn ang="0">
                    <a:pos x="58" y="109"/>
                  </a:cxn>
                  <a:cxn ang="0">
                    <a:pos x="8" y="58"/>
                  </a:cxn>
                  <a:cxn ang="0">
                    <a:pos x="58" y="7"/>
                  </a:cxn>
                  <a:cxn ang="0">
                    <a:pos x="109" y="58"/>
                  </a:cxn>
                  <a:cxn ang="0">
                    <a:pos x="58" y="109"/>
                  </a:cxn>
                </a:cxnLst>
                <a:rect l="0" t="0" r="r" b="b"/>
                <a:pathLst>
                  <a:path w="117" h="116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90"/>
                      <a:pt x="26" y="116"/>
                      <a:pt x="58" y="116"/>
                    </a:cubicBezTo>
                    <a:cubicBezTo>
                      <a:pt x="91" y="116"/>
                      <a:pt x="117" y="90"/>
                      <a:pt x="117" y="58"/>
                    </a:cubicBezTo>
                    <a:cubicBezTo>
                      <a:pt x="117" y="26"/>
                      <a:pt x="91" y="0"/>
                      <a:pt x="58" y="0"/>
                    </a:cubicBezTo>
                    <a:close/>
                    <a:moveTo>
                      <a:pt x="58" y="109"/>
                    </a:moveTo>
                    <a:cubicBezTo>
                      <a:pt x="30" y="109"/>
                      <a:pt x="8" y="86"/>
                      <a:pt x="8" y="58"/>
                    </a:cubicBezTo>
                    <a:cubicBezTo>
                      <a:pt x="8" y="30"/>
                      <a:pt x="30" y="7"/>
                      <a:pt x="58" y="7"/>
                    </a:cubicBezTo>
                    <a:cubicBezTo>
                      <a:pt x="86" y="7"/>
                      <a:pt x="109" y="30"/>
                      <a:pt x="109" y="58"/>
                    </a:cubicBezTo>
                    <a:cubicBezTo>
                      <a:pt x="109" y="86"/>
                      <a:pt x="86" y="109"/>
                      <a:pt x="58" y="10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675"/>
              </a:p>
            </p:txBody>
          </p:sp>
          <p:sp>
            <p:nvSpPr>
              <p:cNvPr id="127" name="Oval 104">
                <a:extLst>
                  <a:ext uri="{FF2B5EF4-FFF2-40B4-BE49-F238E27FC236}">
                    <a16:creationId xmlns:a16="http://schemas.microsoft.com/office/drawing/2014/main" id="{7B4C63D6-24E6-AC4D-9799-C632A0872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8238" y="2616200"/>
                <a:ext cx="36513" cy="555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675"/>
              </a:p>
            </p:txBody>
          </p:sp>
          <p:sp>
            <p:nvSpPr>
              <p:cNvPr id="128" name="Oval 105">
                <a:extLst>
                  <a:ext uri="{FF2B5EF4-FFF2-40B4-BE49-F238E27FC236}">
                    <a16:creationId xmlns:a16="http://schemas.microsoft.com/office/drawing/2014/main" id="{5E043803-964E-0B41-B45A-672C8F579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2850" y="2616200"/>
                <a:ext cx="34925" cy="555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675"/>
              </a:p>
            </p:txBody>
          </p:sp>
          <p:sp>
            <p:nvSpPr>
              <p:cNvPr id="129" name="Rectangle 106">
                <a:extLst>
                  <a:ext uri="{FF2B5EF4-FFF2-40B4-BE49-F238E27FC236}">
                    <a16:creationId xmlns:a16="http://schemas.microsoft.com/office/drawing/2014/main" id="{82359CC2-E5C8-1549-9E77-0F0BECC4E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7600" y="2725738"/>
                <a:ext cx="150813" cy="206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675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9B4C04-505B-124A-8F53-8C58283C2457}"/>
              </a:ext>
            </a:extLst>
          </p:cNvPr>
          <p:cNvGrpSpPr/>
          <p:nvPr/>
        </p:nvGrpSpPr>
        <p:grpSpPr>
          <a:xfrm>
            <a:off x="7972110" y="3800422"/>
            <a:ext cx="410400" cy="410400"/>
            <a:chOff x="7972110" y="3800422"/>
            <a:chExt cx="410400" cy="41040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2D4A7B4-6E46-0D48-B788-5B5C036FC4FB}"/>
                </a:ext>
              </a:extLst>
            </p:cNvPr>
            <p:cNvSpPr/>
            <p:nvPr/>
          </p:nvSpPr>
          <p:spPr>
            <a:xfrm>
              <a:off x="7972110" y="3800422"/>
              <a:ext cx="410400" cy="410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0" name="Group 288">
              <a:extLst>
                <a:ext uri="{FF2B5EF4-FFF2-40B4-BE49-F238E27FC236}">
                  <a16:creationId xmlns:a16="http://schemas.microsoft.com/office/drawing/2014/main" id="{48952D3D-35DB-2A47-82E3-190E40C6E1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31072" y="3860848"/>
              <a:ext cx="288000" cy="289548"/>
              <a:chOff x="6800850" y="2541588"/>
              <a:chExt cx="295275" cy="296863"/>
            </a:xfrm>
            <a:solidFill>
              <a:schemeClr val="bg1"/>
            </a:solidFill>
          </p:grpSpPr>
          <p:sp>
            <p:nvSpPr>
              <p:cNvPr id="131" name="Freeform 99">
                <a:extLst>
                  <a:ext uri="{FF2B5EF4-FFF2-40B4-BE49-F238E27FC236}">
                    <a16:creationId xmlns:a16="http://schemas.microsoft.com/office/drawing/2014/main" id="{89F3B5BF-7B76-D544-A3B2-692A56F246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00850" y="2541588"/>
                <a:ext cx="295275" cy="296863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0" y="58"/>
                  </a:cxn>
                  <a:cxn ang="0">
                    <a:pos x="58" y="116"/>
                  </a:cxn>
                  <a:cxn ang="0">
                    <a:pos x="116" y="58"/>
                  </a:cxn>
                  <a:cxn ang="0">
                    <a:pos x="58" y="0"/>
                  </a:cxn>
                  <a:cxn ang="0">
                    <a:pos x="58" y="109"/>
                  </a:cxn>
                  <a:cxn ang="0">
                    <a:pos x="7" y="58"/>
                  </a:cxn>
                  <a:cxn ang="0">
                    <a:pos x="58" y="7"/>
                  </a:cxn>
                  <a:cxn ang="0">
                    <a:pos x="109" y="58"/>
                  </a:cxn>
                  <a:cxn ang="0">
                    <a:pos x="58" y="109"/>
                  </a:cxn>
                </a:cxnLst>
                <a:rect l="0" t="0" r="r" b="b"/>
                <a:pathLst>
                  <a:path w="116" h="116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90"/>
                      <a:pt x="26" y="116"/>
                      <a:pt x="58" y="116"/>
                    </a:cubicBezTo>
                    <a:cubicBezTo>
                      <a:pt x="90" y="116"/>
                      <a:pt x="116" y="90"/>
                      <a:pt x="116" y="58"/>
                    </a:cubicBezTo>
                    <a:cubicBezTo>
                      <a:pt x="116" y="26"/>
                      <a:pt x="90" y="0"/>
                      <a:pt x="58" y="0"/>
                    </a:cubicBezTo>
                    <a:close/>
                    <a:moveTo>
                      <a:pt x="58" y="109"/>
                    </a:moveTo>
                    <a:cubicBezTo>
                      <a:pt x="30" y="109"/>
                      <a:pt x="7" y="86"/>
                      <a:pt x="7" y="58"/>
                    </a:cubicBezTo>
                    <a:cubicBezTo>
                      <a:pt x="7" y="30"/>
                      <a:pt x="30" y="7"/>
                      <a:pt x="58" y="7"/>
                    </a:cubicBezTo>
                    <a:cubicBezTo>
                      <a:pt x="86" y="7"/>
                      <a:pt x="109" y="30"/>
                      <a:pt x="109" y="58"/>
                    </a:cubicBezTo>
                    <a:cubicBezTo>
                      <a:pt x="109" y="86"/>
                      <a:pt x="86" y="109"/>
                      <a:pt x="58" y="10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675"/>
              </a:p>
            </p:txBody>
          </p:sp>
          <p:sp>
            <p:nvSpPr>
              <p:cNvPr id="132" name="Freeform 100">
                <a:extLst>
                  <a:ext uri="{FF2B5EF4-FFF2-40B4-BE49-F238E27FC236}">
                    <a16:creationId xmlns:a16="http://schemas.microsoft.com/office/drawing/2014/main" id="{71D2F61F-F080-E24F-BC75-536E355BC1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413" y="2708275"/>
                <a:ext cx="184150" cy="55563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0" y="22"/>
                  </a:cxn>
                  <a:cxn ang="0">
                    <a:pos x="1" y="22"/>
                  </a:cxn>
                  <a:cxn ang="0">
                    <a:pos x="36" y="7"/>
                  </a:cxn>
                  <a:cxn ang="0">
                    <a:pos x="72" y="22"/>
                  </a:cxn>
                  <a:cxn ang="0">
                    <a:pos x="72" y="22"/>
                  </a:cxn>
                  <a:cxn ang="0">
                    <a:pos x="36" y="0"/>
                  </a:cxn>
                </a:cxnLst>
                <a:rect l="0" t="0" r="r" b="b"/>
                <a:pathLst>
                  <a:path w="72" h="22">
                    <a:moveTo>
                      <a:pt x="36" y="0"/>
                    </a:moveTo>
                    <a:cubicBezTo>
                      <a:pt x="18" y="0"/>
                      <a:pt x="11" y="9"/>
                      <a:pt x="0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0" y="13"/>
                      <a:pt x="22" y="7"/>
                      <a:pt x="36" y="7"/>
                    </a:cubicBezTo>
                    <a:cubicBezTo>
                      <a:pt x="50" y="7"/>
                      <a:pt x="63" y="13"/>
                      <a:pt x="72" y="22"/>
                    </a:cubicBezTo>
                    <a:cubicBezTo>
                      <a:pt x="72" y="22"/>
                      <a:pt x="72" y="22"/>
                      <a:pt x="72" y="22"/>
                    </a:cubicBezTo>
                    <a:cubicBezTo>
                      <a:pt x="62" y="9"/>
                      <a:pt x="55" y="0"/>
                      <a:pt x="3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675"/>
              </a:p>
            </p:txBody>
          </p:sp>
          <p:sp>
            <p:nvSpPr>
              <p:cNvPr id="133" name="Oval 101">
                <a:extLst>
                  <a:ext uri="{FF2B5EF4-FFF2-40B4-BE49-F238E27FC236}">
                    <a16:creationId xmlns:a16="http://schemas.microsoft.com/office/drawing/2014/main" id="{00E2388A-DEA7-BF4F-B4A7-7F378F4DC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2925" y="2616200"/>
                <a:ext cx="38100" cy="555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675"/>
              </a:p>
            </p:txBody>
          </p:sp>
          <p:sp>
            <p:nvSpPr>
              <p:cNvPr id="134" name="Oval 102">
                <a:extLst>
                  <a:ext uri="{FF2B5EF4-FFF2-40B4-BE49-F238E27FC236}">
                    <a16:creationId xmlns:a16="http://schemas.microsoft.com/office/drawing/2014/main" id="{49CB7A4C-D811-CC43-A373-C8B3EF78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5950" y="2616200"/>
                <a:ext cx="38100" cy="555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675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85CEA6-CD9F-8347-A1EC-D9237F16D4FF}"/>
              </a:ext>
            </a:extLst>
          </p:cNvPr>
          <p:cNvGrpSpPr/>
          <p:nvPr/>
        </p:nvGrpSpPr>
        <p:grpSpPr>
          <a:xfrm>
            <a:off x="9952001" y="3097357"/>
            <a:ext cx="410400" cy="410400"/>
            <a:chOff x="9952001" y="3097357"/>
            <a:chExt cx="410400" cy="410400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77AAD00-593D-7649-A933-8972FD3061D0}"/>
                </a:ext>
              </a:extLst>
            </p:cNvPr>
            <p:cNvSpPr/>
            <p:nvPr/>
          </p:nvSpPr>
          <p:spPr>
            <a:xfrm>
              <a:off x="9952001" y="3097357"/>
              <a:ext cx="410400" cy="410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289">
              <a:extLst>
                <a:ext uri="{FF2B5EF4-FFF2-40B4-BE49-F238E27FC236}">
                  <a16:creationId xmlns:a16="http://schemas.microsoft.com/office/drawing/2014/main" id="{4189D8D9-8049-2543-A408-55C2009F7FB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013201" y="3158557"/>
              <a:ext cx="288000" cy="288000"/>
              <a:chOff x="6207125" y="2541588"/>
              <a:chExt cx="296863" cy="296863"/>
            </a:xfrm>
            <a:solidFill>
              <a:schemeClr val="bg1"/>
            </a:solidFill>
          </p:grpSpPr>
          <p:sp>
            <p:nvSpPr>
              <p:cNvPr id="136" name="Freeform 95">
                <a:extLst>
                  <a:ext uri="{FF2B5EF4-FFF2-40B4-BE49-F238E27FC236}">
                    <a16:creationId xmlns:a16="http://schemas.microsoft.com/office/drawing/2014/main" id="{21406E5A-2E4F-064E-99AD-75BFA42F86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07125" y="2541588"/>
                <a:ext cx="296863" cy="296863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0" y="58"/>
                  </a:cxn>
                  <a:cxn ang="0">
                    <a:pos x="58" y="116"/>
                  </a:cxn>
                  <a:cxn ang="0">
                    <a:pos x="116" y="58"/>
                  </a:cxn>
                  <a:cxn ang="0">
                    <a:pos x="58" y="0"/>
                  </a:cxn>
                  <a:cxn ang="0">
                    <a:pos x="58" y="109"/>
                  </a:cxn>
                  <a:cxn ang="0">
                    <a:pos x="7" y="58"/>
                  </a:cxn>
                  <a:cxn ang="0">
                    <a:pos x="58" y="7"/>
                  </a:cxn>
                  <a:cxn ang="0">
                    <a:pos x="109" y="58"/>
                  </a:cxn>
                  <a:cxn ang="0">
                    <a:pos x="58" y="109"/>
                  </a:cxn>
                </a:cxnLst>
                <a:rect l="0" t="0" r="r" b="b"/>
                <a:pathLst>
                  <a:path w="116" h="116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90"/>
                      <a:pt x="26" y="116"/>
                      <a:pt x="58" y="116"/>
                    </a:cubicBezTo>
                    <a:cubicBezTo>
                      <a:pt x="90" y="116"/>
                      <a:pt x="116" y="90"/>
                      <a:pt x="116" y="58"/>
                    </a:cubicBezTo>
                    <a:cubicBezTo>
                      <a:pt x="116" y="26"/>
                      <a:pt x="90" y="0"/>
                      <a:pt x="58" y="0"/>
                    </a:cubicBezTo>
                    <a:close/>
                    <a:moveTo>
                      <a:pt x="58" y="109"/>
                    </a:moveTo>
                    <a:cubicBezTo>
                      <a:pt x="30" y="109"/>
                      <a:pt x="7" y="86"/>
                      <a:pt x="7" y="58"/>
                    </a:cubicBezTo>
                    <a:cubicBezTo>
                      <a:pt x="7" y="30"/>
                      <a:pt x="30" y="7"/>
                      <a:pt x="58" y="7"/>
                    </a:cubicBezTo>
                    <a:cubicBezTo>
                      <a:pt x="86" y="7"/>
                      <a:pt x="109" y="30"/>
                      <a:pt x="109" y="58"/>
                    </a:cubicBezTo>
                    <a:cubicBezTo>
                      <a:pt x="109" y="86"/>
                      <a:pt x="86" y="109"/>
                      <a:pt x="58" y="10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675"/>
              </a:p>
            </p:txBody>
          </p:sp>
          <p:sp>
            <p:nvSpPr>
              <p:cNvPr id="137" name="Freeform 96">
                <a:extLst>
                  <a:ext uri="{FF2B5EF4-FFF2-40B4-BE49-F238E27FC236}">
                    <a16:creationId xmlns:a16="http://schemas.microsoft.com/office/drawing/2014/main" id="{46BBBAB5-3EA4-2F47-8727-A6252A024C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2688" y="2708275"/>
                <a:ext cx="184150" cy="55563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36" y="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36" y="22"/>
                  </a:cxn>
                  <a:cxn ang="0">
                    <a:pos x="72" y="0"/>
                  </a:cxn>
                  <a:cxn ang="0">
                    <a:pos x="71" y="0"/>
                  </a:cxn>
                </a:cxnLst>
                <a:rect l="0" t="0" r="r" b="b"/>
                <a:pathLst>
                  <a:path w="72" h="22">
                    <a:moveTo>
                      <a:pt x="71" y="0"/>
                    </a:moveTo>
                    <a:cubicBezTo>
                      <a:pt x="62" y="9"/>
                      <a:pt x="50" y="15"/>
                      <a:pt x="36" y="15"/>
                    </a:cubicBezTo>
                    <a:cubicBezTo>
                      <a:pt x="22" y="15"/>
                      <a:pt x="10" y="9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13"/>
                      <a:pt x="18" y="22"/>
                      <a:pt x="36" y="22"/>
                    </a:cubicBezTo>
                    <a:cubicBezTo>
                      <a:pt x="54" y="22"/>
                      <a:pt x="62" y="13"/>
                      <a:pt x="72" y="0"/>
                    </a:cubicBezTo>
                    <a:lnTo>
                      <a:pt x="7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675"/>
              </a:p>
            </p:txBody>
          </p:sp>
          <p:sp>
            <p:nvSpPr>
              <p:cNvPr id="138" name="Oval 97">
                <a:extLst>
                  <a:ext uri="{FF2B5EF4-FFF2-40B4-BE49-F238E27FC236}">
                    <a16:creationId xmlns:a16="http://schemas.microsoft.com/office/drawing/2014/main" id="{84FFCFB3-1694-DA4A-BB7A-4F45BB96E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9200" y="2616200"/>
                <a:ext cx="38100" cy="555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675"/>
              </a:p>
            </p:txBody>
          </p:sp>
          <p:sp>
            <p:nvSpPr>
              <p:cNvPr id="139" name="Oval 98">
                <a:extLst>
                  <a:ext uri="{FF2B5EF4-FFF2-40B4-BE49-F238E27FC236}">
                    <a16:creationId xmlns:a16="http://schemas.microsoft.com/office/drawing/2014/main" id="{7E7D18B3-A9FD-494F-A50C-86B44559C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2225" y="2616200"/>
                <a:ext cx="39688" cy="555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67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906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07 -0.01134 L -1.04167E-6 0.000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00" y="579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07 -0.01134 L -1.04167E-6 0.00023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00" y="579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07 -0.01134 L -1.04167E-6 0.0002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00" y="579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07 -0.01134 L -1.04167E-6 0.0002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00" y="579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07 -0.01134 L -1.04167E-6 0.00023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00" y="579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3" presetClass="entr" presetSubtype="16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1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  <p:bldP spid="20" grpId="0" animBg="1"/>
      <p:bldP spid="78" grpId="0" animBg="1"/>
      <p:bldP spid="73" grpId="0" animBg="1"/>
      <p:bldP spid="73" grpId="1" animBg="1"/>
      <p:bldP spid="79" grpId="0" animBg="1"/>
      <p:bldP spid="74" grpId="0" animBg="1"/>
      <p:bldP spid="74" grpId="1" animBg="1"/>
      <p:bldP spid="80" grpId="0" animBg="1"/>
      <p:bldP spid="75" grpId="0" animBg="1"/>
      <p:bldP spid="75" grpId="1" animBg="1"/>
      <p:bldP spid="81" grpId="0" animBg="1"/>
      <p:bldP spid="76" grpId="0" animBg="1"/>
      <p:bldP spid="76" grpId="1" animBg="1"/>
      <p:bldP spid="82" grpId="0" animBg="1"/>
      <p:bldP spid="77" grpId="0" animBg="1"/>
      <p:bldP spid="77" grpId="1" animBg="1"/>
      <p:bldP spid="83" grpId="0"/>
      <p:bldP spid="84" grpId="0"/>
      <p:bldP spid="85" grpId="0"/>
      <p:bldP spid="86" grpId="0"/>
      <p:bldP spid="87" grpId="0"/>
      <p:bldP spid="90" grpId="0"/>
      <p:bldP spid="91" grpId="0"/>
      <p:bldP spid="92" grpId="0"/>
      <p:bldP spid="93" grpId="0"/>
      <p:bldP spid="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quare"/>
          <p:cNvSpPr/>
          <p:nvPr/>
        </p:nvSpPr>
        <p:spPr>
          <a:xfrm rot="5400000">
            <a:off x="626425" y="1676127"/>
            <a:ext cx="391599" cy="39159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25360" tIns="25360" rIns="25360" bIns="25360" anchor="ctr"/>
          <a:lstStyle/>
          <a:p>
            <a:pPr marL="0" marR="0" lvl="0" indent="0" algn="l" defTabSz="91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35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Helvetica Neue"/>
              <a:cs typeface="Helvetica Neue"/>
              <a:sym typeface="Century Gothic"/>
            </a:endParaRPr>
          </a:p>
        </p:txBody>
      </p:sp>
      <p:sp>
        <p:nvSpPr>
          <p:cNvPr id="321" name="Square"/>
          <p:cNvSpPr/>
          <p:nvPr/>
        </p:nvSpPr>
        <p:spPr>
          <a:xfrm rot="5400000">
            <a:off x="778376" y="1862924"/>
            <a:ext cx="3035740" cy="3035741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25360" tIns="25360" rIns="25360" bIns="25360" anchor="ctr"/>
          <a:lstStyle/>
          <a:p>
            <a:pPr marL="0" marR="0" lvl="0" indent="0" algn="l" defTabSz="91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35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Helvetica Neue"/>
              <a:cs typeface="Helvetica Neue"/>
              <a:sym typeface="Century Gothic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21670C-8E22-5944-8322-C80E0A915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702" y="2844892"/>
            <a:ext cx="3737814" cy="10718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11F5FE-7B27-744E-9FDE-586AB9B0AFC1}"/>
              </a:ext>
            </a:extLst>
          </p:cNvPr>
          <p:cNvSpPr txBox="1"/>
          <p:nvPr/>
        </p:nvSpPr>
        <p:spPr>
          <a:xfrm>
            <a:off x="5536167" y="714256"/>
            <a:ext cx="5843496" cy="1644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2892" rtl="0" eaLnBrk="1" fontAlgn="auto" latinLnBrk="0" hangingPunct="1">
              <a:lnSpc>
                <a:spcPts val="42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Helvetica Neue"/>
                <a:cs typeface="Helvetica Neue"/>
                <a:sym typeface="Century Gothic"/>
              </a:rPr>
              <a:t>Get the </a:t>
            </a:r>
            <a:r>
              <a:rPr kumimoji="0" lang="en-US" sz="249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Helvetica Neue"/>
                <a:cs typeface="Helvetica Neue"/>
                <a:sym typeface="Century Gothic"/>
              </a:rPr>
              <a:t>full</a:t>
            </a:r>
            <a:r>
              <a:rPr kumimoji="0" lang="en-US" sz="24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Helvetica Neue"/>
                <a:cs typeface="Helvetica Neue"/>
                <a:sym typeface="Century Gothic"/>
              </a:rPr>
              <a:t> version of this presentation and access our library of hundreds of corporate 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FBBC22-36DF-084B-8829-047B0472472A}"/>
              </a:ext>
            </a:extLst>
          </p:cNvPr>
          <p:cNvSpPr txBox="1"/>
          <p:nvPr/>
        </p:nvSpPr>
        <p:spPr>
          <a:xfrm>
            <a:off x="6023941" y="2808449"/>
            <a:ext cx="4858134" cy="115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289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Helvetica Neue"/>
                <a:cs typeface="Helvetica Neue"/>
                <a:sym typeface="Century Gothic"/>
              </a:rPr>
              <a:t>Join You Exec </a:t>
            </a:r>
            <a:r>
              <a:rPr kumimoji="0" lang="en-US" sz="1598" b="0" i="0" u="none" strike="noStrike" kern="1200" cap="none" spc="0" normalizeH="0" baseline="0" noProof="0" dirty="0">
                <a:ln>
                  <a:noFill/>
                </a:ln>
                <a:solidFill>
                  <a:srgbClr val="0044FF"/>
                </a:solidFill>
                <a:effectLst/>
                <a:uLnTx/>
                <a:uFillTx/>
                <a:latin typeface="Century Gothic" panose="020B0502020202020204" pitchFamily="34" charset="0"/>
                <a:ea typeface="Helvetica Neue"/>
                <a:cs typeface="Helvetica Neue"/>
                <a:sym typeface="Century Gothic"/>
              </a:rPr>
              <a:t>Plus</a:t>
            </a:r>
            <a:r>
              <a:rPr kumimoji="0" lang="en-US" sz="159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Helvetica Neue"/>
                <a:cs typeface="Helvetica Neue"/>
                <a:sym typeface="Century Gothic"/>
              </a:rPr>
              <a:t> today and take your career to new heights. Receive premium corporate resources in your inbox every week.</a:t>
            </a:r>
          </a:p>
        </p:txBody>
      </p:sp>
      <p:sp>
        <p:nvSpPr>
          <p:cNvPr id="15" name="Rounded Rectangle 14">
            <a:hlinkClick r:id="rId3"/>
            <a:extLst>
              <a:ext uri="{FF2B5EF4-FFF2-40B4-BE49-F238E27FC236}">
                <a16:creationId xmlns:a16="http://schemas.microsoft.com/office/drawing/2014/main" id="{46713F1D-4D14-9C48-AAB5-37AB772F3CA3}"/>
              </a:ext>
            </a:extLst>
          </p:cNvPr>
          <p:cNvSpPr/>
          <p:nvPr/>
        </p:nvSpPr>
        <p:spPr bwMode="auto">
          <a:xfrm>
            <a:off x="6476209" y="4622473"/>
            <a:ext cx="3970657" cy="690716"/>
          </a:xfrm>
          <a:prstGeom prst="roundRect">
            <a:avLst>
              <a:gd name="adj" fmla="val 9962"/>
            </a:avLst>
          </a:prstGeom>
          <a:solidFill>
            <a:srgbClr val="0044FF"/>
          </a:solidFill>
          <a:ln w="9525">
            <a:noFill/>
            <a:round/>
            <a:headEnd/>
            <a:tailEnd/>
          </a:ln>
        </p:spPr>
        <p:txBody>
          <a:bodyPr vert="horz" wrap="square" lIns="121727" tIns="60864" rIns="121727" bIns="60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Helvetica Neue"/>
                <a:cs typeface="Helvetica Neue"/>
                <a:sym typeface="Century Gothic"/>
              </a:rPr>
              <a:t>Start today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FD50A9-A9CB-104E-B4F3-20C923B107C5}"/>
              </a:ext>
            </a:extLst>
          </p:cNvPr>
          <p:cNvGrpSpPr/>
          <p:nvPr/>
        </p:nvGrpSpPr>
        <p:grpSpPr>
          <a:xfrm>
            <a:off x="3327503" y="4450994"/>
            <a:ext cx="791920" cy="730885"/>
            <a:chOff x="3323111" y="4452614"/>
            <a:chExt cx="793175" cy="732044"/>
          </a:xfrm>
        </p:grpSpPr>
        <p:sp>
          <p:nvSpPr>
            <p:cNvPr id="322" name="Square"/>
            <p:cNvSpPr/>
            <p:nvPr/>
          </p:nvSpPr>
          <p:spPr>
            <a:xfrm rot="5400000">
              <a:off x="3384242" y="4452614"/>
              <a:ext cx="732044" cy="732044"/>
            </a:xfrm>
            <a:prstGeom prst="rect">
              <a:avLst/>
            </a:prstGeom>
            <a:ln w="12700">
              <a:solidFill>
                <a:srgbClr val="000000">
                  <a:alpha val="22000"/>
                </a:srgbClr>
              </a:solidFill>
              <a:miter lim="400000"/>
            </a:ln>
          </p:spPr>
          <p:txBody>
            <a:bodyPr lIns="25360" tIns="25360" rIns="25360" bIns="25360" anchor="ctr"/>
            <a:lstStyle/>
            <a:p>
              <a:pPr marL="0" marR="0" lvl="0" indent="0" algn="l" defTabSz="9128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/>
              </a:pPr>
              <a:endParaRPr kumimoji="0" sz="359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Helvetica Neue"/>
                <a:cs typeface="Helvetica Neue"/>
                <a:sym typeface="Century Gothic"/>
              </a:endParaRPr>
            </a:p>
          </p:txBody>
        </p:sp>
        <p:sp>
          <p:nvSpPr>
            <p:cNvPr id="320" name="Square"/>
            <p:cNvSpPr/>
            <p:nvPr/>
          </p:nvSpPr>
          <p:spPr>
            <a:xfrm rot="5400000">
              <a:off x="3323111" y="4977096"/>
              <a:ext cx="124013" cy="1240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5360" tIns="25360" rIns="25360" bIns="25360" anchor="ctr"/>
            <a:lstStyle/>
            <a:p>
              <a:pPr marL="0" marR="0" lvl="0" indent="0" algn="l" defTabSz="9128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/>
              </a:pPr>
              <a:endParaRPr kumimoji="0" sz="359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Helvetica Neue"/>
                <a:cs typeface="Helvetica Neue"/>
                <a:sym typeface="Century Gothic"/>
              </a:endParaRPr>
            </a:p>
          </p:txBody>
        </p:sp>
      </p:grp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2D2E9067-2943-5D45-A413-5852D5CBC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028" y="5327475"/>
            <a:ext cx="4851155" cy="45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02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5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5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45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3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19" grpId="1" animBg="1"/>
      <p:bldP spid="321" grpId="0" animBg="1"/>
      <p:bldP spid="32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60EC12AA-25F9-424A-AD4D-64327C8E82A9}"/>
              </a:ext>
            </a:extLst>
          </p:cNvPr>
          <p:cNvSpPr txBox="1">
            <a:spLocks/>
          </p:cNvSpPr>
          <p:nvPr/>
        </p:nvSpPr>
        <p:spPr bwMode="gray">
          <a:xfrm>
            <a:off x="3897311" y="355641"/>
            <a:ext cx="4397379" cy="525875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Customer Journey Map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CE79AEB-9B03-1143-BBA6-21FD217C680D}"/>
              </a:ext>
            </a:extLst>
          </p:cNvPr>
          <p:cNvGrpSpPr/>
          <p:nvPr/>
        </p:nvGrpSpPr>
        <p:grpSpPr>
          <a:xfrm>
            <a:off x="906684" y="2824524"/>
            <a:ext cx="10394116" cy="3539695"/>
            <a:chOff x="785810" y="2787953"/>
            <a:chExt cx="10394116" cy="3539695"/>
          </a:xfrm>
        </p:grpSpPr>
        <p:sp>
          <p:nvSpPr>
            <p:cNvPr id="140" name="Rectangle: Rounded Corners 5">
              <a:extLst>
                <a:ext uri="{FF2B5EF4-FFF2-40B4-BE49-F238E27FC236}">
                  <a16:creationId xmlns:a16="http://schemas.microsoft.com/office/drawing/2014/main" id="{33256952-4309-034E-9DCD-4B8E1D363A5E}"/>
                </a:ext>
              </a:extLst>
            </p:cNvPr>
            <p:cNvSpPr/>
            <p:nvPr/>
          </p:nvSpPr>
          <p:spPr>
            <a:xfrm>
              <a:off x="2185988" y="2787953"/>
              <a:ext cx="8993938" cy="3539695"/>
            </a:xfrm>
            <a:prstGeom prst="round2SameRect">
              <a:avLst>
                <a:gd name="adj1" fmla="val 4822"/>
                <a:gd name="adj2" fmla="val 2706"/>
              </a:avLst>
            </a:prstGeom>
            <a:solidFill>
              <a:schemeClr val="bg1"/>
            </a:solidFill>
            <a:ln>
              <a:noFill/>
            </a:ln>
            <a:effectLst>
              <a:outerShdw blurRad="330200" dist="279400" dir="5400000" sx="73000" sy="73000" algn="t" rotWithShape="0">
                <a:srgbClr val="221B43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1" name="Rectangle: Rounded Corners 5">
              <a:extLst>
                <a:ext uri="{FF2B5EF4-FFF2-40B4-BE49-F238E27FC236}">
                  <a16:creationId xmlns:a16="http://schemas.microsoft.com/office/drawing/2014/main" id="{269AB81E-88F0-7C48-AE52-25CABBD763B6}"/>
                </a:ext>
              </a:extLst>
            </p:cNvPr>
            <p:cNvSpPr/>
            <p:nvPr/>
          </p:nvSpPr>
          <p:spPr>
            <a:xfrm>
              <a:off x="785811" y="2787953"/>
              <a:ext cx="1269649" cy="3539695"/>
            </a:xfrm>
            <a:prstGeom prst="round2SameRect">
              <a:avLst>
                <a:gd name="adj1" fmla="val 9945"/>
                <a:gd name="adj2" fmla="val 11409"/>
              </a:avLst>
            </a:prstGeom>
            <a:solidFill>
              <a:schemeClr val="bg1"/>
            </a:solidFill>
            <a:ln>
              <a:noFill/>
            </a:ln>
            <a:effectLst>
              <a:outerShdw blurRad="330200" dist="279400" dir="5400000" sx="73000" sy="73000" algn="t" rotWithShape="0">
                <a:srgbClr val="221B43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9671FEE-E401-7B47-964C-DE58129234A0}"/>
                </a:ext>
              </a:extLst>
            </p:cNvPr>
            <p:cNvCxnSpPr>
              <a:cxnSpLocks/>
            </p:cNvCxnSpPr>
            <p:nvPr/>
          </p:nvCxnSpPr>
          <p:spPr>
            <a:xfrm>
              <a:off x="785810" y="3910195"/>
              <a:ext cx="1269649" cy="0"/>
            </a:xfrm>
            <a:prstGeom prst="line">
              <a:avLst/>
            </a:prstGeom>
            <a:ln w="25400">
              <a:solidFill>
                <a:srgbClr val="F4F4F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F52A597-8527-674D-A082-3F84855C5A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5987" y="3910196"/>
              <a:ext cx="8987967" cy="23841"/>
            </a:xfrm>
            <a:prstGeom prst="line">
              <a:avLst/>
            </a:prstGeom>
            <a:ln w="25400">
              <a:solidFill>
                <a:srgbClr val="F4F4F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88EA014-379E-6A41-940E-ADDF1A800AB2}"/>
              </a:ext>
            </a:extLst>
          </p:cNvPr>
          <p:cNvGrpSpPr/>
          <p:nvPr/>
        </p:nvGrpSpPr>
        <p:grpSpPr>
          <a:xfrm>
            <a:off x="2306863" y="1583022"/>
            <a:ext cx="1574003" cy="1111405"/>
            <a:chOff x="2185989" y="1546451"/>
            <a:chExt cx="1574003" cy="1111405"/>
          </a:xfrm>
        </p:grpSpPr>
        <p:sp>
          <p:nvSpPr>
            <p:cNvPr id="145" name="Rectangle: Rounded Corners 5">
              <a:extLst>
                <a:ext uri="{FF2B5EF4-FFF2-40B4-BE49-F238E27FC236}">
                  <a16:creationId xmlns:a16="http://schemas.microsoft.com/office/drawing/2014/main" id="{D9398C34-4695-044D-AC5F-046ED795E8ED}"/>
                </a:ext>
              </a:extLst>
            </p:cNvPr>
            <p:cNvSpPr/>
            <p:nvPr/>
          </p:nvSpPr>
          <p:spPr>
            <a:xfrm>
              <a:off x="2185989" y="1546451"/>
              <a:ext cx="1574003" cy="1111405"/>
            </a:xfrm>
            <a:prstGeom prst="round2SameRect">
              <a:avLst>
                <a:gd name="adj1" fmla="val 0"/>
                <a:gd name="adj2" fmla="val 10284"/>
              </a:avLst>
            </a:prstGeom>
            <a:solidFill>
              <a:schemeClr val="bg1"/>
            </a:solidFill>
            <a:ln>
              <a:noFill/>
            </a:ln>
            <a:effectLst>
              <a:outerShdw blurRad="330200" dist="279400" dir="5400000" sx="73000" sy="73000" algn="t" rotWithShape="0">
                <a:srgbClr val="221B43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93FB3C45-2F2E-B245-9E32-5C30CCA1E871}"/>
                </a:ext>
              </a:extLst>
            </p:cNvPr>
            <p:cNvSpPr txBox="1"/>
            <p:nvPr/>
          </p:nvSpPr>
          <p:spPr>
            <a:xfrm>
              <a:off x="2351806" y="1859879"/>
              <a:ext cx="1242369" cy="4812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ts val="1260"/>
                </a:lnSpc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Wants a news curation apps. Planning and analyzing is required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86AAAC7-70D5-014A-A38D-4D4558CC5DEF}"/>
              </a:ext>
            </a:extLst>
          </p:cNvPr>
          <p:cNvGrpSpPr/>
          <p:nvPr/>
        </p:nvGrpSpPr>
        <p:grpSpPr>
          <a:xfrm>
            <a:off x="3960724" y="1583022"/>
            <a:ext cx="1971695" cy="1111405"/>
            <a:chOff x="3839850" y="1546451"/>
            <a:chExt cx="1971695" cy="1111405"/>
          </a:xfrm>
        </p:grpSpPr>
        <p:sp>
          <p:nvSpPr>
            <p:cNvPr id="148" name="Rectangle: Rounded Corners 5">
              <a:extLst>
                <a:ext uri="{FF2B5EF4-FFF2-40B4-BE49-F238E27FC236}">
                  <a16:creationId xmlns:a16="http://schemas.microsoft.com/office/drawing/2014/main" id="{3118F88A-D9AF-DC49-A24E-860A637AD1FB}"/>
                </a:ext>
              </a:extLst>
            </p:cNvPr>
            <p:cNvSpPr/>
            <p:nvPr/>
          </p:nvSpPr>
          <p:spPr>
            <a:xfrm>
              <a:off x="3839850" y="1546451"/>
              <a:ext cx="1971695" cy="1111405"/>
            </a:xfrm>
            <a:prstGeom prst="round2SameRect">
              <a:avLst>
                <a:gd name="adj1" fmla="val 0"/>
                <a:gd name="adj2" fmla="val 10284"/>
              </a:avLst>
            </a:prstGeom>
            <a:solidFill>
              <a:schemeClr val="bg1"/>
            </a:solidFill>
            <a:ln>
              <a:noFill/>
            </a:ln>
            <a:effectLst>
              <a:outerShdw blurRad="330200" dist="279400" dir="5400000" sx="73000" sy="73000" algn="t" rotWithShape="0">
                <a:srgbClr val="221B43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1FF6E24-5A3B-EA4F-B96E-9593C358E9E9}"/>
                </a:ext>
              </a:extLst>
            </p:cNvPr>
            <p:cNvCxnSpPr>
              <a:cxnSpLocks/>
              <a:stCxn id="148" idx="3"/>
              <a:endCxn id="148" idx="1"/>
            </p:cNvCxnSpPr>
            <p:nvPr/>
          </p:nvCxnSpPr>
          <p:spPr>
            <a:xfrm>
              <a:off x="4825697" y="1546451"/>
              <a:ext cx="0" cy="1111405"/>
            </a:xfrm>
            <a:prstGeom prst="line">
              <a:avLst/>
            </a:prstGeom>
            <a:ln w="25400">
              <a:solidFill>
                <a:srgbClr val="F4F4F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407D5F9-3766-6144-99AD-CED436A92EB7}"/>
                </a:ext>
              </a:extLst>
            </p:cNvPr>
            <p:cNvSpPr txBox="1"/>
            <p:nvPr/>
          </p:nvSpPr>
          <p:spPr>
            <a:xfrm>
              <a:off x="3902093" y="1861543"/>
              <a:ext cx="861362" cy="4812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ts val="1260"/>
                </a:lnSpc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Discover landing page via search, compare apps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CB941AE-BF44-DD4A-8A7C-9B38321FA576}"/>
                </a:ext>
              </a:extLst>
            </p:cNvPr>
            <p:cNvSpPr txBox="1"/>
            <p:nvPr/>
          </p:nvSpPr>
          <p:spPr>
            <a:xfrm>
              <a:off x="4885852" y="1861543"/>
              <a:ext cx="861362" cy="4812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ts val="1260"/>
                </a:lnSpc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Browser features, gets trails, create accounts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20568D4-3C13-4444-B364-9843AA8A251D}"/>
              </a:ext>
            </a:extLst>
          </p:cNvPr>
          <p:cNvGrpSpPr/>
          <p:nvPr/>
        </p:nvGrpSpPr>
        <p:grpSpPr>
          <a:xfrm>
            <a:off x="6011233" y="1583022"/>
            <a:ext cx="1574003" cy="1111405"/>
            <a:chOff x="5890359" y="1546451"/>
            <a:chExt cx="1574003" cy="1111405"/>
          </a:xfrm>
        </p:grpSpPr>
        <p:sp>
          <p:nvSpPr>
            <p:cNvPr id="153" name="Rectangle: Rounded Corners 5">
              <a:extLst>
                <a:ext uri="{FF2B5EF4-FFF2-40B4-BE49-F238E27FC236}">
                  <a16:creationId xmlns:a16="http://schemas.microsoft.com/office/drawing/2014/main" id="{A3CE3E36-F43D-D74D-8EE8-D53B39EFC43B}"/>
                </a:ext>
              </a:extLst>
            </p:cNvPr>
            <p:cNvSpPr/>
            <p:nvPr/>
          </p:nvSpPr>
          <p:spPr>
            <a:xfrm>
              <a:off x="5890359" y="1546451"/>
              <a:ext cx="1574003" cy="1111405"/>
            </a:xfrm>
            <a:prstGeom prst="round2SameRect">
              <a:avLst>
                <a:gd name="adj1" fmla="val 0"/>
                <a:gd name="adj2" fmla="val 10284"/>
              </a:avLst>
            </a:prstGeom>
            <a:solidFill>
              <a:schemeClr val="bg1"/>
            </a:solidFill>
            <a:ln>
              <a:noFill/>
            </a:ln>
            <a:effectLst>
              <a:outerShdw blurRad="330200" dist="279400" dir="5400000" sx="73000" sy="73000" algn="t" rotWithShape="0">
                <a:srgbClr val="221B43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8268FD2-FC75-A44D-915D-0B8A3FD4E27E}"/>
                </a:ext>
              </a:extLst>
            </p:cNvPr>
            <p:cNvSpPr txBox="1"/>
            <p:nvPr/>
          </p:nvSpPr>
          <p:spPr>
            <a:xfrm>
              <a:off x="6056176" y="1859879"/>
              <a:ext cx="1242369" cy="4812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ts val="1260"/>
                </a:lnSpc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Registers as paying user, receive activation email, updates accounts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CEAD963-AD54-E243-B98D-354E6B2783B5}"/>
              </a:ext>
            </a:extLst>
          </p:cNvPr>
          <p:cNvGrpSpPr/>
          <p:nvPr/>
        </p:nvGrpSpPr>
        <p:grpSpPr>
          <a:xfrm>
            <a:off x="7669272" y="1583022"/>
            <a:ext cx="1971695" cy="1111405"/>
            <a:chOff x="7548398" y="1546451"/>
            <a:chExt cx="1971695" cy="1111405"/>
          </a:xfrm>
        </p:grpSpPr>
        <p:sp>
          <p:nvSpPr>
            <p:cNvPr id="156" name="Rectangle: Rounded Corners 5">
              <a:extLst>
                <a:ext uri="{FF2B5EF4-FFF2-40B4-BE49-F238E27FC236}">
                  <a16:creationId xmlns:a16="http://schemas.microsoft.com/office/drawing/2014/main" id="{1ACDDEBC-AD57-D646-8325-F8FC01A5EA88}"/>
                </a:ext>
              </a:extLst>
            </p:cNvPr>
            <p:cNvSpPr/>
            <p:nvPr/>
          </p:nvSpPr>
          <p:spPr>
            <a:xfrm>
              <a:off x="7548398" y="1546451"/>
              <a:ext cx="1971695" cy="1111405"/>
            </a:xfrm>
            <a:prstGeom prst="round2SameRect">
              <a:avLst>
                <a:gd name="adj1" fmla="val 0"/>
                <a:gd name="adj2" fmla="val 10284"/>
              </a:avLst>
            </a:prstGeom>
            <a:solidFill>
              <a:schemeClr val="bg1"/>
            </a:solidFill>
            <a:ln>
              <a:noFill/>
            </a:ln>
            <a:effectLst>
              <a:outerShdw blurRad="330200" dist="279400" dir="5400000" sx="73000" sy="73000" algn="t" rotWithShape="0">
                <a:srgbClr val="221B43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E56E86B-96ED-5145-A438-E9ECBE855F13}"/>
                </a:ext>
              </a:extLst>
            </p:cNvPr>
            <p:cNvCxnSpPr>
              <a:cxnSpLocks/>
              <a:stCxn id="156" idx="3"/>
              <a:endCxn id="156" idx="1"/>
            </p:cNvCxnSpPr>
            <p:nvPr/>
          </p:nvCxnSpPr>
          <p:spPr>
            <a:xfrm>
              <a:off x="8534245" y="1546451"/>
              <a:ext cx="0" cy="1111405"/>
            </a:xfrm>
            <a:prstGeom prst="line">
              <a:avLst/>
            </a:prstGeom>
            <a:ln w="25400">
              <a:solidFill>
                <a:srgbClr val="F4F4F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CD37BFD8-08C1-CD41-88DF-7B0422081B21}"/>
                </a:ext>
              </a:extLst>
            </p:cNvPr>
            <p:cNvSpPr txBox="1"/>
            <p:nvPr/>
          </p:nvSpPr>
          <p:spPr>
            <a:xfrm>
              <a:off x="7610640" y="1861543"/>
              <a:ext cx="861362" cy="4812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ts val="1260"/>
                </a:lnSpc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Does not see the kind of news that interests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F534DB1-BA2C-9E4D-BB77-2126D52DF94C}"/>
                </a:ext>
              </a:extLst>
            </p:cNvPr>
            <p:cNvSpPr txBox="1"/>
            <p:nvPr/>
          </p:nvSpPr>
          <p:spPr>
            <a:xfrm>
              <a:off x="8614105" y="1861543"/>
              <a:ext cx="843744" cy="4812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ts val="1260"/>
                </a:lnSpc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Applies  filters &amp; tags, sees the desired news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5BC9FB7-3C58-7746-9A25-9FAAB1FEF991}"/>
              </a:ext>
            </a:extLst>
          </p:cNvPr>
          <p:cNvGrpSpPr/>
          <p:nvPr/>
        </p:nvGrpSpPr>
        <p:grpSpPr>
          <a:xfrm>
            <a:off x="9726799" y="1583020"/>
            <a:ext cx="1574003" cy="1111405"/>
            <a:chOff x="9605925" y="1546449"/>
            <a:chExt cx="1574003" cy="1111405"/>
          </a:xfrm>
        </p:grpSpPr>
        <p:sp>
          <p:nvSpPr>
            <p:cNvPr id="161" name="Rectangle: Rounded Corners 5">
              <a:extLst>
                <a:ext uri="{FF2B5EF4-FFF2-40B4-BE49-F238E27FC236}">
                  <a16:creationId xmlns:a16="http://schemas.microsoft.com/office/drawing/2014/main" id="{29E898F9-81E7-B747-A45E-12EAB5FD47D2}"/>
                </a:ext>
              </a:extLst>
            </p:cNvPr>
            <p:cNvSpPr/>
            <p:nvPr/>
          </p:nvSpPr>
          <p:spPr>
            <a:xfrm>
              <a:off x="9605925" y="1546449"/>
              <a:ext cx="1574003" cy="1111405"/>
            </a:xfrm>
            <a:prstGeom prst="round2SameRect">
              <a:avLst>
                <a:gd name="adj1" fmla="val 0"/>
                <a:gd name="adj2" fmla="val 10284"/>
              </a:avLst>
            </a:prstGeom>
            <a:solidFill>
              <a:schemeClr val="bg1"/>
            </a:solidFill>
            <a:ln>
              <a:noFill/>
            </a:ln>
            <a:effectLst>
              <a:outerShdw blurRad="330200" dist="279400" dir="5400000" sx="73000" sy="73000" algn="t" rotWithShape="0">
                <a:srgbClr val="221B43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2F029A7-2081-694E-A218-46E8A70440C4}"/>
                </a:ext>
              </a:extLst>
            </p:cNvPr>
            <p:cNvSpPr txBox="1"/>
            <p:nvPr/>
          </p:nvSpPr>
          <p:spPr>
            <a:xfrm>
              <a:off x="9771742" y="1859877"/>
              <a:ext cx="1242369" cy="4812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ts val="1260"/>
                </a:lnSpc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Receives offers for relevant events, discount for products, write review</a:t>
              </a:r>
            </a:p>
          </p:txBody>
        </p:sp>
      </p:grp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D150DA8-BD71-9B49-ABD7-E633B21A15BE}"/>
              </a:ext>
            </a:extLst>
          </p:cNvPr>
          <p:cNvCxnSpPr>
            <a:cxnSpLocks/>
          </p:cNvCxnSpPr>
          <p:nvPr/>
        </p:nvCxnSpPr>
        <p:spPr>
          <a:xfrm>
            <a:off x="906685" y="1578060"/>
            <a:ext cx="1269649" cy="0"/>
          </a:xfrm>
          <a:prstGeom prst="line">
            <a:avLst/>
          </a:prstGeom>
          <a:ln w="25400">
            <a:solidFill>
              <a:srgbClr val="F4F4F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A9111E3-F44E-6549-A090-5B7BECC3A7F2}"/>
              </a:ext>
            </a:extLst>
          </p:cNvPr>
          <p:cNvGrpSpPr/>
          <p:nvPr/>
        </p:nvGrpSpPr>
        <p:grpSpPr>
          <a:xfrm>
            <a:off x="906685" y="1609446"/>
            <a:ext cx="1269649" cy="1082270"/>
            <a:chOff x="785811" y="1546449"/>
            <a:chExt cx="1269649" cy="1093918"/>
          </a:xfrm>
        </p:grpSpPr>
        <p:sp>
          <p:nvSpPr>
            <p:cNvPr id="165" name="Rectangle: Rounded Corners 5">
              <a:extLst>
                <a:ext uri="{FF2B5EF4-FFF2-40B4-BE49-F238E27FC236}">
                  <a16:creationId xmlns:a16="http://schemas.microsoft.com/office/drawing/2014/main" id="{109093D4-44FA-7342-8DF1-350EE61FA30F}"/>
                </a:ext>
              </a:extLst>
            </p:cNvPr>
            <p:cNvSpPr/>
            <p:nvPr/>
          </p:nvSpPr>
          <p:spPr>
            <a:xfrm>
              <a:off x="785811" y="1546449"/>
              <a:ext cx="1269649" cy="1093918"/>
            </a:xfrm>
            <a:prstGeom prst="round2SameRect">
              <a:avLst>
                <a:gd name="adj1" fmla="val 0"/>
                <a:gd name="adj2" fmla="val 11409"/>
              </a:avLst>
            </a:prstGeom>
            <a:solidFill>
              <a:schemeClr val="bg1"/>
            </a:solidFill>
            <a:ln>
              <a:noFill/>
            </a:ln>
            <a:effectLst>
              <a:outerShdw blurRad="330200" dist="279400" dir="5400000" sx="73000" sy="73000" algn="t" rotWithShape="0">
                <a:srgbClr val="221B43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C4F4E4E8-D0A3-C240-B170-0F76791E0F56}"/>
                </a:ext>
              </a:extLst>
            </p:cNvPr>
            <p:cNvSpPr txBox="1"/>
            <p:nvPr/>
          </p:nvSpPr>
          <p:spPr>
            <a:xfrm>
              <a:off x="915905" y="2025428"/>
              <a:ext cx="662253" cy="153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ts val="1260"/>
                </a:lnSpc>
              </a:pPr>
              <a:r>
                <a: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Steps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82B893D-1F83-174D-A813-EA618EF4976B}"/>
              </a:ext>
            </a:extLst>
          </p:cNvPr>
          <p:cNvSpPr txBox="1"/>
          <p:nvPr/>
        </p:nvSpPr>
        <p:spPr>
          <a:xfrm>
            <a:off x="1035104" y="3308925"/>
            <a:ext cx="983768" cy="15344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260"/>
              </a:lnSpc>
            </a:pPr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Touchpoints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2010C08-7D12-D040-B906-2E904E7B4364}"/>
              </a:ext>
            </a:extLst>
          </p:cNvPr>
          <p:cNvSpPr txBox="1"/>
          <p:nvPr/>
        </p:nvSpPr>
        <p:spPr>
          <a:xfrm>
            <a:off x="1035104" y="4194492"/>
            <a:ext cx="983768" cy="15344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260"/>
              </a:lnSpc>
            </a:pPr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Departments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64E6F6A-B98E-C348-8CD0-3954F0BB4E99}"/>
              </a:ext>
            </a:extLst>
          </p:cNvPr>
          <p:cNvSpPr txBox="1"/>
          <p:nvPr/>
        </p:nvSpPr>
        <p:spPr>
          <a:xfrm>
            <a:off x="1035104" y="4563976"/>
            <a:ext cx="983768" cy="1449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260"/>
              </a:lnSpc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Marketing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EFCDDB0-ABB3-A242-8FC8-C2931DE626CE}"/>
              </a:ext>
            </a:extLst>
          </p:cNvPr>
          <p:cNvSpPr txBox="1"/>
          <p:nvPr/>
        </p:nvSpPr>
        <p:spPr>
          <a:xfrm>
            <a:off x="1035104" y="4929597"/>
            <a:ext cx="983768" cy="1449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260"/>
              </a:lnSpc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Design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5B0D050-3075-BB4C-B26A-D5011F447747}"/>
              </a:ext>
            </a:extLst>
          </p:cNvPr>
          <p:cNvSpPr txBox="1"/>
          <p:nvPr/>
        </p:nvSpPr>
        <p:spPr>
          <a:xfrm>
            <a:off x="1035104" y="5295218"/>
            <a:ext cx="983768" cy="1449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260"/>
              </a:lnSpc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Engineering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D7FA5D9-C67E-B947-87B7-2B61198295D1}"/>
              </a:ext>
            </a:extLst>
          </p:cNvPr>
          <p:cNvSpPr txBox="1"/>
          <p:nvPr/>
        </p:nvSpPr>
        <p:spPr>
          <a:xfrm>
            <a:off x="1035104" y="5660839"/>
            <a:ext cx="983768" cy="1449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260"/>
              </a:lnSpc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User Experience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AA96788-8206-9B42-A50C-08D750F51DC8}"/>
              </a:ext>
            </a:extLst>
          </p:cNvPr>
          <p:cNvSpPr txBox="1"/>
          <p:nvPr/>
        </p:nvSpPr>
        <p:spPr>
          <a:xfrm>
            <a:off x="1035104" y="6026460"/>
            <a:ext cx="983768" cy="1449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260"/>
              </a:lnSpc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Customer Success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B5A9555-D06E-C641-AD9F-DEDFEAA43208}"/>
              </a:ext>
            </a:extLst>
          </p:cNvPr>
          <p:cNvGrpSpPr/>
          <p:nvPr/>
        </p:nvGrpSpPr>
        <p:grpSpPr>
          <a:xfrm>
            <a:off x="2567955" y="2824521"/>
            <a:ext cx="1047962" cy="983771"/>
            <a:chOff x="2447081" y="2787950"/>
            <a:chExt cx="1047962" cy="983771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528EF01-3DF9-A24F-9244-A1C8A7FAB5C9}"/>
                </a:ext>
              </a:extLst>
            </p:cNvPr>
            <p:cNvSpPr txBox="1"/>
            <p:nvPr/>
          </p:nvSpPr>
          <p:spPr>
            <a:xfrm rot="16200000">
              <a:off x="2029096" y="3205938"/>
              <a:ext cx="983768" cy="1477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ts val="1260"/>
                </a:lnSpc>
              </a:pPr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Online Ads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AF1B62C-021F-824E-81B1-FE3A46C70E1C}"/>
                </a:ext>
              </a:extLst>
            </p:cNvPr>
            <p:cNvSpPr txBox="1"/>
            <p:nvPr/>
          </p:nvSpPr>
          <p:spPr>
            <a:xfrm rot="16200000">
              <a:off x="2329151" y="3205937"/>
              <a:ext cx="983768" cy="1477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ts val="1260"/>
                </a:lnSpc>
              </a:pPr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Blog  Content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18DFC6A-03D6-DF46-987D-6BE5AF52B24F}"/>
                </a:ext>
              </a:extLst>
            </p:cNvPr>
            <p:cNvSpPr txBox="1"/>
            <p:nvPr/>
          </p:nvSpPr>
          <p:spPr>
            <a:xfrm rot="16200000">
              <a:off x="2629206" y="3205936"/>
              <a:ext cx="983768" cy="1477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ts val="1260"/>
                </a:lnSpc>
              </a:pPr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News Releases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EB6274F-ADC2-1B49-8187-06BC7C88BF44}"/>
                </a:ext>
              </a:extLst>
            </p:cNvPr>
            <p:cNvSpPr txBox="1"/>
            <p:nvPr/>
          </p:nvSpPr>
          <p:spPr>
            <a:xfrm rot="16200000">
              <a:off x="2929261" y="3205935"/>
              <a:ext cx="983768" cy="1477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ts val="1260"/>
                </a:lnSpc>
              </a:pPr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Social media</a:t>
              </a:r>
            </a:p>
          </p:txBody>
        </p: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A080AC4-6C14-8D4A-AD45-18ED124F3ABC}"/>
              </a:ext>
            </a:extLst>
          </p:cNvPr>
          <p:cNvCxnSpPr>
            <a:cxnSpLocks/>
          </p:cNvCxnSpPr>
          <p:nvPr/>
        </p:nvCxnSpPr>
        <p:spPr>
          <a:xfrm>
            <a:off x="3123461" y="3963103"/>
            <a:ext cx="0" cy="2401116"/>
          </a:xfrm>
          <a:prstGeom prst="line">
            <a:avLst/>
          </a:prstGeom>
          <a:ln w="25400">
            <a:solidFill>
              <a:srgbClr val="F4F4F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05A613BE-6E88-BA48-8D21-6A2EE59BFAB5}"/>
              </a:ext>
            </a:extLst>
          </p:cNvPr>
          <p:cNvSpPr/>
          <p:nvPr/>
        </p:nvSpPr>
        <p:spPr>
          <a:xfrm>
            <a:off x="2997461" y="4144558"/>
            <a:ext cx="252000" cy="252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D45DC54F-59FB-4B40-9F18-C6D4D6552128}"/>
              </a:ext>
            </a:extLst>
          </p:cNvPr>
          <p:cNvSpPr/>
          <p:nvPr/>
        </p:nvSpPr>
        <p:spPr>
          <a:xfrm>
            <a:off x="3051461" y="4590210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AB16489F-E903-4B41-AF4A-8654F998CD63}"/>
              </a:ext>
            </a:extLst>
          </p:cNvPr>
          <p:cNvSpPr/>
          <p:nvPr/>
        </p:nvSpPr>
        <p:spPr>
          <a:xfrm>
            <a:off x="3051461" y="4927685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65B61647-B588-CB4F-9CBF-D9428BF70C78}"/>
              </a:ext>
            </a:extLst>
          </p:cNvPr>
          <p:cNvGrpSpPr/>
          <p:nvPr/>
        </p:nvGrpSpPr>
        <p:grpSpPr>
          <a:xfrm>
            <a:off x="4233018" y="2817042"/>
            <a:ext cx="747907" cy="983770"/>
            <a:chOff x="4112144" y="2780471"/>
            <a:chExt cx="747907" cy="983770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53D62768-6CEC-CE4A-9EA2-B36D94B7C482}"/>
                </a:ext>
              </a:extLst>
            </p:cNvPr>
            <p:cNvSpPr txBox="1"/>
            <p:nvPr/>
          </p:nvSpPr>
          <p:spPr>
            <a:xfrm rot="16200000">
              <a:off x="3694159" y="3198458"/>
              <a:ext cx="983768" cy="1477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ts val="1260"/>
                </a:lnSpc>
              </a:pPr>
              <a:r>
                <a:rPr lang="en-US" sz="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Landing Page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455C07C-BB2B-1843-B89A-7BA553D1B34A}"/>
                </a:ext>
              </a:extLst>
            </p:cNvPr>
            <p:cNvSpPr txBox="1"/>
            <p:nvPr/>
          </p:nvSpPr>
          <p:spPr>
            <a:xfrm rot="16200000">
              <a:off x="3994214" y="3198457"/>
              <a:ext cx="983768" cy="1477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ts val="1260"/>
                </a:lnSpc>
              </a:pPr>
              <a:r>
                <a:rPr lang="en-US" sz="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Apps Discovery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60C2E3AB-BD04-6B4E-A687-1D0CEDE3B1A7}"/>
                </a:ext>
              </a:extLst>
            </p:cNvPr>
            <p:cNvSpPr txBox="1"/>
            <p:nvPr/>
          </p:nvSpPr>
          <p:spPr>
            <a:xfrm rot="16200000">
              <a:off x="4294269" y="3198456"/>
              <a:ext cx="983768" cy="1477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ts val="1260"/>
                </a:lnSpc>
              </a:pPr>
              <a:r>
                <a:rPr lang="en-US" sz="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 - Shop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830FF6D-70F2-5F4A-8600-405559264998}"/>
              </a:ext>
            </a:extLst>
          </p:cNvPr>
          <p:cNvGrpSpPr/>
          <p:nvPr/>
        </p:nvGrpSpPr>
        <p:grpSpPr>
          <a:xfrm>
            <a:off x="5133183" y="2817040"/>
            <a:ext cx="447852" cy="983769"/>
            <a:chOff x="5012309" y="2780469"/>
            <a:chExt cx="447852" cy="983769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B0CD8027-E977-0542-BF3B-3F31A5D7168B}"/>
                </a:ext>
              </a:extLst>
            </p:cNvPr>
            <p:cNvSpPr txBox="1"/>
            <p:nvPr/>
          </p:nvSpPr>
          <p:spPr>
            <a:xfrm rot="16200000">
              <a:off x="4594324" y="3198455"/>
              <a:ext cx="983768" cy="1477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ts val="1260"/>
                </a:lnSpc>
              </a:pPr>
              <a:r>
                <a:rPr lang="en-US" sz="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Sign Up Page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F8A7E741-F319-5A4B-A8AE-AE3A274D179F}"/>
                </a:ext>
              </a:extLst>
            </p:cNvPr>
            <p:cNvSpPr txBox="1"/>
            <p:nvPr/>
          </p:nvSpPr>
          <p:spPr>
            <a:xfrm rot="16200000">
              <a:off x="4894379" y="3198454"/>
              <a:ext cx="983768" cy="1477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ts val="1260"/>
                </a:lnSpc>
              </a:pPr>
              <a:r>
                <a:rPr lang="en-US" sz="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Product Page</a:t>
              </a:r>
            </a:p>
          </p:txBody>
        </p:sp>
      </p:grp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47BDBE7-4274-BC4F-B194-455AC381A8E3}"/>
              </a:ext>
            </a:extLst>
          </p:cNvPr>
          <p:cNvCxnSpPr>
            <a:cxnSpLocks/>
          </p:cNvCxnSpPr>
          <p:nvPr/>
        </p:nvCxnSpPr>
        <p:spPr>
          <a:xfrm>
            <a:off x="4620434" y="3955623"/>
            <a:ext cx="0" cy="2408596"/>
          </a:xfrm>
          <a:prstGeom prst="line">
            <a:avLst/>
          </a:prstGeom>
          <a:ln w="25400">
            <a:solidFill>
              <a:srgbClr val="F4F4F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6E6F1C04-3787-A34C-9AD3-5EEBC72CB985}"/>
              </a:ext>
            </a:extLst>
          </p:cNvPr>
          <p:cNvSpPr/>
          <p:nvPr/>
        </p:nvSpPr>
        <p:spPr>
          <a:xfrm>
            <a:off x="4494434" y="4137078"/>
            <a:ext cx="252000" cy="252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C49AA4C-4BC2-C44E-BC4A-CBFF5EC25660}"/>
              </a:ext>
            </a:extLst>
          </p:cNvPr>
          <p:cNvCxnSpPr>
            <a:cxnSpLocks/>
          </p:cNvCxnSpPr>
          <p:nvPr/>
        </p:nvCxnSpPr>
        <p:spPr>
          <a:xfrm>
            <a:off x="5374019" y="3963884"/>
            <a:ext cx="0" cy="2408596"/>
          </a:xfrm>
          <a:prstGeom prst="line">
            <a:avLst/>
          </a:prstGeom>
          <a:ln w="25400">
            <a:solidFill>
              <a:srgbClr val="F4F4F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494D8191-E828-EE47-A7ED-7E075D5D8963}"/>
              </a:ext>
            </a:extLst>
          </p:cNvPr>
          <p:cNvSpPr/>
          <p:nvPr/>
        </p:nvSpPr>
        <p:spPr>
          <a:xfrm>
            <a:off x="5248019" y="4145339"/>
            <a:ext cx="252000" cy="252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4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12B43CE-8B63-AD42-8451-462A97EBA8EE}"/>
              </a:ext>
            </a:extLst>
          </p:cNvPr>
          <p:cNvGrpSpPr/>
          <p:nvPr/>
        </p:nvGrpSpPr>
        <p:grpSpPr>
          <a:xfrm>
            <a:off x="6257419" y="2824522"/>
            <a:ext cx="1047962" cy="983771"/>
            <a:chOff x="6136545" y="2787951"/>
            <a:chExt cx="1047962" cy="983771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FBA5DA0B-8BD5-124E-9A70-1EBD9D3CA258}"/>
                </a:ext>
              </a:extLst>
            </p:cNvPr>
            <p:cNvSpPr txBox="1"/>
            <p:nvPr/>
          </p:nvSpPr>
          <p:spPr>
            <a:xfrm rot="16200000">
              <a:off x="5718560" y="3205939"/>
              <a:ext cx="983768" cy="1477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ts val="1260"/>
                </a:lnSpc>
              </a:pPr>
              <a:r>
                <a:rPr lang="en-US" sz="800" dirty="0">
                  <a:solidFill>
                    <a:schemeClr val="accent2"/>
                  </a:solidFill>
                  <a:latin typeface="Century Gothic" panose="020B0502020202020204" pitchFamily="34" charset="0"/>
                </a:rPr>
                <a:t>Engagement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048A5F-8B51-0D4E-8303-B95F4C857702}"/>
                </a:ext>
              </a:extLst>
            </p:cNvPr>
            <p:cNvSpPr txBox="1"/>
            <p:nvPr/>
          </p:nvSpPr>
          <p:spPr>
            <a:xfrm rot="16200000">
              <a:off x="6018615" y="3205938"/>
              <a:ext cx="983768" cy="1477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ts val="1260"/>
                </a:lnSpc>
              </a:pPr>
              <a:r>
                <a:rPr lang="en-US" sz="800" dirty="0">
                  <a:solidFill>
                    <a:schemeClr val="accent2"/>
                  </a:solidFill>
                  <a:latin typeface="Century Gothic" panose="020B0502020202020204" pitchFamily="34" charset="0"/>
                </a:rPr>
                <a:t>Interaction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624461D-AAAD-D241-98EB-903E007AE8DB}"/>
                </a:ext>
              </a:extLst>
            </p:cNvPr>
            <p:cNvSpPr txBox="1"/>
            <p:nvPr/>
          </p:nvSpPr>
          <p:spPr>
            <a:xfrm rot="16200000">
              <a:off x="6318670" y="3205937"/>
              <a:ext cx="983768" cy="1477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ts val="1260"/>
                </a:lnSpc>
              </a:pPr>
              <a:r>
                <a:rPr lang="en-US" sz="800" dirty="0">
                  <a:solidFill>
                    <a:schemeClr val="accent2"/>
                  </a:solidFill>
                  <a:latin typeface="Century Gothic" panose="020B0502020202020204" pitchFamily="34" charset="0"/>
                </a:rPr>
                <a:t>User Experience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D56DA305-CDE9-DE4D-B03E-C0668034A54C}"/>
                </a:ext>
              </a:extLst>
            </p:cNvPr>
            <p:cNvSpPr txBox="1"/>
            <p:nvPr/>
          </p:nvSpPr>
          <p:spPr>
            <a:xfrm rot="16200000">
              <a:off x="6618725" y="3205936"/>
              <a:ext cx="983768" cy="1477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ts val="1260"/>
                </a:lnSpc>
              </a:pPr>
              <a:r>
                <a:rPr lang="en-US" sz="800" dirty="0">
                  <a:solidFill>
                    <a:schemeClr val="accent2"/>
                  </a:solidFill>
                  <a:latin typeface="Century Gothic" panose="020B0502020202020204" pitchFamily="34" charset="0"/>
                </a:rPr>
                <a:t>Personalization</a:t>
              </a:r>
            </a:p>
          </p:txBody>
        </p:sp>
      </p:grp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13D1BCA-32BB-1A4D-953A-963C64192C5D}"/>
              </a:ext>
            </a:extLst>
          </p:cNvPr>
          <p:cNvCxnSpPr>
            <a:cxnSpLocks/>
          </p:cNvCxnSpPr>
          <p:nvPr/>
        </p:nvCxnSpPr>
        <p:spPr>
          <a:xfrm>
            <a:off x="6812925" y="3963104"/>
            <a:ext cx="0" cy="2401116"/>
          </a:xfrm>
          <a:prstGeom prst="line">
            <a:avLst/>
          </a:prstGeom>
          <a:ln w="25400">
            <a:solidFill>
              <a:srgbClr val="F4F4F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>
            <a:extLst>
              <a:ext uri="{FF2B5EF4-FFF2-40B4-BE49-F238E27FC236}">
                <a16:creationId xmlns:a16="http://schemas.microsoft.com/office/drawing/2014/main" id="{CCAF7B22-E8BC-054E-9A34-9263559C6ADC}"/>
              </a:ext>
            </a:extLst>
          </p:cNvPr>
          <p:cNvSpPr/>
          <p:nvPr/>
        </p:nvSpPr>
        <p:spPr>
          <a:xfrm>
            <a:off x="6686925" y="4144559"/>
            <a:ext cx="252000" cy="252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747F57EB-E8B9-D644-AC95-CB5425D38AED}"/>
              </a:ext>
            </a:extLst>
          </p:cNvPr>
          <p:cNvSpPr/>
          <p:nvPr/>
        </p:nvSpPr>
        <p:spPr>
          <a:xfrm>
            <a:off x="6740925" y="4590211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81AC58CE-857B-0B47-B590-114A2D8142D2}"/>
              </a:ext>
            </a:extLst>
          </p:cNvPr>
          <p:cNvSpPr/>
          <p:nvPr/>
        </p:nvSpPr>
        <p:spPr>
          <a:xfrm>
            <a:off x="6740925" y="4927686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3947087-9B66-0D45-A867-066F4F00B6D3}"/>
              </a:ext>
            </a:extLst>
          </p:cNvPr>
          <p:cNvGrpSpPr/>
          <p:nvPr/>
        </p:nvGrpSpPr>
        <p:grpSpPr>
          <a:xfrm>
            <a:off x="8113934" y="2824523"/>
            <a:ext cx="447852" cy="983769"/>
            <a:chOff x="7993060" y="2787952"/>
            <a:chExt cx="447852" cy="983769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87F83F22-4A16-B740-BEF8-409DCC40D135}"/>
                </a:ext>
              </a:extLst>
            </p:cNvPr>
            <p:cNvSpPr txBox="1"/>
            <p:nvPr/>
          </p:nvSpPr>
          <p:spPr>
            <a:xfrm rot="16200000">
              <a:off x="7575075" y="3205938"/>
              <a:ext cx="983768" cy="1477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ts val="1260"/>
                </a:lnSpc>
              </a:pPr>
              <a:r>
                <a:rPr lang="en-US" sz="800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Emails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3A0992C-EBDB-0544-ABA0-8DDB9DA95564}"/>
                </a:ext>
              </a:extLst>
            </p:cNvPr>
            <p:cNvSpPr txBox="1"/>
            <p:nvPr/>
          </p:nvSpPr>
          <p:spPr>
            <a:xfrm rot="16200000">
              <a:off x="7875130" y="3205937"/>
              <a:ext cx="983768" cy="1477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ts val="1260"/>
                </a:lnSpc>
              </a:pPr>
              <a:r>
                <a:rPr lang="en-US" sz="800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Chat Options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60B6B9C2-7991-CA41-8F23-7E1221ED3602}"/>
              </a:ext>
            </a:extLst>
          </p:cNvPr>
          <p:cNvGrpSpPr/>
          <p:nvPr/>
        </p:nvGrpSpPr>
        <p:grpSpPr>
          <a:xfrm>
            <a:off x="8714044" y="2824521"/>
            <a:ext cx="447852" cy="983769"/>
            <a:chOff x="8593170" y="2787950"/>
            <a:chExt cx="447852" cy="983769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5F311338-A058-2D42-AC57-10F1FD5961CB}"/>
                </a:ext>
              </a:extLst>
            </p:cNvPr>
            <p:cNvSpPr txBox="1"/>
            <p:nvPr/>
          </p:nvSpPr>
          <p:spPr>
            <a:xfrm rot="16200000">
              <a:off x="8175185" y="3205936"/>
              <a:ext cx="983768" cy="1477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ts val="1260"/>
                </a:lnSpc>
              </a:pPr>
              <a:r>
                <a:rPr lang="en-US" sz="800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All Features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1CB3DC82-E93E-8849-AE50-500BFE80F9B3}"/>
                </a:ext>
              </a:extLst>
            </p:cNvPr>
            <p:cNvSpPr txBox="1"/>
            <p:nvPr/>
          </p:nvSpPr>
          <p:spPr>
            <a:xfrm rot="16200000">
              <a:off x="8475240" y="3205935"/>
              <a:ext cx="983768" cy="1477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ts val="1260"/>
                </a:lnSpc>
              </a:pPr>
              <a:r>
                <a:rPr lang="en-US" sz="800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Optimizations</a:t>
              </a:r>
            </a:p>
          </p:txBody>
        </p:sp>
      </p:grp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924E7C1C-24D3-0B45-9456-0D397BA0FE6B}"/>
              </a:ext>
            </a:extLst>
          </p:cNvPr>
          <p:cNvCxnSpPr>
            <a:cxnSpLocks/>
          </p:cNvCxnSpPr>
          <p:nvPr/>
        </p:nvCxnSpPr>
        <p:spPr>
          <a:xfrm>
            <a:off x="8361328" y="3963103"/>
            <a:ext cx="0" cy="2401116"/>
          </a:xfrm>
          <a:prstGeom prst="line">
            <a:avLst/>
          </a:prstGeom>
          <a:ln w="25400">
            <a:solidFill>
              <a:srgbClr val="F4F4F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Oval 209">
            <a:extLst>
              <a:ext uri="{FF2B5EF4-FFF2-40B4-BE49-F238E27FC236}">
                <a16:creationId xmlns:a16="http://schemas.microsoft.com/office/drawing/2014/main" id="{35970633-2E57-AB44-9EBA-0BB94F201D60}"/>
              </a:ext>
            </a:extLst>
          </p:cNvPr>
          <p:cNvSpPr/>
          <p:nvPr/>
        </p:nvSpPr>
        <p:spPr>
          <a:xfrm>
            <a:off x="8235328" y="4144558"/>
            <a:ext cx="252000" cy="252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5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29AFBD9A-B0B9-2543-9413-40839AAF16DA}"/>
              </a:ext>
            </a:extLst>
          </p:cNvPr>
          <p:cNvSpPr/>
          <p:nvPr/>
        </p:nvSpPr>
        <p:spPr>
          <a:xfrm>
            <a:off x="8289328" y="4590210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BE49F802-8F2C-A641-9994-1DB32BA7AA08}"/>
              </a:ext>
            </a:extLst>
          </p:cNvPr>
          <p:cNvSpPr/>
          <p:nvPr/>
        </p:nvSpPr>
        <p:spPr>
          <a:xfrm>
            <a:off x="8289328" y="4927685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D43A937-E866-2B4E-82E5-06D300F8461A}"/>
              </a:ext>
            </a:extLst>
          </p:cNvPr>
          <p:cNvCxnSpPr>
            <a:cxnSpLocks/>
          </p:cNvCxnSpPr>
          <p:nvPr/>
        </p:nvCxnSpPr>
        <p:spPr>
          <a:xfrm>
            <a:off x="8961354" y="3960235"/>
            <a:ext cx="0" cy="2408596"/>
          </a:xfrm>
          <a:prstGeom prst="line">
            <a:avLst/>
          </a:prstGeom>
          <a:ln w="25400">
            <a:solidFill>
              <a:srgbClr val="F4F4F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213">
            <a:extLst>
              <a:ext uri="{FF2B5EF4-FFF2-40B4-BE49-F238E27FC236}">
                <a16:creationId xmlns:a16="http://schemas.microsoft.com/office/drawing/2014/main" id="{4E68F415-68B0-E643-B641-E4E2DA28A406}"/>
              </a:ext>
            </a:extLst>
          </p:cNvPr>
          <p:cNvSpPr/>
          <p:nvPr/>
        </p:nvSpPr>
        <p:spPr>
          <a:xfrm>
            <a:off x="8835354" y="4147666"/>
            <a:ext cx="252000" cy="252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0BBC7ED2-86E3-0D4F-91ED-09D30DD897D6}"/>
              </a:ext>
            </a:extLst>
          </p:cNvPr>
          <p:cNvSpPr/>
          <p:nvPr/>
        </p:nvSpPr>
        <p:spPr>
          <a:xfrm>
            <a:off x="8889354" y="4593318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BA6E04F-02B4-4149-85FC-E415F7B8E950}"/>
              </a:ext>
            </a:extLst>
          </p:cNvPr>
          <p:cNvSpPr/>
          <p:nvPr/>
        </p:nvSpPr>
        <p:spPr>
          <a:xfrm>
            <a:off x="8889354" y="4930793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96D28AE0-E3D7-694A-AFD7-F1536A2B9BF1}"/>
              </a:ext>
            </a:extLst>
          </p:cNvPr>
          <p:cNvSpPr/>
          <p:nvPr/>
        </p:nvSpPr>
        <p:spPr>
          <a:xfrm>
            <a:off x="8889354" y="5305806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75BC30AF-425F-7546-A83A-B1F082BBC9FB}"/>
              </a:ext>
            </a:extLst>
          </p:cNvPr>
          <p:cNvSpPr/>
          <p:nvPr/>
        </p:nvSpPr>
        <p:spPr>
          <a:xfrm>
            <a:off x="8889143" y="5664077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7649261E-4AD9-9246-8CB1-02E9980C0148}"/>
              </a:ext>
            </a:extLst>
          </p:cNvPr>
          <p:cNvSpPr/>
          <p:nvPr/>
        </p:nvSpPr>
        <p:spPr>
          <a:xfrm>
            <a:off x="8289328" y="5303479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7FB3E815-F776-3647-91F5-5CD6F83F7A60}"/>
              </a:ext>
            </a:extLst>
          </p:cNvPr>
          <p:cNvSpPr/>
          <p:nvPr/>
        </p:nvSpPr>
        <p:spPr>
          <a:xfrm>
            <a:off x="8289328" y="5661750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D8C41F65-4233-4349-9D68-079E4EAA7224}"/>
              </a:ext>
            </a:extLst>
          </p:cNvPr>
          <p:cNvSpPr/>
          <p:nvPr/>
        </p:nvSpPr>
        <p:spPr>
          <a:xfrm>
            <a:off x="8289328" y="6027371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0F60279-BDA8-214F-8A3D-8BB9ED309AE5}"/>
              </a:ext>
            </a:extLst>
          </p:cNvPr>
          <p:cNvGrpSpPr/>
          <p:nvPr/>
        </p:nvGrpSpPr>
        <p:grpSpPr>
          <a:xfrm>
            <a:off x="9789097" y="2825301"/>
            <a:ext cx="1348017" cy="983772"/>
            <a:chOff x="9668223" y="2788730"/>
            <a:chExt cx="1348017" cy="983772"/>
          </a:xfrm>
        </p:grpSpPr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D5DE46A3-D0AE-1346-BCB6-E4A8337E2162}"/>
                </a:ext>
              </a:extLst>
            </p:cNvPr>
            <p:cNvSpPr txBox="1"/>
            <p:nvPr/>
          </p:nvSpPr>
          <p:spPr>
            <a:xfrm rot="16200000">
              <a:off x="9250238" y="3206719"/>
              <a:ext cx="983768" cy="1477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ts val="1260"/>
                </a:lnSpc>
              </a:pPr>
              <a:r>
                <a:rPr lang="en-US" sz="800" dirty="0">
                  <a:solidFill>
                    <a:schemeClr val="accent4"/>
                  </a:solidFill>
                  <a:latin typeface="Century Gothic" panose="020B0502020202020204" pitchFamily="34" charset="0"/>
                </a:rPr>
                <a:t>In App Purchase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584FE11D-EAB6-F546-BC26-5C5463CEC6CA}"/>
                </a:ext>
              </a:extLst>
            </p:cNvPr>
            <p:cNvSpPr txBox="1"/>
            <p:nvPr/>
          </p:nvSpPr>
          <p:spPr>
            <a:xfrm rot="16200000">
              <a:off x="9550293" y="3206718"/>
              <a:ext cx="983768" cy="1477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ts val="1260"/>
                </a:lnSpc>
              </a:pPr>
              <a:r>
                <a:rPr lang="en-US" sz="800" dirty="0">
                  <a:solidFill>
                    <a:schemeClr val="accent4"/>
                  </a:solidFill>
                  <a:latin typeface="Century Gothic" panose="020B0502020202020204" pitchFamily="34" charset="0"/>
                </a:rPr>
                <a:t>SMS Notifications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C8F83C82-167E-8F49-BE56-EFD943A331D2}"/>
                </a:ext>
              </a:extLst>
            </p:cNvPr>
            <p:cNvSpPr txBox="1"/>
            <p:nvPr/>
          </p:nvSpPr>
          <p:spPr>
            <a:xfrm rot="16200000">
              <a:off x="9850348" y="3206717"/>
              <a:ext cx="983768" cy="1477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ts val="1260"/>
                </a:lnSpc>
              </a:pPr>
              <a:r>
                <a:rPr lang="en-US" sz="800" dirty="0">
                  <a:solidFill>
                    <a:schemeClr val="accent4"/>
                  </a:solidFill>
                  <a:latin typeface="Century Gothic" panose="020B0502020202020204" pitchFamily="34" charset="0"/>
                </a:rPr>
                <a:t>Vendor Partners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623D701F-2BE5-854C-8409-2505E6D7C725}"/>
                </a:ext>
              </a:extLst>
            </p:cNvPr>
            <p:cNvSpPr txBox="1"/>
            <p:nvPr/>
          </p:nvSpPr>
          <p:spPr>
            <a:xfrm rot="16200000">
              <a:off x="10150403" y="3206716"/>
              <a:ext cx="983768" cy="1477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ts val="1260"/>
                </a:lnSpc>
              </a:pPr>
              <a:r>
                <a:rPr lang="en-US" sz="800" dirty="0">
                  <a:solidFill>
                    <a:schemeClr val="accent4"/>
                  </a:solidFill>
                  <a:latin typeface="Century Gothic" panose="020B0502020202020204" pitchFamily="34" charset="0"/>
                </a:rPr>
                <a:t>Social Media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52572F19-E469-CF4B-B50E-A86BFCDDC5AF}"/>
                </a:ext>
              </a:extLst>
            </p:cNvPr>
            <p:cNvSpPr txBox="1"/>
            <p:nvPr/>
          </p:nvSpPr>
          <p:spPr>
            <a:xfrm rot="16200000">
              <a:off x="10450458" y="3206715"/>
              <a:ext cx="983768" cy="1477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ts val="1260"/>
                </a:lnSpc>
              </a:pPr>
              <a:r>
                <a:rPr lang="en-US" sz="800" dirty="0">
                  <a:solidFill>
                    <a:schemeClr val="accent4"/>
                  </a:solidFill>
                  <a:latin typeface="Century Gothic" panose="020B0502020202020204" pitchFamily="34" charset="0"/>
                </a:rPr>
                <a:t>Reviews</a:t>
              </a:r>
            </a:p>
          </p:txBody>
        </p:sp>
      </p:grp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B29E53DB-5431-9B4A-8BCC-5063A6941BC3}"/>
              </a:ext>
            </a:extLst>
          </p:cNvPr>
          <p:cNvCxnSpPr>
            <a:cxnSpLocks/>
          </p:cNvCxnSpPr>
          <p:nvPr/>
        </p:nvCxnSpPr>
        <p:spPr>
          <a:xfrm>
            <a:off x="10470978" y="3958968"/>
            <a:ext cx="0" cy="2408596"/>
          </a:xfrm>
          <a:prstGeom prst="line">
            <a:avLst/>
          </a:prstGeom>
          <a:ln w="25400">
            <a:solidFill>
              <a:srgbClr val="F4F4F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>
            <a:extLst>
              <a:ext uri="{FF2B5EF4-FFF2-40B4-BE49-F238E27FC236}">
                <a16:creationId xmlns:a16="http://schemas.microsoft.com/office/drawing/2014/main" id="{A64E0B45-6380-104F-AFB5-4B3FB4246ECC}"/>
              </a:ext>
            </a:extLst>
          </p:cNvPr>
          <p:cNvSpPr/>
          <p:nvPr/>
        </p:nvSpPr>
        <p:spPr>
          <a:xfrm>
            <a:off x="10344978" y="4145339"/>
            <a:ext cx="252000" cy="252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15259FD5-DB38-A141-A1DF-16128CFF5957}"/>
              </a:ext>
            </a:extLst>
          </p:cNvPr>
          <p:cNvSpPr/>
          <p:nvPr/>
        </p:nvSpPr>
        <p:spPr>
          <a:xfrm>
            <a:off x="10398978" y="4590991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accent4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FBEF097C-7EDC-7C4C-9C6C-28FE435D1CED}"/>
              </a:ext>
            </a:extLst>
          </p:cNvPr>
          <p:cNvSpPr/>
          <p:nvPr/>
        </p:nvSpPr>
        <p:spPr>
          <a:xfrm>
            <a:off x="10398978" y="4928466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accent4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36709FC5-0302-174F-9BE1-9ED6B1934A12}"/>
              </a:ext>
            </a:extLst>
          </p:cNvPr>
          <p:cNvSpPr/>
          <p:nvPr/>
        </p:nvSpPr>
        <p:spPr>
          <a:xfrm>
            <a:off x="10398978" y="5303479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accent4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7640872-4534-5947-8692-186DBBB3EB49}"/>
              </a:ext>
            </a:extLst>
          </p:cNvPr>
          <p:cNvGrpSpPr/>
          <p:nvPr/>
        </p:nvGrpSpPr>
        <p:grpSpPr>
          <a:xfrm>
            <a:off x="907729" y="1146167"/>
            <a:ext cx="1269649" cy="436852"/>
            <a:chOff x="786855" y="1109596"/>
            <a:chExt cx="1269649" cy="436852"/>
          </a:xfrm>
        </p:grpSpPr>
        <p:sp>
          <p:nvSpPr>
            <p:cNvPr id="234" name="Round Same-side Corner of Rectangle 233">
              <a:extLst>
                <a:ext uri="{FF2B5EF4-FFF2-40B4-BE49-F238E27FC236}">
                  <a16:creationId xmlns:a16="http://schemas.microsoft.com/office/drawing/2014/main" id="{5E5BCCA0-2728-AA4C-A1E8-D816898EF7EA}"/>
                </a:ext>
              </a:extLst>
            </p:cNvPr>
            <p:cNvSpPr/>
            <p:nvPr/>
          </p:nvSpPr>
          <p:spPr>
            <a:xfrm>
              <a:off x="786855" y="1109596"/>
              <a:ext cx="1269649" cy="436852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spc="2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237D3E92-BB25-4841-86DB-715E9CF7B373}"/>
                </a:ext>
              </a:extLst>
            </p:cNvPr>
            <p:cNvSpPr txBox="1"/>
            <p:nvPr/>
          </p:nvSpPr>
          <p:spPr>
            <a:xfrm>
              <a:off x="914230" y="1258551"/>
              <a:ext cx="662253" cy="153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ts val="1260"/>
                </a:lnSpc>
              </a:pPr>
              <a:r>
                <a: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Stages</a:t>
              </a:r>
            </a:p>
          </p:txBody>
        </p:sp>
      </p:grpSp>
      <p:sp>
        <p:nvSpPr>
          <p:cNvPr id="236" name="Round Same-side Corner of Rectangle 235">
            <a:extLst>
              <a:ext uri="{FF2B5EF4-FFF2-40B4-BE49-F238E27FC236}">
                <a16:creationId xmlns:a16="http://schemas.microsoft.com/office/drawing/2014/main" id="{AEAAF4C8-7FA3-FB49-8405-B19DAF25BAA9}"/>
              </a:ext>
            </a:extLst>
          </p:cNvPr>
          <p:cNvSpPr/>
          <p:nvPr/>
        </p:nvSpPr>
        <p:spPr>
          <a:xfrm>
            <a:off x="2307907" y="1146170"/>
            <a:ext cx="1574003" cy="436853"/>
          </a:xfrm>
          <a:prstGeom prst="round2Same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pc="20" dirty="0">
                <a:solidFill>
                  <a:schemeClr val="bg1"/>
                </a:solidFill>
                <a:latin typeface="Century Gothic" panose="020B0502020202020204" pitchFamily="34" charset="0"/>
              </a:rPr>
              <a:t>Awareness</a:t>
            </a:r>
          </a:p>
        </p:txBody>
      </p:sp>
      <p:sp>
        <p:nvSpPr>
          <p:cNvPr id="237" name="Round Same-side Corner of Rectangle 236">
            <a:extLst>
              <a:ext uri="{FF2B5EF4-FFF2-40B4-BE49-F238E27FC236}">
                <a16:creationId xmlns:a16="http://schemas.microsoft.com/office/drawing/2014/main" id="{53F89A3F-E527-2844-BAEE-08548C7DA9C3}"/>
              </a:ext>
            </a:extLst>
          </p:cNvPr>
          <p:cNvSpPr/>
          <p:nvPr/>
        </p:nvSpPr>
        <p:spPr>
          <a:xfrm>
            <a:off x="3962812" y="1146170"/>
            <a:ext cx="1971696" cy="436853"/>
          </a:xfrm>
          <a:prstGeom prst="round2Same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pc="20" dirty="0">
                <a:solidFill>
                  <a:schemeClr val="bg1"/>
                </a:solidFill>
                <a:latin typeface="Century Gothic" panose="020B0502020202020204" pitchFamily="34" charset="0"/>
              </a:rPr>
              <a:t>Consideration</a:t>
            </a:r>
          </a:p>
        </p:txBody>
      </p:sp>
      <p:sp>
        <p:nvSpPr>
          <p:cNvPr id="238" name="Round Same-side Corner of Rectangle 237">
            <a:extLst>
              <a:ext uri="{FF2B5EF4-FFF2-40B4-BE49-F238E27FC236}">
                <a16:creationId xmlns:a16="http://schemas.microsoft.com/office/drawing/2014/main" id="{133C618F-EC4B-794C-AFC5-025FCFF6E41F}"/>
              </a:ext>
            </a:extLst>
          </p:cNvPr>
          <p:cNvSpPr/>
          <p:nvPr/>
        </p:nvSpPr>
        <p:spPr>
          <a:xfrm>
            <a:off x="6015410" y="1146169"/>
            <a:ext cx="1574003" cy="436853"/>
          </a:xfrm>
          <a:prstGeom prst="round2Same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pc="20" dirty="0">
                <a:solidFill>
                  <a:schemeClr val="bg1"/>
                </a:solidFill>
                <a:latin typeface="Century Gothic" panose="020B0502020202020204" pitchFamily="34" charset="0"/>
              </a:rPr>
              <a:t>Acquisition</a:t>
            </a:r>
          </a:p>
        </p:txBody>
      </p:sp>
      <p:sp>
        <p:nvSpPr>
          <p:cNvPr id="239" name="Round Same-side Corner of Rectangle 238">
            <a:extLst>
              <a:ext uri="{FF2B5EF4-FFF2-40B4-BE49-F238E27FC236}">
                <a16:creationId xmlns:a16="http://schemas.microsoft.com/office/drawing/2014/main" id="{59DD71EB-D30F-434E-8B16-F600270D534D}"/>
              </a:ext>
            </a:extLst>
          </p:cNvPr>
          <p:cNvSpPr/>
          <p:nvPr/>
        </p:nvSpPr>
        <p:spPr>
          <a:xfrm>
            <a:off x="7669271" y="1146167"/>
            <a:ext cx="1971696" cy="436853"/>
          </a:xfrm>
          <a:prstGeom prst="round2Same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pc="20" dirty="0">
                <a:solidFill>
                  <a:schemeClr val="bg1"/>
                </a:solidFill>
                <a:latin typeface="Century Gothic" panose="020B0502020202020204" pitchFamily="34" charset="0"/>
              </a:rPr>
              <a:t>Service</a:t>
            </a:r>
          </a:p>
        </p:txBody>
      </p:sp>
      <p:sp>
        <p:nvSpPr>
          <p:cNvPr id="240" name="Round Same-side Corner of Rectangle 239">
            <a:extLst>
              <a:ext uri="{FF2B5EF4-FFF2-40B4-BE49-F238E27FC236}">
                <a16:creationId xmlns:a16="http://schemas.microsoft.com/office/drawing/2014/main" id="{70DABFBC-A762-5441-AAC2-24E0BF1C8F5F}"/>
              </a:ext>
            </a:extLst>
          </p:cNvPr>
          <p:cNvSpPr/>
          <p:nvPr/>
        </p:nvSpPr>
        <p:spPr>
          <a:xfrm>
            <a:off x="9720825" y="1146167"/>
            <a:ext cx="1574003" cy="436853"/>
          </a:xfrm>
          <a:prstGeom prst="round2Same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pc="20" dirty="0">
                <a:solidFill>
                  <a:schemeClr val="bg1"/>
                </a:solidFill>
                <a:latin typeface="Century Gothic" panose="020B0502020202020204" pitchFamily="34" charset="0"/>
              </a:rPr>
              <a:t>Loyalty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50F93CC8-ED8A-C04C-AEF1-A70B0784B874}"/>
              </a:ext>
            </a:extLst>
          </p:cNvPr>
          <p:cNvSpPr/>
          <p:nvPr/>
        </p:nvSpPr>
        <p:spPr>
          <a:xfrm>
            <a:off x="4548434" y="4582730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5FAFFD0D-3225-2E45-A67E-2041D557A417}"/>
              </a:ext>
            </a:extLst>
          </p:cNvPr>
          <p:cNvSpPr/>
          <p:nvPr/>
        </p:nvSpPr>
        <p:spPr>
          <a:xfrm>
            <a:off x="4548434" y="4920205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87EE85AB-4445-5540-88FA-CB6EF1A301B1}"/>
              </a:ext>
            </a:extLst>
          </p:cNvPr>
          <p:cNvSpPr/>
          <p:nvPr/>
        </p:nvSpPr>
        <p:spPr>
          <a:xfrm>
            <a:off x="4548434" y="5295218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CAD2C428-6604-2B43-AEE4-FF7506EE9A8C}"/>
              </a:ext>
            </a:extLst>
          </p:cNvPr>
          <p:cNvSpPr/>
          <p:nvPr/>
        </p:nvSpPr>
        <p:spPr>
          <a:xfrm>
            <a:off x="5302019" y="4590991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87573DAD-DCFC-0141-BE22-15DCCDD09B23}"/>
              </a:ext>
            </a:extLst>
          </p:cNvPr>
          <p:cNvSpPr/>
          <p:nvPr/>
        </p:nvSpPr>
        <p:spPr>
          <a:xfrm>
            <a:off x="5302019" y="4928466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515338F6-863F-E14A-AE1E-6BB5BCAC40FB}"/>
              </a:ext>
            </a:extLst>
          </p:cNvPr>
          <p:cNvSpPr/>
          <p:nvPr/>
        </p:nvSpPr>
        <p:spPr>
          <a:xfrm>
            <a:off x="5302019" y="5303479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B1C17794-8D0E-9E4D-88BD-7333B4AD14C6}"/>
              </a:ext>
            </a:extLst>
          </p:cNvPr>
          <p:cNvSpPr/>
          <p:nvPr/>
        </p:nvSpPr>
        <p:spPr>
          <a:xfrm>
            <a:off x="5301808" y="5661750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54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2" presetClass="entr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5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2" presetClass="entr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2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4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ntr" presetSubtype="16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1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2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6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2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1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2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5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1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2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4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2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1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2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3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2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1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2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2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1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2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1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80" grpId="0" animBg="1"/>
      <p:bldP spid="181" grpId="0" animBg="1"/>
      <p:bldP spid="182" grpId="0" animBg="1"/>
      <p:bldP spid="191" grpId="0" animBg="1"/>
      <p:bldP spid="193" grpId="0" animBg="1"/>
      <p:bldP spid="200" grpId="0" animBg="1"/>
      <p:bldP spid="201" grpId="0" animBg="1"/>
      <p:bldP spid="202" grpId="0" animBg="1"/>
      <p:bldP spid="210" grpId="0" animBg="1"/>
      <p:bldP spid="211" grpId="0" animBg="1"/>
      <p:bldP spid="212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9" grpId="0" animBg="1"/>
      <p:bldP spid="230" grpId="0" animBg="1"/>
      <p:bldP spid="231" grpId="0" animBg="1"/>
      <p:bldP spid="232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53">
            <a:extLst>
              <a:ext uri="{FF2B5EF4-FFF2-40B4-BE49-F238E27FC236}">
                <a16:creationId xmlns:a16="http://schemas.microsoft.com/office/drawing/2014/main" id="{5334AE81-C1C1-3448-A6CA-15EC65DFF3EE}"/>
              </a:ext>
            </a:extLst>
          </p:cNvPr>
          <p:cNvSpPr/>
          <p:nvPr/>
        </p:nvSpPr>
        <p:spPr>
          <a:xfrm>
            <a:off x="804957" y="4660801"/>
            <a:ext cx="10602188" cy="1478315"/>
          </a:xfrm>
          <a:prstGeom prst="roundRect">
            <a:avLst>
              <a:gd name="adj" fmla="val 8405"/>
            </a:avLst>
          </a:prstGeom>
          <a:solidFill>
            <a:schemeClr val="bg1"/>
          </a:solidFill>
          <a:ln w="25400" cmpd="sng">
            <a:noFill/>
            <a:prstDash val="solid"/>
          </a:ln>
          <a:effectLst>
            <a:outerShdw blurRad="2921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60EC12AA-25F9-424A-AD4D-64327C8E82A9}"/>
              </a:ext>
            </a:extLst>
          </p:cNvPr>
          <p:cNvSpPr txBox="1">
            <a:spLocks/>
          </p:cNvSpPr>
          <p:nvPr/>
        </p:nvSpPr>
        <p:spPr bwMode="gray">
          <a:xfrm>
            <a:off x="3897311" y="355641"/>
            <a:ext cx="4397379" cy="525875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Customer Journey Map</a:t>
            </a:r>
          </a:p>
        </p:txBody>
      </p:sp>
      <p:sp>
        <p:nvSpPr>
          <p:cNvPr id="65" name="Rectangle: Rounded Corners 1">
            <a:extLst>
              <a:ext uri="{FF2B5EF4-FFF2-40B4-BE49-F238E27FC236}">
                <a16:creationId xmlns:a16="http://schemas.microsoft.com/office/drawing/2014/main" id="{9698EEDC-D686-5846-9812-5C7E6B5363B0}"/>
              </a:ext>
            </a:extLst>
          </p:cNvPr>
          <p:cNvSpPr/>
          <p:nvPr/>
        </p:nvSpPr>
        <p:spPr>
          <a:xfrm>
            <a:off x="804957" y="1386657"/>
            <a:ext cx="10602188" cy="666412"/>
          </a:xfrm>
          <a:prstGeom prst="roundRect">
            <a:avLst>
              <a:gd name="adj" fmla="val 13307"/>
            </a:avLst>
          </a:prstGeom>
          <a:solidFill>
            <a:schemeClr val="bg1"/>
          </a:solidFill>
          <a:ln w="25400" cmpd="sng">
            <a:noFill/>
            <a:prstDash val="solid"/>
          </a:ln>
          <a:effectLst>
            <a:outerShdw blurRad="2921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Century Gothic" panose="020B0502020202020204" pitchFamily="34" charset="0"/>
            </a:endParaRPr>
          </a:p>
        </p:txBody>
      </p:sp>
      <p:sp>
        <p:nvSpPr>
          <p:cNvPr id="68" name="Rectangle: Rounded Corners 4">
            <a:extLst>
              <a:ext uri="{FF2B5EF4-FFF2-40B4-BE49-F238E27FC236}">
                <a16:creationId xmlns:a16="http://schemas.microsoft.com/office/drawing/2014/main" id="{937FC553-DDE8-3B4A-9064-77F4341B913E}"/>
              </a:ext>
            </a:extLst>
          </p:cNvPr>
          <p:cNvSpPr/>
          <p:nvPr/>
        </p:nvSpPr>
        <p:spPr>
          <a:xfrm>
            <a:off x="804957" y="2153301"/>
            <a:ext cx="10602188" cy="1082819"/>
          </a:xfrm>
          <a:prstGeom prst="roundRect">
            <a:avLst>
              <a:gd name="adj" fmla="val 11627"/>
            </a:avLst>
          </a:prstGeom>
          <a:solidFill>
            <a:schemeClr val="bg1"/>
          </a:solidFill>
          <a:ln w="25400" cmpd="sng">
            <a:noFill/>
            <a:prstDash val="solid"/>
          </a:ln>
          <a:effectLst>
            <a:outerShdw blurRad="2921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Century Gothic" panose="020B0502020202020204" pitchFamily="34" charset="0"/>
            </a:endParaRPr>
          </a:p>
        </p:txBody>
      </p:sp>
      <p:sp>
        <p:nvSpPr>
          <p:cNvPr id="69" name="Rectangle: Rounded Corners 51">
            <a:extLst>
              <a:ext uri="{FF2B5EF4-FFF2-40B4-BE49-F238E27FC236}">
                <a16:creationId xmlns:a16="http://schemas.microsoft.com/office/drawing/2014/main" id="{E194EF8F-EEB7-0242-8BA3-25BA5DC95886}"/>
              </a:ext>
            </a:extLst>
          </p:cNvPr>
          <p:cNvSpPr/>
          <p:nvPr/>
        </p:nvSpPr>
        <p:spPr>
          <a:xfrm>
            <a:off x="804957" y="3341456"/>
            <a:ext cx="10602188" cy="1219113"/>
          </a:xfrm>
          <a:prstGeom prst="roundRect">
            <a:avLst>
              <a:gd name="adj" fmla="val 8458"/>
            </a:avLst>
          </a:prstGeom>
          <a:solidFill>
            <a:schemeClr val="bg1"/>
          </a:solidFill>
          <a:ln w="25400" cmpd="sng">
            <a:noFill/>
            <a:prstDash val="solid"/>
          </a:ln>
          <a:effectLst>
            <a:outerShdw blurRad="2921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Century Gothic" panose="020B0502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2398D09-F70F-8049-910F-BF561162F077}"/>
              </a:ext>
            </a:extLst>
          </p:cNvPr>
          <p:cNvSpPr txBox="1"/>
          <p:nvPr/>
        </p:nvSpPr>
        <p:spPr>
          <a:xfrm>
            <a:off x="1028127" y="1642919"/>
            <a:ext cx="415178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Stages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F07ED6-298C-EA42-9E0C-C4A04143D29E}"/>
              </a:ext>
            </a:extLst>
          </p:cNvPr>
          <p:cNvSpPr txBox="1"/>
          <p:nvPr/>
        </p:nvSpPr>
        <p:spPr>
          <a:xfrm>
            <a:off x="1033301" y="2617766"/>
            <a:ext cx="32861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Steps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6561CFA-BF6B-484B-A441-F69DF7C379E4}"/>
              </a:ext>
            </a:extLst>
          </p:cNvPr>
          <p:cNvSpPr txBox="1"/>
          <p:nvPr/>
        </p:nvSpPr>
        <p:spPr>
          <a:xfrm>
            <a:off x="1026023" y="3874068"/>
            <a:ext cx="746999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Touchpoints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D5FAA5-048E-E745-9D7A-4142FF86B49A}"/>
              </a:ext>
            </a:extLst>
          </p:cNvPr>
          <p:cNvSpPr txBox="1"/>
          <p:nvPr/>
        </p:nvSpPr>
        <p:spPr>
          <a:xfrm>
            <a:off x="1033301" y="5323014"/>
            <a:ext cx="94256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CSAT Measures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1ACD339-18A0-5243-9B7E-C4F616A8F825}"/>
              </a:ext>
            </a:extLst>
          </p:cNvPr>
          <p:cNvGrpSpPr/>
          <p:nvPr/>
        </p:nvGrpSpPr>
        <p:grpSpPr>
          <a:xfrm>
            <a:off x="2171259" y="1043518"/>
            <a:ext cx="8967656" cy="5450704"/>
            <a:chOff x="2366010" y="1043518"/>
            <a:chExt cx="8967656" cy="5450704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01B4B1-5B64-4B4E-8607-B7DFB61E921A}"/>
                </a:ext>
              </a:extLst>
            </p:cNvPr>
            <p:cNvCxnSpPr/>
            <p:nvPr/>
          </p:nvCxnSpPr>
          <p:spPr>
            <a:xfrm>
              <a:off x="2366010" y="1043518"/>
              <a:ext cx="0" cy="5450704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57EE2B6-A304-C14F-8070-DCD0B77431AA}"/>
                </a:ext>
              </a:extLst>
            </p:cNvPr>
            <p:cNvCxnSpPr/>
            <p:nvPr/>
          </p:nvCxnSpPr>
          <p:spPr>
            <a:xfrm>
              <a:off x="4152900" y="1043518"/>
              <a:ext cx="0" cy="5450704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0D262A8-0957-FD49-B96D-A4A7F4F4634B}"/>
                </a:ext>
              </a:extLst>
            </p:cNvPr>
            <p:cNvCxnSpPr/>
            <p:nvPr/>
          </p:nvCxnSpPr>
          <p:spPr>
            <a:xfrm>
              <a:off x="5951220" y="1043518"/>
              <a:ext cx="0" cy="5450704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34A16CF-711E-2C48-B96A-2E20BBB7E53B}"/>
                </a:ext>
              </a:extLst>
            </p:cNvPr>
            <p:cNvCxnSpPr/>
            <p:nvPr/>
          </p:nvCxnSpPr>
          <p:spPr>
            <a:xfrm>
              <a:off x="7770508" y="1043518"/>
              <a:ext cx="0" cy="5450704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E94B7A6-974C-9E4B-ABEB-CCF62787183E}"/>
                </a:ext>
              </a:extLst>
            </p:cNvPr>
            <p:cNvCxnSpPr/>
            <p:nvPr/>
          </p:nvCxnSpPr>
          <p:spPr>
            <a:xfrm>
              <a:off x="9590090" y="1043518"/>
              <a:ext cx="0" cy="5450704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FAD59B1-AA04-D944-A367-2D7B9BC151DA}"/>
                </a:ext>
              </a:extLst>
            </p:cNvPr>
            <p:cNvSpPr/>
            <p:nvPr/>
          </p:nvSpPr>
          <p:spPr>
            <a:xfrm>
              <a:off x="2432276" y="1043518"/>
              <a:ext cx="1653642" cy="5450704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800" dirty="0">
                <a:latin typeface="Century Gothic" panose="020B0502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3313721-A537-8A4D-9E16-CB8A2AB43B7B}"/>
                </a:ext>
              </a:extLst>
            </p:cNvPr>
            <p:cNvSpPr/>
            <p:nvPr/>
          </p:nvSpPr>
          <p:spPr>
            <a:xfrm>
              <a:off x="4219165" y="1043518"/>
              <a:ext cx="1653642" cy="5450704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800" dirty="0">
                <a:latin typeface="Century Gothic" panose="020B0502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E19D42F-9DB7-1045-B0A5-499E111C10C4}"/>
                </a:ext>
              </a:extLst>
            </p:cNvPr>
            <p:cNvSpPr/>
            <p:nvPr/>
          </p:nvSpPr>
          <p:spPr>
            <a:xfrm>
              <a:off x="6038959" y="1043518"/>
              <a:ext cx="1653642" cy="5450704"/>
            </a:xfrm>
            <a:prstGeom prst="rect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800" dirty="0">
                <a:latin typeface="Century Gothic" panose="020B0502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783F5D9-A7BA-7B44-AC41-2BB8225557F2}"/>
                </a:ext>
              </a:extLst>
            </p:cNvPr>
            <p:cNvSpPr/>
            <p:nvPr/>
          </p:nvSpPr>
          <p:spPr>
            <a:xfrm>
              <a:off x="7848516" y="1043518"/>
              <a:ext cx="1653642" cy="5450704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800" dirty="0">
                <a:latin typeface="Century Gothic" panose="020B050202020202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EB2391A-6BBF-4242-B5E9-D815BA3416CF}"/>
                </a:ext>
              </a:extLst>
            </p:cNvPr>
            <p:cNvSpPr/>
            <p:nvPr/>
          </p:nvSpPr>
          <p:spPr>
            <a:xfrm>
              <a:off x="9680024" y="1043518"/>
              <a:ext cx="1653642" cy="5450704"/>
            </a:xfrm>
            <a:prstGeom prst="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8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85" name="Right Arrow 84">
            <a:extLst>
              <a:ext uri="{FF2B5EF4-FFF2-40B4-BE49-F238E27FC236}">
                <a16:creationId xmlns:a16="http://schemas.microsoft.com/office/drawing/2014/main" id="{93D87F3F-DC29-6649-8A04-1A7361373EAD}"/>
              </a:ext>
            </a:extLst>
          </p:cNvPr>
          <p:cNvSpPr/>
          <p:nvPr/>
        </p:nvSpPr>
        <p:spPr>
          <a:xfrm>
            <a:off x="2312397" y="2229431"/>
            <a:ext cx="1059685" cy="433180"/>
          </a:xfrm>
          <a:prstGeom prst="rightArrow">
            <a:avLst>
              <a:gd name="adj1" fmla="val 61860"/>
              <a:gd name="adj2" fmla="val 6637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Sales Call</a:t>
            </a:r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161195E6-BE4A-1343-A275-617EF9D91535}"/>
              </a:ext>
            </a:extLst>
          </p:cNvPr>
          <p:cNvSpPr/>
          <p:nvPr/>
        </p:nvSpPr>
        <p:spPr>
          <a:xfrm>
            <a:off x="2573186" y="2691822"/>
            <a:ext cx="1161569" cy="433180"/>
          </a:xfrm>
          <a:prstGeom prst="rightArrow">
            <a:avLst>
              <a:gd name="adj1" fmla="val 61860"/>
              <a:gd name="adj2" fmla="val 6637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Trials</a:t>
            </a:r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3104FA74-F8F1-2A46-9925-A4E937D05F62}"/>
              </a:ext>
            </a:extLst>
          </p:cNvPr>
          <p:cNvSpPr/>
          <p:nvPr/>
        </p:nvSpPr>
        <p:spPr>
          <a:xfrm>
            <a:off x="3460015" y="2240164"/>
            <a:ext cx="1896187" cy="433180"/>
          </a:xfrm>
          <a:prstGeom prst="rightArrow">
            <a:avLst>
              <a:gd name="adj1" fmla="val 61860"/>
              <a:gd name="adj2" fmla="val 66370"/>
            </a:avLst>
          </a:prstGeom>
          <a:solidFill>
            <a:srgbClr val="00D9D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Training and Scope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A66101A-CAB1-AA4A-8D6F-EB9A27F1153E}"/>
              </a:ext>
            </a:extLst>
          </p:cNvPr>
          <p:cNvSpPr txBox="1"/>
          <p:nvPr/>
        </p:nvSpPr>
        <p:spPr>
          <a:xfrm>
            <a:off x="9699757" y="1589058"/>
            <a:ext cx="1183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Support &amp; Upsell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96FCB19-AB4C-7E41-BEDB-2AB461EF51F4}"/>
              </a:ext>
            </a:extLst>
          </p:cNvPr>
          <p:cNvSpPr txBox="1"/>
          <p:nvPr/>
        </p:nvSpPr>
        <p:spPr>
          <a:xfrm>
            <a:off x="2692289" y="1589058"/>
            <a:ext cx="7441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Pre-sales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2C1B4F5-D7A2-454F-A8BC-6EA460C452A9}"/>
              </a:ext>
            </a:extLst>
          </p:cNvPr>
          <p:cNvSpPr txBox="1"/>
          <p:nvPr/>
        </p:nvSpPr>
        <p:spPr>
          <a:xfrm>
            <a:off x="4384058" y="1589058"/>
            <a:ext cx="939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Onboarding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0BAFD8-08CE-C745-8282-02598A457438}"/>
              </a:ext>
            </a:extLst>
          </p:cNvPr>
          <p:cNvSpPr txBox="1"/>
          <p:nvPr/>
        </p:nvSpPr>
        <p:spPr>
          <a:xfrm>
            <a:off x="6228652" y="1589058"/>
            <a:ext cx="907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Early Usage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A98482F-D0A1-D04A-9509-8AA2CD52F178}"/>
              </a:ext>
            </a:extLst>
          </p:cNvPr>
          <p:cNvSpPr txBox="1"/>
          <p:nvPr/>
        </p:nvSpPr>
        <p:spPr>
          <a:xfrm>
            <a:off x="7974916" y="1589058"/>
            <a:ext cx="1048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Mature Usage</a:t>
            </a:r>
          </a:p>
        </p:txBody>
      </p:sp>
      <p:sp>
        <p:nvSpPr>
          <p:cNvPr id="93" name="Right Arrow 92">
            <a:extLst>
              <a:ext uri="{FF2B5EF4-FFF2-40B4-BE49-F238E27FC236}">
                <a16:creationId xmlns:a16="http://schemas.microsoft.com/office/drawing/2014/main" id="{0AE757DE-492B-DD45-B2CC-F621887E38A8}"/>
              </a:ext>
            </a:extLst>
          </p:cNvPr>
          <p:cNvSpPr/>
          <p:nvPr/>
        </p:nvSpPr>
        <p:spPr>
          <a:xfrm>
            <a:off x="4070144" y="2691822"/>
            <a:ext cx="1310421" cy="433180"/>
          </a:xfrm>
          <a:prstGeom prst="rightArrow">
            <a:avLst>
              <a:gd name="adj1" fmla="val 61860"/>
              <a:gd name="adj2" fmla="val 66370"/>
            </a:avLst>
          </a:prstGeom>
          <a:solidFill>
            <a:srgbClr val="00D9D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Get Setting</a:t>
            </a:r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076FF3E4-DB5B-F840-8CE5-1C369913E7AB}"/>
              </a:ext>
            </a:extLst>
          </p:cNvPr>
          <p:cNvSpPr/>
          <p:nvPr/>
        </p:nvSpPr>
        <p:spPr>
          <a:xfrm>
            <a:off x="5718562" y="2240164"/>
            <a:ext cx="1310421" cy="433180"/>
          </a:xfrm>
          <a:prstGeom prst="rightArrow">
            <a:avLst>
              <a:gd name="adj1" fmla="val 61860"/>
              <a:gd name="adj2" fmla="val 66370"/>
            </a:avLst>
          </a:prstGeom>
          <a:solidFill>
            <a:srgbClr val="27C0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Initial User</a:t>
            </a:r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51DC31BB-99C7-994F-9F96-6CF7602EB474}"/>
              </a:ext>
            </a:extLst>
          </p:cNvPr>
          <p:cNvSpPr/>
          <p:nvPr/>
        </p:nvSpPr>
        <p:spPr>
          <a:xfrm>
            <a:off x="5531972" y="2691822"/>
            <a:ext cx="2047659" cy="433180"/>
          </a:xfrm>
          <a:prstGeom prst="rightArrow">
            <a:avLst>
              <a:gd name="adj1" fmla="val 61860"/>
              <a:gd name="adj2" fmla="val 66370"/>
            </a:avLst>
          </a:prstGeom>
          <a:solidFill>
            <a:srgbClr val="27C0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Develop Super User</a:t>
            </a:r>
          </a:p>
        </p:txBody>
      </p:sp>
      <p:sp>
        <p:nvSpPr>
          <p:cNvPr id="96" name="Right Arrow 95">
            <a:extLst>
              <a:ext uri="{FF2B5EF4-FFF2-40B4-BE49-F238E27FC236}">
                <a16:creationId xmlns:a16="http://schemas.microsoft.com/office/drawing/2014/main" id="{A7F00133-897E-4240-9014-2C18DE677FFA}"/>
              </a:ext>
            </a:extLst>
          </p:cNvPr>
          <p:cNvSpPr/>
          <p:nvPr/>
        </p:nvSpPr>
        <p:spPr>
          <a:xfrm>
            <a:off x="7257968" y="2240164"/>
            <a:ext cx="2104324" cy="433180"/>
          </a:xfrm>
          <a:prstGeom prst="rightArrow">
            <a:avLst>
              <a:gd name="adj1" fmla="val 61860"/>
              <a:gd name="adj2" fmla="val 6637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Major Rollout</a:t>
            </a:r>
          </a:p>
        </p:txBody>
      </p:sp>
      <p:sp>
        <p:nvSpPr>
          <p:cNvPr id="97" name="Right Arrow 96">
            <a:extLst>
              <a:ext uri="{FF2B5EF4-FFF2-40B4-BE49-F238E27FC236}">
                <a16:creationId xmlns:a16="http://schemas.microsoft.com/office/drawing/2014/main" id="{4AD4217A-BB4C-0B45-BCF1-AFA81F0CCC9A}"/>
              </a:ext>
            </a:extLst>
          </p:cNvPr>
          <p:cNvSpPr/>
          <p:nvPr/>
        </p:nvSpPr>
        <p:spPr>
          <a:xfrm>
            <a:off x="7710429" y="2704273"/>
            <a:ext cx="1313627" cy="433180"/>
          </a:xfrm>
          <a:prstGeom prst="rightArrow">
            <a:avLst>
              <a:gd name="adj1" fmla="val 61860"/>
              <a:gd name="adj2" fmla="val 6637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entury Gothic" panose="020B0502020202020204" pitchFamily="34" charset="0"/>
              </a:rPr>
              <a:t>User Forum</a:t>
            </a:r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9BC7DC4F-64FD-E540-B457-F091CDDB2536}"/>
              </a:ext>
            </a:extLst>
          </p:cNvPr>
          <p:cNvSpPr/>
          <p:nvPr/>
        </p:nvSpPr>
        <p:spPr>
          <a:xfrm>
            <a:off x="9539215" y="2240164"/>
            <a:ext cx="1313627" cy="433180"/>
          </a:xfrm>
          <a:prstGeom prst="rightArrow">
            <a:avLst>
              <a:gd name="adj1" fmla="val 61860"/>
              <a:gd name="adj2" fmla="val 66370"/>
            </a:avLst>
          </a:prstGeom>
          <a:solidFill>
            <a:srgbClr val="9276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Support</a:t>
            </a:r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4619E6E7-DF16-144C-86C3-BDE02374641E}"/>
              </a:ext>
            </a:extLst>
          </p:cNvPr>
          <p:cNvSpPr/>
          <p:nvPr/>
        </p:nvSpPr>
        <p:spPr>
          <a:xfrm>
            <a:off x="9098190" y="2700227"/>
            <a:ext cx="958640" cy="433180"/>
          </a:xfrm>
          <a:prstGeom prst="rightArrow">
            <a:avLst>
              <a:gd name="adj1" fmla="val 61860"/>
              <a:gd name="adj2" fmla="val 66370"/>
            </a:avLst>
          </a:prstGeom>
          <a:solidFill>
            <a:srgbClr val="9276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Feedback</a:t>
            </a:r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66A5D7CA-98D0-1E45-A82D-771F5A4F5950}"/>
              </a:ext>
            </a:extLst>
          </p:cNvPr>
          <p:cNvSpPr/>
          <p:nvPr/>
        </p:nvSpPr>
        <p:spPr>
          <a:xfrm>
            <a:off x="10106628" y="2691822"/>
            <a:ext cx="958640" cy="433180"/>
          </a:xfrm>
          <a:prstGeom prst="rightArrow">
            <a:avLst>
              <a:gd name="adj1" fmla="val 61860"/>
              <a:gd name="adj2" fmla="val 66370"/>
            </a:avLst>
          </a:prstGeom>
          <a:solidFill>
            <a:srgbClr val="9276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entury Gothic" panose="020B0502020202020204" pitchFamily="34" charset="0"/>
              </a:rPr>
              <a:t>Upsell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08AEBFE-B84C-D94C-B351-B5923220D21A}"/>
              </a:ext>
            </a:extLst>
          </p:cNvPr>
          <p:cNvGrpSpPr/>
          <p:nvPr/>
        </p:nvGrpSpPr>
        <p:grpSpPr>
          <a:xfrm>
            <a:off x="2384699" y="3464372"/>
            <a:ext cx="8583576" cy="963488"/>
            <a:chOff x="2579450" y="3464372"/>
            <a:chExt cx="8583576" cy="963488"/>
          </a:xfrm>
        </p:grpSpPr>
        <p:sp>
          <p:nvSpPr>
            <p:cNvPr id="102" name="Rectangle: Folded Corner 166">
              <a:extLst>
                <a:ext uri="{FF2B5EF4-FFF2-40B4-BE49-F238E27FC236}">
                  <a16:creationId xmlns:a16="http://schemas.microsoft.com/office/drawing/2014/main" id="{3B302611-6A5C-A645-B85E-97FB6CCD72FF}"/>
                </a:ext>
              </a:extLst>
            </p:cNvPr>
            <p:cNvSpPr/>
            <p:nvPr/>
          </p:nvSpPr>
          <p:spPr>
            <a:xfrm>
              <a:off x="2579450" y="3731442"/>
              <a:ext cx="630430" cy="43914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21920" rtlCol="0" anchor="ctr"/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Phone</a:t>
              </a:r>
            </a:p>
          </p:txBody>
        </p:sp>
        <p:sp>
          <p:nvSpPr>
            <p:cNvPr id="103" name="Rectangle: Folded Corner 166">
              <a:extLst>
                <a:ext uri="{FF2B5EF4-FFF2-40B4-BE49-F238E27FC236}">
                  <a16:creationId xmlns:a16="http://schemas.microsoft.com/office/drawing/2014/main" id="{ED6A2FF4-BC8C-7948-BB35-3183DF4C5948}"/>
                </a:ext>
              </a:extLst>
            </p:cNvPr>
            <p:cNvSpPr/>
            <p:nvPr/>
          </p:nvSpPr>
          <p:spPr>
            <a:xfrm>
              <a:off x="3287938" y="3731442"/>
              <a:ext cx="630430" cy="43914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21920" rtlCol="0" anchor="ctr"/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Website</a:t>
              </a:r>
            </a:p>
          </p:txBody>
        </p:sp>
        <p:sp>
          <p:nvSpPr>
            <p:cNvPr id="104" name="Rectangle: Folded Corner 166">
              <a:extLst>
                <a:ext uri="{FF2B5EF4-FFF2-40B4-BE49-F238E27FC236}">
                  <a16:creationId xmlns:a16="http://schemas.microsoft.com/office/drawing/2014/main" id="{253790A3-C4FA-DA49-BBE1-71A6A269B1CC}"/>
                </a:ext>
              </a:extLst>
            </p:cNvPr>
            <p:cNvSpPr/>
            <p:nvPr/>
          </p:nvSpPr>
          <p:spPr>
            <a:xfrm>
              <a:off x="4375930" y="3464372"/>
              <a:ext cx="630430" cy="43914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21920" rtlCol="0" anchor="ctr"/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Wizard</a:t>
              </a:r>
            </a:p>
          </p:txBody>
        </p:sp>
        <p:sp>
          <p:nvSpPr>
            <p:cNvPr id="105" name="Rectangle: Folded Corner 166">
              <a:extLst>
                <a:ext uri="{FF2B5EF4-FFF2-40B4-BE49-F238E27FC236}">
                  <a16:creationId xmlns:a16="http://schemas.microsoft.com/office/drawing/2014/main" id="{2882881B-C9C6-EF43-B634-CA72185F0074}"/>
                </a:ext>
              </a:extLst>
            </p:cNvPr>
            <p:cNvSpPr/>
            <p:nvPr/>
          </p:nvSpPr>
          <p:spPr>
            <a:xfrm>
              <a:off x="5084418" y="3464372"/>
              <a:ext cx="630430" cy="43914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21920" rtlCol="0" anchor="ctr"/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Exam</a:t>
              </a:r>
            </a:p>
          </p:txBody>
        </p:sp>
        <p:sp>
          <p:nvSpPr>
            <p:cNvPr id="106" name="Rectangle: Folded Corner 166">
              <a:extLst>
                <a:ext uri="{FF2B5EF4-FFF2-40B4-BE49-F238E27FC236}">
                  <a16:creationId xmlns:a16="http://schemas.microsoft.com/office/drawing/2014/main" id="{012849CC-0499-8A4F-A5AB-55C682E4A153}"/>
                </a:ext>
              </a:extLst>
            </p:cNvPr>
            <p:cNvSpPr/>
            <p:nvPr/>
          </p:nvSpPr>
          <p:spPr>
            <a:xfrm>
              <a:off x="4375930" y="3988720"/>
              <a:ext cx="630430" cy="43914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21920" rtlCol="0" anchor="ctr"/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Scope</a:t>
              </a:r>
            </a:p>
          </p:txBody>
        </p:sp>
        <p:sp>
          <p:nvSpPr>
            <p:cNvPr id="107" name="Rectangle: Folded Corner 166">
              <a:extLst>
                <a:ext uri="{FF2B5EF4-FFF2-40B4-BE49-F238E27FC236}">
                  <a16:creationId xmlns:a16="http://schemas.microsoft.com/office/drawing/2014/main" id="{09C50784-C018-8D4B-BD95-69B31BBEBDE0}"/>
                </a:ext>
              </a:extLst>
            </p:cNvPr>
            <p:cNvSpPr/>
            <p:nvPr/>
          </p:nvSpPr>
          <p:spPr>
            <a:xfrm>
              <a:off x="5084418" y="3988720"/>
              <a:ext cx="630430" cy="43914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21920" rtlCol="0" anchor="ctr"/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Training</a:t>
              </a:r>
            </a:p>
          </p:txBody>
        </p:sp>
        <p:sp>
          <p:nvSpPr>
            <p:cNvPr id="108" name="Rectangle: Folded Corner 166">
              <a:extLst>
                <a:ext uri="{FF2B5EF4-FFF2-40B4-BE49-F238E27FC236}">
                  <a16:creationId xmlns:a16="http://schemas.microsoft.com/office/drawing/2014/main" id="{F0ED4240-850C-8549-86BF-4308E62CE9BF}"/>
                </a:ext>
              </a:extLst>
            </p:cNvPr>
            <p:cNvSpPr/>
            <p:nvPr/>
          </p:nvSpPr>
          <p:spPr>
            <a:xfrm>
              <a:off x="6200031" y="3464372"/>
              <a:ext cx="630430" cy="43914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21920" rtlCol="0" anchor="ctr"/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Onboard</a:t>
              </a:r>
            </a:p>
          </p:txBody>
        </p:sp>
        <p:sp>
          <p:nvSpPr>
            <p:cNvPr id="109" name="Rectangle: Folded Corner 166">
              <a:extLst>
                <a:ext uri="{FF2B5EF4-FFF2-40B4-BE49-F238E27FC236}">
                  <a16:creationId xmlns:a16="http://schemas.microsoft.com/office/drawing/2014/main" id="{1F13BF92-3C40-034C-8F51-EF939B831894}"/>
                </a:ext>
              </a:extLst>
            </p:cNvPr>
            <p:cNvSpPr/>
            <p:nvPr/>
          </p:nvSpPr>
          <p:spPr>
            <a:xfrm>
              <a:off x="6908519" y="3464372"/>
              <a:ext cx="630430" cy="43914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21920" rtlCol="0" anchor="ctr"/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Intro</a:t>
              </a:r>
            </a:p>
          </p:txBody>
        </p:sp>
        <p:sp>
          <p:nvSpPr>
            <p:cNvPr id="110" name="Rectangle: Folded Corner 166">
              <a:extLst>
                <a:ext uri="{FF2B5EF4-FFF2-40B4-BE49-F238E27FC236}">
                  <a16:creationId xmlns:a16="http://schemas.microsoft.com/office/drawing/2014/main" id="{AD4D003F-2F5B-CB45-8E64-26CE4D61DB6B}"/>
                </a:ext>
              </a:extLst>
            </p:cNvPr>
            <p:cNvSpPr/>
            <p:nvPr/>
          </p:nvSpPr>
          <p:spPr>
            <a:xfrm>
              <a:off x="6200031" y="3988720"/>
              <a:ext cx="630430" cy="43914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21920" rtlCol="0" anchor="ctr"/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Admin</a:t>
              </a:r>
            </a:p>
          </p:txBody>
        </p:sp>
        <p:sp>
          <p:nvSpPr>
            <p:cNvPr id="111" name="Rectangle: Folded Corner 166">
              <a:extLst>
                <a:ext uri="{FF2B5EF4-FFF2-40B4-BE49-F238E27FC236}">
                  <a16:creationId xmlns:a16="http://schemas.microsoft.com/office/drawing/2014/main" id="{2FAD2F71-4419-A848-9C85-CCA200F006D5}"/>
                </a:ext>
              </a:extLst>
            </p:cNvPr>
            <p:cNvSpPr/>
            <p:nvPr/>
          </p:nvSpPr>
          <p:spPr>
            <a:xfrm>
              <a:off x="6908519" y="3988720"/>
              <a:ext cx="630430" cy="43914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21920" rtlCol="0" anchor="ctr"/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Support</a:t>
              </a:r>
            </a:p>
          </p:txBody>
        </p:sp>
        <p:sp>
          <p:nvSpPr>
            <p:cNvPr id="112" name="Rectangle: Folded Corner 166">
              <a:extLst>
                <a:ext uri="{FF2B5EF4-FFF2-40B4-BE49-F238E27FC236}">
                  <a16:creationId xmlns:a16="http://schemas.microsoft.com/office/drawing/2014/main" id="{A0019B2B-575E-BC42-A223-FDC0C18867FF}"/>
                </a:ext>
              </a:extLst>
            </p:cNvPr>
            <p:cNvSpPr/>
            <p:nvPr/>
          </p:nvSpPr>
          <p:spPr>
            <a:xfrm>
              <a:off x="8005079" y="3464372"/>
              <a:ext cx="630430" cy="43914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21920" rtlCol="0" anchor="ctr"/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AM</a:t>
              </a:r>
            </a:p>
          </p:txBody>
        </p:sp>
        <p:sp>
          <p:nvSpPr>
            <p:cNvPr id="113" name="Rectangle: Folded Corner 166">
              <a:extLst>
                <a:ext uri="{FF2B5EF4-FFF2-40B4-BE49-F238E27FC236}">
                  <a16:creationId xmlns:a16="http://schemas.microsoft.com/office/drawing/2014/main" id="{8495E896-EDAB-5B47-90F6-A47CE45D44D5}"/>
                </a:ext>
              </a:extLst>
            </p:cNvPr>
            <p:cNvSpPr/>
            <p:nvPr/>
          </p:nvSpPr>
          <p:spPr>
            <a:xfrm>
              <a:off x="8713567" y="3464372"/>
              <a:ext cx="630430" cy="43914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21920" rtlCol="0" anchor="ctr"/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AD</a:t>
              </a:r>
            </a:p>
          </p:txBody>
        </p:sp>
        <p:sp>
          <p:nvSpPr>
            <p:cNvPr id="114" name="Rectangle: Folded Corner 166">
              <a:extLst>
                <a:ext uri="{FF2B5EF4-FFF2-40B4-BE49-F238E27FC236}">
                  <a16:creationId xmlns:a16="http://schemas.microsoft.com/office/drawing/2014/main" id="{D86A171C-FA11-9347-9611-17C5A7A0E7AB}"/>
                </a:ext>
              </a:extLst>
            </p:cNvPr>
            <p:cNvSpPr/>
            <p:nvPr/>
          </p:nvSpPr>
          <p:spPr>
            <a:xfrm>
              <a:off x="8005079" y="3988720"/>
              <a:ext cx="630430" cy="43914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21920" rtlCol="0" anchor="ctr"/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Training</a:t>
              </a:r>
            </a:p>
          </p:txBody>
        </p:sp>
        <p:sp>
          <p:nvSpPr>
            <p:cNvPr id="115" name="Rectangle: Folded Corner 166">
              <a:extLst>
                <a:ext uri="{FF2B5EF4-FFF2-40B4-BE49-F238E27FC236}">
                  <a16:creationId xmlns:a16="http://schemas.microsoft.com/office/drawing/2014/main" id="{196BD03B-FC31-734D-8010-A97025BC74A2}"/>
                </a:ext>
              </a:extLst>
            </p:cNvPr>
            <p:cNvSpPr/>
            <p:nvPr/>
          </p:nvSpPr>
          <p:spPr>
            <a:xfrm>
              <a:off x="8713567" y="3988720"/>
              <a:ext cx="630430" cy="43914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21920" rtlCol="0" anchor="ctr"/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Scope</a:t>
              </a:r>
            </a:p>
          </p:txBody>
        </p:sp>
        <p:sp>
          <p:nvSpPr>
            <p:cNvPr id="116" name="Rectangle: Folded Corner 166">
              <a:extLst>
                <a:ext uri="{FF2B5EF4-FFF2-40B4-BE49-F238E27FC236}">
                  <a16:creationId xmlns:a16="http://schemas.microsoft.com/office/drawing/2014/main" id="{13018F31-AC32-E94C-AD81-14C8A9D343CF}"/>
                </a:ext>
              </a:extLst>
            </p:cNvPr>
            <p:cNvSpPr/>
            <p:nvPr/>
          </p:nvSpPr>
          <p:spPr>
            <a:xfrm>
              <a:off x="9824108" y="3464372"/>
              <a:ext cx="630430" cy="43914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21920" rtlCol="0" anchor="ctr"/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Proposal</a:t>
              </a:r>
            </a:p>
          </p:txBody>
        </p:sp>
        <p:sp>
          <p:nvSpPr>
            <p:cNvPr id="117" name="Rectangle: Folded Corner 166">
              <a:extLst>
                <a:ext uri="{FF2B5EF4-FFF2-40B4-BE49-F238E27FC236}">
                  <a16:creationId xmlns:a16="http://schemas.microsoft.com/office/drawing/2014/main" id="{71D65A99-A5C7-8A42-A7C0-C2458A40E1A0}"/>
                </a:ext>
              </a:extLst>
            </p:cNvPr>
            <p:cNvSpPr/>
            <p:nvPr/>
          </p:nvSpPr>
          <p:spPr>
            <a:xfrm>
              <a:off x="10532596" y="3464372"/>
              <a:ext cx="630430" cy="43914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21920" rtlCol="0" anchor="ctr"/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CSAT Call</a:t>
              </a:r>
            </a:p>
          </p:txBody>
        </p:sp>
        <p:sp>
          <p:nvSpPr>
            <p:cNvPr id="118" name="Rectangle: Folded Corner 166">
              <a:extLst>
                <a:ext uri="{FF2B5EF4-FFF2-40B4-BE49-F238E27FC236}">
                  <a16:creationId xmlns:a16="http://schemas.microsoft.com/office/drawing/2014/main" id="{2B39C4DF-5FFD-4643-8CED-1CE9ED6C301E}"/>
                </a:ext>
              </a:extLst>
            </p:cNvPr>
            <p:cNvSpPr/>
            <p:nvPr/>
          </p:nvSpPr>
          <p:spPr>
            <a:xfrm>
              <a:off x="9824108" y="3988720"/>
              <a:ext cx="630430" cy="43914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21920" rtlCol="0" anchor="ctr"/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Forum</a:t>
              </a:r>
            </a:p>
          </p:txBody>
        </p:sp>
        <p:sp>
          <p:nvSpPr>
            <p:cNvPr id="119" name="Rectangle: Folded Corner 166">
              <a:extLst>
                <a:ext uri="{FF2B5EF4-FFF2-40B4-BE49-F238E27FC236}">
                  <a16:creationId xmlns:a16="http://schemas.microsoft.com/office/drawing/2014/main" id="{6BFEFBF6-9E38-A149-8B56-02B9A6045E89}"/>
                </a:ext>
              </a:extLst>
            </p:cNvPr>
            <p:cNvSpPr/>
            <p:nvPr/>
          </p:nvSpPr>
          <p:spPr>
            <a:xfrm>
              <a:off x="10532596" y="3988720"/>
              <a:ext cx="630430" cy="43914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21920" rtlCol="0" anchor="ctr"/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Support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03B6DB87-461C-194C-9C15-00083589FD39}"/>
              </a:ext>
            </a:extLst>
          </p:cNvPr>
          <p:cNvSpPr txBox="1"/>
          <p:nvPr/>
        </p:nvSpPr>
        <p:spPr>
          <a:xfrm>
            <a:off x="2354779" y="5041676"/>
            <a:ext cx="1440486" cy="69281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171450" indent="-171450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Did we answer your questions ?</a:t>
            </a:r>
          </a:p>
          <a:p>
            <a:pPr marL="171450" indent="-171450">
              <a:lnSpc>
                <a:spcPts val="1060"/>
              </a:lnSpc>
              <a:buFont typeface="Arial" panose="020B0604020202020204" pitchFamily="34" charset="0"/>
              <a:buChar char="•"/>
            </a:pP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  <a:p>
            <a:pPr marL="171450" indent="-171450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Is there anything else </a:t>
            </a:r>
            <a:b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you need ?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01C89E8-C642-0447-84F1-2F1F71BBE287}"/>
              </a:ext>
            </a:extLst>
          </p:cNvPr>
          <p:cNvSpPr txBox="1"/>
          <p:nvPr/>
        </p:nvSpPr>
        <p:spPr>
          <a:xfrm>
            <a:off x="4140824" y="5041676"/>
            <a:ext cx="1440486" cy="5517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171450" indent="-171450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How are we doing ?</a:t>
            </a:r>
          </a:p>
          <a:p>
            <a:pPr marL="171450" indent="-171450">
              <a:lnSpc>
                <a:spcPts val="1060"/>
              </a:lnSpc>
              <a:buFont typeface="Arial" panose="020B0604020202020204" pitchFamily="34" charset="0"/>
              <a:buChar char="•"/>
            </a:pP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  <a:p>
            <a:pPr marL="171450" indent="-171450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How did we serve your </a:t>
            </a:r>
            <a:b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today ?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F8681DB-6D82-1E4D-91E6-C4A55B9C1423}"/>
              </a:ext>
            </a:extLst>
          </p:cNvPr>
          <p:cNvSpPr txBox="1"/>
          <p:nvPr/>
        </p:nvSpPr>
        <p:spPr>
          <a:xfrm>
            <a:off x="5960618" y="5041676"/>
            <a:ext cx="1440486" cy="5517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171450" indent="-171450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How are we performing ?</a:t>
            </a:r>
          </a:p>
          <a:p>
            <a:pPr marL="171450" indent="-171450">
              <a:lnSpc>
                <a:spcPts val="1060"/>
              </a:lnSpc>
              <a:buFont typeface="Arial" panose="020B0604020202020204" pitchFamily="34" charset="0"/>
              <a:buChar char="•"/>
            </a:pP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  <a:p>
            <a:pPr marL="171450" indent="-171450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Is there anything else you need ?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F14E7F3-E4C3-4B45-B736-3B6B9A8C8E70}"/>
              </a:ext>
            </a:extLst>
          </p:cNvPr>
          <p:cNvSpPr txBox="1"/>
          <p:nvPr/>
        </p:nvSpPr>
        <p:spPr>
          <a:xfrm>
            <a:off x="7758119" y="5041676"/>
            <a:ext cx="1440486" cy="69281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171450" indent="-171450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Are there more feature required to add on ?</a:t>
            </a:r>
          </a:p>
          <a:p>
            <a:pPr marL="171450" indent="-171450">
              <a:lnSpc>
                <a:spcPts val="1060"/>
              </a:lnSpc>
              <a:buFont typeface="Arial" panose="020B0604020202020204" pitchFamily="34" charset="0"/>
              <a:buChar char="•"/>
            </a:pP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  <a:p>
            <a:pPr marL="171450" indent="-171450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Do you have any other question ?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6EE0BAB-8315-5146-8D88-4DC96531F6D8}"/>
              </a:ext>
            </a:extLst>
          </p:cNvPr>
          <p:cNvSpPr txBox="1"/>
          <p:nvPr/>
        </p:nvSpPr>
        <p:spPr>
          <a:xfrm>
            <a:off x="9571182" y="5045160"/>
            <a:ext cx="1440486" cy="6899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171450" indent="-171450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Would you recommend us based on your experience ?</a:t>
            </a:r>
          </a:p>
          <a:p>
            <a:pPr marL="171450" indent="-171450">
              <a:lnSpc>
                <a:spcPts val="1060"/>
              </a:lnSpc>
              <a:buFont typeface="Arial" panose="020B0604020202020204" pitchFamily="34" charset="0"/>
              <a:buChar char="•"/>
            </a:pP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  <a:p>
            <a:pPr marL="171450" indent="-171450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Do you have any other question ?</a:t>
            </a:r>
          </a:p>
        </p:txBody>
      </p:sp>
    </p:spTree>
    <p:extLst>
      <p:ext uri="{BB962C8B-B14F-4D97-AF65-F5344CB8AC3E}">
        <p14:creationId xmlns:p14="http://schemas.microsoft.com/office/powerpoint/2010/main" val="15804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3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68" grpId="0" animBg="1"/>
      <p:bldP spid="69" grpId="0" animBg="1"/>
      <p:bldP spid="70" grpId="0"/>
      <p:bldP spid="71" grpId="0"/>
      <p:bldP spid="72" grpId="0"/>
      <p:bldP spid="73" grpId="0"/>
      <p:bldP spid="85" grpId="0" animBg="1"/>
      <p:bldP spid="86" grpId="0" animBg="1"/>
      <p:bldP spid="87" grpId="0" animBg="1"/>
      <p:bldP spid="88" grpId="0"/>
      <p:bldP spid="89" grpId="0"/>
      <p:bldP spid="90" grpId="0"/>
      <p:bldP spid="91" grpId="0"/>
      <p:bldP spid="92" grpId="0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20" grpId="0"/>
      <p:bldP spid="121" grpId="0"/>
      <p:bldP spid="122" grpId="0"/>
      <p:bldP spid="123" grpId="0"/>
      <p:bldP spid="1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60EC12AA-25F9-424A-AD4D-64327C8E82A9}"/>
              </a:ext>
            </a:extLst>
          </p:cNvPr>
          <p:cNvSpPr txBox="1">
            <a:spLocks/>
          </p:cNvSpPr>
          <p:nvPr/>
        </p:nvSpPr>
        <p:spPr bwMode="gray">
          <a:xfrm>
            <a:off x="3897311" y="355641"/>
            <a:ext cx="4397379" cy="525875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Customer Journey Map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85FF6C-8132-8941-9366-BFCEF101110D}"/>
              </a:ext>
            </a:extLst>
          </p:cNvPr>
          <p:cNvGrpSpPr/>
          <p:nvPr/>
        </p:nvGrpSpPr>
        <p:grpSpPr>
          <a:xfrm>
            <a:off x="1133665" y="5123886"/>
            <a:ext cx="1529960" cy="1127199"/>
            <a:chOff x="1133665" y="5123886"/>
            <a:chExt cx="1529960" cy="1127199"/>
          </a:xfrm>
        </p:grpSpPr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FE0A372B-DFFA-0F4A-BB4E-0DE4FD2BCBC7}"/>
                </a:ext>
              </a:extLst>
            </p:cNvPr>
            <p:cNvSpPr txBox="1"/>
            <p:nvPr/>
          </p:nvSpPr>
          <p:spPr>
            <a:xfrm flipH="1">
              <a:off x="1133665" y="5123886"/>
              <a:ext cx="1529960" cy="1692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2600" b="1"/>
              </a:lvl1pPr>
            </a:lstStyle>
            <a:p>
              <a:pPr defTabSz="412750" hangingPunct="0"/>
              <a:r>
                <a:rPr lang="en-US" sz="1100" kern="0" dirty="0">
                  <a:solidFill>
                    <a:schemeClr val="accent1"/>
                  </a:solidFill>
                  <a:latin typeface="Century Gothic" panose="020B0502020202020204" pitchFamily="34" charset="0"/>
                  <a:sym typeface="Arial"/>
                </a:rPr>
                <a:t>Interest &amp; Awareness</a:t>
              </a:r>
              <a:endParaRPr sz="1100" kern="0" dirty="0">
                <a:solidFill>
                  <a:schemeClr val="accent1"/>
                </a:solidFill>
                <a:latin typeface="Century Gothic" panose="020B0502020202020204" pitchFamily="34" charset="0"/>
                <a:sym typeface="Arial"/>
              </a:endParaRPr>
            </a:p>
          </p:txBody>
        </p:sp>
        <p:sp>
          <p:nvSpPr>
            <p:cNvPr id="12" name="Rectangle 111">
              <a:extLst>
                <a:ext uri="{FF2B5EF4-FFF2-40B4-BE49-F238E27FC236}">
                  <a16:creationId xmlns:a16="http://schemas.microsoft.com/office/drawing/2014/main" id="{1A440FFC-FA40-4D4F-8897-00D133BD464E}"/>
                </a:ext>
              </a:extLst>
            </p:cNvPr>
            <p:cNvSpPr txBox="1"/>
            <p:nvPr/>
          </p:nvSpPr>
          <p:spPr>
            <a:xfrm flipH="1">
              <a:off x="1236101" y="5436438"/>
              <a:ext cx="1427516" cy="8146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lnSpc>
                  <a:spcPct val="150000"/>
                </a:lnSpc>
                <a:defRPr sz="1800">
                  <a:solidFill>
                    <a:schemeClr val="accent5"/>
                  </a:solidFill>
                </a:defRPr>
              </a:lvl1pPr>
            </a:lstStyle>
            <a:p>
              <a:pPr defTabSz="412750" hangingPunct="0">
                <a:lnSpc>
                  <a:spcPts val="1260"/>
                </a:lnSpc>
              </a:pPr>
              <a:r>
                <a:rPr lang="en-US" sz="8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sym typeface="Arial"/>
                </a:rPr>
                <a:t>Social / search advertising</a:t>
              </a:r>
            </a:p>
            <a:p>
              <a:pPr defTabSz="412750" hangingPunct="0">
                <a:lnSpc>
                  <a:spcPts val="1260"/>
                </a:lnSpc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Email / text marketing</a:t>
              </a:r>
            </a:p>
            <a:p>
              <a:pPr defTabSz="412750" hangingPunct="0">
                <a:lnSpc>
                  <a:spcPts val="1260"/>
                </a:lnSpc>
              </a:pPr>
              <a:r>
                <a:rPr lang="en-US" sz="8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sym typeface="Arial"/>
                </a:rPr>
                <a:t>Loyalty programs</a:t>
              </a:r>
            </a:p>
            <a:p>
              <a:pPr defTabSz="412750" hangingPunct="0">
                <a:lnSpc>
                  <a:spcPts val="1260"/>
                </a:lnSpc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YouTube / Video ads</a:t>
              </a:r>
            </a:p>
            <a:p>
              <a:pPr defTabSz="412750" hangingPunct="0">
                <a:lnSpc>
                  <a:spcPts val="1260"/>
                </a:lnSpc>
              </a:pPr>
              <a:r>
                <a:rPr lang="en-US" sz="8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sym typeface="Arial"/>
                </a:rPr>
                <a:t>Television or </a:t>
              </a: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Billboard</a:t>
              </a:r>
            </a:p>
          </p:txBody>
        </p:sp>
      </p:grpSp>
      <p:sp>
        <p:nvSpPr>
          <p:cNvPr id="23" name="Треугольник">
            <a:extLst>
              <a:ext uri="{FF2B5EF4-FFF2-40B4-BE49-F238E27FC236}">
                <a16:creationId xmlns:a16="http://schemas.microsoft.com/office/drawing/2014/main" id="{F2731CBA-4334-7747-97E3-504741AFE5EB}"/>
              </a:ext>
            </a:extLst>
          </p:cNvPr>
          <p:cNvSpPr/>
          <p:nvPr/>
        </p:nvSpPr>
        <p:spPr>
          <a:xfrm flipH="1">
            <a:off x="1109887" y="2210498"/>
            <a:ext cx="7722461" cy="2646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70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1070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 w="12700">
            <a:miter lim="400000"/>
          </a:ln>
          <a:effectLst/>
        </p:spPr>
        <p:txBody>
          <a:bodyPr lIns="19050" tIns="19050" rIns="19050" bIns="19050" anchor="ctr"/>
          <a:lstStyle/>
          <a:p>
            <a:pPr defTabSz="412750" hangingPunct="0">
              <a:defRPr>
                <a:solidFill>
                  <a:srgbClr val="FEFCFF"/>
                </a:solidFill>
              </a:defRPr>
            </a:pPr>
            <a:endParaRPr sz="1000" kern="0">
              <a:solidFill>
                <a:srgbClr val="FEFCFF"/>
              </a:solidFill>
              <a:latin typeface="Century Gothic" panose="020B0502020202020204" pitchFamily="34" charset="0"/>
              <a:sym typeface="Arial"/>
            </a:endParaRPr>
          </a:p>
        </p:txBody>
      </p:sp>
      <p:sp>
        <p:nvSpPr>
          <p:cNvPr id="25" name="Овал">
            <a:extLst>
              <a:ext uri="{FF2B5EF4-FFF2-40B4-BE49-F238E27FC236}">
                <a16:creationId xmlns:a16="http://schemas.microsoft.com/office/drawing/2014/main" id="{2D0FA603-597E-3440-9F3C-60871F034383}"/>
              </a:ext>
            </a:extLst>
          </p:cNvPr>
          <p:cNvSpPr/>
          <p:nvPr/>
        </p:nvSpPr>
        <p:spPr>
          <a:xfrm flipH="1">
            <a:off x="2334441" y="2499289"/>
            <a:ext cx="898103" cy="206309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/>
        </p:spPr>
        <p:txBody>
          <a:bodyPr lIns="19050" tIns="19050" rIns="19050" bIns="19050" anchor="ctr"/>
          <a:lstStyle/>
          <a:p>
            <a:pPr defTabSz="412750" hangingPunct="0"/>
            <a:endParaRPr sz="1000" kern="0">
              <a:solidFill>
                <a:srgbClr val="252D30"/>
              </a:solidFill>
              <a:latin typeface="Century Gothic" panose="020B0502020202020204" pitchFamily="34" charset="0"/>
              <a:sym typeface="Arial"/>
            </a:endParaRPr>
          </a:p>
        </p:txBody>
      </p:sp>
      <p:sp>
        <p:nvSpPr>
          <p:cNvPr id="26" name="Овал">
            <a:extLst>
              <a:ext uri="{FF2B5EF4-FFF2-40B4-BE49-F238E27FC236}">
                <a16:creationId xmlns:a16="http://schemas.microsoft.com/office/drawing/2014/main" id="{7309C79B-3D7D-3849-948B-1CBDC551DBF9}"/>
              </a:ext>
            </a:extLst>
          </p:cNvPr>
          <p:cNvSpPr/>
          <p:nvPr/>
        </p:nvSpPr>
        <p:spPr>
          <a:xfrm flipH="1">
            <a:off x="4118065" y="2788440"/>
            <a:ext cx="717522" cy="1484792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/>
        </p:spPr>
        <p:txBody>
          <a:bodyPr lIns="19050" tIns="19050" rIns="19050" bIns="19050" anchor="ctr"/>
          <a:lstStyle/>
          <a:p>
            <a:pPr defTabSz="412750" hangingPunct="0"/>
            <a:endParaRPr sz="1000" kern="0">
              <a:solidFill>
                <a:srgbClr val="252D30"/>
              </a:solidFill>
              <a:latin typeface="Century Gothic" panose="020B0502020202020204" pitchFamily="34" charset="0"/>
              <a:sym typeface="Arial"/>
            </a:endParaRPr>
          </a:p>
        </p:txBody>
      </p:sp>
      <p:sp>
        <p:nvSpPr>
          <p:cNvPr id="27" name="Овал">
            <a:extLst>
              <a:ext uri="{FF2B5EF4-FFF2-40B4-BE49-F238E27FC236}">
                <a16:creationId xmlns:a16="http://schemas.microsoft.com/office/drawing/2014/main" id="{703F0EFB-7DBE-5F4F-AA43-F77EF7288A9C}"/>
              </a:ext>
            </a:extLst>
          </p:cNvPr>
          <p:cNvSpPr/>
          <p:nvPr/>
        </p:nvSpPr>
        <p:spPr>
          <a:xfrm flipH="1">
            <a:off x="5861601" y="3071499"/>
            <a:ext cx="600184" cy="90987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ffectLst/>
        </p:spPr>
        <p:txBody>
          <a:bodyPr lIns="19050" tIns="19050" rIns="19050" bIns="19050" anchor="ctr"/>
          <a:lstStyle/>
          <a:p>
            <a:pPr defTabSz="412750" hangingPunct="0"/>
            <a:endParaRPr sz="1000" kern="0">
              <a:solidFill>
                <a:srgbClr val="252D30"/>
              </a:solidFill>
              <a:latin typeface="Century Gothic" panose="020B0502020202020204" pitchFamily="34" charset="0"/>
              <a:sym typeface="Arial"/>
            </a:endParaRPr>
          </a:p>
        </p:txBody>
      </p:sp>
      <p:sp>
        <p:nvSpPr>
          <p:cNvPr id="28" name="Линия">
            <a:extLst>
              <a:ext uri="{FF2B5EF4-FFF2-40B4-BE49-F238E27FC236}">
                <a16:creationId xmlns:a16="http://schemas.microsoft.com/office/drawing/2014/main" id="{B893BFCA-6B89-1B41-85CB-6837B2385E79}"/>
              </a:ext>
            </a:extLst>
          </p:cNvPr>
          <p:cNvSpPr/>
          <p:nvPr/>
        </p:nvSpPr>
        <p:spPr>
          <a:xfrm>
            <a:off x="6151837" y="1146053"/>
            <a:ext cx="1" cy="5369968"/>
          </a:xfrm>
          <a:prstGeom prst="line">
            <a:avLst/>
          </a:prstGeom>
          <a:ln w="25400" cap="rnd">
            <a:solidFill>
              <a:schemeClr val="bg1"/>
            </a:solidFill>
            <a:prstDash val="sysDash"/>
            <a:miter lim="400000"/>
          </a:ln>
          <a:effectLst>
            <a:outerShdw blurRad="152400" dist="38100" dir="18900000" algn="bl" rotWithShape="0">
              <a:prstClr val="black">
                <a:alpha val="14000"/>
              </a:prstClr>
            </a:outerShdw>
          </a:effectLst>
        </p:spPr>
        <p:txBody>
          <a:bodyPr lIns="19050" tIns="19050" rIns="19050" bIns="19050" anchor="ctr"/>
          <a:lstStyle/>
          <a:p>
            <a:pPr defTabSz="412750" hangingPunct="0">
              <a:defRPr>
                <a:solidFill>
                  <a:srgbClr val="FEFCFF"/>
                </a:solidFill>
              </a:defRPr>
            </a:pPr>
            <a:endParaRPr sz="1000" kern="0">
              <a:solidFill>
                <a:srgbClr val="FEFCFF"/>
              </a:solidFill>
              <a:latin typeface="Century Gothic" panose="020B0502020202020204" pitchFamily="34" charset="0"/>
              <a:sym typeface="Arial"/>
            </a:endParaRPr>
          </a:p>
        </p:txBody>
      </p:sp>
      <p:sp>
        <p:nvSpPr>
          <p:cNvPr id="29" name="Линия">
            <a:extLst>
              <a:ext uri="{FF2B5EF4-FFF2-40B4-BE49-F238E27FC236}">
                <a16:creationId xmlns:a16="http://schemas.microsoft.com/office/drawing/2014/main" id="{3EE73167-D520-B24D-A89E-1742E0688BD5}"/>
              </a:ext>
            </a:extLst>
          </p:cNvPr>
          <p:cNvSpPr/>
          <p:nvPr/>
        </p:nvSpPr>
        <p:spPr>
          <a:xfrm>
            <a:off x="4476826" y="1146053"/>
            <a:ext cx="1" cy="5369968"/>
          </a:xfrm>
          <a:prstGeom prst="line">
            <a:avLst/>
          </a:prstGeom>
          <a:ln w="25400" cap="rnd">
            <a:solidFill>
              <a:schemeClr val="bg1"/>
            </a:solidFill>
            <a:prstDash val="sysDash"/>
            <a:miter lim="400000"/>
          </a:ln>
          <a:effectLst>
            <a:outerShdw blurRad="152400" dist="38100" dir="18900000" algn="bl" rotWithShape="0">
              <a:prstClr val="black">
                <a:alpha val="14000"/>
              </a:prstClr>
            </a:outerShdw>
          </a:effectLst>
        </p:spPr>
        <p:txBody>
          <a:bodyPr lIns="19050" tIns="19050" rIns="19050" bIns="19050" anchor="ctr"/>
          <a:lstStyle/>
          <a:p>
            <a:pPr defTabSz="412750" hangingPunct="0">
              <a:defRPr>
                <a:solidFill>
                  <a:srgbClr val="FEFCFF"/>
                </a:solidFill>
              </a:defRPr>
            </a:pPr>
            <a:endParaRPr sz="1000" kern="0">
              <a:solidFill>
                <a:srgbClr val="FEFCFF"/>
              </a:solidFill>
              <a:latin typeface="Century Gothic" panose="020B0502020202020204" pitchFamily="34" charset="0"/>
              <a:sym typeface="Arial"/>
            </a:endParaRPr>
          </a:p>
        </p:txBody>
      </p:sp>
      <p:sp>
        <p:nvSpPr>
          <p:cNvPr id="30" name="Линия">
            <a:extLst>
              <a:ext uri="{FF2B5EF4-FFF2-40B4-BE49-F238E27FC236}">
                <a16:creationId xmlns:a16="http://schemas.microsoft.com/office/drawing/2014/main" id="{6191CF26-F4A9-B744-8283-C7F4501CBF19}"/>
              </a:ext>
            </a:extLst>
          </p:cNvPr>
          <p:cNvSpPr/>
          <p:nvPr/>
        </p:nvSpPr>
        <p:spPr>
          <a:xfrm>
            <a:off x="2783493" y="1146053"/>
            <a:ext cx="1" cy="5369968"/>
          </a:xfrm>
          <a:prstGeom prst="line">
            <a:avLst/>
          </a:prstGeom>
          <a:ln w="25400" cap="rnd">
            <a:solidFill>
              <a:schemeClr val="bg1"/>
            </a:solidFill>
            <a:prstDash val="sysDash"/>
            <a:miter lim="400000"/>
          </a:ln>
          <a:effectLst>
            <a:outerShdw blurRad="152400" dist="38100" dir="18900000" algn="bl" rotWithShape="0">
              <a:prstClr val="black">
                <a:alpha val="14000"/>
              </a:prstClr>
            </a:outerShdw>
          </a:effectLst>
        </p:spPr>
        <p:txBody>
          <a:bodyPr lIns="19050" tIns="19050" rIns="19050" bIns="19050" anchor="ctr"/>
          <a:lstStyle/>
          <a:p>
            <a:pPr defTabSz="412750" hangingPunct="0">
              <a:defRPr>
                <a:solidFill>
                  <a:srgbClr val="FEFCFF"/>
                </a:solidFill>
              </a:defRPr>
            </a:pPr>
            <a:endParaRPr sz="1000" kern="0">
              <a:solidFill>
                <a:srgbClr val="FEFCFF"/>
              </a:solidFill>
              <a:latin typeface="Century Gothic" panose="020B0502020202020204" pitchFamily="34" charset="0"/>
              <a:sym typeface="Arial"/>
            </a:endParaRPr>
          </a:p>
        </p:txBody>
      </p:sp>
      <p:sp>
        <p:nvSpPr>
          <p:cNvPr id="31" name="Линия">
            <a:extLst>
              <a:ext uri="{FF2B5EF4-FFF2-40B4-BE49-F238E27FC236}">
                <a16:creationId xmlns:a16="http://schemas.microsoft.com/office/drawing/2014/main" id="{E92B7057-DB44-2841-BCFB-8E6C41A006EB}"/>
              </a:ext>
            </a:extLst>
          </p:cNvPr>
          <p:cNvSpPr/>
          <p:nvPr/>
        </p:nvSpPr>
        <p:spPr>
          <a:xfrm>
            <a:off x="1098626" y="1146053"/>
            <a:ext cx="1" cy="5369968"/>
          </a:xfrm>
          <a:prstGeom prst="line">
            <a:avLst/>
          </a:prstGeom>
          <a:ln w="25400" cap="rnd">
            <a:solidFill>
              <a:schemeClr val="bg1"/>
            </a:solidFill>
            <a:prstDash val="sysDash"/>
            <a:miter lim="400000"/>
          </a:ln>
          <a:effectLst>
            <a:outerShdw blurRad="152400" dist="38100" dir="18900000" algn="bl" rotWithShape="0">
              <a:prstClr val="black">
                <a:alpha val="14000"/>
              </a:prstClr>
            </a:outerShdw>
          </a:effectLst>
        </p:spPr>
        <p:txBody>
          <a:bodyPr lIns="19050" tIns="19050" rIns="19050" bIns="19050" anchor="ctr"/>
          <a:lstStyle/>
          <a:p>
            <a:pPr defTabSz="412750" hangingPunct="0">
              <a:defRPr>
                <a:solidFill>
                  <a:srgbClr val="FEFCFF"/>
                </a:solidFill>
              </a:defRPr>
            </a:pPr>
            <a:endParaRPr sz="1000" kern="0">
              <a:solidFill>
                <a:srgbClr val="FEFCFF"/>
              </a:solidFill>
              <a:latin typeface="Century Gothic" panose="020B0502020202020204" pitchFamily="34" charset="0"/>
              <a:sym typeface="Arial"/>
            </a:endParaRPr>
          </a:p>
        </p:txBody>
      </p:sp>
      <p:sp>
        <p:nvSpPr>
          <p:cNvPr id="60" name="Треугольник">
            <a:extLst>
              <a:ext uri="{FF2B5EF4-FFF2-40B4-BE49-F238E27FC236}">
                <a16:creationId xmlns:a16="http://schemas.microsoft.com/office/drawing/2014/main" id="{7712495D-A779-D147-AF81-CE1919E00697}"/>
              </a:ext>
            </a:extLst>
          </p:cNvPr>
          <p:cNvSpPr/>
          <p:nvPr/>
        </p:nvSpPr>
        <p:spPr>
          <a:xfrm>
            <a:off x="8784901" y="2788440"/>
            <a:ext cx="2748322" cy="1484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70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1070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 w="12700">
            <a:miter lim="400000"/>
          </a:ln>
          <a:effectLst/>
        </p:spPr>
        <p:txBody>
          <a:bodyPr lIns="19050" tIns="19050" rIns="19050" bIns="19050" anchor="ctr"/>
          <a:lstStyle/>
          <a:p>
            <a:pPr defTabSz="412750" hangingPunct="0">
              <a:defRPr>
                <a:solidFill>
                  <a:srgbClr val="FEFCFF"/>
                </a:solidFill>
              </a:defRPr>
            </a:pPr>
            <a:endParaRPr sz="1000" kern="0">
              <a:solidFill>
                <a:srgbClr val="FEFCFF"/>
              </a:solidFill>
              <a:latin typeface="Century Gothic" panose="020B0502020202020204" pitchFamily="34" charset="0"/>
              <a:sym typeface="Arial"/>
            </a:endParaRPr>
          </a:p>
        </p:txBody>
      </p:sp>
      <p:sp>
        <p:nvSpPr>
          <p:cNvPr id="61" name="Овал">
            <a:extLst>
              <a:ext uri="{FF2B5EF4-FFF2-40B4-BE49-F238E27FC236}">
                <a16:creationId xmlns:a16="http://schemas.microsoft.com/office/drawing/2014/main" id="{1B67C28B-8860-3042-9F42-8907C494D0EF}"/>
              </a:ext>
            </a:extLst>
          </p:cNvPr>
          <p:cNvSpPr/>
          <p:nvPr/>
        </p:nvSpPr>
        <p:spPr>
          <a:xfrm flipH="1">
            <a:off x="10243101" y="3071499"/>
            <a:ext cx="600184" cy="9098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  <a:effectLst/>
        </p:spPr>
        <p:txBody>
          <a:bodyPr lIns="19050" tIns="19050" rIns="19050" bIns="19050" anchor="ctr"/>
          <a:lstStyle/>
          <a:p>
            <a:pPr defTabSz="412750" hangingPunct="0"/>
            <a:endParaRPr sz="1000" kern="0">
              <a:solidFill>
                <a:srgbClr val="252D30"/>
              </a:solidFill>
              <a:latin typeface="Century Gothic" panose="020B0502020202020204" pitchFamily="34" charset="0"/>
              <a:sym typeface="Arial"/>
            </a:endParaRPr>
          </a:p>
        </p:txBody>
      </p:sp>
      <p:sp>
        <p:nvSpPr>
          <p:cNvPr id="62" name="Линия">
            <a:extLst>
              <a:ext uri="{FF2B5EF4-FFF2-40B4-BE49-F238E27FC236}">
                <a16:creationId xmlns:a16="http://schemas.microsoft.com/office/drawing/2014/main" id="{5CEED7F6-DC90-EF46-A690-AC78CE916CC8}"/>
              </a:ext>
            </a:extLst>
          </p:cNvPr>
          <p:cNvSpPr/>
          <p:nvPr/>
        </p:nvSpPr>
        <p:spPr>
          <a:xfrm>
            <a:off x="10505955" y="1146053"/>
            <a:ext cx="27352" cy="5369968"/>
          </a:xfrm>
          <a:prstGeom prst="line">
            <a:avLst/>
          </a:prstGeom>
          <a:ln w="25400" cap="rnd">
            <a:solidFill>
              <a:schemeClr val="bg1"/>
            </a:solidFill>
            <a:prstDash val="sysDash"/>
            <a:miter lim="400000"/>
          </a:ln>
          <a:effectLst>
            <a:outerShdw blurRad="152400" dist="38100" dir="18900000" algn="bl" rotWithShape="0">
              <a:prstClr val="black">
                <a:alpha val="14000"/>
              </a:prstClr>
            </a:outerShdw>
          </a:effectLst>
        </p:spPr>
        <p:txBody>
          <a:bodyPr lIns="19050" tIns="19050" rIns="19050" bIns="19050" anchor="ctr"/>
          <a:lstStyle/>
          <a:p>
            <a:pPr defTabSz="412750" hangingPunct="0">
              <a:defRPr>
                <a:solidFill>
                  <a:srgbClr val="FEFCFF"/>
                </a:solidFill>
              </a:defRPr>
            </a:pPr>
            <a:endParaRPr sz="1000" kern="0">
              <a:solidFill>
                <a:srgbClr val="FEFCFF"/>
              </a:solidFill>
              <a:latin typeface="Century Gothic" panose="020B0502020202020204" pitchFamily="34" charset="0"/>
              <a:sym typeface="Arial"/>
            </a:endParaRPr>
          </a:p>
        </p:txBody>
      </p:sp>
      <p:sp>
        <p:nvSpPr>
          <p:cNvPr id="63" name="Стрелка">
            <a:extLst>
              <a:ext uri="{FF2B5EF4-FFF2-40B4-BE49-F238E27FC236}">
                <a16:creationId xmlns:a16="http://schemas.microsoft.com/office/drawing/2014/main" id="{0E40062E-22E3-154E-B38B-BB092322418F}"/>
              </a:ext>
            </a:extLst>
          </p:cNvPr>
          <p:cNvSpPr/>
          <p:nvPr/>
        </p:nvSpPr>
        <p:spPr>
          <a:xfrm>
            <a:off x="576876" y="3347285"/>
            <a:ext cx="451150" cy="351833"/>
          </a:xfrm>
          <a:prstGeom prst="rightArrow">
            <a:avLst>
              <a:gd name="adj1" fmla="val 46018"/>
              <a:gd name="adj2" fmla="val 62017"/>
            </a:avLst>
          </a:prstGeom>
          <a:gradFill>
            <a:gsLst>
              <a:gs pos="0">
                <a:schemeClr val="bg1">
                  <a:lumMod val="85000"/>
                  <a:alpha val="26000"/>
                </a:schemeClr>
              </a:gs>
              <a:gs pos="99000">
                <a:schemeClr val="bg1">
                  <a:lumMod val="75000"/>
                </a:schemeClr>
              </a:gs>
            </a:gsLst>
            <a:lin ang="0" scaled="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412750" hangingPunct="0"/>
            <a:endParaRPr sz="1000" kern="0">
              <a:solidFill>
                <a:srgbClr val="252D3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" name="Стрелка">
            <a:extLst>
              <a:ext uri="{FF2B5EF4-FFF2-40B4-BE49-F238E27FC236}">
                <a16:creationId xmlns:a16="http://schemas.microsoft.com/office/drawing/2014/main" id="{770DFED5-ABAF-9347-A62A-A0C83F80FE1E}"/>
              </a:ext>
            </a:extLst>
          </p:cNvPr>
          <p:cNvSpPr/>
          <p:nvPr/>
        </p:nvSpPr>
        <p:spPr>
          <a:xfrm>
            <a:off x="576876" y="2499289"/>
            <a:ext cx="451150" cy="351833"/>
          </a:xfrm>
          <a:prstGeom prst="rightArrow">
            <a:avLst>
              <a:gd name="adj1" fmla="val 46018"/>
              <a:gd name="adj2" fmla="val 62017"/>
            </a:avLst>
          </a:prstGeom>
          <a:gradFill>
            <a:gsLst>
              <a:gs pos="0">
                <a:schemeClr val="bg1">
                  <a:lumMod val="85000"/>
                  <a:alpha val="26000"/>
                </a:schemeClr>
              </a:gs>
              <a:gs pos="99000">
                <a:schemeClr val="bg1">
                  <a:lumMod val="75000"/>
                </a:schemeClr>
              </a:gs>
            </a:gsLst>
            <a:lin ang="0" scaled="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412750" hangingPunct="0"/>
            <a:endParaRPr sz="1000" kern="0">
              <a:solidFill>
                <a:srgbClr val="252D3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" name="Стрелка">
            <a:extLst>
              <a:ext uri="{FF2B5EF4-FFF2-40B4-BE49-F238E27FC236}">
                <a16:creationId xmlns:a16="http://schemas.microsoft.com/office/drawing/2014/main" id="{F82458CF-8121-8C4A-A97B-F51D7BE541FC}"/>
              </a:ext>
            </a:extLst>
          </p:cNvPr>
          <p:cNvSpPr/>
          <p:nvPr/>
        </p:nvSpPr>
        <p:spPr>
          <a:xfrm>
            <a:off x="576876" y="4177853"/>
            <a:ext cx="451150" cy="351833"/>
          </a:xfrm>
          <a:prstGeom prst="rightArrow">
            <a:avLst>
              <a:gd name="adj1" fmla="val 46018"/>
              <a:gd name="adj2" fmla="val 62017"/>
            </a:avLst>
          </a:prstGeom>
          <a:gradFill>
            <a:gsLst>
              <a:gs pos="0">
                <a:schemeClr val="bg1">
                  <a:lumMod val="85000"/>
                  <a:alpha val="26000"/>
                </a:schemeClr>
              </a:gs>
              <a:gs pos="99000">
                <a:schemeClr val="bg1">
                  <a:lumMod val="75000"/>
                </a:schemeClr>
              </a:gs>
            </a:gsLst>
            <a:lin ang="0" scaled="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412750" hangingPunct="0"/>
            <a:endParaRPr sz="1000" kern="0">
              <a:solidFill>
                <a:srgbClr val="252D3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A22BC2-BCF5-6E49-886F-5301DF5386CB}"/>
              </a:ext>
            </a:extLst>
          </p:cNvPr>
          <p:cNvGrpSpPr/>
          <p:nvPr/>
        </p:nvGrpSpPr>
        <p:grpSpPr>
          <a:xfrm>
            <a:off x="2827006" y="5129362"/>
            <a:ext cx="1529960" cy="1127199"/>
            <a:chOff x="2827006" y="5129362"/>
            <a:chExt cx="1529960" cy="1127199"/>
          </a:xfrm>
        </p:grpSpPr>
        <p:sp>
          <p:nvSpPr>
            <p:cNvPr id="68" name="Text Box 3">
              <a:extLst>
                <a:ext uri="{FF2B5EF4-FFF2-40B4-BE49-F238E27FC236}">
                  <a16:creationId xmlns:a16="http://schemas.microsoft.com/office/drawing/2014/main" id="{38868BBC-D8CD-1C4E-A274-CBFA313E404D}"/>
                </a:ext>
              </a:extLst>
            </p:cNvPr>
            <p:cNvSpPr txBox="1"/>
            <p:nvPr/>
          </p:nvSpPr>
          <p:spPr>
            <a:xfrm flipH="1">
              <a:off x="2827006" y="5129362"/>
              <a:ext cx="1529960" cy="1692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2600" b="1"/>
              </a:lvl1pPr>
            </a:lstStyle>
            <a:p>
              <a:pPr defTabSz="412750" hangingPunct="0"/>
              <a:r>
                <a:rPr lang="en-US" sz="1100" kern="0" dirty="0">
                  <a:solidFill>
                    <a:schemeClr val="accent2"/>
                  </a:solidFill>
                  <a:latin typeface="Century Gothic" panose="020B0502020202020204" pitchFamily="34" charset="0"/>
                  <a:sym typeface="Arial"/>
                </a:rPr>
                <a:t>Search</a:t>
              </a:r>
              <a:endParaRPr sz="1100" kern="0" dirty="0">
                <a:solidFill>
                  <a:schemeClr val="accent2"/>
                </a:solidFill>
                <a:latin typeface="Century Gothic" panose="020B0502020202020204" pitchFamily="34" charset="0"/>
                <a:sym typeface="Arial"/>
              </a:endParaRPr>
            </a:p>
          </p:txBody>
        </p:sp>
        <p:sp>
          <p:nvSpPr>
            <p:cNvPr id="69" name="Rectangle 111">
              <a:extLst>
                <a:ext uri="{FF2B5EF4-FFF2-40B4-BE49-F238E27FC236}">
                  <a16:creationId xmlns:a16="http://schemas.microsoft.com/office/drawing/2014/main" id="{5649CA39-59A0-2446-9190-A07680D11430}"/>
                </a:ext>
              </a:extLst>
            </p:cNvPr>
            <p:cNvSpPr txBox="1"/>
            <p:nvPr/>
          </p:nvSpPr>
          <p:spPr>
            <a:xfrm flipH="1">
              <a:off x="2929442" y="5441914"/>
              <a:ext cx="1427516" cy="8146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lnSpc>
                  <a:spcPct val="150000"/>
                </a:lnSpc>
                <a:defRPr sz="1800">
                  <a:solidFill>
                    <a:schemeClr val="accent5"/>
                  </a:solidFill>
                </a:defRPr>
              </a:lvl1pPr>
            </a:lstStyle>
            <a:p>
              <a:pPr defTabSz="412750" hangingPunct="0">
                <a:lnSpc>
                  <a:spcPts val="1260"/>
                </a:lnSpc>
              </a:pPr>
              <a:r>
                <a:rPr lang="en-US" sz="8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sym typeface="Arial"/>
                </a:rPr>
                <a:t>Organic Search</a:t>
              </a:r>
            </a:p>
            <a:p>
              <a:pPr defTabSz="412750" hangingPunct="0">
                <a:lnSpc>
                  <a:spcPts val="1260"/>
                </a:lnSpc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PPC</a:t>
              </a:r>
            </a:p>
            <a:p>
              <a:pPr defTabSz="412750" hangingPunct="0">
                <a:lnSpc>
                  <a:spcPts val="1260"/>
                </a:lnSpc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Maps</a:t>
              </a:r>
            </a:p>
            <a:p>
              <a:pPr defTabSz="412750" hangingPunct="0">
                <a:lnSpc>
                  <a:spcPts val="1260"/>
                </a:lnSpc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Directories</a:t>
              </a:r>
            </a:p>
            <a:p>
              <a:pPr defTabSz="412750" hangingPunct="0">
                <a:lnSpc>
                  <a:spcPts val="1260"/>
                </a:lnSpc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Apps (GPS)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93D660A-7C74-2147-90C2-D423AC2EA790}"/>
              </a:ext>
            </a:extLst>
          </p:cNvPr>
          <p:cNvGrpSpPr/>
          <p:nvPr/>
        </p:nvGrpSpPr>
        <p:grpSpPr>
          <a:xfrm>
            <a:off x="4502025" y="5132512"/>
            <a:ext cx="1529960" cy="793774"/>
            <a:chOff x="4502025" y="5132512"/>
            <a:chExt cx="1529960" cy="793774"/>
          </a:xfrm>
        </p:grpSpPr>
        <p:sp>
          <p:nvSpPr>
            <p:cNvPr id="70" name="Text Box 3">
              <a:extLst>
                <a:ext uri="{FF2B5EF4-FFF2-40B4-BE49-F238E27FC236}">
                  <a16:creationId xmlns:a16="http://schemas.microsoft.com/office/drawing/2014/main" id="{49957390-1724-8047-973E-AE24112B519D}"/>
                </a:ext>
              </a:extLst>
            </p:cNvPr>
            <p:cNvSpPr txBox="1"/>
            <p:nvPr/>
          </p:nvSpPr>
          <p:spPr>
            <a:xfrm flipH="1">
              <a:off x="4502025" y="5132512"/>
              <a:ext cx="1529960" cy="1692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2600" b="1"/>
              </a:lvl1pPr>
            </a:lstStyle>
            <a:p>
              <a:pPr defTabSz="412750" hangingPunct="0"/>
              <a:r>
                <a:rPr lang="en-US" sz="1100" kern="0" dirty="0">
                  <a:solidFill>
                    <a:schemeClr val="accent3"/>
                  </a:solidFill>
                  <a:latin typeface="Century Gothic" panose="020B0502020202020204" pitchFamily="34" charset="0"/>
                  <a:sym typeface="Arial"/>
                </a:rPr>
                <a:t>Research</a:t>
              </a:r>
              <a:endParaRPr sz="1100" kern="0" dirty="0">
                <a:solidFill>
                  <a:schemeClr val="accent3"/>
                </a:solidFill>
                <a:latin typeface="Century Gothic" panose="020B0502020202020204" pitchFamily="34" charset="0"/>
                <a:sym typeface="Arial"/>
              </a:endParaRPr>
            </a:p>
          </p:txBody>
        </p:sp>
        <p:sp>
          <p:nvSpPr>
            <p:cNvPr id="71" name="Rectangle 111">
              <a:extLst>
                <a:ext uri="{FF2B5EF4-FFF2-40B4-BE49-F238E27FC236}">
                  <a16:creationId xmlns:a16="http://schemas.microsoft.com/office/drawing/2014/main" id="{2CAE471C-D967-C84F-A804-64F3FDC2E02C}"/>
                </a:ext>
              </a:extLst>
            </p:cNvPr>
            <p:cNvSpPr txBox="1"/>
            <p:nvPr/>
          </p:nvSpPr>
          <p:spPr>
            <a:xfrm flipH="1">
              <a:off x="4604461" y="5445064"/>
              <a:ext cx="1427516" cy="481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lnSpc>
                  <a:spcPct val="150000"/>
                </a:lnSpc>
                <a:defRPr sz="1800">
                  <a:solidFill>
                    <a:schemeClr val="accent5"/>
                  </a:solidFill>
                </a:defRPr>
              </a:lvl1pPr>
            </a:lstStyle>
            <a:p>
              <a:pPr defTabSz="412750" hangingPunct="0">
                <a:lnSpc>
                  <a:spcPts val="1260"/>
                </a:lnSpc>
              </a:pPr>
              <a:r>
                <a:rPr lang="en-US" sz="8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sym typeface="Arial"/>
                </a:rPr>
                <a:t>Blogs &amp; Article</a:t>
              </a:r>
            </a:p>
            <a:p>
              <a:pPr defTabSz="412750" hangingPunct="0">
                <a:lnSpc>
                  <a:spcPts val="1260"/>
                </a:lnSpc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Reviews</a:t>
              </a:r>
            </a:p>
            <a:p>
              <a:pPr defTabSz="412750" hangingPunct="0">
                <a:lnSpc>
                  <a:spcPts val="1260"/>
                </a:lnSpc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Social Media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12D3F29-4BA7-E644-A722-51F84204C852}"/>
              </a:ext>
            </a:extLst>
          </p:cNvPr>
          <p:cNvGrpSpPr/>
          <p:nvPr/>
        </p:nvGrpSpPr>
        <p:grpSpPr>
          <a:xfrm>
            <a:off x="6194490" y="5132512"/>
            <a:ext cx="1529960" cy="1127199"/>
            <a:chOff x="6194490" y="5132512"/>
            <a:chExt cx="1529960" cy="1127199"/>
          </a:xfrm>
        </p:grpSpPr>
        <p:sp>
          <p:nvSpPr>
            <p:cNvPr id="72" name="Text Box 3">
              <a:extLst>
                <a:ext uri="{FF2B5EF4-FFF2-40B4-BE49-F238E27FC236}">
                  <a16:creationId xmlns:a16="http://schemas.microsoft.com/office/drawing/2014/main" id="{F36E073B-CB46-9C4D-B674-74660AA20736}"/>
                </a:ext>
              </a:extLst>
            </p:cNvPr>
            <p:cNvSpPr txBox="1"/>
            <p:nvPr/>
          </p:nvSpPr>
          <p:spPr>
            <a:xfrm flipH="1">
              <a:off x="6194490" y="5132512"/>
              <a:ext cx="1529960" cy="1692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2600" b="1"/>
              </a:lvl1pPr>
            </a:lstStyle>
            <a:p>
              <a:pPr defTabSz="412750" hangingPunct="0"/>
              <a:r>
                <a:rPr lang="en-US" sz="1100" kern="0" dirty="0">
                  <a:solidFill>
                    <a:schemeClr val="accent3"/>
                  </a:solidFill>
                  <a:latin typeface="Century Gothic" panose="020B0502020202020204" pitchFamily="34" charset="0"/>
                  <a:sym typeface="Arial"/>
                </a:rPr>
                <a:t>Purchase</a:t>
              </a:r>
              <a:endParaRPr sz="1100" kern="0" dirty="0">
                <a:solidFill>
                  <a:schemeClr val="accent3"/>
                </a:solidFill>
                <a:latin typeface="Century Gothic" panose="020B0502020202020204" pitchFamily="34" charset="0"/>
                <a:sym typeface="Arial"/>
              </a:endParaRPr>
            </a:p>
          </p:txBody>
        </p:sp>
        <p:sp>
          <p:nvSpPr>
            <p:cNvPr id="73" name="Rectangle 111">
              <a:extLst>
                <a:ext uri="{FF2B5EF4-FFF2-40B4-BE49-F238E27FC236}">
                  <a16:creationId xmlns:a16="http://schemas.microsoft.com/office/drawing/2014/main" id="{BD92C704-0FED-BB45-8C69-40AE262260E6}"/>
                </a:ext>
              </a:extLst>
            </p:cNvPr>
            <p:cNvSpPr txBox="1"/>
            <p:nvPr/>
          </p:nvSpPr>
          <p:spPr>
            <a:xfrm flipH="1">
              <a:off x="6296926" y="5445064"/>
              <a:ext cx="1427516" cy="8146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lnSpc>
                  <a:spcPct val="150000"/>
                </a:lnSpc>
                <a:defRPr sz="1800">
                  <a:solidFill>
                    <a:schemeClr val="accent5"/>
                  </a:solidFill>
                </a:defRPr>
              </a:lvl1pPr>
            </a:lstStyle>
            <a:p>
              <a:pPr defTabSz="412750" hangingPunct="0">
                <a:lnSpc>
                  <a:spcPts val="1260"/>
                </a:lnSpc>
              </a:pPr>
              <a:r>
                <a:rPr lang="en-US" sz="8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sym typeface="Arial"/>
                </a:rPr>
                <a:t>Website</a:t>
              </a:r>
            </a:p>
            <a:p>
              <a:pPr defTabSz="412750" hangingPunct="0">
                <a:lnSpc>
                  <a:spcPts val="1260"/>
                </a:lnSpc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Online booking</a:t>
              </a:r>
            </a:p>
            <a:p>
              <a:pPr defTabSz="412750" hangingPunct="0">
                <a:lnSpc>
                  <a:spcPts val="1260"/>
                </a:lnSpc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Purchase via app</a:t>
              </a:r>
            </a:p>
            <a:p>
              <a:pPr defTabSz="412750" hangingPunct="0">
                <a:lnSpc>
                  <a:spcPts val="1260"/>
                </a:lnSpc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In-store purchase</a:t>
              </a:r>
            </a:p>
            <a:p>
              <a:pPr defTabSz="412750" hangingPunct="0">
                <a:lnSpc>
                  <a:spcPts val="1260"/>
                </a:lnSpc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Salesperson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9F755C-BF6D-DD4D-AB35-B7439644BBD0}"/>
              </a:ext>
            </a:extLst>
          </p:cNvPr>
          <p:cNvGrpSpPr/>
          <p:nvPr/>
        </p:nvGrpSpPr>
        <p:grpSpPr>
          <a:xfrm>
            <a:off x="8858915" y="5132512"/>
            <a:ext cx="1529960" cy="1127199"/>
            <a:chOff x="8858915" y="5132512"/>
            <a:chExt cx="1529960" cy="1127199"/>
          </a:xfrm>
        </p:grpSpPr>
        <p:sp>
          <p:nvSpPr>
            <p:cNvPr id="74" name="Text Box 3">
              <a:extLst>
                <a:ext uri="{FF2B5EF4-FFF2-40B4-BE49-F238E27FC236}">
                  <a16:creationId xmlns:a16="http://schemas.microsoft.com/office/drawing/2014/main" id="{18DF8ADD-31E7-8E4E-B010-E21690196483}"/>
                </a:ext>
              </a:extLst>
            </p:cNvPr>
            <p:cNvSpPr txBox="1"/>
            <p:nvPr/>
          </p:nvSpPr>
          <p:spPr>
            <a:xfrm flipH="1">
              <a:off x="8858915" y="5132512"/>
              <a:ext cx="1529960" cy="1692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2600" b="1"/>
              </a:lvl1pPr>
            </a:lstStyle>
            <a:p>
              <a:pPr defTabSz="412750" hangingPunct="0"/>
              <a:r>
                <a:rPr lang="en-US" sz="1100" kern="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sym typeface="Arial"/>
                </a:rPr>
                <a:t>Experience</a:t>
              </a:r>
              <a:endParaRPr sz="1100" kern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sym typeface="Arial"/>
              </a:endParaRPr>
            </a:p>
          </p:txBody>
        </p:sp>
        <p:sp>
          <p:nvSpPr>
            <p:cNvPr id="75" name="Rectangle 111">
              <a:extLst>
                <a:ext uri="{FF2B5EF4-FFF2-40B4-BE49-F238E27FC236}">
                  <a16:creationId xmlns:a16="http://schemas.microsoft.com/office/drawing/2014/main" id="{236BE5D2-E53A-6043-A659-1FD99DDDFF24}"/>
                </a:ext>
              </a:extLst>
            </p:cNvPr>
            <p:cNvSpPr txBox="1"/>
            <p:nvPr/>
          </p:nvSpPr>
          <p:spPr>
            <a:xfrm flipH="1">
              <a:off x="8961351" y="5445064"/>
              <a:ext cx="1427516" cy="8146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lnSpc>
                  <a:spcPct val="150000"/>
                </a:lnSpc>
                <a:defRPr sz="1800">
                  <a:solidFill>
                    <a:schemeClr val="accent5"/>
                  </a:solidFill>
                </a:defRPr>
              </a:lvl1pPr>
            </a:lstStyle>
            <a:p>
              <a:pPr defTabSz="412750" hangingPunct="0">
                <a:lnSpc>
                  <a:spcPts val="1260"/>
                </a:lnSpc>
              </a:pPr>
              <a:r>
                <a:rPr lang="en-US" sz="8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sym typeface="Arial"/>
                </a:rPr>
                <a:t>Post Purchase</a:t>
              </a:r>
            </a:p>
            <a:p>
              <a:pPr defTabSz="412750" hangingPunct="0">
                <a:lnSpc>
                  <a:spcPts val="1260"/>
                </a:lnSpc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Expectation vs Reality</a:t>
              </a:r>
            </a:p>
            <a:p>
              <a:pPr defTabSz="412750" hangingPunct="0">
                <a:lnSpc>
                  <a:spcPts val="1260"/>
                </a:lnSpc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Social Post</a:t>
              </a:r>
            </a:p>
            <a:p>
              <a:pPr defTabSz="412750" hangingPunct="0">
                <a:lnSpc>
                  <a:spcPts val="1260"/>
                </a:lnSpc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Write a Review</a:t>
              </a:r>
            </a:p>
            <a:p>
              <a:pPr defTabSz="412750" hangingPunct="0">
                <a:lnSpc>
                  <a:spcPts val="1260"/>
                </a:lnSpc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Blog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6BA437-DE60-0E46-B540-27B101E2C8EB}"/>
              </a:ext>
            </a:extLst>
          </p:cNvPr>
          <p:cNvGrpSpPr/>
          <p:nvPr/>
        </p:nvGrpSpPr>
        <p:grpSpPr>
          <a:xfrm>
            <a:off x="7842220" y="1536334"/>
            <a:ext cx="2663735" cy="487192"/>
            <a:chOff x="7842220" y="1536334"/>
            <a:chExt cx="2663735" cy="487192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AECC98C-BDD9-B746-A3DA-5C9015F9237E}"/>
                </a:ext>
              </a:extLst>
            </p:cNvPr>
            <p:cNvCxnSpPr/>
            <p:nvPr/>
          </p:nvCxnSpPr>
          <p:spPr>
            <a:xfrm>
              <a:off x="7842220" y="1779930"/>
              <a:ext cx="2663735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4307FE47-807B-1044-8FF3-CBA1128279E3}"/>
                </a:ext>
              </a:extLst>
            </p:cNvPr>
            <p:cNvSpPr/>
            <p:nvPr/>
          </p:nvSpPr>
          <p:spPr>
            <a:xfrm>
              <a:off x="8294690" y="1536334"/>
              <a:ext cx="1761175" cy="48719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900" spc="2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Contribute to next </a:t>
              </a:r>
            </a:p>
            <a:p>
              <a:pPr algn="ctr"/>
              <a:r>
                <a:rPr lang="en-US" sz="900" spc="2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person’s decision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AE9BC36-7625-9743-8B5E-DED12F0599C3}"/>
              </a:ext>
            </a:extLst>
          </p:cNvPr>
          <p:cNvGrpSpPr/>
          <p:nvPr/>
        </p:nvGrpSpPr>
        <p:grpSpPr>
          <a:xfrm>
            <a:off x="1083600" y="1537637"/>
            <a:ext cx="1699416" cy="487192"/>
            <a:chOff x="1083599" y="1586405"/>
            <a:chExt cx="2663735" cy="487192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1A485C6-04B8-BC44-ACFA-85F25520CB13}"/>
                </a:ext>
              </a:extLst>
            </p:cNvPr>
            <p:cNvCxnSpPr/>
            <p:nvPr/>
          </p:nvCxnSpPr>
          <p:spPr>
            <a:xfrm>
              <a:off x="1083599" y="1830001"/>
              <a:ext cx="2663735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69EBAD45-98D5-304E-88CB-20AF2258D45E}"/>
                </a:ext>
              </a:extLst>
            </p:cNvPr>
            <p:cNvSpPr/>
            <p:nvPr/>
          </p:nvSpPr>
          <p:spPr>
            <a:xfrm>
              <a:off x="1536069" y="1586405"/>
              <a:ext cx="1761175" cy="487192"/>
            </a:xfrm>
            <a:prstGeom prst="roundRect">
              <a:avLst>
                <a:gd name="adj" fmla="val 11147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900" spc="2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Awareness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CF8A6EF-2211-4144-BEB1-4C7E2A247A17}"/>
              </a:ext>
            </a:extLst>
          </p:cNvPr>
          <p:cNvGrpSpPr/>
          <p:nvPr/>
        </p:nvGrpSpPr>
        <p:grpSpPr>
          <a:xfrm>
            <a:off x="2781974" y="1537637"/>
            <a:ext cx="1699416" cy="487192"/>
            <a:chOff x="2781974" y="1537637"/>
            <a:chExt cx="1699416" cy="487192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2D06FF9-62D9-314D-8D94-BC558275DFBB}"/>
                </a:ext>
              </a:extLst>
            </p:cNvPr>
            <p:cNvCxnSpPr/>
            <p:nvPr/>
          </p:nvCxnSpPr>
          <p:spPr>
            <a:xfrm>
              <a:off x="2781974" y="1781233"/>
              <a:ext cx="1699416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50BBAEB0-A396-9A42-9792-32EE24C8B63D}"/>
                </a:ext>
              </a:extLst>
            </p:cNvPr>
            <p:cNvSpPr/>
            <p:nvPr/>
          </p:nvSpPr>
          <p:spPr>
            <a:xfrm>
              <a:off x="3070642" y="1537637"/>
              <a:ext cx="1123599" cy="487192"/>
            </a:xfrm>
            <a:prstGeom prst="roundRect">
              <a:avLst>
                <a:gd name="adj" fmla="val 11147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900" spc="2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Findability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36E4C2-DDB5-FC4C-9BDC-8B8AF03B5930}"/>
              </a:ext>
            </a:extLst>
          </p:cNvPr>
          <p:cNvGrpSpPr/>
          <p:nvPr/>
        </p:nvGrpSpPr>
        <p:grpSpPr>
          <a:xfrm>
            <a:off x="4491443" y="1537637"/>
            <a:ext cx="1646897" cy="487192"/>
            <a:chOff x="4491443" y="1537637"/>
            <a:chExt cx="1646897" cy="487192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74C726B-CCF7-4246-9F25-AC093C483341}"/>
                </a:ext>
              </a:extLst>
            </p:cNvPr>
            <p:cNvCxnSpPr>
              <a:cxnSpLocks/>
            </p:cNvCxnSpPr>
            <p:nvPr/>
          </p:nvCxnSpPr>
          <p:spPr>
            <a:xfrm>
              <a:off x="4491443" y="1781233"/>
              <a:ext cx="164689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6C63E4C3-72B1-7E41-8D1F-DAD9F7E51FD8}"/>
                </a:ext>
              </a:extLst>
            </p:cNvPr>
            <p:cNvSpPr/>
            <p:nvPr/>
          </p:nvSpPr>
          <p:spPr>
            <a:xfrm>
              <a:off x="4753217" y="1537637"/>
              <a:ext cx="1123599" cy="487192"/>
            </a:xfrm>
            <a:prstGeom prst="roundRect">
              <a:avLst>
                <a:gd name="adj" fmla="val 11147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900" spc="2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Reputation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BBF7996-3DE3-FC4B-87D7-7133838284DF}"/>
              </a:ext>
            </a:extLst>
          </p:cNvPr>
          <p:cNvGrpSpPr/>
          <p:nvPr/>
        </p:nvGrpSpPr>
        <p:grpSpPr>
          <a:xfrm>
            <a:off x="6153920" y="1533615"/>
            <a:ext cx="1699416" cy="487192"/>
            <a:chOff x="6153920" y="1533615"/>
            <a:chExt cx="1699416" cy="487192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A563EB3A-661D-8849-B4A4-DE99CA54CBE6}"/>
                </a:ext>
              </a:extLst>
            </p:cNvPr>
            <p:cNvCxnSpPr/>
            <p:nvPr/>
          </p:nvCxnSpPr>
          <p:spPr>
            <a:xfrm>
              <a:off x="6153920" y="1777211"/>
              <a:ext cx="1699416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4FE486C9-1557-3045-9318-3EEEFD7E476B}"/>
                </a:ext>
              </a:extLst>
            </p:cNvPr>
            <p:cNvSpPr/>
            <p:nvPr/>
          </p:nvSpPr>
          <p:spPr>
            <a:xfrm>
              <a:off x="6442588" y="1533615"/>
              <a:ext cx="1123599" cy="487192"/>
            </a:xfrm>
            <a:prstGeom prst="roundRect">
              <a:avLst>
                <a:gd name="adj" fmla="val 11147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900" spc="2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Conversion</a:t>
              </a:r>
            </a:p>
          </p:txBody>
        </p:sp>
      </p:grpSp>
      <p:sp>
        <p:nvSpPr>
          <p:cNvPr id="89" name="Oval 88">
            <a:extLst>
              <a:ext uri="{FF2B5EF4-FFF2-40B4-BE49-F238E27FC236}">
                <a16:creationId xmlns:a16="http://schemas.microsoft.com/office/drawing/2014/main" id="{9AEBFA09-CAC5-6C45-8A14-68C965CE1E39}"/>
              </a:ext>
            </a:extLst>
          </p:cNvPr>
          <p:cNvSpPr/>
          <p:nvPr/>
        </p:nvSpPr>
        <p:spPr>
          <a:xfrm>
            <a:off x="8602904" y="3233697"/>
            <a:ext cx="520252" cy="520252"/>
          </a:xfrm>
          <a:prstGeom prst="ellipse">
            <a:avLst/>
          </a:prstGeom>
          <a:solidFill>
            <a:schemeClr val="bg1"/>
          </a:solidFill>
          <a:ln w="63500">
            <a:solidFill>
              <a:srgbClr val="D6D4D4"/>
            </a:solidFill>
          </a:ln>
          <a:effectLst>
            <a:glow rad="139700">
              <a:schemeClr val="bg1">
                <a:alpha val="40000"/>
              </a:schemeClr>
            </a:glow>
            <a:outerShdw blurRad="355600" dist="114300" dir="8100000" sx="85000" sy="85000" algn="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$</a:t>
            </a:r>
          </a:p>
        </p:txBody>
      </p:sp>
      <p:sp>
        <p:nvSpPr>
          <p:cNvPr id="58" name="Овал">
            <a:extLst>
              <a:ext uri="{FF2B5EF4-FFF2-40B4-BE49-F238E27FC236}">
                <a16:creationId xmlns:a16="http://schemas.microsoft.com/office/drawing/2014/main" id="{DC533A15-9F28-BB42-B474-BBE4D5866EFA}"/>
              </a:ext>
            </a:extLst>
          </p:cNvPr>
          <p:cNvSpPr/>
          <p:nvPr/>
        </p:nvSpPr>
        <p:spPr>
          <a:xfrm flipH="1">
            <a:off x="7731335" y="3355100"/>
            <a:ext cx="221771" cy="336205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/>
        </p:spPr>
        <p:txBody>
          <a:bodyPr lIns="19050" tIns="19050" rIns="19050" bIns="19050" anchor="ctr"/>
          <a:lstStyle/>
          <a:p>
            <a:pPr defTabSz="412750" hangingPunct="0"/>
            <a:endParaRPr sz="1000" kern="0" dirty="0">
              <a:solidFill>
                <a:srgbClr val="252D30"/>
              </a:solidFill>
              <a:latin typeface="Century Gothic" panose="020B0502020202020204" pitchFamily="34" charset="0"/>
              <a:sym typeface="Arial"/>
            </a:endParaRPr>
          </a:p>
        </p:txBody>
      </p:sp>
      <p:sp>
        <p:nvSpPr>
          <p:cNvPr id="59" name="Линия">
            <a:extLst>
              <a:ext uri="{FF2B5EF4-FFF2-40B4-BE49-F238E27FC236}">
                <a16:creationId xmlns:a16="http://schemas.microsoft.com/office/drawing/2014/main" id="{4E5FC0F1-695A-F844-8AD7-B3F9FEE79DCB}"/>
              </a:ext>
            </a:extLst>
          </p:cNvPr>
          <p:cNvSpPr/>
          <p:nvPr/>
        </p:nvSpPr>
        <p:spPr>
          <a:xfrm>
            <a:off x="7845649" y="1146053"/>
            <a:ext cx="1" cy="5369968"/>
          </a:xfrm>
          <a:prstGeom prst="line">
            <a:avLst/>
          </a:prstGeom>
          <a:ln w="25400" cap="rnd">
            <a:solidFill>
              <a:schemeClr val="bg1"/>
            </a:solidFill>
            <a:prstDash val="sysDash"/>
            <a:miter lim="400000"/>
          </a:ln>
          <a:effectLst>
            <a:outerShdw blurRad="152400" dist="38100" dir="18900000" algn="bl" rotWithShape="0">
              <a:prstClr val="black">
                <a:alpha val="14000"/>
              </a:prstClr>
            </a:outerShdw>
          </a:effectLst>
        </p:spPr>
        <p:txBody>
          <a:bodyPr lIns="19050" tIns="19050" rIns="19050" bIns="19050" anchor="ctr"/>
          <a:lstStyle/>
          <a:p>
            <a:pPr defTabSz="412750" hangingPunct="0">
              <a:defRPr>
                <a:solidFill>
                  <a:srgbClr val="FEFCFF"/>
                </a:solidFill>
              </a:defRPr>
            </a:pPr>
            <a:endParaRPr sz="1000" kern="0" dirty="0">
              <a:solidFill>
                <a:srgbClr val="FEFCFF"/>
              </a:solidFill>
              <a:latin typeface="Century Gothic" panose="020B0502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512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4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4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4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4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mph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73" dur="2000" fill="hold"/>
                                        <p:tgtEl>
                                          <p:spTgt spid="8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4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3" presetClass="entr" presetSubtype="16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3" presetClass="entr" presetSubtype="16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3" presetClass="entr" presetSubtype="16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3" presetClass="entr" presetSubtype="16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3" presetClass="entr" presetSubtype="16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89" grpId="0" animBg="1"/>
      <p:bldP spid="89" grpId="1" animBg="1"/>
      <p:bldP spid="58" grpId="0" animBg="1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60EC12AA-25F9-424A-AD4D-64327C8E82A9}"/>
              </a:ext>
            </a:extLst>
          </p:cNvPr>
          <p:cNvSpPr txBox="1">
            <a:spLocks/>
          </p:cNvSpPr>
          <p:nvPr/>
        </p:nvSpPr>
        <p:spPr bwMode="gray">
          <a:xfrm>
            <a:off x="3897311" y="355641"/>
            <a:ext cx="4397379" cy="525875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Customer Journey Map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5F4469-1FD4-DA41-85F7-09770609F0E1}"/>
              </a:ext>
            </a:extLst>
          </p:cNvPr>
          <p:cNvGrpSpPr/>
          <p:nvPr/>
        </p:nvGrpSpPr>
        <p:grpSpPr>
          <a:xfrm>
            <a:off x="907332" y="1581595"/>
            <a:ext cx="8109512" cy="4713732"/>
            <a:chOff x="2951889" y="1687009"/>
            <a:chExt cx="8109512" cy="4598043"/>
          </a:xfrm>
        </p:grpSpPr>
        <p:sp>
          <p:nvSpPr>
            <p:cNvPr id="22" name="Round Same-side Corner of Rectangle 21">
              <a:extLst>
                <a:ext uri="{FF2B5EF4-FFF2-40B4-BE49-F238E27FC236}">
                  <a16:creationId xmlns:a16="http://schemas.microsoft.com/office/drawing/2014/main" id="{7A3861CF-6609-A54F-8531-340FA93B8760}"/>
                </a:ext>
              </a:extLst>
            </p:cNvPr>
            <p:cNvSpPr/>
            <p:nvPr/>
          </p:nvSpPr>
          <p:spPr>
            <a:xfrm rot="10800000">
              <a:off x="2951889" y="1687010"/>
              <a:ext cx="8109512" cy="4598042"/>
            </a:xfrm>
            <a:prstGeom prst="round2SameRect">
              <a:avLst>
                <a:gd name="adj1" fmla="val 5015"/>
                <a:gd name="adj2" fmla="val 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800" dirty="0">
                <a:latin typeface="Century Gothic" panose="020B050202020202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4ACB681-937E-8E42-A293-02394D3EBF4D}"/>
                </a:ext>
              </a:extLst>
            </p:cNvPr>
            <p:cNvCxnSpPr>
              <a:cxnSpLocks/>
            </p:cNvCxnSpPr>
            <p:nvPr/>
          </p:nvCxnSpPr>
          <p:spPr>
            <a:xfrm>
              <a:off x="4565617" y="1687009"/>
              <a:ext cx="0" cy="4598043"/>
            </a:xfrm>
            <a:prstGeom prst="line">
              <a:avLst/>
            </a:prstGeom>
            <a:ln w="19050">
              <a:solidFill>
                <a:srgbClr val="F4F4F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CD261DB-BB88-2E46-B85C-C7C0366F33B6}"/>
                </a:ext>
              </a:extLst>
            </p:cNvPr>
            <p:cNvCxnSpPr>
              <a:cxnSpLocks/>
            </p:cNvCxnSpPr>
            <p:nvPr/>
          </p:nvCxnSpPr>
          <p:spPr>
            <a:xfrm>
              <a:off x="6192148" y="1687009"/>
              <a:ext cx="0" cy="4598043"/>
            </a:xfrm>
            <a:prstGeom prst="line">
              <a:avLst/>
            </a:prstGeom>
            <a:ln w="19050">
              <a:solidFill>
                <a:srgbClr val="F4F4F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8B0D2B-4B50-A145-88D8-964CD1D1CB5A}"/>
                </a:ext>
              </a:extLst>
            </p:cNvPr>
            <p:cNvCxnSpPr>
              <a:cxnSpLocks/>
            </p:cNvCxnSpPr>
            <p:nvPr/>
          </p:nvCxnSpPr>
          <p:spPr>
            <a:xfrm>
              <a:off x="7812148" y="1687009"/>
              <a:ext cx="0" cy="4598043"/>
            </a:xfrm>
            <a:prstGeom prst="line">
              <a:avLst/>
            </a:prstGeom>
            <a:ln w="19050">
              <a:solidFill>
                <a:srgbClr val="F4F4F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215E90E-C415-F346-A271-645A1AC59E1E}"/>
                </a:ext>
              </a:extLst>
            </p:cNvPr>
            <p:cNvCxnSpPr>
              <a:cxnSpLocks/>
            </p:cNvCxnSpPr>
            <p:nvPr/>
          </p:nvCxnSpPr>
          <p:spPr>
            <a:xfrm>
              <a:off x="9432148" y="1687009"/>
              <a:ext cx="0" cy="4598043"/>
            </a:xfrm>
            <a:prstGeom prst="line">
              <a:avLst/>
            </a:prstGeom>
            <a:ln w="19050">
              <a:solidFill>
                <a:srgbClr val="F4F4F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ound Single Corner of Rectangle 2">
            <a:extLst>
              <a:ext uri="{FF2B5EF4-FFF2-40B4-BE49-F238E27FC236}">
                <a16:creationId xmlns:a16="http://schemas.microsoft.com/office/drawing/2014/main" id="{70FD37DB-897C-314E-98CE-71051764D2A9}"/>
              </a:ext>
            </a:extLst>
          </p:cNvPr>
          <p:cNvSpPr/>
          <p:nvPr/>
        </p:nvSpPr>
        <p:spPr>
          <a:xfrm flipH="1">
            <a:off x="906404" y="1177751"/>
            <a:ext cx="1620000" cy="435696"/>
          </a:xfrm>
          <a:prstGeom prst="round1Rect">
            <a:avLst>
              <a:gd name="adj" fmla="val 2799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pc="20" dirty="0">
                <a:solidFill>
                  <a:schemeClr val="bg1"/>
                </a:solidFill>
                <a:latin typeface="Century Gothic" panose="020B0502020202020204" pitchFamily="34" charset="0"/>
              </a:rPr>
              <a:t>Research</a:t>
            </a:r>
          </a:p>
        </p:txBody>
      </p:sp>
      <p:sp>
        <p:nvSpPr>
          <p:cNvPr id="4" name="Round Same-side Corner of Rectangle 3">
            <a:extLst>
              <a:ext uri="{FF2B5EF4-FFF2-40B4-BE49-F238E27FC236}">
                <a16:creationId xmlns:a16="http://schemas.microsoft.com/office/drawing/2014/main" id="{7F7DDDCA-CE8B-364A-BE6C-EF6722E7C2AA}"/>
              </a:ext>
            </a:extLst>
          </p:cNvPr>
          <p:cNvSpPr/>
          <p:nvPr/>
        </p:nvSpPr>
        <p:spPr>
          <a:xfrm>
            <a:off x="2526404" y="1177748"/>
            <a:ext cx="1620000" cy="43569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pc="20" dirty="0">
                <a:solidFill>
                  <a:schemeClr val="bg1"/>
                </a:solidFill>
                <a:latin typeface="Century Gothic" panose="020B0502020202020204" pitchFamily="34" charset="0"/>
              </a:rPr>
              <a:t>Register</a:t>
            </a:r>
          </a:p>
        </p:txBody>
      </p:sp>
      <p:sp>
        <p:nvSpPr>
          <p:cNvPr id="5" name="Round Same-side Corner of Rectangle 4">
            <a:extLst>
              <a:ext uri="{FF2B5EF4-FFF2-40B4-BE49-F238E27FC236}">
                <a16:creationId xmlns:a16="http://schemas.microsoft.com/office/drawing/2014/main" id="{A59A1BBB-4853-054B-BCC7-CB849E456F7F}"/>
              </a:ext>
            </a:extLst>
          </p:cNvPr>
          <p:cNvSpPr/>
          <p:nvPr/>
        </p:nvSpPr>
        <p:spPr>
          <a:xfrm>
            <a:off x="4146404" y="1177748"/>
            <a:ext cx="1620000" cy="43569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pc="20" dirty="0">
                <a:solidFill>
                  <a:schemeClr val="bg1"/>
                </a:solidFill>
                <a:latin typeface="Century Gothic" panose="020B0502020202020204" pitchFamily="34" charset="0"/>
              </a:rPr>
              <a:t>Schedule</a:t>
            </a:r>
          </a:p>
        </p:txBody>
      </p:sp>
      <p:sp>
        <p:nvSpPr>
          <p:cNvPr id="6" name="Round Same-side Corner of Rectangle 5">
            <a:extLst>
              <a:ext uri="{FF2B5EF4-FFF2-40B4-BE49-F238E27FC236}">
                <a16:creationId xmlns:a16="http://schemas.microsoft.com/office/drawing/2014/main" id="{7A41009D-5A19-304B-BDFC-9464843A94F9}"/>
              </a:ext>
            </a:extLst>
          </p:cNvPr>
          <p:cNvSpPr/>
          <p:nvPr/>
        </p:nvSpPr>
        <p:spPr>
          <a:xfrm>
            <a:off x="5766404" y="1177748"/>
            <a:ext cx="1620000" cy="43569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pc="20" dirty="0">
                <a:solidFill>
                  <a:schemeClr val="bg1"/>
                </a:solidFill>
                <a:latin typeface="Century Gothic" panose="020B0502020202020204" pitchFamily="34" charset="0"/>
              </a:rPr>
              <a:t>Test</a:t>
            </a:r>
          </a:p>
        </p:txBody>
      </p:sp>
      <p:sp>
        <p:nvSpPr>
          <p:cNvPr id="8" name="Round Single Corner of Rectangle 7">
            <a:extLst>
              <a:ext uri="{FF2B5EF4-FFF2-40B4-BE49-F238E27FC236}">
                <a16:creationId xmlns:a16="http://schemas.microsoft.com/office/drawing/2014/main" id="{44F246B8-37CD-794D-AA24-48EA9AA07A76}"/>
              </a:ext>
            </a:extLst>
          </p:cNvPr>
          <p:cNvSpPr/>
          <p:nvPr/>
        </p:nvSpPr>
        <p:spPr>
          <a:xfrm>
            <a:off x="7386404" y="1177747"/>
            <a:ext cx="1620000" cy="435696"/>
          </a:xfrm>
          <a:prstGeom prst="round1Rect">
            <a:avLst>
              <a:gd name="adj" fmla="val 3239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pc="20" dirty="0">
                <a:solidFill>
                  <a:schemeClr val="bg1"/>
                </a:solidFill>
                <a:latin typeface="Century Gothic" panose="020B0502020202020204" pitchFamily="34" charset="0"/>
              </a:rPr>
              <a:t>Check Results</a:t>
            </a:r>
          </a:p>
        </p:txBody>
      </p:sp>
      <p:sp>
        <p:nvSpPr>
          <p:cNvPr id="35" name="Round Same-side Corner of Rectangle 34">
            <a:extLst>
              <a:ext uri="{FF2B5EF4-FFF2-40B4-BE49-F238E27FC236}">
                <a16:creationId xmlns:a16="http://schemas.microsoft.com/office/drawing/2014/main" id="{3600C719-61D3-9042-AACC-D3EFE9B72054}"/>
              </a:ext>
            </a:extLst>
          </p:cNvPr>
          <p:cNvSpPr/>
          <p:nvPr/>
        </p:nvSpPr>
        <p:spPr>
          <a:xfrm flipH="1">
            <a:off x="908259" y="4861258"/>
            <a:ext cx="8108585" cy="435696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4F4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pc="20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Opportunities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42A107-BC75-0E47-926E-38A4E89577DF}"/>
              </a:ext>
            </a:extLst>
          </p:cNvPr>
          <p:cNvSpPr txBox="1"/>
          <p:nvPr/>
        </p:nvSpPr>
        <p:spPr>
          <a:xfrm>
            <a:off x="1150524" y="1842852"/>
            <a:ext cx="1127344" cy="5164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800" spc="2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His sister tells her to look into XYZ. He visits website &amp; locations.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DBCEFC-6768-6641-A3B6-7083740887E4}"/>
              </a:ext>
            </a:extLst>
          </p:cNvPr>
          <p:cNvSpPr txBox="1"/>
          <p:nvPr/>
        </p:nvSpPr>
        <p:spPr>
          <a:xfrm>
            <a:off x="2764979" y="1849107"/>
            <a:ext cx="1144038" cy="33695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800" spc="2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Completes and submits application.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B0DB54-1F94-9A4C-B851-6CD866244EE4}"/>
              </a:ext>
            </a:extLst>
          </p:cNvPr>
          <p:cNvSpPr txBox="1"/>
          <p:nvPr/>
        </p:nvSpPr>
        <p:spPr>
          <a:xfrm>
            <a:off x="4311610" y="1845085"/>
            <a:ext cx="1305743" cy="5164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800" spc="2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Complete requirement, speaking with customer support once per week.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8C956E-3EC7-C340-9253-0FA906CE1638}"/>
              </a:ext>
            </a:extLst>
          </p:cNvPr>
          <p:cNvSpPr txBox="1"/>
          <p:nvPr/>
        </p:nvSpPr>
        <p:spPr>
          <a:xfrm>
            <a:off x="5917830" y="1838751"/>
            <a:ext cx="1305743" cy="5164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800" spc="2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Watches tutorials, read boards &amp; speaks to existing customers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11B235-F749-1046-84CD-1FB5DF6D28D7}"/>
              </a:ext>
            </a:extLst>
          </p:cNvPr>
          <p:cNvSpPr txBox="1"/>
          <p:nvPr/>
        </p:nvSpPr>
        <p:spPr>
          <a:xfrm>
            <a:off x="7537829" y="1838751"/>
            <a:ext cx="1305743" cy="5164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800" spc="2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Uses product for 2 </a:t>
            </a:r>
          </a:p>
          <a:p>
            <a:pPr algn="ctr">
              <a:lnSpc>
                <a:spcPts val="1400"/>
              </a:lnSpc>
            </a:pPr>
            <a:r>
              <a:rPr lang="en-US" sz="800" spc="2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weeks steadily then </a:t>
            </a:r>
          </a:p>
          <a:p>
            <a:pPr algn="ctr">
              <a:lnSpc>
                <a:spcPts val="1400"/>
              </a:lnSpc>
            </a:pPr>
            <a:r>
              <a:rPr lang="en-US" sz="800" spc="2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slowly fails off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9B0917-06E0-A145-8158-AC8D65C56520}"/>
              </a:ext>
            </a:extLst>
          </p:cNvPr>
          <p:cNvSpPr txBox="1"/>
          <p:nvPr/>
        </p:nvSpPr>
        <p:spPr>
          <a:xfrm>
            <a:off x="1064099" y="5530932"/>
            <a:ext cx="1305743" cy="5164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800" spc="2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Improve information </a:t>
            </a:r>
          </a:p>
          <a:p>
            <a:pPr algn="ctr">
              <a:lnSpc>
                <a:spcPts val="1400"/>
              </a:lnSpc>
            </a:pPr>
            <a:r>
              <a:rPr lang="en-US" sz="800" spc="2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on website and </a:t>
            </a:r>
          </a:p>
          <a:p>
            <a:pPr algn="ctr">
              <a:lnSpc>
                <a:spcPts val="1400"/>
              </a:lnSpc>
            </a:pPr>
            <a:r>
              <a:rPr lang="en-US" sz="800" spc="2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customer service.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A6343A-72D0-B84B-9399-B26B23925AEE}"/>
              </a:ext>
            </a:extLst>
          </p:cNvPr>
          <p:cNvSpPr txBox="1"/>
          <p:nvPr/>
        </p:nvSpPr>
        <p:spPr>
          <a:xfrm>
            <a:off x="2672279" y="5528395"/>
            <a:ext cx="1305743" cy="5164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800" spc="2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Streamline process. Reduce steps and </a:t>
            </a:r>
          </a:p>
          <a:p>
            <a:pPr algn="ctr">
              <a:lnSpc>
                <a:spcPts val="1400"/>
              </a:lnSpc>
            </a:pPr>
            <a:r>
              <a:rPr lang="en-US" sz="800" spc="2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take online.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881267-32C3-8E42-803B-FF649263DC08}"/>
              </a:ext>
            </a:extLst>
          </p:cNvPr>
          <p:cNvSpPr txBox="1"/>
          <p:nvPr/>
        </p:nvSpPr>
        <p:spPr>
          <a:xfrm>
            <a:off x="4311610" y="5534729"/>
            <a:ext cx="1305743" cy="5164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800" spc="2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Reduce wait time </a:t>
            </a:r>
          </a:p>
          <a:p>
            <a:pPr algn="ctr">
              <a:lnSpc>
                <a:spcPts val="1400"/>
              </a:lnSpc>
            </a:pPr>
            <a:r>
              <a:rPr lang="en-US" sz="800" spc="2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by optimizing </a:t>
            </a:r>
          </a:p>
          <a:p>
            <a:pPr algn="ctr">
              <a:lnSpc>
                <a:spcPts val="1400"/>
              </a:lnSpc>
            </a:pPr>
            <a:r>
              <a:rPr lang="en-US" sz="800" spc="2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internal processes.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31EF0A-A95E-8D42-B70E-CD4A32CC7FEA}"/>
              </a:ext>
            </a:extLst>
          </p:cNvPr>
          <p:cNvSpPr txBox="1"/>
          <p:nvPr/>
        </p:nvSpPr>
        <p:spPr>
          <a:xfrm>
            <a:off x="5917830" y="5528395"/>
            <a:ext cx="1305743" cy="5164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800" spc="2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Accelerate time </a:t>
            </a:r>
          </a:p>
          <a:p>
            <a:pPr algn="ctr">
              <a:lnSpc>
                <a:spcPts val="1400"/>
              </a:lnSpc>
            </a:pPr>
            <a:r>
              <a:rPr lang="en-US" sz="800" spc="2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to get to first </a:t>
            </a:r>
          </a:p>
          <a:p>
            <a:pPr algn="ctr">
              <a:lnSpc>
                <a:spcPts val="1400"/>
              </a:lnSpc>
            </a:pPr>
            <a:r>
              <a:rPr lang="en-US" sz="800" spc="2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successful goals.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F6B680-7DC5-C74B-AFEE-C6B4C4A54B5C}"/>
              </a:ext>
            </a:extLst>
          </p:cNvPr>
          <p:cNvSpPr txBox="1"/>
          <p:nvPr/>
        </p:nvSpPr>
        <p:spPr>
          <a:xfrm>
            <a:off x="7537829" y="5528395"/>
            <a:ext cx="1305743" cy="5164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800" spc="2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Improve the contextual help and cues for </a:t>
            </a:r>
          </a:p>
          <a:p>
            <a:pPr algn="ctr">
              <a:lnSpc>
                <a:spcPts val="1400"/>
              </a:lnSpc>
            </a:pPr>
            <a:r>
              <a:rPr lang="en-US" sz="800" spc="2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taking next steps</a:t>
            </a:r>
          </a:p>
        </p:txBody>
      </p:sp>
      <p:graphicFrame>
        <p:nvGraphicFramePr>
          <p:cNvPr id="47" name="Chart Placeholder 13">
            <a:extLst>
              <a:ext uri="{FF2B5EF4-FFF2-40B4-BE49-F238E27FC236}">
                <a16:creationId xmlns:a16="http://schemas.microsoft.com/office/drawing/2014/main" id="{3AA5005C-0411-F74C-B827-601208D823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1350732"/>
              </p:ext>
            </p:extLst>
          </p:nvPr>
        </p:nvGraphicFramePr>
        <p:xfrm>
          <a:off x="797934" y="2408087"/>
          <a:ext cx="8370515" cy="1771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07086876-7C53-6642-B05B-3EF7B75C08FF}"/>
              </a:ext>
            </a:extLst>
          </p:cNvPr>
          <p:cNvGrpSpPr/>
          <p:nvPr/>
        </p:nvGrpSpPr>
        <p:grpSpPr>
          <a:xfrm>
            <a:off x="1061325" y="4000944"/>
            <a:ext cx="1305743" cy="631800"/>
            <a:chOff x="3105882" y="3990670"/>
            <a:chExt cx="1305743" cy="631800"/>
          </a:xfrm>
        </p:grpSpPr>
        <p:sp>
          <p:nvSpPr>
            <p:cNvPr id="51" name="Rectangle: Rounded Corners 5">
              <a:extLst>
                <a:ext uri="{FF2B5EF4-FFF2-40B4-BE49-F238E27FC236}">
                  <a16:creationId xmlns:a16="http://schemas.microsoft.com/office/drawing/2014/main" id="{5DBC4950-0CC5-CC4D-82F6-67C3B70B5AFF}"/>
                </a:ext>
              </a:extLst>
            </p:cNvPr>
            <p:cNvSpPr/>
            <p:nvPr/>
          </p:nvSpPr>
          <p:spPr>
            <a:xfrm>
              <a:off x="3112371" y="3990670"/>
              <a:ext cx="1297597" cy="262895"/>
            </a:xfrm>
            <a:prstGeom prst="roundRect">
              <a:avLst>
                <a:gd name="adj" fmla="val 15217"/>
              </a:avLst>
            </a:prstGeom>
            <a:solidFill>
              <a:schemeClr val="bg1"/>
            </a:solidFill>
            <a:ln>
              <a:noFill/>
            </a:ln>
            <a:effectLst>
              <a:outerShdw blurRad="876300" dist="279400" dir="5400000" sx="99000" sy="99000" algn="t" rotWithShape="0">
                <a:srgbClr val="221B43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" name="Lorem ipsum dolor sit elit, consect loreretur adipiscing nisi aute.">
              <a:extLst>
                <a:ext uri="{FF2B5EF4-FFF2-40B4-BE49-F238E27FC236}">
                  <a16:creationId xmlns:a16="http://schemas.microsoft.com/office/drawing/2014/main" id="{ADD6BEF7-7545-294F-AF9A-789C37EBBE7D}"/>
                </a:ext>
              </a:extLst>
            </p:cNvPr>
            <p:cNvSpPr txBox="1"/>
            <p:nvPr/>
          </p:nvSpPr>
          <p:spPr>
            <a:xfrm>
              <a:off x="3286338" y="4068256"/>
              <a:ext cx="949663" cy="1077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/>
                  <a:ea typeface="Lato regular" panose="020F0502020204030203" pitchFamily="34" charset="0"/>
                  <a:cs typeface="Century Gothic"/>
                </a:rPr>
                <a:t>Visit XYZ.com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AB11D96-9494-D446-B9EB-A2797F0A189B}"/>
                </a:ext>
              </a:extLst>
            </p:cNvPr>
            <p:cNvSpPr txBox="1"/>
            <p:nvPr/>
          </p:nvSpPr>
          <p:spPr>
            <a:xfrm>
              <a:off x="3105882" y="4380994"/>
              <a:ext cx="1305743" cy="24147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600" spc="2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“There are too many options. I don’t know where to start”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3B7D68A-ECAE-0449-AFFC-169BF154D4F6}"/>
              </a:ext>
            </a:extLst>
          </p:cNvPr>
          <p:cNvGrpSpPr/>
          <p:nvPr/>
        </p:nvGrpSpPr>
        <p:grpSpPr>
          <a:xfrm>
            <a:off x="2686198" y="4000944"/>
            <a:ext cx="1305743" cy="631800"/>
            <a:chOff x="3105882" y="3990670"/>
            <a:chExt cx="1305743" cy="631800"/>
          </a:xfrm>
        </p:grpSpPr>
        <p:sp>
          <p:nvSpPr>
            <p:cNvPr id="56" name="Rectangle: Rounded Corners 5">
              <a:extLst>
                <a:ext uri="{FF2B5EF4-FFF2-40B4-BE49-F238E27FC236}">
                  <a16:creationId xmlns:a16="http://schemas.microsoft.com/office/drawing/2014/main" id="{B6A3F7A6-61B1-8D42-96E7-04FB0100EB24}"/>
                </a:ext>
              </a:extLst>
            </p:cNvPr>
            <p:cNvSpPr/>
            <p:nvPr/>
          </p:nvSpPr>
          <p:spPr>
            <a:xfrm>
              <a:off x="3112371" y="3990670"/>
              <a:ext cx="1297597" cy="262895"/>
            </a:xfrm>
            <a:prstGeom prst="roundRect">
              <a:avLst>
                <a:gd name="adj" fmla="val 15217"/>
              </a:avLst>
            </a:prstGeom>
            <a:solidFill>
              <a:schemeClr val="bg1"/>
            </a:solidFill>
            <a:ln>
              <a:noFill/>
            </a:ln>
            <a:effectLst>
              <a:outerShdw blurRad="876300" dist="279400" dir="5400000" sx="99000" sy="99000" algn="t" rotWithShape="0">
                <a:srgbClr val="221B43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7" name="Lorem ipsum dolor sit elit, consect loreretur adipiscing nisi aute.">
              <a:extLst>
                <a:ext uri="{FF2B5EF4-FFF2-40B4-BE49-F238E27FC236}">
                  <a16:creationId xmlns:a16="http://schemas.microsoft.com/office/drawing/2014/main" id="{D938866D-9EC8-0046-AD64-F71AB0607841}"/>
                </a:ext>
              </a:extLst>
            </p:cNvPr>
            <p:cNvSpPr txBox="1"/>
            <p:nvPr/>
          </p:nvSpPr>
          <p:spPr>
            <a:xfrm>
              <a:off x="3286338" y="4068256"/>
              <a:ext cx="949663" cy="1077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/>
                  <a:ea typeface="Lato regular" panose="020F0502020204030203" pitchFamily="34" charset="0"/>
                  <a:cs typeface="Century Gothic"/>
                </a:rPr>
                <a:t>App Started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96DBC50-F1CE-1A40-BEBE-20FE4BBB7E36}"/>
                </a:ext>
              </a:extLst>
            </p:cNvPr>
            <p:cNvSpPr txBox="1"/>
            <p:nvPr/>
          </p:nvSpPr>
          <p:spPr>
            <a:xfrm>
              <a:off x="3105882" y="4380994"/>
              <a:ext cx="1305743" cy="24147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600" spc="2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“Excited to get started and be more productive”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D4B2140-B1A0-EE43-B689-EC19584C4FB2}"/>
              </a:ext>
            </a:extLst>
          </p:cNvPr>
          <p:cNvGrpSpPr/>
          <p:nvPr/>
        </p:nvGrpSpPr>
        <p:grpSpPr>
          <a:xfrm>
            <a:off x="4330319" y="3998440"/>
            <a:ext cx="1305743" cy="631800"/>
            <a:chOff x="3105882" y="3990670"/>
            <a:chExt cx="1305743" cy="631800"/>
          </a:xfrm>
        </p:grpSpPr>
        <p:sp>
          <p:nvSpPr>
            <p:cNvPr id="60" name="Rectangle: Rounded Corners 5">
              <a:extLst>
                <a:ext uri="{FF2B5EF4-FFF2-40B4-BE49-F238E27FC236}">
                  <a16:creationId xmlns:a16="http://schemas.microsoft.com/office/drawing/2014/main" id="{B284A442-06C7-FA42-9D30-848F75D1E09F}"/>
                </a:ext>
              </a:extLst>
            </p:cNvPr>
            <p:cNvSpPr/>
            <p:nvPr/>
          </p:nvSpPr>
          <p:spPr>
            <a:xfrm>
              <a:off x="3112371" y="3990670"/>
              <a:ext cx="1297597" cy="262895"/>
            </a:xfrm>
            <a:prstGeom prst="roundRect">
              <a:avLst>
                <a:gd name="adj" fmla="val 15217"/>
              </a:avLst>
            </a:prstGeom>
            <a:solidFill>
              <a:schemeClr val="bg1"/>
            </a:solidFill>
            <a:ln>
              <a:noFill/>
            </a:ln>
            <a:effectLst>
              <a:outerShdw blurRad="876300" dist="279400" dir="5400000" sx="99000" sy="99000" algn="t" rotWithShape="0">
                <a:srgbClr val="221B43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Lorem ipsum dolor sit elit, consect loreretur adipiscing nisi aute.">
              <a:extLst>
                <a:ext uri="{FF2B5EF4-FFF2-40B4-BE49-F238E27FC236}">
                  <a16:creationId xmlns:a16="http://schemas.microsoft.com/office/drawing/2014/main" id="{ED4EC623-62CC-4949-BD04-05B746015325}"/>
                </a:ext>
              </a:extLst>
            </p:cNvPr>
            <p:cNvSpPr txBox="1"/>
            <p:nvPr/>
          </p:nvSpPr>
          <p:spPr>
            <a:xfrm>
              <a:off x="3261220" y="4068256"/>
              <a:ext cx="999898" cy="1077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/>
                  <a:ea typeface="Lato regular" panose="020F0502020204030203" pitchFamily="34" charset="0"/>
                  <a:cs typeface="Century Gothic"/>
                </a:rPr>
                <a:t>Submitted &amp; Response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50C93A8-38F0-E84C-A585-74316E5FE09E}"/>
                </a:ext>
              </a:extLst>
            </p:cNvPr>
            <p:cNvSpPr txBox="1"/>
            <p:nvPr/>
          </p:nvSpPr>
          <p:spPr>
            <a:xfrm>
              <a:off x="3105882" y="4380994"/>
              <a:ext cx="1305743" cy="24147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600" spc="2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It took to long to upload. “They finally contacted me”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251749C-30FB-204E-A09D-C0ECC75AD9A6}"/>
              </a:ext>
            </a:extLst>
          </p:cNvPr>
          <p:cNvGrpSpPr/>
          <p:nvPr/>
        </p:nvGrpSpPr>
        <p:grpSpPr>
          <a:xfrm>
            <a:off x="5917830" y="3997508"/>
            <a:ext cx="1305743" cy="631800"/>
            <a:chOff x="3105882" y="3990670"/>
            <a:chExt cx="1305743" cy="631800"/>
          </a:xfrm>
        </p:grpSpPr>
        <p:sp>
          <p:nvSpPr>
            <p:cNvPr id="64" name="Rectangle: Rounded Corners 5">
              <a:extLst>
                <a:ext uri="{FF2B5EF4-FFF2-40B4-BE49-F238E27FC236}">
                  <a16:creationId xmlns:a16="http://schemas.microsoft.com/office/drawing/2014/main" id="{83DB7720-A804-894B-801F-0646C6048784}"/>
                </a:ext>
              </a:extLst>
            </p:cNvPr>
            <p:cNvSpPr/>
            <p:nvPr/>
          </p:nvSpPr>
          <p:spPr>
            <a:xfrm>
              <a:off x="3112371" y="3990670"/>
              <a:ext cx="1297597" cy="262895"/>
            </a:xfrm>
            <a:prstGeom prst="roundRect">
              <a:avLst>
                <a:gd name="adj" fmla="val 15217"/>
              </a:avLst>
            </a:prstGeom>
            <a:solidFill>
              <a:schemeClr val="bg1"/>
            </a:solidFill>
            <a:ln>
              <a:noFill/>
            </a:ln>
            <a:effectLst>
              <a:outerShdw blurRad="876300" dist="279400" dir="5400000" sx="99000" sy="99000" algn="t" rotWithShape="0">
                <a:srgbClr val="221B43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5" name="Lorem ipsum dolor sit elit, consect loreretur adipiscing nisi aute.">
              <a:extLst>
                <a:ext uri="{FF2B5EF4-FFF2-40B4-BE49-F238E27FC236}">
                  <a16:creationId xmlns:a16="http://schemas.microsoft.com/office/drawing/2014/main" id="{62E9F2F2-7647-CC47-85DC-B88426E54038}"/>
                </a:ext>
              </a:extLst>
            </p:cNvPr>
            <p:cNvSpPr txBox="1"/>
            <p:nvPr/>
          </p:nvSpPr>
          <p:spPr>
            <a:xfrm>
              <a:off x="3286338" y="4068256"/>
              <a:ext cx="949663" cy="1077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/>
                  <a:ea typeface="Lato regular" panose="020F0502020204030203" pitchFamily="34" charset="0"/>
                  <a:cs typeface="Century Gothic"/>
                </a:rPr>
                <a:t>Troubleshooting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8C82F51-A9E3-A943-983A-AEE2F0061A63}"/>
                </a:ext>
              </a:extLst>
            </p:cNvPr>
            <p:cNvSpPr txBox="1"/>
            <p:nvPr/>
          </p:nvSpPr>
          <p:spPr>
            <a:xfrm>
              <a:off x="3105882" y="4380994"/>
              <a:ext cx="1305743" cy="24147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600" spc="2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“The tech support team was </a:t>
              </a:r>
            </a:p>
            <a:p>
              <a:pPr algn="ctr">
                <a:lnSpc>
                  <a:spcPts val="1000"/>
                </a:lnSpc>
              </a:pPr>
              <a:r>
                <a:rPr lang="en-US" sz="600" spc="2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very helpful”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E96653-5ECD-154A-B841-3661921BD68F}"/>
              </a:ext>
            </a:extLst>
          </p:cNvPr>
          <p:cNvGrpSpPr/>
          <p:nvPr/>
        </p:nvGrpSpPr>
        <p:grpSpPr>
          <a:xfrm>
            <a:off x="7555835" y="3997508"/>
            <a:ext cx="1297597" cy="262895"/>
            <a:chOff x="3112371" y="3990670"/>
            <a:chExt cx="1297597" cy="262895"/>
          </a:xfrm>
        </p:grpSpPr>
        <p:sp>
          <p:nvSpPr>
            <p:cNvPr id="68" name="Rectangle: Rounded Corners 5">
              <a:extLst>
                <a:ext uri="{FF2B5EF4-FFF2-40B4-BE49-F238E27FC236}">
                  <a16:creationId xmlns:a16="http://schemas.microsoft.com/office/drawing/2014/main" id="{C9803FB9-DA7D-9B46-B129-A798F42FA9BF}"/>
                </a:ext>
              </a:extLst>
            </p:cNvPr>
            <p:cNvSpPr/>
            <p:nvPr/>
          </p:nvSpPr>
          <p:spPr>
            <a:xfrm>
              <a:off x="3112371" y="3990670"/>
              <a:ext cx="1297597" cy="262895"/>
            </a:xfrm>
            <a:prstGeom prst="roundRect">
              <a:avLst>
                <a:gd name="adj" fmla="val 15217"/>
              </a:avLst>
            </a:prstGeom>
            <a:solidFill>
              <a:schemeClr val="bg1"/>
            </a:solidFill>
            <a:ln>
              <a:noFill/>
            </a:ln>
            <a:effectLst>
              <a:outerShdw blurRad="876300" dist="279400" dir="5400000" sx="99000" sy="99000" algn="t" rotWithShape="0">
                <a:srgbClr val="221B43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9" name="Lorem ipsum dolor sit elit, consect loreretur adipiscing nisi aute.">
              <a:extLst>
                <a:ext uri="{FF2B5EF4-FFF2-40B4-BE49-F238E27FC236}">
                  <a16:creationId xmlns:a16="http://schemas.microsoft.com/office/drawing/2014/main" id="{340BB447-1BBD-C74E-8426-01DEB9658997}"/>
                </a:ext>
              </a:extLst>
            </p:cNvPr>
            <p:cNvSpPr txBox="1"/>
            <p:nvPr/>
          </p:nvSpPr>
          <p:spPr>
            <a:xfrm>
              <a:off x="3286338" y="4068256"/>
              <a:ext cx="949663" cy="1077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/>
                  <a:ea typeface="Lato regular" panose="020F0502020204030203" pitchFamily="34" charset="0"/>
                  <a:cs typeface="Century Gothic"/>
                </a:rPr>
                <a:t>Success &amp; Evaluated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61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60EC12AA-25F9-424A-AD4D-64327C8E82A9}"/>
              </a:ext>
            </a:extLst>
          </p:cNvPr>
          <p:cNvSpPr txBox="1">
            <a:spLocks/>
          </p:cNvSpPr>
          <p:nvPr/>
        </p:nvSpPr>
        <p:spPr bwMode="gray">
          <a:xfrm>
            <a:off x="3897311" y="355641"/>
            <a:ext cx="4397379" cy="525875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Customer Journey Map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7C8A06-D44F-1844-B436-8EEAFB17911A}"/>
              </a:ext>
            </a:extLst>
          </p:cNvPr>
          <p:cNvGrpSpPr/>
          <p:nvPr/>
        </p:nvGrpSpPr>
        <p:grpSpPr>
          <a:xfrm>
            <a:off x="1270975" y="1035291"/>
            <a:ext cx="10301357" cy="320653"/>
            <a:chOff x="2604932" y="1030095"/>
            <a:chExt cx="11710801" cy="721221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4" name="Pentagon 3">
              <a:extLst>
                <a:ext uri="{FF2B5EF4-FFF2-40B4-BE49-F238E27FC236}">
                  <a16:creationId xmlns:a16="http://schemas.microsoft.com/office/drawing/2014/main" id="{4FD04CC8-6FEF-8E42-9DC1-BB0EA07A1FDF}"/>
                </a:ext>
              </a:extLst>
            </p:cNvPr>
            <p:cNvSpPr/>
            <p:nvPr/>
          </p:nvSpPr>
          <p:spPr>
            <a:xfrm>
              <a:off x="2604932" y="1031317"/>
              <a:ext cx="1921160" cy="719999"/>
            </a:xfrm>
            <a:prstGeom prst="homePlate">
              <a:avLst>
                <a:gd name="adj" fmla="val 49639"/>
              </a:avLst>
            </a:prstGeom>
            <a:grpFill/>
            <a:ln>
              <a:solidFill>
                <a:srgbClr val="F4F4F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spc="2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Apply</a:t>
              </a:r>
            </a:p>
          </p:txBody>
        </p:sp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404D7461-1A9D-F845-BFD4-4F3479C8D726}"/>
                </a:ext>
              </a:extLst>
            </p:cNvPr>
            <p:cNvSpPr/>
            <p:nvPr/>
          </p:nvSpPr>
          <p:spPr>
            <a:xfrm>
              <a:off x="4333855" y="1030095"/>
              <a:ext cx="6825295" cy="720000"/>
            </a:xfrm>
            <a:prstGeom prst="chevron">
              <a:avLst>
                <a:gd name="adj" fmla="val 50855"/>
              </a:avLst>
            </a:prstGeom>
            <a:grpFill/>
            <a:ln>
              <a:solidFill>
                <a:srgbClr val="F4F4F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spc="2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Dealing with payment issues</a:t>
              </a: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F3885E61-964E-ED45-A722-B6BDE1BB2EC3}"/>
                </a:ext>
              </a:extLst>
            </p:cNvPr>
            <p:cNvSpPr/>
            <p:nvPr/>
          </p:nvSpPr>
          <p:spPr>
            <a:xfrm>
              <a:off x="10924024" y="1030095"/>
              <a:ext cx="3391709" cy="720000"/>
            </a:xfrm>
            <a:prstGeom prst="chevron">
              <a:avLst>
                <a:gd name="adj" fmla="val 50855"/>
              </a:avLst>
            </a:prstGeom>
            <a:grpFill/>
            <a:ln>
              <a:solidFill>
                <a:srgbClr val="F4F4F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spc="2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Career service &amp; job search</a:t>
              </a:r>
            </a:p>
          </p:txBody>
        </p:sp>
      </p:grpSp>
      <p:sp>
        <p:nvSpPr>
          <p:cNvPr id="9" name="AutoShape 3">
            <a:extLst>
              <a:ext uri="{FF2B5EF4-FFF2-40B4-BE49-F238E27FC236}">
                <a16:creationId xmlns:a16="http://schemas.microsoft.com/office/drawing/2014/main" id="{8E9CC9E5-6B92-C348-8418-17F8426236E6}"/>
              </a:ext>
            </a:extLst>
          </p:cNvPr>
          <p:cNvSpPr>
            <a:spLocks/>
          </p:cNvSpPr>
          <p:nvPr/>
        </p:nvSpPr>
        <p:spPr bwMode="auto">
          <a:xfrm>
            <a:off x="1269021" y="1408532"/>
            <a:ext cx="10303309" cy="2284566"/>
          </a:xfrm>
          <a:prstGeom prst="roundRect">
            <a:avLst>
              <a:gd name="adj" fmla="val 0"/>
            </a:avLst>
          </a:prstGeom>
          <a:solidFill>
            <a:srgbClr val="EAEAE9"/>
          </a:solidFill>
          <a:ln w="12700">
            <a:noFill/>
            <a:prstDash val="sysDash"/>
          </a:ln>
          <a:effectLst/>
        </p:spPr>
        <p:txBody>
          <a:bodyPr lIns="25400" tIns="25400" rIns="25400" bIns="25400" anchor="ctr"/>
          <a:lstStyle/>
          <a:p>
            <a:pPr eaLnBrk="0" fontAlgn="base">
              <a:spcBef>
                <a:spcPct val="0"/>
              </a:spcBef>
              <a:spcAft>
                <a:spcPct val="0"/>
              </a:spcAft>
            </a:pPr>
            <a:endParaRPr lang="x-none" altLang="x-none" sz="16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0" name="Rectangle: Rounded Corners 102">
            <a:extLst>
              <a:ext uri="{FF2B5EF4-FFF2-40B4-BE49-F238E27FC236}">
                <a16:creationId xmlns:a16="http://schemas.microsoft.com/office/drawing/2014/main" id="{6420D94B-ADA9-AF4B-9266-AADD9E0BBD6D}"/>
              </a:ext>
            </a:extLst>
          </p:cNvPr>
          <p:cNvSpPr/>
          <p:nvPr/>
        </p:nvSpPr>
        <p:spPr>
          <a:xfrm rot="16200000">
            <a:off x="-261734" y="2285934"/>
            <a:ext cx="2284563" cy="52175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349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Emotional Experience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CBB87404-6668-F94D-906F-658E78E2AAFC}"/>
              </a:ext>
            </a:extLst>
          </p:cNvPr>
          <p:cNvSpPr>
            <a:spLocks/>
          </p:cNvSpPr>
          <p:nvPr/>
        </p:nvSpPr>
        <p:spPr bwMode="auto">
          <a:xfrm>
            <a:off x="1269021" y="3982155"/>
            <a:ext cx="10303309" cy="877417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prstDash val="sysDash"/>
          </a:ln>
          <a:effectLst/>
        </p:spPr>
        <p:txBody>
          <a:bodyPr lIns="25400" tIns="25400" rIns="25400" bIns="25400" anchor="ctr"/>
          <a:lstStyle/>
          <a:p>
            <a:pPr eaLnBrk="0" fontAlgn="base">
              <a:spcBef>
                <a:spcPct val="0"/>
              </a:spcBef>
              <a:spcAft>
                <a:spcPct val="0"/>
              </a:spcAft>
            </a:pPr>
            <a:endParaRPr lang="x-none" altLang="x-none" sz="16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2" name="Rectangle: Rounded Corners 102">
            <a:extLst>
              <a:ext uri="{FF2B5EF4-FFF2-40B4-BE49-F238E27FC236}">
                <a16:creationId xmlns:a16="http://schemas.microsoft.com/office/drawing/2014/main" id="{5ABB906F-EC8B-3040-B232-62C40E35059B}"/>
              </a:ext>
            </a:extLst>
          </p:cNvPr>
          <p:cNvSpPr/>
          <p:nvPr/>
        </p:nvSpPr>
        <p:spPr>
          <a:xfrm rot="16200000">
            <a:off x="441838" y="4159987"/>
            <a:ext cx="877416" cy="521758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349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Interaction</a:t>
            </a:r>
          </a:p>
        </p:txBody>
      </p:sp>
      <p:sp>
        <p:nvSpPr>
          <p:cNvPr id="14" name="AutoShape 3">
            <a:extLst>
              <a:ext uri="{FF2B5EF4-FFF2-40B4-BE49-F238E27FC236}">
                <a16:creationId xmlns:a16="http://schemas.microsoft.com/office/drawing/2014/main" id="{A81FCB6B-D1ED-E540-9CDF-030B65D0B010}"/>
              </a:ext>
            </a:extLst>
          </p:cNvPr>
          <p:cNvSpPr>
            <a:spLocks/>
          </p:cNvSpPr>
          <p:nvPr/>
        </p:nvSpPr>
        <p:spPr bwMode="auto">
          <a:xfrm>
            <a:off x="1269021" y="4932964"/>
            <a:ext cx="10303309" cy="518377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prstDash val="sysDash"/>
          </a:ln>
          <a:effectLst/>
        </p:spPr>
        <p:txBody>
          <a:bodyPr lIns="25400" tIns="25400" rIns="25400" bIns="25400" anchor="ctr"/>
          <a:lstStyle/>
          <a:p>
            <a:pPr eaLnBrk="0" fontAlgn="base">
              <a:spcBef>
                <a:spcPct val="0"/>
              </a:spcBef>
              <a:spcAft>
                <a:spcPct val="0"/>
              </a:spcAft>
            </a:pPr>
            <a:endParaRPr lang="x-none" altLang="x-none" sz="16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5" name="Rectangle: Rounded Corners 102">
            <a:extLst>
              <a:ext uri="{FF2B5EF4-FFF2-40B4-BE49-F238E27FC236}">
                <a16:creationId xmlns:a16="http://schemas.microsoft.com/office/drawing/2014/main" id="{85C8F5AC-96D3-9840-8C64-20F882FEEBCA}"/>
              </a:ext>
            </a:extLst>
          </p:cNvPr>
          <p:cNvSpPr/>
          <p:nvPr/>
        </p:nvSpPr>
        <p:spPr>
          <a:xfrm rot="16200000">
            <a:off x="621358" y="4931276"/>
            <a:ext cx="518376" cy="52175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49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People</a:t>
            </a:r>
          </a:p>
        </p:txBody>
      </p:sp>
      <p:sp>
        <p:nvSpPr>
          <p:cNvPr id="16" name="AutoShape 3">
            <a:extLst>
              <a:ext uri="{FF2B5EF4-FFF2-40B4-BE49-F238E27FC236}">
                <a16:creationId xmlns:a16="http://schemas.microsoft.com/office/drawing/2014/main" id="{2C26671F-CF66-7D47-B237-0C690B0866B6}"/>
              </a:ext>
            </a:extLst>
          </p:cNvPr>
          <p:cNvSpPr>
            <a:spLocks/>
          </p:cNvSpPr>
          <p:nvPr/>
        </p:nvSpPr>
        <p:spPr bwMode="auto">
          <a:xfrm>
            <a:off x="1269021" y="5524732"/>
            <a:ext cx="10303309" cy="877417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prstDash val="sysDash"/>
          </a:ln>
          <a:effectLst/>
        </p:spPr>
        <p:txBody>
          <a:bodyPr lIns="25400" tIns="25400" rIns="25400" bIns="25400" anchor="ctr"/>
          <a:lstStyle/>
          <a:p>
            <a:pPr eaLnBrk="0" fontAlgn="base">
              <a:spcBef>
                <a:spcPct val="0"/>
              </a:spcBef>
              <a:spcAft>
                <a:spcPct val="0"/>
              </a:spcAft>
            </a:pPr>
            <a:endParaRPr lang="x-none" altLang="x-none" sz="16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7" name="Rectangle: Rounded Corners 102">
            <a:extLst>
              <a:ext uri="{FF2B5EF4-FFF2-40B4-BE49-F238E27FC236}">
                <a16:creationId xmlns:a16="http://schemas.microsoft.com/office/drawing/2014/main" id="{88DB2014-072D-B044-91BB-F1FB8EB75359}"/>
              </a:ext>
            </a:extLst>
          </p:cNvPr>
          <p:cNvSpPr/>
          <p:nvPr/>
        </p:nvSpPr>
        <p:spPr>
          <a:xfrm rot="16200000">
            <a:off x="441838" y="5702564"/>
            <a:ext cx="877416" cy="521758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349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Pain points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DCB8125A-EA85-2B46-873C-8F2FA39E22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1782015"/>
              </p:ext>
            </p:extLst>
          </p:nvPr>
        </p:nvGraphicFramePr>
        <p:xfrm>
          <a:off x="1127153" y="2060358"/>
          <a:ext cx="10568655" cy="1764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1F99D0-A106-A349-BE72-F76D8291F21E}"/>
              </a:ext>
            </a:extLst>
          </p:cNvPr>
          <p:cNvCxnSpPr>
            <a:cxnSpLocks/>
          </p:cNvCxnSpPr>
          <p:nvPr/>
        </p:nvCxnSpPr>
        <p:spPr>
          <a:xfrm>
            <a:off x="2214302" y="1404528"/>
            <a:ext cx="0" cy="4997621"/>
          </a:xfrm>
          <a:prstGeom prst="line">
            <a:avLst/>
          </a:prstGeom>
          <a:ln w="19050">
            <a:solidFill>
              <a:srgbClr val="F4F4F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903302-20CD-3945-B872-9AC6AA39401A}"/>
              </a:ext>
            </a:extLst>
          </p:cNvPr>
          <p:cNvCxnSpPr>
            <a:cxnSpLocks/>
          </p:cNvCxnSpPr>
          <p:nvPr/>
        </p:nvCxnSpPr>
        <p:spPr>
          <a:xfrm>
            <a:off x="3150474" y="1399066"/>
            <a:ext cx="0" cy="4997621"/>
          </a:xfrm>
          <a:prstGeom prst="line">
            <a:avLst/>
          </a:prstGeom>
          <a:ln w="19050">
            <a:solidFill>
              <a:srgbClr val="F4F4F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4025AE-0B33-8A45-AB7B-7B26E0988551}"/>
              </a:ext>
            </a:extLst>
          </p:cNvPr>
          <p:cNvCxnSpPr>
            <a:cxnSpLocks/>
          </p:cNvCxnSpPr>
          <p:nvPr/>
        </p:nvCxnSpPr>
        <p:spPr>
          <a:xfrm>
            <a:off x="4086647" y="1388059"/>
            <a:ext cx="0" cy="4997621"/>
          </a:xfrm>
          <a:prstGeom prst="line">
            <a:avLst/>
          </a:prstGeom>
          <a:ln w="19050">
            <a:solidFill>
              <a:srgbClr val="F4F4F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C187DB-F17F-E14A-A1C4-B706EE49A33B}"/>
              </a:ext>
            </a:extLst>
          </p:cNvPr>
          <p:cNvCxnSpPr>
            <a:cxnSpLocks/>
          </p:cNvCxnSpPr>
          <p:nvPr/>
        </p:nvCxnSpPr>
        <p:spPr>
          <a:xfrm>
            <a:off x="5010085" y="1415535"/>
            <a:ext cx="0" cy="4997621"/>
          </a:xfrm>
          <a:prstGeom prst="line">
            <a:avLst/>
          </a:prstGeom>
          <a:ln w="19050">
            <a:solidFill>
              <a:srgbClr val="F4F4F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0CFCF7-391D-3649-BF26-C3A0F8E70241}"/>
              </a:ext>
            </a:extLst>
          </p:cNvPr>
          <p:cNvCxnSpPr>
            <a:cxnSpLocks/>
          </p:cNvCxnSpPr>
          <p:nvPr/>
        </p:nvCxnSpPr>
        <p:spPr>
          <a:xfrm>
            <a:off x="5946257" y="1410073"/>
            <a:ext cx="0" cy="4997621"/>
          </a:xfrm>
          <a:prstGeom prst="line">
            <a:avLst/>
          </a:prstGeom>
          <a:ln w="19050">
            <a:solidFill>
              <a:srgbClr val="F4F4F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5AFBC3-77DE-0941-A2B8-CBD555E849EF}"/>
              </a:ext>
            </a:extLst>
          </p:cNvPr>
          <p:cNvCxnSpPr>
            <a:cxnSpLocks/>
          </p:cNvCxnSpPr>
          <p:nvPr/>
        </p:nvCxnSpPr>
        <p:spPr>
          <a:xfrm>
            <a:off x="6882430" y="1399066"/>
            <a:ext cx="0" cy="4997621"/>
          </a:xfrm>
          <a:prstGeom prst="line">
            <a:avLst/>
          </a:prstGeom>
          <a:ln w="19050">
            <a:solidFill>
              <a:srgbClr val="F4F4F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53E2FA-5952-C84E-B22B-DC3339997520}"/>
              </a:ext>
            </a:extLst>
          </p:cNvPr>
          <p:cNvCxnSpPr>
            <a:cxnSpLocks/>
          </p:cNvCxnSpPr>
          <p:nvPr/>
        </p:nvCxnSpPr>
        <p:spPr>
          <a:xfrm>
            <a:off x="7816754" y="1432004"/>
            <a:ext cx="0" cy="4997621"/>
          </a:xfrm>
          <a:prstGeom prst="line">
            <a:avLst/>
          </a:prstGeom>
          <a:ln w="19050">
            <a:solidFill>
              <a:srgbClr val="F4F4F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CC4618-0D2A-614E-AD01-11CED9E963B4}"/>
              </a:ext>
            </a:extLst>
          </p:cNvPr>
          <p:cNvCxnSpPr>
            <a:cxnSpLocks/>
          </p:cNvCxnSpPr>
          <p:nvPr/>
        </p:nvCxnSpPr>
        <p:spPr>
          <a:xfrm>
            <a:off x="8752926" y="1426542"/>
            <a:ext cx="0" cy="4997621"/>
          </a:xfrm>
          <a:prstGeom prst="line">
            <a:avLst/>
          </a:prstGeom>
          <a:ln w="19050">
            <a:solidFill>
              <a:srgbClr val="F4F4F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BC78820-39BE-2E4C-954A-367A363A982E}"/>
              </a:ext>
            </a:extLst>
          </p:cNvPr>
          <p:cNvCxnSpPr>
            <a:cxnSpLocks/>
          </p:cNvCxnSpPr>
          <p:nvPr/>
        </p:nvCxnSpPr>
        <p:spPr>
          <a:xfrm>
            <a:off x="9689099" y="1415535"/>
            <a:ext cx="0" cy="4997621"/>
          </a:xfrm>
          <a:prstGeom prst="line">
            <a:avLst/>
          </a:prstGeom>
          <a:ln w="19050">
            <a:solidFill>
              <a:srgbClr val="F4F4F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A539E1-752E-6546-B979-EF2979986B5B}"/>
              </a:ext>
            </a:extLst>
          </p:cNvPr>
          <p:cNvCxnSpPr>
            <a:cxnSpLocks/>
          </p:cNvCxnSpPr>
          <p:nvPr/>
        </p:nvCxnSpPr>
        <p:spPr>
          <a:xfrm>
            <a:off x="10623422" y="1423128"/>
            <a:ext cx="0" cy="4997621"/>
          </a:xfrm>
          <a:prstGeom prst="line">
            <a:avLst/>
          </a:prstGeom>
          <a:ln w="19050">
            <a:solidFill>
              <a:srgbClr val="F4F4F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3">
            <a:extLst>
              <a:ext uri="{FF2B5EF4-FFF2-40B4-BE49-F238E27FC236}">
                <a16:creationId xmlns:a16="http://schemas.microsoft.com/office/drawing/2014/main" id="{DFC75109-221E-5D46-B0DC-42ABEF809813}"/>
              </a:ext>
            </a:extLst>
          </p:cNvPr>
          <p:cNvSpPr>
            <a:spLocks/>
          </p:cNvSpPr>
          <p:nvPr/>
        </p:nvSpPr>
        <p:spPr bwMode="auto">
          <a:xfrm>
            <a:off x="1269021" y="3762485"/>
            <a:ext cx="10303309" cy="14627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prstDash val="sysDash"/>
          </a:ln>
          <a:effectLst/>
        </p:spPr>
        <p:txBody>
          <a:bodyPr lIns="25400" tIns="25400" rIns="25400" bIns="25400" anchor="ctr"/>
          <a:lstStyle/>
          <a:p>
            <a:pPr eaLnBrk="0" fontAlgn="base">
              <a:spcBef>
                <a:spcPct val="0"/>
              </a:spcBef>
              <a:spcAft>
                <a:spcPct val="0"/>
              </a:spcAft>
            </a:pPr>
            <a:endParaRPr lang="x-none" altLang="x-none" sz="16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373CD808-CCAE-2346-B08A-4ED6688509D7}"/>
              </a:ext>
            </a:extLst>
          </p:cNvPr>
          <p:cNvSpPr>
            <a:spLocks/>
          </p:cNvSpPr>
          <p:nvPr/>
        </p:nvSpPr>
        <p:spPr bwMode="auto">
          <a:xfrm>
            <a:off x="4120179" y="3762485"/>
            <a:ext cx="7452151" cy="1462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  <a:prstDash val="sysDash"/>
          </a:ln>
          <a:effectLst/>
        </p:spPr>
        <p:txBody>
          <a:bodyPr lIns="25400" tIns="25400" rIns="25400" bIns="25400" anchor="ctr"/>
          <a:lstStyle/>
          <a:p>
            <a:pPr algn="ctr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8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rPr>
              <a:t>Repeating data</a:t>
            </a:r>
            <a:endParaRPr lang="x-none" altLang="x-none" sz="800" b="1">
              <a:solidFill>
                <a:srgbClr val="FFFFFF"/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030F6B-036F-2843-9F18-B393F057F348}"/>
              </a:ext>
            </a:extLst>
          </p:cNvPr>
          <p:cNvSpPr txBox="1"/>
          <p:nvPr/>
        </p:nvSpPr>
        <p:spPr>
          <a:xfrm>
            <a:off x="1373618" y="4171884"/>
            <a:ext cx="736087" cy="49795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Feels angry, He gets a handout sheet telling that how to apply for UI.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6E0458-7E9E-A04D-951E-CA742FC3F779}"/>
              </a:ext>
            </a:extLst>
          </p:cNvPr>
          <p:cNvSpPr txBox="1"/>
          <p:nvPr/>
        </p:nvSpPr>
        <p:spPr>
          <a:xfrm>
            <a:off x="2315233" y="4364244"/>
            <a:ext cx="736087" cy="1132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Applies for UI.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EDFCAB-077E-4248-9B88-4097F237150F}"/>
              </a:ext>
            </a:extLst>
          </p:cNvPr>
          <p:cNvSpPr txBox="1"/>
          <p:nvPr/>
        </p:nvSpPr>
        <p:spPr>
          <a:xfrm>
            <a:off x="3256885" y="4360400"/>
            <a:ext cx="736087" cy="1132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Gets first check.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FECEEE-366A-0B44-ACAF-9ED1D4ACA2C6}"/>
              </a:ext>
            </a:extLst>
          </p:cNvPr>
          <p:cNvSpPr txBox="1"/>
          <p:nvPr/>
        </p:nvSpPr>
        <p:spPr>
          <a:xfrm>
            <a:off x="4180322" y="4176516"/>
            <a:ext cx="736087" cy="49795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Annoyed about it but calls in weekly to request her benefit.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94FD48-629B-F543-8DD3-0274D95A1DBF}"/>
              </a:ext>
            </a:extLst>
          </p:cNvPr>
          <p:cNvSpPr txBox="1"/>
          <p:nvPr/>
        </p:nvSpPr>
        <p:spPr>
          <a:xfrm>
            <a:off x="5104823" y="4176515"/>
            <a:ext cx="736087" cy="49795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Gets calls to find out why the hasn’t gotten a second check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19A3CD-E1DA-EA41-8C28-315AFFEC6824}"/>
              </a:ext>
            </a:extLst>
          </p:cNvPr>
          <p:cNvSpPr txBox="1"/>
          <p:nvPr/>
        </p:nvSpPr>
        <p:spPr>
          <a:xfrm>
            <a:off x="6046438" y="4103919"/>
            <a:ext cx="736087" cy="6261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Finds out that her work search log didn’t qualify because he dis 3 search's on 2 days.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F82374-89B3-244E-AB5A-E6218226C705}"/>
              </a:ext>
            </a:extLst>
          </p:cNvPr>
          <p:cNvSpPr txBox="1"/>
          <p:nvPr/>
        </p:nvSpPr>
        <p:spPr>
          <a:xfrm>
            <a:off x="6980625" y="4169301"/>
            <a:ext cx="736087" cy="49795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He goes into the walk-in center &amp; feels awful and out of place.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FA7A6B-5106-EC40-9CDC-EAB024E79EF4}"/>
              </a:ext>
            </a:extLst>
          </p:cNvPr>
          <p:cNvSpPr txBox="1"/>
          <p:nvPr/>
        </p:nvSpPr>
        <p:spPr>
          <a:xfrm>
            <a:off x="7922240" y="4296278"/>
            <a:ext cx="736087" cy="24147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Talks to agent and feels some reliefs.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7B3489-75F1-D848-BD83-47EBFBBE1F01}"/>
              </a:ext>
            </a:extLst>
          </p:cNvPr>
          <p:cNvSpPr txBox="1"/>
          <p:nvPr/>
        </p:nvSpPr>
        <p:spPr>
          <a:xfrm>
            <a:off x="8857487" y="4176515"/>
            <a:ext cx="736087" cy="49795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Deleted payment and issues not resolved. He feels sad &amp; angry.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22E64A-A509-F44A-B3CE-B6E01BB2F336}"/>
              </a:ext>
            </a:extLst>
          </p:cNvPr>
          <p:cNvSpPr txBox="1"/>
          <p:nvPr/>
        </p:nvSpPr>
        <p:spPr>
          <a:xfrm>
            <a:off x="9784625" y="4176515"/>
            <a:ext cx="736087" cy="49795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Goes to the career service office in his area &amp; meet staff. Feels better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6E1264D-C604-4C4C-B816-2051F63A84B3}"/>
              </a:ext>
            </a:extLst>
          </p:cNvPr>
          <p:cNvSpPr txBox="1"/>
          <p:nvPr/>
        </p:nvSpPr>
        <p:spPr>
          <a:xfrm>
            <a:off x="10726133" y="4172657"/>
            <a:ext cx="736087" cy="49795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Over time, gets help using JobQuest to find a job that fits skill.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A5E6F9-821D-3646-ACCD-D826ACBCCCF0}"/>
              </a:ext>
            </a:extLst>
          </p:cNvPr>
          <p:cNvSpPr txBox="1"/>
          <p:nvPr/>
        </p:nvSpPr>
        <p:spPr>
          <a:xfrm>
            <a:off x="1371805" y="5135534"/>
            <a:ext cx="736087" cy="1132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HR person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CCF1FD-3D1B-0343-9A68-95CADB7DA9C4}"/>
              </a:ext>
            </a:extLst>
          </p:cNvPr>
          <p:cNvSpPr txBox="1"/>
          <p:nvPr/>
        </p:nvSpPr>
        <p:spPr>
          <a:xfrm>
            <a:off x="6047225" y="5135534"/>
            <a:ext cx="736087" cy="1132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DUA call center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95FE07-BF60-D04F-A60E-2E52407B08D8}"/>
              </a:ext>
            </a:extLst>
          </p:cNvPr>
          <p:cNvSpPr txBox="1"/>
          <p:nvPr/>
        </p:nvSpPr>
        <p:spPr>
          <a:xfrm>
            <a:off x="6985141" y="5135534"/>
            <a:ext cx="736087" cy="1132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Walk in center staff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4DD2B5-36C4-CD48-B81D-49D62B39D423}"/>
              </a:ext>
            </a:extLst>
          </p:cNvPr>
          <p:cNvSpPr txBox="1"/>
          <p:nvPr/>
        </p:nvSpPr>
        <p:spPr>
          <a:xfrm>
            <a:off x="7909743" y="5135534"/>
            <a:ext cx="736087" cy="1132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Walk in center staff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18F844-C9F8-DE45-B838-1C9EA4CE4048}"/>
              </a:ext>
            </a:extLst>
          </p:cNvPr>
          <p:cNvSpPr txBox="1"/>
          <p:nvPr/>
        </p:nvSpPr>
        <p:spPr>
          <a:xfrm>
            <a:off x="8857485" y="5139216"/>
            <a:ext cx="736087" cy="1132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Walk in center staff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261A14-8B2D-A748-904A-97B86EA6475F}"/>
              </a:ext>
            </a:extLst>
          </p:cNvPr>
          <p:cNvSpPr txBox="1"/>
          <p:nvPr/>
        </p:nvSpPr>
        <p:spPr>
          <a:xfrm>
            <a:off x="9780238" y="5135534"/>
            <a:ext cx="736087" cy="1132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Career center staff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68B096-1DD2-8F4A-8F92-F99C8BD1C926}"/>
              </a:ext>
            </a:extLst>
          </p:cNvPr>
          <p:cNvSpPr txBox="1"/>
          <p:nvPr/>
        </p:nvSpPr>
        <p:spPr>
          <a:xfrm>
            <a:off x="1368625" y="5842701"/>
            <a:ext cx="736087" cy="24147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Unexpected layoff, emotional stress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5FA35F-2D51-634A-BC22-E97CECA1162A}"/>
              </a:ext>
            </a:extLst>
          </p:cNvPr>
          <p:cNvSpPr txBox="1"/>
          <p:nvPr/>
        </p:nvSpPr>
        <p:spPr>
          <a:xfrm>
            <a:off x="5103762" y="5842701"/>
            <a:ext cx="736087" cy="24147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Broke links, not mobile friendly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E859F1-3311-E541-96B5-B1A1D05F7B62}"/>
              </a:ext>
            </a:extLst>
          </p:cNvPr>
          <p:cNvSpPr txBox="1"/>
          <p:nvPr/>
        </p:nvSpPr>
        <p:spPr>
          <a:xfrm>
            <a:off x="6043377" y="5714461"/>
            <a:ext cx="736087" cy="49795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Communication and channel inconsistency. Missed calls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1A4958-0CE1-3240-95B3-E3AC4745BC05}"/>
              </a:ext>
            </a:extLst>
          </p:cNvPr>
          <p:cNvSpPr txBox="1"/>
          <p:nvPr/>
        </p:nvSpPr>
        <p:spPr>
          <a:xfrm>
            <a:off x="6974257" y="5842701"/>
            <a:ext cx="736087" cy="24147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Why do I have to go in 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EBA11B-080E-0E45-8694-967113EFCE69}"/>
              </a:ext>
            </a:extLst>
          </p:cNvPr>
          <p:cNvSpPr txBox="1"/>
          <p:nvPr/>
        </p:nvSpPr>
        <p:spPr>
          <a:xfrm>
            <a:off x="7914110" y="5906821"/>
            <a:ext cx="736087" cy="1132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Long waits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280B26-D3F5-C144-B506-9BB89D4F7EE4}"/>
              </a:ext>
            </a:extLst>
          </p:cNvPr>
          <p:cNvSpPr txBox="1"/>
          <p:nvPr/>
        </p:nvSpPr>
        <p:spPr>
          <a:xfrm>
            <a:off x="9780237" y="5902053"/>
            <a:ext cx="736087" cy="1132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Not prepared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A4CAABA-A073-FC4C-9347-1D2B56276006}"/>
              </a:ext>
            </a:extLst>
          </p:cNvPr>
          <p:cNvSpPr/>
          <p:nvPr/>
        </p:nvSpPr>
        <p:spPr>
          <a:xfrm>
            <a:off x="2144115" y="3227870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683DAD5-FF23-DE44-8942-2E4E488359EE}"/>
              </a:ext>
            </a:extLst>
          </p:cNvPr>
          <p:cNvSpPr/>
          <p:nvPr/>
        </p:nvSpPr>
        <p:spPr>
          <a:xfrm>
            <a:off x="3081922" y="3028914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90F8833-81F6-9443-A4BA-59BFCAAD3D2F}"/>
              </a:ext>
            </a:extLst>
          </p:cNvPr>
          <p:cNvSpPr/>
          <p:nvPr/>
        </p:nvSpPr>
        <p:spPr>
          <a:xfrm>
            <a:off x="4012797" y="2510256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F9A74AF-CE9C-C748-AA83-8677FC9425E9}"/>
              </a:ext>
            </a:extLst>
          </p:cNvPr>
          <p:cNvSpPr/>
          <p:nvPr/>
        </p:nvSpPr>
        <p:spPr>
          <a:xfrm>
            <a:off x="4012797" y="2870548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53C27B1-5758-B843-9434-04869511A9A8}"/>
              </a:ext>
            </a:extLst>
          </p:cNvPr>
          <p:cNvSpPr/>
          <p:nvPr/>
        </p:nvSpPr>
        <p:spPr>
          <a:xfrm>
            <a:off x="4944452" y="2438256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3544A4F-819A-6041-875D-BE2AC023DD86}"/>
              </a:ext>
            </a:extLst>
          </p:cNvPr>
          <p:cNvSpPr/>
          <p:nvPr/>
        </p:nvSpPr>
        <p:spPr>
          <a:xfrm>
            <a:off x="5868086" y="2502235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C80CD1D-81E5-2640-8774-080FC5AC3AFE}"/>
              </a:ext>
            </a:extLst>
          </p:cNvPr>
          <p:cNvSpPr/>
          <p:nvPr/>
        </p:nvSpPr>
        <p:spPr>
          <a:xfrm>
            <a:off x="6814128" y="2582256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099956D-944B-4941-B0C7-B76FF3BAF6D5}"/>
              </a:ext>
            </a:extLst>
          </p:cNvPr>
          <p:cNvSpPr/>
          <p:nvPr/>
        </p:nvSpPr>
        <p:spPr>
          <a:xfrm>
            <a:off x="10551422" y="2474811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CC7B8EB-41A2-624F-92C1-139080C93D2F}"/>
              </a:ext>
            </a:extLst>
          </p:cNvPr>
          <p:cNvSpPr/>
          <p:nvPr/>
        </p:nvSpPr>
        <p:spPr>
          <a:xfrm>
            <a:off x="4944452" y="2771251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6BC8700-DBF6-CE43-BF2C-26294CDE0876}"/>
              </a:ext>
            </a:extLst>
          </p:cNvPr>
          <p:cNvSpPr/>
          <p:nvPr/>
        </p:nvSpPr>
        <p:spPr>
          <a:xfrm>
            <a:off x="5868086" y="2944112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EE56348-8972-C442-A071-06EEC2AF4B40}"/>
              </a:ext>
            </a:extLst>
          </p:cNvPr>
          <p:cNvSpPr/>
          <p:nvPr/>
        </p:nvSpPr>
        <p:spPr>
          <a:xfrm>
            <a:off x="6814660" y="3041533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5437AC-90B7-4F40-9E12-B8975F23F245}"/>
              </a:ext>
            </a:extLst>
          </p:cNvPr>
          <p:cNvSpPr/>
          <p:nvPr/>
        </p:nvSpPr>
        <p:spPr>
          <a:xfrm>
            <a:off x="10551422" y="2685231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CD2E9A5-B096-0842-AFE1-E552B7699220}"/>
              </a:ext>
            </a:extLst>
          </p:cNvPr>
          <p:cNvSpPr/>
          <p:nvPr/>
        </p:nvSpPr>
        <p:spPr>
          <a:xfrm>
            <a:off x="7750799" y="3040355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78D7315-980B-B94A-9A7B-A828A62E67EC}"/>
              </a:ext>
            </a:extLst>
          </p:cNvPr>
          <p:cNvSpPr/>
          <p:nvPr/>
        </p:nvSpPr>
        <p:spPr>
          <a:xfrm>
            <a:off x="8681852" y="3229892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1F3EE23-E4A1-E443-A0EB-69798F4BB190}"/>
              </a:ext>
            </a:extLst>
          </p:cNvPr>
          <p:cNvSpPr/>
          <p:nvPr/>
        </p:nvSpPr>
        <p:spPr>
          <a:xfrm>
            <a:off x="9615249" y="2872882"/>
            <a:ext cx="144000" cy="144000"/>
          </a:xfrm>
          <a:prstGeom prst="ellipse">
            <a:avLst/>
          </a:prstGeom>
          <a:gradFill>
            <a:gsLst>
              <a:gs pos="15000">
                <a:srgbClr val="F4F4F4"/>
              </a:gs>
              <a:gs pos="99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Century Gothic" panose="020B0502020202020204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577CB2C-A710-9944-85E7-7547D1D6BA4A}"/>
              </a:ext>
            </a:extLst>
          </p:cNvPr>
          <p:cNvGrpSpPr/>
          <p:nvPr/>
        </p:nvGrpSpPr>
        <p:grpSpPr>
          <a:xfrm>
            <a:off x="3882464" y="2098623"/>
            <a:ext cx="824319" cy="326961"/>
            <a:chOff x="5001624" y="4840664"/>
            <a:chExt cx="1792012" cy="710789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97861D1-AA64-D94B-AA76-589605FC9E06}"/>
                </a:ext>
              </a:extLst>
            </p:cNvPr>
            <p:cNvGrpSpPr/>
            <p:nvPr/>
          </p:nvGrpSpPr>
          <p:grpSpPr>
            <a:xfrm>
              <a:off x="5001624" y="4840664"/>
              <a:ext cx="1792012" cy="710789"/>
              <a:chOff x="4198831" y="5081301"/>
              <a:chExt cx="2941657" cy="896038"/>
            </a:xfrm>
          </p:grpSpPr>
          <p:sp>
            <p:nvSpPr>
              <p:cNvPr id="81" name="Rectangle: Rounded Corners 5">
                <a:extLst>
                  <a:ext uri="{FF2B5EF4-FFF2-40B4-BE49-F238E27FC236}">
                    <a16:creationId xmlns:a16="http://schemas.microsoft.com/office/drawing/2014/main" id="{81A3E4BF-D64E-2646-974A-642DE408BADB}"/>
                  </a:ext>
                </a:extLst>
              </p:cNvPr>
              <p:cNvSpPr/>
              <p:nvPr/>
            </p:nvSpPr>
            <p:spPr>
              <a:xfrm>
                <a:off x="4198831" y="5081301"/>
                <a:ext cx="2941657" cy="671999"/>
              </a:xfrm>
              <a:prstGeom prst="roundRect">
                <a:avLst>
                  <a:gd name="adj" fmla="val 1521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876300" dist="279400" dir="5400000" sx="99000" sy="99000" algn="t" rotWithShape="0">
                  <a:srgbClr val="221B43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2" name="Isosceles Triangle 45">
                <a:extLst>
                  <a:ext uri="{FF2B5EF4-FFF2-40B4-BE49-F238E27FC236}">
                    <a16:creationId xmlns:a16="http://schemas.microsoft.com/office/drawing/2014/main" id="{28A34A40-8BB7-214C-88D8-282E6718C5E9}"/>
                  </a:ext>
                </a:extLst>
              </p:cNvPr>
              <p:cNvSpPr/>
              <p:nvPr/>
            </p:nvSpPr>
            <p:spPr>
              <a:xfrm rot="10800000">
                <a:off x="4729923" y="5749033"/>
                <a:ext cx="393944" cy="2283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80" name="Lorem ipsum dolor sit elit, consect loreretur adipiscing nisi aute.">
              <a:extLst>
                <a:ext uri="{FF2B5EF4-FFF2-40B4-BE49-F238E27FC236}">
                  <a16:creationId xmlns:a16="http://schemas.microsoft.com/office/drawing/2014/main" id="{214025A9-D341-A24C-97CA-A5D2F897EAE6}"/>
                </a:ext>
              </a:extLst>
            </p:cNvPr>
            <p:cNvSpPr txBox="1"/>
            <p:nvPr/>
          </p:nvSpPr>
          <p:spPr>
            <a:xfrm>
              <a:off x="5001624" y="5010672"/>
              <a:ext cx="1792010" cy="2007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600" spc="2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/>
                  <a:ea typeface="Lato regular" panose="020F0502020204030203" pitchFamily="34" charset="0"/>
                  <a:cs typeface="Century Gothic"/>
                </a:rPr>
                <a:t>Reminders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7B62F82-9BAB-A840-804D-6EC1A5A66834}"/>
              </a:ext>
            </a:extLst>
          </p:cNvPr>
          <p:cNvGrpSpPr/>
          <p:nvPr/>
        </p:nvGrpSpPr>
        <p:grpSpPr>
          <a:xfrm>
            <a:off x="4809930" y="2041287"/>
            <a:ext cx="824319" cy="326961"/>
            <a:chOff x="5001624" y="4840664"/>
            <a:chExt cx="1792012" cy="71078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D91DBD4-A851-6140-AB9C-8C20669D03FC}"/>
                </a:ext>
              </a:extLst>
            </p:cNvPr>
            <p:cNvGrpSpPr/>
            <p:nvPr/>
          </p:nvGrpSpPr>
          <p:grpSpPr>
            <a:xfrm>
              <a:off x="5001624" y="4840664"/>
              <a:ext cx="1792012" cy="710789"/>
              <a:chOff x="4198831" y="5081301"/>
              <a:chExt cx="2941657" cy="896038"/>
            </a:xfrm>
          </p:grpSpPr>
          <p:sp>
            <p:nvSpPr>
              <p:cNvPr id="91" name="Rectangle: Rounded Corners 5">
                <a:extLst>
                  <a:ext uri="{FF2B5EF4-FFF2-40B4-BE49-F238E27FC236}">
                    <a16:creationId xmlns:a16="http://schemas.microsoft.com/office/drawing/2014/main" id="{F1EEB75B-6414-684F-97D7-399589E77B4E}"/>
                  </a:ext>
                </a:extLst>
              </p:cNvPr>
              <p:cNvSpPr/>
              <p:nvPr/>
            </p:nvSpPr>
            <p:spPr>
              <a:xfrm>
                <a:off x="4198831" y="5081301"/>
                <a:ext cx="2941657" cy="671999"/>
              </a:xfrm>
              <a:prstGeom prst="roundRect">
                <a:avLst>
                  <a:gd name="adj" fmla="val 1521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876300" dist="279400" dir="5400000" sx="99000" sy="99000" algn="t" rotWithShape="0">
                  <a:srgbClr val="221B43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2" name="Isosceles Triangle 45">
                <a:extLst>
                  <a:ext uri="{FF2B5EF4-FFF2-40B4-BE49-F238E27FC236}">
                    <a16:creationId xmlns:a16="http://schemas.microsoft.com/office/drawing/2014/main" id="{5D9F5B2F-0BC0-194E-A391-EC32E2633E70}"/>
                  </a:ext>
                </a:extLst>
              </p:cNvPr>
              <p:cNvSpPr/>
              <p:nvPr/>
            </p:nvSpPr>
            <p:spPr>
              <a:xfrm rot="10800000">
                <a:off x="4729923" y="5749033"/>
                <a:ext cx="393944" cy="2283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90" name="Lorem ipsum dolor sit elit, consect loreretur adipiscing nisi aute.">
              <a:extLst>
                <a:ext uri="{FF2B5EF4-FFF2-40B4-BE49-F238E27FC236}">
                  <a16:creationId xmlns:a16="http://schemas.microsoft.com/office/drawing/2014/main" id="{0935B160-BA0A-7641-A886-767E7BC7E88A}"/>
                </a:ext>
              </a:extLst>
            </p:cNvPr>
            <p:cNvSpPr txBox="1"/>
            <p:nvPr/>
          </p:nvSpPr>
          <p:spPr>
            <a:xfrm>
              <a:off x="5001624" y="5010672"/>
              <a:ext cx="1792010" cy="2007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600" spc="2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/>
                  <a:ea typeface="Lato regular" panose="020F0502020204030203" pitchFamily="34" charset="0"/>
                  <a:cs typeface="Century Gothic"/>
                </a:rPr>
                <a:t>Mobile responsive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86EBA1B-36E0-1948-AF97-879256F06D77}"/>
              </a:ext>
            </a:extLst>
          </p:cNvPr>
          <p:cNvGrpSpPr/>
          <p:nvPr/>
        </p:nvGrpSpPr>
        <p:grpSpPr>
          <a:xfrm>
            <a:off x="5741134" y="2101661"/>
            <a:ext cx="824319" cy="326961"/>
            <a:chOff x="5001624" y="4840664"/>
            <a:chExt cx="1792012" cy="71078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6F36449-6DD4-8B48-AD06-62E52967FD93}"/>
                </a:ext>
              </a:extLst>
            </p:cNvPr>
            <p:cNvGrpSpPr/>
            <p:nvPr/>
          </p:nvGrpSpPr>
          <p:grpSpPr>
            <a:xfrm>
              <a:off x="5001624" y="4840664"/>
              <a:ext cx="1792012" cy="710789"/>
              <a:chOff x="4198831" y="5081301"/>
              <a:chExt cx="2941657" cy="896038"/>
            </a:xfrm>
          </p:grpSpPr>
          <p:sp>
            <p:nvSpPr>
              <p:cNvPr id="96" name="Rectangle: Rounded Corners 5">
                <a:extLst>
                  <a:ext uri="{FF2B5EF4-FFF2-40B4-BE49-F238E27FC236}">
                    <a16:creationId xmlns:a16="http://schemas.microsoft.com/office/drawing/2014/main" id="{D7756DCC-1B34-9447-83F6-1AA659A83704}"/>
                  </a:ext>
                </a:extLst>
              </p:cNvPr>
              <p:cNvSpPr/>
              <p:nvPr/>
            </p:nvSpPr>
            <p:spPr>
              <a:xfrm>
                <a:off x="4198831" y="5081301"/>
                <a:ext cx="2941657" cy="671999"/>
              </a:xfrm>
              <a:prstGeom prst="roundRect">
                <a:avLst>
                  <a:gd name="adj" fmla="val 1521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876300" dist="279400" dir="5400000" sx="99000" sy="99000" algn="t" rotWithShape="0">
                  <a:srgbClr val="221B43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7" name="Isosceles Triangle 45">
                <a:extLst>
                  <a:ext uri="{FF2B5EF4-FFF2-40B4-BE49-F238E27FC236}">
                    <a16:creationId xmlns:a16="http://schemas.microsoft.com/office/drawing/2014/main" id="{90DAD3E4-D49E-1747-B4B6-0042D6C33F84}"/>
                  </a:ext>
                </a:extLst>
              </p:cNvPr>
              <p:cNvSpPr/>
              <p:nvPr/>
            </p:nvSpPr>
            <p:spPr>
              <a:xfrm rot="10800000">
                <a:off x="4729923" y="5749033"/>
                <a:ext cx="393944" cy="2283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95" name="Lorem ipsum dolor sit elit, consect loreretur adipiscing nisi aute.">
              <a:extLst>
                <a:ext uri="{FF2B5EF4-FFF2-40B4-BE49-F238E27FC236}">
                  <a16:creationId xmlns:a16="http://schemas.microsoft.com/office/drawing/2014/main" id="{03236954-B206-3D40-9C96-659C1762E914}"/>
                </a:ext>
              </a:extLst>
            </p:cNvPr>
            <p:cNvSpPr txBox="1"/>
            <p:nvPr/>
          </p:nvSpPr>
          <p:spPr>
            <a:xfrm>
              <a:off x="5001624" y="5010672"/>
              <a:ext cx="1792010" cy="2007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600" spc="2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/>
                  <a:ea typeface="Lato regular" panose="020F0502020204030203" pitchFamily="34" charset="0"/>
                  <a:cs typeface="Century Gothic"/>
                </a:rPr>
                <a:t>Video chat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FAEF498-BE06-D745-8CC6-D1D8735F9856}"/>
              </a:ext>
            </a:extLst>
          </p:cNvPr>
          <p:cNvGrpSpPr/>
          <p:nvPr/>
        </p:nvGrpSpPr>
        <p:grpSpPr>
          <a:xfrm>
            <a:off x="5741134" y="1729779"/>
            <a:ext cx="824319" cy="326961"/>
            <a:chOff x="5001624" y="4840664"/>
            <a:chExt cx="1792012" cy="710789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D4EA12BA-FA50-9D40-8F1D-ECC7A2ACE94D}"/>
                </a:ext>
              </a:extLst>
            </p:cNvPr>
            <p:cNvGrpSpPr/>
            <p:nvPr/>
          </p:nvGrpSpPr>
          <p:grpSpPr>
            <a:xfrm>
              <a:off x="5001624" y="4840664"/>
              <a:ext cx="1792012" cy="710789"/>
              <a:chOff x="4198831" y="5081301"/>
              <a:chExt cx="2941657" cy="896038"/>
            </a:xfrm>
          </p:grpSpPr>
          <p:sp>
            <p:nvSpPr>
              <p:cNvPr id="101" name="Rectangle: Rounded Corners 5">
                <a:extLst>
                  <a:ext uri="{FF2B5EF4-FFF2-40B4-BE49-F238E27FC236}">
                    <a16:creationId xmlns:a16="http://schemas.microsoft.com/office/drawing/2014/main" id="{2675C837-18E9-B645-B7BA-15DF67BF3932}"/>
                  </a:ext>
                </a:extLst>
              </p:cNvPr>
              <p:cNvSpPr/>
              <p:nvPr/>
            </p:nvSpPr>
            <p:spPr>
              <a:xfrm>
                <a:off x="4198831" y="5081301"/>
                <a:ext cx="2941657" cy="671999"/>
              </a:xfrm>
              <a:prstGeom prst="roundRect">
                <a:avLst>
                  <a:gd name="adj" fmla="val 1521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876300" dist="279400" dir="5400000" sx="99000" sy="99000" algn="t" rotWithShape="0">
                  <a:srgbClr val="221B43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2" name="Isosceles Triangle 45">
                <a:extLst>
                  <a:ext uri="{FF2B5EF4-FFF2-40B4-BE49-F238E27FC236}">
                    <a16:creationId xmlns:a16="http://schemas.microsoft.com/office/drawing/2014/main" id="{903CAF1C-E111-FF4A-973B-AAD168E4CF8A}"/>
                  </a:ext>
                </a:extLst>
              </p:cNvPr>
              <p:cNvSpPr/>
              <p:nvPr/>
            </p:nvSpPr>
            <p:spPr>
              <a:xfrm rot="10800000">
                <a:off x="4729923" y="5749033"/>
                <a:ext cx="393944" cy="2283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00" name="Lorem ipsum dolor sit elit, consect loreretur adipiscing nisi aute.">
              <a:extLst>
                <a:ext uri="{FF2B5EF4-FFF2-40B4-BE49-F238E27FC236}">
                  <a16:creationId xmlns:a16="http://schemas.microsoft.com/office/drawing/2014/main" id="{FFE30BE8-158B-C544-9715-9B06B54A4422}"/>
                </a:ext>
              </a:extLst>
            </p:cNvPr>
            <p:cNvSpPr txBox="1"/>
            <p:nvPr/>
          </p:nvSpPr>
          <p:spPr>
            <a:xfrm>
              <a:off x="5001624" y="5010672"/>
              <a:ext cx="1792010" cy="2007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600" spc="2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/>
                  <a:ea typeface="Lato regular" panose="020F0502020204030203" pitchFamily="34" charset="0"/>
                  <a:cs typeface="Century Gothic"/>
                </a:rPr>
                <a:t>UI payment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C57FECB-A8E7-524F-99F5-DEF44319DFB8}"/>
              </a:ext>
            </a:extLst>
          </p:cNvPr>
          <p:cNvGrpSpPr/>
          <p:nvPr/>
        </p:nvGrpSpPr>
        <p:grpSpPr>
          <a:xfrm>
            <a:off x="6680505" y="2183026"/>
            <a:ext cx="824319" cy="326961"/>
            <a:chOff x="5001624" y="4840664"/>
            <a:chExt cx="1792012" cy="710789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546BA88-1E9E-754F-94CD-A1E6679C7A6F}"/>
                </a:ext>
              </a:extLst>
            </p:cNvPr>
            <p:cNvGrpSpPr/>
            <p:nvPr/>
          </p:nvGrpSpPr>
          <p:grpSpPr>
            <a:xfrm>
              <a:off x="5001624" y="4840664"/>
              <a:ext cx="1792012" cy="710789"/>
              <a:chOff x="4198831" y="5081301"/>
              <a:chExt cx="2941657" cy="896038"/>
            </a:xfrm>
          </p:grpSpPr>
          <p:sp>
            <p:nvSpPr>
              <p:cNvPr id="106" name="Rectangle: Rounded Corners 5">
                <a:extLst>
                  <a:ext uri="{FF2B5EF4-FFF2-40B4-BE49-F238E27FC236}">
                    <a16:creationId xmlns:a16="http://schemas.microsoft.com/office/drawing/2014/main" id="{83B96738-BB51-BF4C-972D-7F586A6AD3D9}"/>
                  </a:ext>
                </a:extLst>
              </p:cNvPr>
              <p:cNvSpPr/>
              <p:nvPr/>
            </p:nvSpPr>
            <p:spPr>
              <a:xfrm>
                <a:off x="4198831" y="5081301"/>
                <a:ext cx="2941657" cy="671999"/>
              </a:xfrm>
              <a:prstGeom prst="roundRect">
                <a:avLst>
                  <a:gd name="adj" fmla="val 1521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876300" dist="279400" dir="5400000" sx="99000" sy="99000" algn="t" rotWithShape="0">
                  <a:srgbClr val="221B43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7" name="Isosceles Triangle 45">
                <a:extLst>
                  <a:ext uri="{FF2B5EF4-FFF2-40B4-BE49-F238E27FC236}">
                    <a16:creationId xmlns:a16="http://schemas.microsoft.com/office/drawing/2014/main" id="{A8C6E4C9-B1B7-3349-9B0A-E771B9533496}"/>
                  </a:ext>
                </a:extLst>
              </p:cNvPr>
              <p:cNvSpPr/>
              <p:nvPr/>
            </p:nvSpPr>
            <p:spPr>
              <a:xfrm rot="10800000">
                <a:off x="4729923" y="5749033"/>
                <a:ext cx="393944" cy="2283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05" name="Lorem ipsum dolor sit elit, consect loreretur adipiscing nisi aute.">
              <a:extLst>
                <a:ext uri="{FF2B5EF4-FFF2-40B4-BE49-F238E27FC236}">
                  <a16:creationId xmlns:a16="http://schemas.microsoft.com/office/drawing/2014/main" id="{E73BDB18-E9BF-9744-891F-D2F3A08673AF}"/>
                </a:ext>
              </a:extLst>
            </p:cNvPr>
            <p:cNvSpPr txBox="1"/>
            <p:nvPr/>
          </p:nvSpPr>
          <p:spPr>
            <a:xfrm>
              <a:off x="5001624" y="5010672"/>
              <a:ext cx="1792010" cy="2007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600" spc="2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/>
                  <a:ea typeface="Lato regular" panose="020F0502020204030203" pitchFamily="34" charset="0"/>
                  <a:cs typeface="Century Gothic"/>
                </a:rPr>
                <a:t>Digital checklist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694CD21-754D-FB47-9E28-F7C7B37E36F2}"/>
              </a:ext>
            </a:extLst>
          </p:cNvPr>
          <p:cNvGrpSpPr/>
          <p:nvPr/>
        </p:nvGrpSpPr>
        <p:grpSpPr>
          <a:xfrm>
            <a:off x="6680825" y="1822471"/>
            <a:ext cx="824319" cy="326961"/>
            <a:chOff x="5001624" y="4840664"/>
            <a:chExt cx="1792012" cy="710789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73EC62C-F4F4-8645-9D27-146C43ADF445}"/>
                </a:ext>
              </a:extLst>
            </p:cNvPr>
            <p:cNvGrpSpPr/>
            <p:nvPr/>
          </p:nvGrpSpPr>
          <p:grpSpPr>
            <a:xfrm>
              <a:off x="5001624" y="4840664"/>
              <a:ext cx="1792012" cy="710789"/>
              <a:chOff x="4198831" y="5081301"/>
              <a:chExt cx="2941657" cy="896038"/>
            </a:xfrm>
          </p:grpSpPr>
          <p:sp>
            <p:nvSpPr>
              <p:cNvPr id="111" name="Rectangle: Rounded Corners 5">
                <a:extLst>
                  <a:ext uri="{FF2B5EF4-FFF2-40B4-BE49-F238E27FC236}">
                    <a16:creationId xmlns:a16="http://schemas.microsoft.com/office/drawing/2014/main" id="{45EFB452-3B5D-0D43-8023-5FB915D3BB04}"/>
                  </a:ext>
                </a:extLst>
              </p:cNvPr>
              <p:cNvSpPr/>
              <p:nvPr/>
            </p:nvSpPr>
            <p:spPr>
              <a:xfrm>
                <a:off x="4198831" y="5081301"/>
                <a:ext cx="2941657" cy="671999"/>
              </a:xfrm>
              <a:prstGeom prst="roundRect">
                <a:avLst>
                  <a:gd name="adj" fmla="val 1521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876300" dist="279400" dir="5400000" sx="99000" sy="99000" algn="t" rotWithShape="0">
                  <a:srgbClr val="221B43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2" name="Isosceles Triangle 45">
                <a:extLst>
                  <a:ext uri="{FF2B5EF4-FFF2-40B4-BE49-F238E27FC236}">
                    <a16:creationId xmlns:a16="http://schemas.microsoft.com/office/drawing/2014/main" id="{880CAA68-BAC5-FB46-BC2C-5712DAC76EEF}"/>
                  </a:ext>
                </a:extLst>
              </p:cNvPr>
              <p:cNvSpPr/>
              <p:nvPr/>
            </p:nvSpPr>
            <p:spPr>
              <a:xfrm rot="10800000">
                <a:off x="4729923" y="5749033"/>
                <a:ext cx="393944" cy="2283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10" name="Lorem ipsum dolor sit elit, consect loreretur adipiscing nisi aute.">
              <a:extLst>
                <a:ext uri="{FF2B5EF4-FFF2-40B4-BE49-F238E27FC236}">
                  <a16:creationId xmlns:a16="http://schemas.microsoft.com/office/drawing/2014/main" id="{E2FFF846-0D86-2B40-8C42-C809464828FE}"/>
                </a:ext>
              </a:extLst>
            </p:cNvPr>
            <p:cNvSpPr txBox="1"/>
            <p:nvPr/>
          </p:nvSpPr>
          <p:spPr>
            <a:xfrm>
              <a:off x="5001624" y="5010672"/>
              <a:ext cx="1792010" cy="2007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600" spc="2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/>
                  <a:ea typeface="Lato regular" panose="020F0502020204030203" pitchFamily="34" charset="0"/>
                  <a:cs typeface="Century Gothic"/>
                </a:rPr>
                <a:t>Digital action log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3284D3-DDC0-8744-8E45-EE04214E2F99}"/>
              </a:ext>
            </a:extLst>
          </p:cNvPr>
          <p:cNvGrpSpPr/>
          <p:nvPr/>
        </p:nvGrpSpPr>
        <p:grpSpPr>
          <a:xfrm>
            <a:off x="10418545" y="2048975"/>
            <a:ext cx="824319" cy="326961"/>
            <a:chOff x="5001624" y="4840664"/>
            <a:chExt cx="1792012" cy="710789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8B2EC08E-24A3-2A4C-BDBA-EE5FEB001E98}"/>
                </a:ext>
              </a:extLst>
            </p:cNvPr>
            <p:cNvGrpSpPr/>
            <p:nvPr/>
          </p:nvGrpSpPr>
          <p:grpSpPr>
            <a:xfrm>
              <a:off x="5001624" y="4840664"/>
              <a:ext cx="1792012" cy="710789"/>
              <a:chOff x="4198831" y="5081301"/>
              <a:chExt cx="2941657" cy="896038"/>
            </a:xfrm>
          </p:grpSpPr>
          <p:sp>
            <p:nvSpPr>
              <p:cNvPr id="116" name="Rectangle: Rounded Corners 5">
                <a:extLst>
                  <a:ext uri="{FF2B5EF4-FFF2-40B4-BE49-F238E27FC236}">
                    <a16:creationId xmlns:a16="http://schemas.microsoft.com/office/drawing/2014/main" id="{B020F2FB-372B-BE41-96D4-7E345B65605B}"/>
                  </a:ext>
                </a:extLst>
              </p:cNvPr>
              <p:cNvSpPr/>
              <p:nvPr/>
            </p:nvSpPr>
            <p:spPr>
              <a:xfrm>
                <a:off x="4198831" y="5081301"/>
                <a:ext cx="2941657" cy="671999"/>
              </a:xfrm>
              <a:prstGeom prst="roundRect">
                <a:avLst>
                  <a:gd name="adj" fmla="val 1521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876300" dist="279400" dir="5400000" sx="99000" sy="99000" algn="t" rotWithShape="0">
                  <a:srgbClr val="221B43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7" name="Isosceles Triangle 45">
                <a:extLst>
                  <a:ext uri="{FF2B5EF4-FFF2-40B4-BE49-F238E27FC236}">
                    <a16:creationId xmlns:a16="http://schemas.microsoft.com/office/drawing/2014/main" id="{2F8B440B-DD67-A545-B693-87AA5B239BB4}"/>
                  </a:ext>
                </a:extLst>
              </p:cNvPr>
              <p:cNvSpPr/>
              <p:nvPr/>
            </p:nvSpPr>
            <p:spPr>
              <a:xfrm rot="10800000">
                <a:off x="4729923" y="5749033"/>
                <a:ext cx="393944" cy="2283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15" name="Lorem ipsum dolor sit elit, consect loreretur adipiscing nisi aute.">
              <a:extLst>
                <a:ext uri="{FF2B5EF4-FFF2-40B4-BE49-F238E27FC236}">
                  <a16:creationId xmlns:a16="http://schemas.microsoft.com/office/drawing/2014/main" id="{CBD576FB-4213-1F44-BD9F-612A29D5E65C}"/>
                </a:ext>
              </a:extLst>
            </p:cNvPr>
            <p:cNvSpPr txBox="1"/>
            <p:nvPr/>
          </p:nvSpPr>
          <p:spPr>
            <a:xfrm>
              <a:off x="5001624" y="5010672"/>
              <a:ext cx="1792010" cy="2007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600" spc="2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/>
                  <a:ea typeface="Lato regular" panose="020F0502020204030203" pitchFamily="34" charset="0"/>
                  <a:cs typeface="Century Gothic"/>
                </a:rPr>
                <a:t>Easy job 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16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2098907D-68E9-9947-8CB9-EE2F3049B1ED}"/>
              </a:ext>
            </a:extLst>
          </p:cNvPr>
          <p:cNvGrpSpPr/>
          <p:nvPr/>
        </p:nvGrpSpPr>
        <p:grpSpPr>
          <a:xfrm>
            <a:off x="2106550" y="1144400"/>
            <a:ext cx="9343652" cy="4974862"/>
            <a:chOff x="2106550" y="1117896"/>
            <a:chExt cx="9343652" cy="497486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9475747-4D64-2545-97FE-A48B36EE17BC}"/>
                </a:ext>
              </a:extLst>
            </p:cNvPr>
            <p:cNvGrpSpPr/>
            <p:nvPr/>
          </p:nvGrpSpPr>
          <p:grpSpPr>
            <a:xfrm>
              <a:off x="2649167" y="2402210"/>
              <a:ext cx="8792393" cy="383857"/>
              <a:chOff x="2637179" y="1944241"/>
              <a:chExt cx="10376215" cy="436857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52B180C-C828-BF48-8797-0F3A80C021A2}"/>
                  </a:ext>
                </a:extLst>
              </p:cNvPr>
              <p:cNvSpPr/>
              <p:nvPr/>
            </p:nvSpPr>
            <p:spPr>
              <a:xfrm>
                <a:off x="2637179" y="1944245"/>
                <a:ext cx="1729586" cy="43685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spc="2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Consider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C3EE77-F5B7-A445-B379-67CA6B5D5FCD}"/>
                  </a:ext>
                </a:extLst>
              </p:cNvPr>
              <p:cNvSpPr/>
              <p:nvPr/>
            </p:nvSpPr>
            <p:spPr>
              <a:xfrm>
                <a:off x="4366765" y="1944245"/>
                <a:ext cx="1729586" cy="43685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spc="2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Research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CDDDBA-D2D4-4F46-A407-C69B391C3822}"/>
                  </a:ext>
                </a:extLst>
              </p:cNvPr>
              <p:cNvSpPr/>
              <p:nvPr/>
            </p:nvSpPr>
            <p:spPr>
              <a:xfrm>
                <a:off x="6096246" y="1944245"/>
                <a:ext cx="1729586" cy="4368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spc="2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Register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568A0D8-5DBB-D943-9E82-96C25D550A2D}"/>
                  </a:ext>
                </a:extLst>
              </p:cNvPr>
              <p:cNvSpPr/>
              <p:nvPr/>
            </p:nvSpPr>
            <p:spPr>
              <a:xfrm>
                <a:off x="7825832" y="1944244"/>
                <a:ext cx="1729586" cy="43685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spc="2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Schedule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170D62C-139E-E84A-AC13-8164F12B16EC}"/>
                  </a:ext>
                </a:extLst>
              </p:cNvPr>
              <p:cNvSpPr/>
              <p:nvPr/>
            </p:nvSpPr>
            <p:spPr>
              <a:xfrm>
                <a:off x="9554818" y="1944241"/>
                <a:ext cx="1728987" cy="43685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900" b="1" spc="2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Test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9C33076-121C-3947-B6D0-AB5A6AF6282A}"/>
                  </a:ext>
                </a:extLst>
              </p:cNvPr>
              <p:cNvSpPr/>
              <p:nvPr/>
            </p:nvSpPr>
            <p:spPr>
              <a:xfrm>
                <a:off x="11284406" y="1944242"/>
                <a:ext cx="1728988" cy="43685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900" b="1" spc="2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Check Results</a:t>
                </a:r>
              </a:p>
            </p:txBody>
          </p:sp>
        </p:grpSp>
        <p:sp>
          <p:nvSpPr>
            <p:cNvPr id="11" name="Rectangle: Rounded Corners 5">
              <a:extLst>
                <a:ext uri="{FF2B5EF4-FFF2-40B4-BE49-F238E27FC236}">
                  <a16:creationId xmlns:a16="http://schemas.microsoft.com/office/drawing/2014/main" id="{95F2A838-7462-084B-9E2E-D6AE427CA37F}"/>
                </a:ext>
              </a:extLst>
            </p:cNvPr>
            <p:cNvSpPr/>
            <p:nvPr/>
          </p:nvSpPr>
          <p:spPr>
            <a:xfrm rot="16200000">
              <a:off x="6657512" y="-1160770"/>
              <a:ext cx="775701" cy="879239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Rectangle: Rounded Corners 5">
              <a:extLst>
                <a:ext uri="{FF2B5EF4-FFF2-40B4-BE49-F238E27FC236}">
                  <a16:creationId xmlns:a16="http://schemas.microsoft.com/office/drawing/2014/main" id="{605E1285-B060-BA4E-8A43-61E9054968E5}"/>
                </a:ext>
              </a:extLst>
            </p:cNvPr>
            <p:cNvSpPr/>
            <p:nvPr/>
          </p:nvSpPr>
          <p:spPr>
            <a:xfrm rot="16200000">
              <a:off x="6657512" y="-323562"/>
              <a:ext cx="775701" cy="8792393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5" name="Rectangle: Rounded Corners 5">
              <a:extLst>
                <a:ext uri="{FF2B5EF4-FFF2-40B4-BE49-F238E27FC236}">
                  <a16:creationId xmlns:a16="http://schemas.microsoft.com/office/drawing/2014/main" id="{177C5300-335E-6242-A5C9-6AC4FA73850A}"/>
                </a:ext>
              </a:extLst>
            </p:cNvPr>
            <p:cNvSpPr/>
            <p:nvPr/>
          </p:nvSpPr>
          <p:spPr>
            <a:xfrm rot="16200000">
              <a:off x="6705951" y="1185575"/>
              <a:ext cx="696110" cy="8792392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Rectangle: Rounded Corners 5">
              <a:extLst>
                <a:ext uri="{FF2B5EF4-FFF2-40B4-BE49-F238E27FC236}">
                  <a16:creationId xmlns:a16="http://schemas.microsoft.com/office/drawing/2014/main" id="{4276C06C-6491-5246-AB0D-C5AF9214D8BA}"/>
                </a:ext>
              </a:extLst>
            </p:cNvPr>
            <p:cNvSpPr/>
            <p:nvPr/>
          </p:nvSpPr>
          <p:spPr>
            <a:xfrm rot="16200000">
              <a:off x="6433960" y="-2666901"/>
              <a:ext cx="1222801" cy="879239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39ED12-FCAA-F143-B4ED-FE440826D707}"/>
                </a:ext>
              </a:extLst>
            </p:cNvPr>
            <p:cNvGrpSpPr/>
            <p:nvPr/>
          </p:nvGrpSpPr>
          <p:grpSpPr>
            <a:xfrm>
              <a:off x="4114236" y="2806172"/>
              <a:ext cx="5860282" cy="3224266"/>
              <a:chOff x="4124869" y="2856222"/>
              <a:chExt cx="5860282" cy="312464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50DBE453-98CC-4E42-AFD8-3E64680D681F}"/>
                  </a:ext>
                </a:extLst>
              </p:cNvPr>
              <p:cNvGrpSpPr/>
              <p:nvPr/>
            </p:nvGrpSpPr>
            <p:grpSpPr>
              <a:xfrm>
                <a:off x="4124869" y="2856222"/>
                <a:ext cx="1" cy="3042352"/>
                <a:chOff x="2659799" y="2868752"/>
                <a:chExt cx="1" cy="3042352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66E9984E-18E5-7B49-8861-A58EE366D4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59799" y="2868752"/>
                  <a:ext cx="1" cy="1612911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44E9A57A-F672-E941-96CA-AE061ED18E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9799" y="5203503"/>
                  <a:ext cx="0" cy="707601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D5A4956-3302-6143-A988-9D0B82BAADDA}"/>
                  </a:ext>
                </a:extLst>
              </p:cNvPr>
              <p:cNvGrpSpPr/>
              <p:nvPr/>
            </p:nvGrpSpPr>
            <p:grpSpPr>
              <a:xfrm>
                <a:off x="5589939" y="2856222"/>
                <a:ext cx="1" cy="3110454"/>
                <a:chOff x="2659799" y="2868752"/>
                <a:chExt cx="1" cy="3110454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CE3B8944-EE78-974E-B7F2-9EB96AE21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59799" y="2868752"/>
                  <a:ext cx="1" cy="1612911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DA7EE300-0856-3548-A785-95ABE56BC2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9799" y="5203504"/>
                  <a:ext cx="1" cy="775702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D3AFA51-C98F-CA45-AF23-40DA7D27E637}"/>
                  </a:ext>
                </a:extLst>
              </p:cNvPr>
              <p:cNvGrpSpPr/>
              <p:nvPr/>
            </p:nvGrpSpPr>
            <p:grpSpPr>
              <a:xfrm>
                <a:off x="7044396" y="2856222"/>
                <a:ext cx="10614" cy="3110456"/>
                <a:chOff x="2649186" y="2868752"/>
                <a:chExt cx="10614" cy="3110456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99D675C-15F7-D547-A74D-F317503C2B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59799" y="2868752"/>
                  <a:ext cx="1" cy="1612911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49F292F4-814F-3545-BC62-84E9B03F23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9186" y="5203504"/>
                  <a:ext cx="1" cy="775702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680852C-4A0D-4B41-8BE9-022F92CDCD1F}"/>
                  </a:ext>
                </a:extLst>
              </p:cNvPr>
              <p:cNvGrpSpPr/>
              <p:nvPr/>
            </p:nvGrpSpPr>
            <p:grpSpPr>
              <a:xfrm>
                <a:off x="8520079" y="2856222"/>
                <a:ext cx="1" cy="3124649"/>
                <a:chOff x="2659799" y="2868752"/>
                <a:chExt cx="1" cy="312464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2B489FEE-AC7E-D346-9CB5-124A997BE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59799" y="2868752"/>
                  <a:ext cx="1" cy="1612911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B6493C2-9C10-F44A-9588-20F50A3CF9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9799" y="5217699"/>
                  <a:ext cx="1" cy="775702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4B5DBCDB-0E40-564A-9EC2-BA73429B00EE}"/>
                  </a:ext>
                </a:extLst>
              </p:cNvPr>
              <p:cNvGrpSpPr/>
              <p:nvPr/>
            </p:nvGrpSpPr>
            <p:grpSpPr>
              <a:xfrm>
                <a:off x="9974532" y="2858220"/>
                <a:ext cx="10619" cy="3025147"/>
                <a:chOff x="2649182" y="2868758"/>
                <a:chExt cx="10619" cy="3025147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D55273E-C108-BF4A-B737-9C16A12118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59799" y="2868758"/>
                  <a:ext cx="2" cy="1612911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B8148AC6-C746-354C-A91E-9DDBD966C0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9182" y="5222640"/>
                  <a:ext cx="0" cy="671265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EEFCC4-5D7D-684A-9B14-8F00A35F920F}"/>
                </a:ext>
              </a:extLst>
            </p:cNvPr>
            <p:cNvSpPr txBox="1"/>
            <p:nvPr/>
          </p:nvSpPr>
          <p:spPr>
            <a:xfrm>
              <a:off x="4243851" y="2985037"/>
              <a:ext cx="1188700" cy="5007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Searching for COVID testing locations in the area. Reading what types of tests are available.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EBF2F0D-705E-FA4D-A523-94C8FEDDA9D8}"/>
                </a:ext>
              </a:extLst>
            </p:cNvPr>
            <p:cNvSpPr txBox="1"/>
            <p:nvPr/>
          </p:nvSpPr>
          <p:spPr>
            <a:xfrm>
              <a:off x="5708920" y="3049157"/>
              <a:ext cx="1188700" cy="37253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Filling out personal information on the website to schedule a test.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B7D2BCD-AE51-0949-9CFB-2364E55DC0FB}"/>
                </a:ext>
              </a:extLst>
            </p:cNvPr>
            <p:cNvSpPr txBox="1"/>
            <p:nvPr/>
          </p:nvSpPr>
          <p:spPr>
            <a:xfrm>
              <a:off x="7173989" y="3113277"/>
              <a:ext cx="1188700" cy="2442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Scheduling a time to receive the COVID test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A42A91-D664-F042-B97F-9CFEEEC6E0AE}"/>
                </a:ext>
              </a:extLst>
            </p:cNvPr>
            <p:cNvSpPr txBox="1"/>
            <p:nvPr/>
          </p:nvSpPr>
          <p:spPr>
            <a:xfrm>
              <a:off x="8637646" y="3048139"/>
              <a:ext cx="1188700" cy="37253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Drive to testing site. Collecting saliva sample. Depositing sample.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F9CAD72-A9E0-E54C-A63E-A1AB12339D38}"/>
                </a:ext>
              </a:extLst>
            </p:cNvPr>
            <p:cNvSpPr txBox="1"/>
            <p:nvPr/>
          </p:nvSpPr>
          <p:spPr>
            <a:xfrm>
              <a:off x="10102715" y="2977814"/>
              <a:ext cx="1188700" cy="5007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Receive test notifying results are available. Open link to check a negative COVID test result.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547075D-A133-5543-BCD2-7F0F6CB0AC79}"/>
                </a:ext>
              </a:extLst>
            </p:cNvPr>
            <p:cNvSpPr txBox="1"/>
            <p:nvPr/>
          </p:nvSpPr>
          <p:spPr>
            <a:xfrm>
              <a:off x="2893313" y="3808293"/>
              <a:ext cx="960661" cy="6261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“Do I have COVID symptoms?”</a:t>
              </a:r>
            </a:p>
            <a:p>
              <a:pPr algn="ctr">
                <a:lnSpc>
                  <a:spcPts val="1000"/>
                </a:lnSpc>
              </a:pP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“Should I get tested for COVID?”</a:t>
              </a:r>
            </a:p>
            <a:p>
              <a:pPr algn="ctr">
                <a:lnSpc>
                  <a:spcPts val="1000"/>
                </a:lnSpc>
              </a:pP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2F2C6F1-79ED-8F4A-A69F-E6B82B1ECB7E}"/>
                </a:ext>
              </a:extLst>
            </p:cNvPr>
            <p:cNvSpPr txBox="1"/>
            <p:nvPr/>
          </p:nvSpPr>
          <p:spPr>
            <a:xfrm>
              <a:off x="4334608" y="3819062"/>
              <a:ext cx="1007185" cy="4979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“Where should I get tested?”</a:t>
              </a:r>
            </a:p>
            <a:p>
              <a:pPr algn="ctr">
                <a:lnSpc>
                  <a:spcPts val="1000"/>
                </a:lnSpc>
              </a:pP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“What kind of testing should I get done?”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4EA41FD-8A4D-0442-A703-C9250C92A67A}"/>
                </a:ext>
              </a:extLst>
            </p:cNvPr>
            <p:cNvSpPr txBox="1"/>
            <p:nvPr/>
          </p:nvSpPr>
          <p:spPr>
            <a:xfrm>
              <a:off x="7174366" y="3819633"/>
              <a:ext cx="1188700" cy="5007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”There’s availability to test tomorrow.”</a:t>
              </a:r>
            </a:p>
            <a:p>
              <a:pPr algn="ctr">
                <a:lnSpc>
                  <a:spcPts val="1000"/>
                </a:lnSpc>
              </a:pP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“I’ve have an appointment!”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B2D3038-D4E1-EE47-BE97-B528C3E22ED2}"/>
                </a:ext>
              </a:extLst>
            </p:cNvPr>
            <p:cNvSpPr txBox="1"/>
            <p:nvPr/>
          </p:nvSpPr>
          <p:spPr>
            <a:xfrm>
              <a:off x="8726335" y="3818416"/>
              <a:ext cx="1034201" cy="5007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“I got tested!”</a:t>
              </a:r>
            </a:p>
            <a:p>
              <a:pPr algn="ctr">
                <a:lnSpc>
                  <a:spcPts val="1000"/>
                </a:lnSpc>
              </a:pP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“I wonder how quickly my results will come back"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2BFE50-E57B-9F4F-A137-9B118EB88A19}"/>
                </a:ext>
              </a:extLst>
            </p:cNvPr>
            <p:cNvSpPr txBox="1"/>
            <p:nvPr/>
          </p:nvSpPr>
          <p:spPr>
            <a:xfrm>
              <a:off x="10114671" y="3883751"/>
              <a:ext cx="1188700" cy="37253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“What if my test is positive?”</a:t>
              </a:r>
            </a:p>
            <a:p>
              <a:pPr algn="ctr">
                <a:lnSpc>
                  <a:spcPts val="1000"/>
                </a:lnSpc>
              </a:pP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“I don’t have COVID!”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12B876F-754F-3C41-84A3-AD393D2E4513}"/>
                </a:ext>
              </a:extLst>
            </p:cNvPr>
            <p:cNvSpPr txBox="1"/>
            <p:nvPr/>
          </p:nvSpPr>
          <p:spPr>
            <a:xfrm>
              <a:off x="4222883" y="5413938"/>
              <a:ext cx="1246784" cy="2442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Uncertain how reliable saliva tests are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8FF5DD5-CDED-E840-B5CC-C7481B70AF10}"/>
                </a:ext>
              </a:extLst>
            </p:cNvPr>
            <p:cNvSpPr txBox="1"/>
            <p:nvPr/>
          </p:nvSpPr>
          <p:spPr>
            <a:xfrm>
              <a:off x="5718684" y="5319320"/>
              <a:ext cx="1188700" cy="6261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Not sure if there’re any availabilities within the next day. Don’t know why it’s asking so many questions</a:t>
              </a:r>
            </a:p>
            <a:p>
              <a:pPr>
                <a:lnSpc>
                  <a:spcPts val="1000"/>
                </a:lnSpc>
              </a:pPr>
              <a:r>
                <a:rPr lang="en-US" sz="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 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7691EEE8-281A-3C40-BA72-A5D8B14698C6}"/>
                </a:ext>
              </a:extLst>
            </p:cNvPr>
            <p:cNvSpPr/>
            <p:nvPr/>
          </p:nvSpPr>
          <p:spPr>
            <a:xfrm>
              <a:off x="3090525" y="4635245"/>
              <a:ext cx="566235" cy="18063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500" spc="2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Google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BAA3DEE6-8FAA-5D40-A90A-FAAD80C4CBBC}"/>
                </a:ext>
              </a:extLst>
            </p:cNvPr>
            <p:cNvSpPr/>
            <p:nvPr/>
          </p:nvSpPr>
          <p:spPr>
            <a:xfrm>
              <a:off x="8847616" y="4655120"/>
              <a:ext cx="823394" cy="24040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600" spc="2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QR Code (Phone)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0C6AFA64-7B8E-F843-8616-E4D55DFD788D}"/>
                </a:ext>
              </a:extLst>
            </p:cNvPr>
            <p:cNvSpPr/>
            <p:nvPr/>
          </p:nvSpPr>
          <p:spPr>
            <a:xfrm>
              <a:off x="10737136" y="4874502"/>
              <a:ext cx="566235" cy="1806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600" spc="2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Website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0A2357E5-4FFE-3A41-A67D-735BB48A01B3}"/>
                </a:ext>
              </a:extLst>
            </p:cNvPr>
            <p:cNvSpPr/>
            <p:nvPr/>
          </p:nvSpPr>
          <p:spPr>
            <a:xfrm>
              <a:off x="4512908" y="4590274"/>
              <a:ext cx="664190" cy="20827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600" spc="2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Home Page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0F715942-EBF0-F84D-B4CC-BC0EEE74452F}"/>
                </a:ext>
              </a:extLst>
            </p:cNvPr>
            <p:cNvSpPr/>
            <p:nvPr/>
          </p:nvSpPr>
          <p:spPr>
            <a:xfrm>
              <a:off x="10102715" y="4883895"/>
              <a:ext cx="566235" cy="1806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600" spc="2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Email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DCF01222-B24C-394C-9A79-B15181CED1EC}"/>
                </a:ext>
              </a:extLst>
            </p:cNvPr>
            <p:cNvSpPr/>
            <p:nvPr/>
          </p:nvSpPr>
          <p:spPr>
            <a:xfrm>
              <a:off x="7342312" y="4594799"/>
              <a:ext cx="872610" cy="23111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600" spc="2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Scheduling Page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B1385EC8-EF97-6D45-8EEC-6FF12A4E8AE1}"/>
                </a:ext>
              </a:extLst>
            </p:cNvPr>
            <p:cNvSpPr/>
            <p:nvPr/>
          </p:nvSpPr>
          <p:spPr>
            <a:xfrm>
              <a:off x="7246886" y="4939334"/>
              <a:ext cx="1031117" cy="23111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600" spc="2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Schedule Confirmation Email</a:t>
              </a:r>
            </a:p>
          </p:txBody>
        </p:sp>
        <p:graphicFrame>
          <p:nvGraphicFramePr>
            <p:cNvPr id="95" name="Chart Placeholder 13">
              <a:extLst>
                <a:ext uri="{FF2B5EF4-FFF2-40B4-BE49-F238E27FC236}">
                  <a16:creationId xmlns:a16="http://schemas.microsoft.com/office/drawing/2014/main" id="{A193D0AF-1C9F-E54D-8113-77BE9D9880D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80448460"/>
                </p:ext>
              </p:extLst>
            </p:nvPr>
          </p:nvGraphicFramePr>
          <p:xfrm>
            <a:off x="2649161" y="1198817"/>
            <a:ext cx="8792397" cy="11449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6" name="Left Brace 95">
              <a:extLst>
                <a:ext uri="{FF2B5EF4-FFF2-40B4-BE49-F238E27FC236}">
                  <a16:creationId xmlns:a16="http://schemas.microsoft.com/office/drawing/2014/main" id="{E9957DC7-E12B-A447-A5E6-BB7AA734CB0C}"/>
                </a:ext>
              </a:extLst>
            </p:cNvPr>
            <p:cNvSpPr/>
            <p:nvPr/>
          </p:nvSpPr>
          <p:spPr>
            <a:xfrm>
              <a:off x="2421074" y="1143516"/>
              <a:ext cx="114265" cy="1222806"/>
            </a:xfrm>
            <a:prstGeom prst="leftBrace">
              <a:avLst>
                <a:gd name="adj1" fmla="val 38887"/>
                <a:gd name="adj2" fmla="val 51592"/>
              </a:avLst>
            </a:prstGeom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26C1036-43A3-BD44-AC59-DCBCAC27D38B}"/>
                </a:ext>
              </a:extLst>
            </p:cNvPr>
            <p:cNvSpPr/>
            <p:nvPr/>
          </p:nvSpPr>
          <p:spPr>
            <a:xfrm rot="16200000">
              <a:off x="1764102" y="1646104"/>
              <a:ext cx="938236" cy="217625"/>
            </a:xfrm>
            <a:prstGeom prst="rect">
              <a:avLst/>
            </a:prstGeom>
            <a:solidFill>
              <a:schemeClr val="bg1"/>
            </a:solidFill>
            <a:ln/>
          </p:spPr>
          <p:txBody>
            <a:bodyPr wrap="square" lIns="90000" tIns="46800" rIns="90000" bIns="46800" anchor="ctr" anchorCtr="0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n-GB" sz="800" b="1" spc="2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cs typeface="+mj-cs"/>
                </a:rPr>
                <a:t>FEELING</a:t>
              </a:r>
            </a:p>
          </p:txBody>
        </p:sp>
        <p:sp>
          <p:nvSpPr>
            <p:cNvPr id="99" name="Left Brace 98">
              <a:extLst>
                <a:ext uri="{FF2B5EF4-FFF2-40B4-BE49-F238E27FC236}">
                  <a16:creationId xmlns:a16="http://schemas.microsoft.com/office/drawing/2014/main" id="{34629BC1-A8F8-D64E-AB33-DC9292652687}"/>
                </a:ext>
              </a:extLst>
            </p:cNvPr>
            <p:cNvSpPr/>
            <p:nvPr/>
          </p:nvSpPr>
          <p:spPr>
            <a:xfrm>
              <a:off x="2421074" y="2854030"/>
              <a:ext cx="114265" cy="775702"/>
            </a:xfrm>
            <a:prstGeom prst="leftBrace">
              <a:avLst>
                <a:gd name="adj1" fmla="val 28840"/>
                <a:gd name="adj2" fmla="val 51592"/>
              </a:avLst>
            </a:prstGeom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36FC954-8F83-D644-BA8C-04215F1659D4}"/>
                </a:ext>
              </a:extLst>
            </p:cNvPr>
            <p:cNvSpPr/>
            <p:nvPr/>
          </p:nvSpPr>
          <p:spPr>
            <a:xfrm rot="16200000">
              <a:off x="1935628" y="3152094"/>
              <a:ext cx="595182" cy="217625"/>
            </a:xfrm>
            <a:prstGeom prst="rect">
              <a:avLst/>
            </a:prstGeom>
            <a:solidFill>
              <a:schemeClr val="bg1"/>
            </a:solidFill>
            <a:ln/>
          </p:spPr>
          <p:txBody>
            <a:bodyPr wrap="square" lIns="90000" tIns="46800" rIns="90000" bIns="46800" anchor="ctr" anchorCtr="0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n-GB" sz="800" b="1" spc="2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cs typeface="+mj-cs"/>
                </a:rPr>
                <a:t>DOING</a:t>
              </a:r>
            </a:p>
          </p:txBody>
        </p:sp>
        <p:sp>
          <p:nvSpPr>
            <p:cNvPr id="101" name="Left Brace 100">
              <a:extLst>
                <a:ext uri="{FF2B5EF4-FFF2-40B4-BE49-F238E27FC236}">
                  <a16:creationId xmlns:a16="http://schemas.microsoft.com/office/drawing/2014/main" id="{EA20FABA-FAF0-8F4E-BCDA-221E845E901B}"/>
                </a:ext>
              </a:extLst>
            </p:cNvPr>
            <p:cNvSpPr/>
            <p:nvPr/>
          </p:nvSpPr>
          <p:spPr>
            <a:xfrm>
              <a:off x="2421074" y="3691239"/>
              <a:ext cx="114265" cy="775702"/>
            </a:xfrm>
            <a:prstGeom prst="leftBrace">
              <a:avLst>
                <a:gd name="adj1" fmla="val 38887"/>
                <a:gd name="adj2" fmla="val 51592"/>
              </a:avLst>
            </a:prstGeom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74E8355-8F4D-B54C-BCCE-1CD655EE0107}"/>
                </a:ext>
              </a:extLst>
            </p:cNvPr>
            <p:cNvSpPr/>
            <p:nvPr/>
          </p:nvSpPr>
          <p:spPr>
            <a:xfrm rot="16200000">
              <a:off x="1890499" y="3997321"/>
              <a:ext cx="685440" cy="217625"/>
            </a:xfrm>
            <a:prstGeom prst="rect">
              <a:avLst/>
            </a:prstGeom>
            <a:solidFill>
              <a:schemeClr val="bg1"/>
            </a:solidFill>
            <a:ln/>
          </p:spPr>
          <p:txBody>
            <a:bodyPr wrap="square" lIns="90000" tIns="46800" rIns="90000" bIns="46800" anchor="ctr" anchorCtr="0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n-GB" sz="800" b="1" spc="2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cs typeface="+mj-cs"/>
                </a:rPr>
                <a:t>THINKING</a:t>
              </a:r>
            </a:p>
          </p:txBody>
        </p:sp>
        <p:sp>
          <p:nvSpPr>
            <p:cNvPr id="103" name="Left Brace 102">
              <a:extLst>
                <a:ext uri="{FF2B5EF4-FFF2-40B4-BE49-F238E27FC236}">
                  <a16:creationId xmlns:a16="http://schemas.microsoft.com/office/drawing/2014/main" id="{04B3CEDC-969A-6E41-8EC7-4E10395D90B6}"/>
                </a:ext>
              </a:extLst>
            </p:cNvPr>
            <p:cNvSpPr/>
            <p:nvPr/>
          </p:nvSpPr>
          <p:spPr>
            <a:xfrm>
              <a:off x="2421074" y="4528447"/>
              <a:ext cx="114265" cy="640052"/>
            </a:xfrm>
            <a:prstGeom prst="leftBrace">
              <a:avLst>
                <a:gd name="adj1" fmla="val 42237"/>
                <a:gd name="adj2" fmla="val 51592"/>
              </a:avLst>
            </a:prstGeom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FFC3524-F6D2-4F42-B363-E798BB125F30}"/>
                </a:ext>
              </a:extLst>
            </p:cNvPr>
            <p:cNvSpPr/>
            <p:nvPr/>
          </p:nvSpPr>
          <p:spPr>
            <a:xfrm rot="16200000">
              <a:off x="1704625" y="4775082"/>
              <a:ext cx="1038762" cy="217625"/>
            </a:xfrm>
            <a:prstGeom prst="rect">
              <a:avLst/>
            </a:prstGeom>
            <a:solidFill>
              <a:schemeClr val="bg1"/>
            </a:solidFill>
            <a:ln/>
          </p:spPr>
          <p:txBody>
            <a:bodyPr wrap="square" lIns="90000" tIns="46800" rIns="90000" bIns="46800" anchor="ctr" anchorCtr="0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n-GB" sz="800" b="1" spc="2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cs typeface="+mj-cs"/>
                </a:rPr>
                <a:t>TOUCHPOINTS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677ACE9-A575-9B4C-8215-45C10DCE2800}"/>
                </a:ext>
              </a:extLst>
            </p:cNvPr>
            <p:cNvSpPr/>
            <p:nvPr/>
          </p:nvSpPr>
          <p:spPr>
            <a:xfrm rot="16200000">
              <a:off x="1821581" y="5590163"/>
              <a:ext cx="787564" cy="217625"/>
            </a:xfrm>
            <a:prstGeom prst="rect">
              <a:avLst/>
            </a:prstGeom>
            <a:solidFill>
              <a:schemeClr val="bg1"/>
            </a:solidFill>
            <a:ln/>
          </p:spPr>
          <p:txBody>
            <a:bodyPr wrap="square" lIns="90000" tIns="46800" rIns="90000" bIns="46800" anchor="ctr" anchorCtr="0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n-GB" sz="800" b="1" spc="2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cs typeface="+mj-cs"/>
                </a:rPr>
                <a:t>Pain Points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17A71F3-2C22-B049-AB96-B283FCA82DAF}"/>
                </a:ext>
              </a:extLst>
            </p:cNvPr>
            <p:cNvSpPr txBox="1"/>
            <p:nvPr/>
          </p:nvSpPr>
          <p:spPr>
            <a:xfrm>
              <a:off x="2818546" y="3068186"/>
              <a:ext cx="1188700" cy="37253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Feeling unwell. Checking online to see if symptoms warrant testing.</a:t>
              </a: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0B1576E2-2D39-D24A-82BF-08C64EF29EE2}"/>
                </a:ext>
              </a:extLst>
            </p:cNvPr>
            <p:cNvSpPr/>
            <p:nvPr/>
          </p:nvSpPr>
          <p:spPr>
            <a:xfrm>
              <a:off x="4523342" y="4960226"/>
              <a:ext cx="664190" cy="20827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600" spc="2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FAQ Page</a:t>
              </a: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609ED7B3-67DF-8F40-8539-BE29D3E41F39}"/>
                </a:ext>
              </a:extLst>
            </p:cNvPr>
            <p:cNvSpPr/>
            <p:nvPr/>
          </p:nvSpPr>
          <p:spPr>
            <a:xfrm>
              <a:off x="5890915" y="4598357"/>
              <a:ext cx="823394" cy="22077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600" spc="2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Registration Page</a:t>
              </a:r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D7149536-0E7A-7049-A66F-0E74A6D16447}"/>
                </a:ext>
              </a:extLst>
            </p:cNvPr>
            <p:cNvSpPr/>
            <p:nvPr/>
          </p:nvSpPr>
          <p:spPr>
            <a:xfrm>
              <a:off x="5872925" y="4949848"/>
              <a:ext cx="823394" cy="22077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600" spc="2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Registration Email</a:t>
              </a:r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6F15452A-BFCF-4D48-9FDA-28A2C05C039B}"/>
                </a:ext>
              </a:extLst>
            </p:cNvPr>
            <p:cNvSpPr/>
            <p:nvPr/>
          </p:nvSpPr>
          <p:spPr>
            <a:xfrm>
              <a:off x="10454018" y="4594685"/>
              <a:ext cx="566235" cy="1806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600" spc="2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Text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7802B66-890F-1A4D-9F47-9E3679CB9045}"/>
                </a:ext>
              </a:extLst>
            </p:cNvPr>
            <p:cNvSpPr txBox="1"/>
            <p:nvPr/>
          </p:nvSpPr>
          <p:spPr>
            <a:xfrm>
              <a:off x="5725687" y="3817877"/>
              <a:ext cx="1188700" cy="5007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“They’re asking me fill out a lot of questions”</a:t>
              </a:r>
            </a:p>
            <a:p>
              <a:pPr algn="ctr">
                <a:lnSpc>
                  <a:spcPts val="1000"/>
                </a:lnSpc>
              </a:pP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“Will there be an open slot tomorrow?”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7545F3E-FD6C-B44C-B631-4DFBED514D37}"/>
                </a:ext>
              </a:extLst>
            </p:cNvPr>
            <p:cNvSpPr txBox="1"/>
            <p:nvPr/>
          </p:nvSpPr>
          <p:spPr>
            <a:xfrm>
              <a:off x="2758566" y="5403276"/>
              <a:ext cx="1246784" cy="2442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Distressed by symptoms. Not sure if to take COVID test</a:t>
              </a:r>
            </a:p>
          </p:txBody>
        </p:sp>
        <p:sp>
          <p:nvSpPr>
            <p:cNvPr id="115" name="Left Brace 114">
              <a:extLst>
                <a:ext uri="{FF2B5EF4-FFF2-40B4-BE49-F238E27FC236}">
                  <a16:creationId xmlns:a16="http://schemas.microsoft.com/office/drawing/2014/main" id="{49356818-1234-464E-A944-CB92A62FF27C}"/>
                </a:ext>
              </a:extLst>
            </p:cNvPr>
            <p:cNvSpPr/>
            <p:nvPr/>
          </p:nvSpPr>
          <p:spPr>
            <a:xfrm>
              <a:off x="2421073" y="5243512"/>
              <a:ext cx="114265" cy="640052"/>
            </a:xfrm>
            <a:prstGeom prst="leftBrace">
              <a:avLst>
                <a:gd name="adj1" fmla="val 42237"/>
                <a:gd name="adj2" fmla="val 51592"/>
              </a:avLst>
            </a:prstGeom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0B7074B-38C2-BE40-BC59-49D057C669F6}"/>
                </a:ext>
              </a:extLst>
            </p:cNvPr>
            <p:cNvSpPr txBox="1"/>
            <p:nvPr/>
          </p:nvSpPr>
          <p:spPr>
            <a:xfrm>
              <a:off x="7212695" y="5455512"/>
              <a:ext cx="1188700" cy="24147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Re-entering same information from registration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3232E69-926B-A244-B7EB-3B79BB70CB6C}"/>
                </a:ext>
              </a:extLst>
            </p:cNvPr>
            <p:cNvSpPr txBox="1"/>
            <p:nvPr/>
          </p:nvSpPr>
          <p:spPr>
            <a:xfrm>
              <a:off x="8664963" y="5443006"/>
              <a:ext cx="1188700" cy="24147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Locating QR code assigned during registration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6F69DE1-B3B4-0541-9305-C24ECC9C57D9}"/>
                </a:ext>
              </a:extLst>
            </p:cNvPr>
            <p:cNvSpPr txBox="1"/>
            <p:nvPr/>
          </p:nvSpPr>
          <p:spPr>
            <a:xfrm>
              <a:off x="10131381" y="5424820"/>
              <a:ext cx="1188700" cy="24147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Access to results gone after 48 hours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628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16B9557-B524-1C4C-A16F-DDEEA1F502A4}"/>
              </a:ext>
            </a:extLst>
          </p:cNvPr>
          <p:cNvGrpSpPr/>
          <p:nvPr/>
        </p:nvGrpSpPr>
        <p:grpSpPr>
          <a:xfrm>
            <a:off x="1443200" y="1030214"/>
            <a:ext cx="9562641" cy="5450704"/>
            <a:chOff x="1443200" y="1030214"/>
            <a:chExt cx="9562641" cy="545070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798D379-1D38-F345-96F9-861BE89F927B}"/>
                </a:ext>
              </a:extLst>
            </p:cNvPr>
            <p:cNvSpPr/>
            <p:nvPr/>
          </p:nvSpPr>
          <p:spPr>
            <a:xfrm>
              <a:off x="1443200" y="1030214"/>
              <a:ext cx="1653642" cy="5450704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800" dirty="0">
                <a:latin typeface="Century Gothic" panose="020B0502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DADE8A8-927D-224C-A053-BC3F7D21AFEB}"/>
                </a:ext>
              </a:extLst>
            </p:cNvPr>
            <p:cNvSpPr/>
            <p:nvPr/>
          </p:nvSpPr>
          <p:spPr>
            <a:xfrm>
              <a:off x="3430351" y="1030214"/>
              <a:ext cx="1653642" cy="5450704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800" dirty="0">
                <a:latin typeface="Century Gothic" panose="020B0502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F3A8273-109B-A74E-B4F2-34EBC2A56EB0}"/>
                </a:ext>
              </a:extLst>
            </p:cNvPr>
            <p:cNvSpPr/>
            <p:nvPr/>
          </p:nvSpPr>
          <p:spPr>
            <a:xfrm>
              <a:off x="5417502" y="1030214"/>
              <a:ext cx="1653642" cy="5450704"/>
            </a:xfrm>
            <a:prstGeom prst="rect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800" dirty="0">
                <a:latin typeface="Century Gothic" panose="020B0502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24A485A-78D8-5B41-B211-7102F3D7C5DD}"/>
                </a:ext>
              </a:extLst>
            </p:cNvPr>
            <p:cNvSpPr/>
            <p:nvPr/>
          </p:nvSpPr>
          <p:spPr>
            <a:xfrm>
              <a:off x="7393338" y="1030214"/>
              <a:ext cx="1653642" cy="5450704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800" dirty="0">
                <a:latin typeface="Century Gothic" panose="020B0502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894024-3621-EB44-B86F-56DB7BD5874A}"/>
                </a:ext>
              </a:extLst>
            </p:cNvPr>
            <p:cNvSpPr/>
            <p:nvPr/>
          </p:nvSpPr>
          <p:spPr>
            <a:xfrm>
              <a:off x="9352199" y="1030214"/>
              <a:ext cx="1653642" cy="5450704"/>
            </a:xfrm>
            <a:prstGeom prst="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8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3" name="Titel 1">
            <a:extLst>
              <a:ext uri="{FF2B5EF4-FFF2-40B4-BE49-F238E27FC236}">
                <a16:creationId xmlns:a16="http://schemas.microsoft.com/office/drawing/2014/main" id="{60EC12AA-25F9-424A-AD4D-64327C8E82A9}"/>
              </a:ext>
            </a:extLst>
          </p:cNvPr>
          <p:cNvSpPr txBox="1">
            <a:spLocks/>
          </p:cNvSpPr>
          <p:nvPr/>
        </p:nvSpPr>
        <p:spPr bwMode="gray">
          <a:xfrm>
            <a:off x="3897311" y="355641"/>
            <a:ext cx="4397379" cy="525875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Customer Journey Map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F0F056-769B-854E-A636-AB47CE05A321}"/>
              </a:ext>
            </a:extLst>
          </p:cNvPr>
          <p:cNvGrpSpPr/>
          <p:nvPr/>
        </p:nvGrpSpPr>
        <p:grpSpPr>
          <a:xfrm>
            <a:off x="709733" y="2419928"/>
            <a:ext cx="10708075" cy="2681979"/>
            <a:chOff x="1242823" y="5441631"/>
            <a:chExt cx="21221246" cy="536395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594FF4-B1DE-A844-9C62-3BA19FBAF559}"/>
                </a:ext>
              </a:extLst>
            </p:cNvPr>
            <p:cNvCxnSpPr>
              <a:cxnSpLocks/>
            </p:cNvCxnSpPr>
            <p:nvPr/>
          </p:nvCxnSpPr>
          <p:spPr>
            <a:xfrm>
              <a:off x="1242823" y="5441631"/>
              <a:ext cx="21221246" cy="0"/>
            </a:xfrm>
            <a:prstGeom prst="line">
              <a:avLst/>
            </a:prstGeom>
            <a:ln w="15875" cap="rnd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649BBB2-899B-E744-865B-E3179D8D13CB}"/>
                </a:ext>
              </a:extLst>
            </p:cNvPr>
            <p:cNvCxnSpPr>
              <a:cxnSpLocks/>
            </p:cNvCxnSpPr>
            <p:nvPr/>
          </p:nvCxnSpPr>
          <p:spPr>
            <a:xfrm>
              <a:off x="1242823" y="8112906"/>
              <a:ext cx="21221246" cy="0"/>
            </a:xfrm>
            <a:prstGeom prst="line">
              <a:avLst/>
            </a:prstGeom>
            <a:ln w="15875" cap="rnd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F863FE-DA98-3746-9E2D-88269FDC5EE3}"/>
                </a:ext>
              </a:extLst>
            </p:cNvPr>
            <p:cNvCxnSpPr>
              <a:cxnSpLocks/>
            </p:cNvCxnSpPr>
            <p:nvPr/>
          </p:nvCxnSpPr>
          <p:spPr>
            <a:xfrm>
              <a:off x="1242823" y="10805588"/>
              <a:ext cx="21221246" cy="0"/>
            </a:xfrm>
            <a:prstGeom prst="line">
              <a:avLst/>
            </a:prstGeom>
            <a:ln w="15875" cap="rnd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AD5BE3EE-7AB1-894F-8254-AB5B53D221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6420464"/>
              </p:ext>
            </p:extLst>
          </p:nvPr>
        </p:nvGraphicFramePr>
        <p:xfrm>
          <a:off x="866175" y="3768261"/>
          <a:ext cx="10708074" cy="1169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103C516F-822B-104D-8F7D-C8E67FECA9E6}"/>
              </a:ext>
            </a:extLst>
          </p:cNvPr>
          <p:cNvSpPr/>
          <p:nvPr/>
        </p:nvSpPr>
        <p:spPr>
          <a:xfrm>
            <a:off x="1340675" y="1191241"/>
            <a:ext cx="1870008" cy="1140337"/>
          </a:xfrm>
          <a:prstGeom prst="rect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600"/>
              </a:spcAft>
            </a:pPr>
            <a:r>
              <a:rPr lang="en-US" sz="10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STAGE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5BE271-15BA-6E43-9115-7862DBB202CE}"/>
              </a:ext>
            </a:extLst>
          </p:cNvPr>
          <p:cNvSpPr/>
          <p:nvPr/>
        </p:nvSpPr>
        <p:spPr>
          <a:xfrm>
            <a:off x="3316510" y="1191243"/>
            <a:ext cx="1870008" cy="1136431"/>
          </a:xfrm>
          <a:prstGeom prst="rect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600"/>
              </a:spcAft>
            </a:pPr>
            <a:r>
              <a:rPr lang="en-US" sz="1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STAGE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22E263-5F3A-FE4E-ACD1-CDDF1B93891B}"/>
              </a:ext>
            </a:extLst>
          </p:cNvPr>
          <p:cNvSpPr/>
          <p:nvPr/>
        </p:nvSpPr>
        <p:spPr>
          <a:xfrm>
            <a:off x="5292346" y="1191242"/>
            <a:ext cx="1870008" cy="1136431"/>
          </a:xfrm>
          <a:prstGeom prst="rect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600"/>
              </a:spcAft>
            </a:pPr>
            <a:r>
              <a:rPr lang="en-US" sz="1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STAGE 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6CFC27-157B-F345-B17B-6FDABB4D5257}"/>
              </a:ext>
            </a:extLst>
          </p:cNvPr>
          <p:cNvSpPr/>
          <p:nvPr/>
        </p:nvSpPr>
        <p:spPr>
          <a:xfrm>
            <a:off x="7268181" y="1191243"/>
            <a:ext cx="1870008" cy="1136431"/>
          </a:xfrm>
          <a:prstGeom prst="rect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600"/>
              </a:spcAft>
            </a:pPr>
            <a:r>
              <a:rPr lang="en-US" sz="10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STAGE 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A6BF5F-BB0E-B541-8991-29F7788CC323}"/>
              </a:ext>
            </a:extLst>
          </p:cNvPr>
          <p:cNvSpPr/>
          <p:nvPr/>
        </p:nvSpPr>
        <p:spPr>
          <a:xfrm>
            <a:off x="9244016" y="1191242"/>
            <a:ext cx="1870008" cy="1136431"/>
          </a:xfrm>
          <a:prstGeom prst="rect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600"/>
              </a:spcAft>
            </a:pPr>
            <a:r>
              <a:rPr lang="en-US" sz="10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STAGE 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6EB1E7-0A08-654B-BF27-180B3F73C609}"/>
              </a:ext>
            </a:extLst>
          </p:cNvPr>
          <p:cNvSpPr/>
          <p:nvPr/>
        </p:nvSpPr>
        <p:spPr>
          <a:xfrm>
            <a:off x="1340675" y="2522287"/>
            <a:ext cx="1870008" cy="1129278"/>
          </a:xfrm>
          <a:prstGeom prst="rect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1999" tIns="46800" rIns="216000" rtlCol="0" anchor="ctr"/>
          <a:lstStyle/>
          <a:p>
            <a:pPr algn="ctr">
              <a:lnSpc>
                <a:spcPts val="1160"/>
              </a:lnSpc>
              <a:spcAft>
                <a:spcPts val="1600"/>
              </a:spcAft>
            </a:pPr>
            <a:r>
              <a:rPr lang="en-US" sz="800" b="0" spc="20" dirty="0">
                <a:solidFill>
                  <a:srgbClr val="000000"/>
                </a:solidFill>
                <a:latin typeface="Century Gothic" panose="020B0502020202020204" pitchFamily="34" charset="0"/>
              </a:rPr>
              <a:t>Insert more details or description here.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1E99F5-AC02-BF41-A8BB-9F9D90BE43C6}"/>
              </a:ext>
            </a:extLst>
          </p:cNvPr>
          <p:cNvSpPr/>
          <p:nvPr/>
        </p:nvSpPr>
        <p:spPr>
          <a:xfrm>
            <a:off x="3316510" y="2523930"/>
            <a:ext cx="1870008" cy="1136431"/>
          </a:xfrm>
          <a:prstGeom prst="rect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1999" tIns="46800" rIns="216000" rtlCol="0" anchor="ctr"/>
          <a:lstStyle/>
          <a:p>
            <a:pPr algn="ctr">
              <a:lnSpc>
                <a:spcPts val="1160"/>
              </a:lnSpc>
              <a:spcAft>
                <a:spcPts val="1600"/>
              </a:spcAft>
            </a:pPr>
            <a:r>
              <a:rPr lang="en-US" sz="800" b="0" spc="20" dirty="0">
                <a:solidFill>
                  <a:srgbClr val="000000"/>
                </a:solidFill>
                <a:latin typeface="Century Gothic" panose="020B0502020202020204" pitchFamily="34" charset="0"/>
              </a:rPr>
              <a:t>Insert more details or description here.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BFA7C21-031C-A04F-983F-2966D75FF67F}"/>
              </a:ext>
            </a:extLst>
          </p:cNvPr>
          <p:cNvSpPr/>
          <p:nvPr/>
        </p:nvSpPr>
        <p:spPr>
          <a:xfrm>
            <a:off x="5292346" y="2523929"/>
            <a:ext cx="1870008" cy="1136431"/>
          </a:xfrm>
          <a:prstGeom prst="rect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1999" tIns="46800" rIns="216000" rtlCol="0" anchor="ctr"/>
          <a:lstStyle/>
          <a:p>
            <a:pPr algn="ctr">
              <a:lnSpc>
                <a:spcPts val="1160"/>
              </a:lnSpc>
              <a:spcAft>
                <a:spcPts val="1600"/>
              </a:spcAft>
            </a:pPr>
            <a:r>
              <a:rPr lang="en-US" sz="800" b="0" spc="20" dirty="0">
                <a:solidFill>
                  <a:srgbClr val="000000"/>
                </a:solidFill>
                <a:latin typeface="Century Gothic" panose="020B0502020202020204" pitchFamily="34" charset="0"/>
              </a:rPr>
              <a:t>Insert more details or description here.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F8C2F0-CC10-474B-90D4-BE34944EDDF9}"/>
              </a:ext>
            </a:extLst>
          </p:cNvPr>
          <p:cNvSpPr/>
          <p:nvPr/>
        </p:nvSpPr>
        <p:spPr>
          <a:xfrm>
            <a:off x="7268181" y="2523930"/>
            <a:ext cx="1870008" cy="1136431"/>
          </a:xfrm>
          <a:prstGeom prst="rect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1999" tIns="46800" rIns="216000" rtlCol="0" anchor="ctr"/>
          <a:lstStyle/>
          <a:p>
            <a:pPr algn="ctr">
              <a:lnSpc>
                <a:spcPts val="1160"/>
              </a:lnSpc>
              <a:spcAft>
                <a:spcPts val="1600"/>
              </a:spcAft>
            </a:pPr>
            <a:r>
              <a:rPr lang="en-US" sz="800" b="0" spc="20" dirty="0">
                <a:solidFill>
                  <a:srgbClr val="000000"/>
                </a:solidFill>
                <a:latin typeface="Century Gothic" panose="020B0502020202020204" pitchFamily="34" charset="0"/>
              </a:rPr>
              <a:t>Insert more details or description here.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8AECA8-33BA-964F-8E39-7802EC884D8D}"/>
              </a:ext>
            </a:extLst>
          </p:cNvPr>
          <p:cNvSpPr/>
          <p:nvPr/>
        </p:nvSpPr>
        <p:spPr>
          <a:xfrm>
            <a:off x="9244016" y="2523929"/>
            <a:ext cx="1870008" cy="1136431"/>
          </a:xfrm>
          <a:prstGeom prst="rect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1999" tIns="46800" rIns="216000" rtlCol="0" anchor="ctr"/>
          <a:lstStyle/>
          <a:p>
            <a:pPr algn="ctr">
              <a:lnSpc>
                <a:spcPts val="1160"/>
              </a:lnSpc>
              <a:spcAft>
                <a:spcPts val="1600"/>
              </a:spcAft>
            </a:pPr>
            <a:r>
              <a:rPr lang="en-US" sz="800" b="0" spc="20" dirty="0">
                <a:solidFill>
                  <a:srgbClr val="000000"/>
                </a:solidFill>
                <a:latin typeface="Century Gothic" panose="020B0502020202020204" pitchFamily="34" charset="0"/>
              </a:rPr>
              <a:t>Insert more details or description here.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748508-2673-DC46-AC34-B218DA44451C}"/>
              </a:ext>
            </a:extLst>
          </p:cNvPr>
          <p:cNvSpPr/>
          <p:nvPr/>
        </p:nvSpPr>
        <p:spPr>
          <a:xfrm>
            <a:off x="1340675" y="5213061"/>
            <a:ext cx="1870008" cy="1127636"/>
          </a:xfrm>
          <a:prstGeom prst="rect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1999" tIns="46800" rIns="216000" rtlCol="0" anchor="ctr"/>
          <a:lstStyle/>
          <a:p>
            <a:pPr algn="ctr">
              <a:lnSpc>
                <a:spcPts val="1160"/>
              </a:lnSpc>
              <a:spcAft>
                <a:spcPts val="1600"/>
              </a:spcAft>
            </a:pPr>
            <a:r>
              <a:rPr lang="en-US" sz="800" b="0" spc="20" dirty="0">
                <a:solidFill>
                  <a:srgbClr val="000000"/>
                </a:solidFill>
                <a:latin typeface="Century Gothic" panose="020B0502020202020204" pitchFamily="34" charset="0"/>
              </a:rPr>
              <a:t>Insert more details or description here.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62CD87-C738-9445-A26C-73ED78603B3D}"/>
              </a:ext>
            </a:extLst>
          </p:cNvPr>
          <p:cNvSpPr/>
          <p:nvPr/>
        </p:nvSpPr>
        <p:spPr>
          <a:xfrm>
            <a:off x="3316510" y="5213062"/>
            <a:ext cx="1870008" cy="1136431"/>
          </a:xfrm>
          <a:prstGeom prst="rect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1999" tIns="46800" rIns="216000" rtlCol="0" anchor="ctr"/>
          <a:lstStyle/>
          <a:p>
            <a:pPr algn="ctr">
              <a:lnSpc>
                <a:spcPts val="1160"/>
              </a:lnSpc>
              <a:spcAft>
                <a:spcPts val="1600"/>
              </a:spcAft>
            </a:pPr>
            <a:r>
              <a:rPr lang="en-US" sz="800" b="0" spc="20" dirty="0">
                <a:solidFill>
                  <a:srgbClr val="000000"/>
                </a:solidFill>
                <a:latin typeface="Century Gothic" panose="020B0502020202020204" pitchFamily="34" charset="0"/>
              </a:rPr>
              <a:t>Insert more details or description here.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5C1534-B63C-FB46-A5F9-E1573B69268C}"/>
              </a:ext>
            </a:extLst>
          </p:cNvPr>
          <p:cNvSpPr/>
          <p:nvPr/>
        </p:nvSpPr>
        <p:spPr>
          <a:xfrm>
            <a:off x="5292346" y="5213061"/>
            <a:ext cx="1870008" cy="1136431"/>
          </a:xfrm>
          <a:prstGeom prst="rect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1999" tIns="46800" rIns="216000" rtlCol="0" anchor="ctr"/>
          <a:lstStyle/>
          <a:p>
            <a:pPr algn="ctr">
              <a:lnSpc>
                <a:spcPts val="1160"/>
              </a:lnSpc>
              <a:spcAft>
                <a:spcPts val="1600"/>
              </a:spcAft>
            </a:pPr>
            <a:r>
              <a:rPr lang="en-US" sz="800" b="0" spc="20" dirty="0">
                <a:solidFill>
                  <a:srgbClr val="000000"/>
                </a:solidFill>
                <a:latin typeface="Century Gothic" panose="020B0502020202020204" pitchFamily="34" charset="0"/>
              </a:rPr>
              <a:t>Insert more details or description here.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BD56513-5EDD-024B-9443-8831F2FFEA03}"/>
              </a:ext>
            </a:extLst>
          </p:cNvPr>
          <p:cNvSpPr/>
          <p:nvPr/>
        </p:nvSpPr>
        <p:spPr>
          <a:xfrm>
            <a:off x="7268181" y="5213062"/>
            <a:ext cx="1870008" cy="1136431"/>
          </a:xfrm>
          <a:prstGeom prst="rect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1999" tIns="46800" rIns="216000" rtlCol="0" anchor="ctr"/>
          <a:lstStyle/>
          <a:p>
            <a:pPr algn="ctr">
              <a:lnSpc>
                <a:spcPts val="1160"/>
              </a:lnSpc>
              <a:spcAft>
                <a:spcPts val="1600"/>
              </a:spcAft>
            </a:pPr>
            <a:r>
              <a:rPr lang="en-US" sz="800" b="0" spc="20" dirty="0">
                <a:solidFill>
                  <a:srgbClr val="000000"/>
                </a:solidFill>
                <a:latin typeface="Century Gothic" panose="020B0502020202020204" pitchFamily="34" charset="0"/>
              </a:rPr>
              <a:t>Insert more details or description here.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CCCD6E-27B9-0547-8652-CDA5161E11E5}"/>
              </a:ext>
            </a:extLst>
          </p:cNvPr>
          <p:cNvSpPr/>
          <p:nvPr/>
        </p:nvSpPr>
        <p:spPr>
          <a:xfrm>
            <a:off x="9244016" y="5213061"/>
            <a:ext cx="1870008" cy="1136431"/>
          </a:xfrm>
          <a:prstGeom prst="rect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1999" tIns="46800" rIns="216000" rtlCol="0" anchor="ctr"/>
          <a:lstStyle/>
          <a:p>
            <a:pPr algn="ctr">
              <a:lnSpc>
                <a:spcPts val="1160"/>
              </a:lnSpc>
              <a:spcAft>
                <a:spcPts val="1600"/>
              </a:spcAft>
            </a:pPr>
            <a:r>
              <a:rPr lang="en-US" sz="800" b="0" spc="20" dirty="0">
                <a:solidFill>
                  <a:srgbClr val="000000"/>
                </a:solidFill>
                <a:latin typeface="Century Gothic" panose="020B0502020202020204" pitchFamily="34" charset="0"/>
              </a:rPr>
              <a:t>Insert more details or description here.</a:t>
            </a:r>
          </a:p>
        </p:txBody>
      </p:sp>
      <p:grpSp>
        <p:nvGrpSpPr>
          <p:cNvPr id="48" name="Group 288">
            <a:extLst>
              <a:ext uri="{FF2B5EF4-FFF2-40B4-BE49-F238E27FC236}">
                <a16:creationId xmlns:a16="http://schemas.microsoft.com/office/drawing/2014/main" id="{35B59B76-842F-D54C-9705-8D6E3CD8FEC9}"/>
              </a:ext>
            </a:extLst>
          </p:cNvPr>
          <p:cNvGrpSpPr>
            <a:grpSpLocks noChangeAspect="1"/>
          </p:cNvGrpSpPr>
          <p:nvPr/>
        </p:nvGrpSpPr>
        <p:grpSpPr>
          <a:xfrm>
            <a:off x="1949467" y="4502239"/>
            <a:ext cx="288000" cy="289548"/>
            <a:chOff x="6800850" y="2541588"/>
            <a:chExt cx="295275" cy="296863"/>
          </a:xfrm>
          <a:solidFill>
            <a:schemeClr val="bg1"/>
          </a:solidFill>
        </p:grpSpPr>
        <p:sp>
          <p:nvSpPr>
            <p:cNvPr id="49" name="Freeform 99">
              <a:extLst>
                <a:ext uri="{FF2B5EF4-FFF2-40B4-BE49-F238E27FC236}">
                  <a16:creationId xmlns:a16="http://schemas.microsoft.com/office/drawing/2014/main" id="{780C54AC-5FA8-5342-88E5-E1D72044F1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0850" y="2541588"/>
              <a:ext cx="295275" cy="296863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0" y="58"/>
                </a:cxn>
                <a:cxn ang="0">
                  <a:pos x="58" y="116"/>
                </a:cxn>
                <a:cxn ang="0">
                  <a:pos x="116" y="58"/>
                </a:cxn>
                <a:cxn ang="0">
                  <a:pos x="58" y="0"/>
                </a:cxn>
                <a:cxn ang="0">
                  <a:pos x="58" y="109"/>
                </a:cxn>
                <a:cxn ang="0">
                  <a:pos x="7" y="58"/>
                </a:cxn>
                <a:cxn ang="0">
                  <a:pos x="58" y="7"/>
                </a:cxn>
                <a:cxn ang="0">
                  <a:pos x="109" y="58"/>
                </a:cxn>
                <a:cxn ang="0">
                  <a:pos x="58" y="109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90" y="116"/>
                    <a:pt x="116" y="90"/>
                    <a:pt x="116" y="58"/>
                  </a:cubicBezTo>
                  <a:cubicBezTo>
                    <a:pt x="116" y="26"/>
                    <a:pt x="90" y="0"/>
                    <a:pt x="58" y="0"/>
                  </a:cubicBezTo>
                  <a:close/>
                  <a:moveTo>
                    <a:pt x="58" y="109"/>
                  </a:moveTo>
                  <a:cubicBezTo>
                    <a:pt x="30" y="109"/>
                    <a:pt x="7" y="86"/>
                    <a:pt x="7" y="58"/>
                  </a:cubicBezTo>
                  <a:cubicBezTo>
                    <a:pt x="7" y="30"/>
                    <a:pt x="30" y="7"/>
                    <a:pt x="58" y="7"/>
                  </a:cubicBezTo>
                  <a:cubicBezTo>
                    <a:pt x="86" y="7"/>
                    <a:pt x="109" y="30"/>
                    <a:pt x="109" y="58"/>
                  </a:cubicBezTo>
                  <a:cubicBezTo>
                    <a:pt x="109" y="86"/>
                    <a:pt x="86" y="109"/>
                    <a:pt x="58" y="10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675"/>
            </a:p>
          </p:txBody>
        </p:sp>
        <p:sp>
          <p:nvSpPr>
            <p:cNvPr id="50" name="Freeform 100">
              <a:extLst>
                <a:ext uri="{FF2B5EF4-FFF2-40B4-BE49-F238E27FC236}">
                  <a16:creationId xmlns:a16="http://schemas.microsoft.com/office/drawing/2014/main" id="{9E88FA52-25EA-E64F-A27F-7FC83669A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413" y="2708275"/>
              <a:ext cx="184150" cy="5556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0" y="22"/>
                </a:cxn>
                <a:cxn ang="0">
                  <a:pos x="1" y="22"/>
                </a:cxn>
                <a:cxn ang="0">
                  <a:pos x="36" y="7"/>
                </a:cxn>
                <a:cxn ang="0">
                  <a:pos x="72" y="22"/>
                </a:cxn>
                <a:cxn ang="0">
                  <a:pos x="72" y="22"/>
                </a:cxn>
                <a:cxn ang="0">
                  <a:pos x="36" y="0"/>
                </a:cxn>
              </a:cxnLst>
              <a:rect l="0" t="0" r="r" b="b"/>
              <a:pathLst>
                <a:path w="72" h="22">
                  <a:moveTo>
                    <a:pt x="36" y="0"/>
                  </a:moveTo>
                  <a:cubicBezTo>
                    <a:pt x="18" y="0"/>
                    <a:pt x="11" y="9"/>
                    <a:pt x="0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0" y="13"/>
                    <a:pt x="22" y="7"/>
                    <a:pt x="36" y="7"/>
                  </a:cubicBezTo>
                  <a:cubicBezTo>
                    <a:pt x="50" y="7"/>
                    <a:pt x="63" y="13"/>
                    <a:pt x="72" y="22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62" y="9"/>
                    <a:pt x="55" y="0"/>
                    <a:pt x="3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675"/>
            </a:p>
          </p:txBody>
        </p:sp>
        <p:sp>
          <p:nvSpPr>
            <p:cNvPr id="51" name="Oval 101">
              <a:extLst>
                <a:ext uri="{FF2B5EF4-FFF2-40B4-BE49-F238E27FC236}">
                  <a16:creationId xmlns:a16="http://schemas.microsoft.com/office/drawing/2014/main" id="{AC9BDA87-7DB1-6745-AD65-FAAEE082C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2925" y="2616200"/>
              <a:ext cx="38100" cy="555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675"/>
            </a:p>
          </p:txBody>
        </p:sp>
        <p:sp>
          <p:nvSpPr>
            <p:cNvPr id="52" name="Oval 102">
              <a:extLst>
                <a:ext uri="{FF2B5EF4-FFF2-40B4-BE49-F238E27FC236}">
                  <a16:creationId xmlns:a16="http://schemas.microsoft.com/office/drawing/2014/main" id="{71A03215-D46B-9F43-A2B7-545F82075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5950" y="2616200"/>
              <a:ext cx="38100" cy="555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675"/>
            </a:p>
          </p:txBody>
        </p:sp>
      </p:grpSp>
      <p:grpSp>
        <p:nvGrpSpPr>
          <p:cNvPr id="53" name="Group 289">
            <a:extLst>
              <a:ext uri="{FF2B5EF4-FFF2-40B4-BE49-F238E27FC236}">
                <a16:creationId xmlns:a16="http://schemas.microsoft.com/office/drawing/2014/main" id="{863F06AE-C48E-7B43-BBF7-9471A2B79567}"/>
              </a:ext>
            </a:extLst>
          </p:cNvPr>
          <p:cNvGrpSpPr>
            <a:grpSpLocks noChangeAspect="1"/>
          </p:cNvGrpSpPr>
          <p:nvPr/>
        </p:nvGrpSpPr>
        <p:grpSpPr>
          <a:xfrm>
            <a:off x="4018410" y="3971531"/>
            <a:ext cx="288000" cy="288000"/>
            <a:chOff x="6207125" y="2541588"/>
            <a:chExt cx="296863" cy="296863"/>
          </a:xfrm>
          <a:solidFill>
            <a:schemeClr val="bg1"/>
          </a:solidFill>
        </p:grpSpPr>
        <p:sp>
          <p:nvSpPr>
            <p:cNvPr id="54" name="Freeform 95">
              <a:extLst>
                <a:ext uri="{FF2B5EF4-FFF2-40B4-BE49-F238E27FC236}">
                  <a16:creationId xmlns:a16="http://schemas.microsoft.com/office/drawing/2014/main" id="{64B9D31D-E734-2B4B-A22E-4BF1C0F9E7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7125" y="2541588"/>
              <a:ext cx="296863" cy="296863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0" y="58"/>
                </a:cxn>
                <a:cxn ang="0">
                  <a:pos x="58" y="116"/>
                </a:cxn>
                <a:cxn ang="0">
                  <a:pos x="116" y="58"/>
                </a:cxn>
                <a:cxn ang="0">
                  <a:pos x="58" y="0"/>
                </a:cxn>
                <a:cxn ang="0">
                  <a:pos x="58" y="109"/>
                </a:cxn>
                <a:cxn ang="0">
                  <a:pos x="7" y="58"/>
                </a:cxn>
                <a:cxn ang="0">
                  <a:pos x="58" y="7"/>
                </a:cxn>
                <a:cxn ang="0">
                  <a:pos x="109" y="58"/>
                </a:cxn>
                <a:cxn ang="0">
                  <a:pos x="58" y="109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90" y="116"/>
                    <a:pt x="116" y="90"/>
                    <a:pt x="116" y="58"/>
                  </a:cubicBezTo>
                  <a:cubicBezTo>
                    <a:pt x="116" y="26"/>
                    <a:pt x="90" y="0"/>
                    <a:pt x="58" y="0"/>
                  </a:cubicBezTo>
                  <a:close/>
                  <a:moveTo>
                    <a:pt x="58" y="109"/>
                  </a:moveTo>
                  <a:cubicBezTo>
                    <a:pt x="30" y="109"/>
                    <a:pt x="7" y="86"/>
                    <a:pt x="7" y="58"/>
                  </a:cubicBezTo>
                  <a:cubicBezTo>
                    <a:pt x="7" y="30"/>
                    <a:pt x="30" y="7"/>
                    <a:pt x="58" y="7"/>
                  </a:cubicBezTo>
                  <a:cubicBezTo>
                    <a:pt x="86" y="7"/>
                    <a:pt x="109" y="30"/>
                    <a:pt x="109" y="58"/>
                  </a:cubicBezTo>
                  <a:cubicBezTo>
                    <a:pt x="109" y="86"/>
                    <a:pt x="86" y="109"/>
                    <a:pt x="58" y="10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675"/>
            </a:p>
          </p:txBody>
        </p:sp>
        <p:sp>
          <p:nvSpPr>
            <p:cNvPr id="55" name="Freeform 96">
              <a:extLst>
                <a:ext uri="{FF2B5EF4-FFF2-40B4-BE49-F238E27FC236}">
                  <a16:creationId xmlns:a16="http://schemas.microsoft.com/office/drawing/2014/main" id="{3D100161-852C-8542-9140-4E3EF6BF2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2688" y="2708275"/>
              <a:ext cx="184150" cy="55563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36" y="1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6" y="22"/>
                </a:cxn>
                <a:cxn ang="0">
                  <a:pos x="72" y="0"/>
                </a:cxn>
                <a:cxn ang="0">
                  <a:pos x="71" y="0"/>
                </a:cxn>
              </a:cxnLst>
              <a:rect l="0" t="0" r="r" b="b"/>
              <a:pathLst>
                <a:path w="72" h="22">
                  <a:moveTo>
                    <a:pt x="71" y="0"/>
                  </a:moveTo>
                  <a:cubicBezTo>
                    <a:pt x="62" y="9"/>
                    <a:pt x="50" y="15"/>
                    <a:pt x="36" y="15"/>
                  </a:cubicBezTo>
                  <a:cubicBezTo>
                    <a:pt x="22" y="15"/>
                    <a:pt x="10" y="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3"/>
                    <a:pt x="18" y="22"/>
                    <a:pt x="36" y="22"/>
                  </a:cubicBezTo>
                  <a:cubicBezTo>
                    <a:pt x="54" y="22"/>
                    <a:pt x="62" y="13"/>
                    <a:pt x="72" y="0"/>
                  </a:cubicBezTo>
                  <a:lnTo>
                    <a:pt x="7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675"/>
            </a:p>
          </p:txBody>
        </p:sp>
        <p:sp>
          <p:nvSpPr>
            <p:cNvPr id="56" name="Oval 97">
              <a:extLst>
                <a:ext uri="{FF2B5EF4-FFF2-40B4-BE49-F238E27FC236}">
                  <a16:creationId xmlns:a16="http://schemas.microsoft.com/office/drawing/2014/main" id="{9539DE3F-E607-3748-9073-C2D7E8774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9200" y="2616200"/>
              <a:ext cx="38100" cy="555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675"/>
            </a:p>
          </p:txBody>
        </p:sp>
        <p:sp>
          <p:nvSpPr>
            <p:cNvPr id="57" name="Oval 98">
              <a:extLst>
                <a:ext uri="{FF2B5EF4-FFF2-40B4-BE49-F238E27FC236}">
                  <a16:creationId xmlns:a16="http://schemas.microsoft.com/office/drawing/2014/main" id="{FD048FCC-A1E5-C640-804F-3403531C2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225" y="2616200"/>
              <a:ext cx="39688" cy="555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675"/>
            </a:p>
          </p:txBody>
        </p:sp>
      </p:grpSp>
      <p:grpSp>
        <p:nvGrpSpPr>
          <p:cNvPr id="58" name="Group 287">
            <a:extLst>
              <a:ext uri="{FF2B5EF4-FFF2-40B4-BE49-F238E27FC236}">
                <a16:creationId xmlns:a16="http://schemas.microsoft.com/office/drawing/2014/main" id="{E7451530-BBD8-E54C-89F8-3621688AC82C}"/>
              </a:ext>
            </a:extLst>
          </p:cNvPr>
          <p:cNvGrpSpPr>
            <a:grpSpLocks noChangeAspect="1"/>
          </p:cNvGrpSpPr>
          <p:nvPr/>
        </p:nvGrpSpPr>
        <p:grpSpPr>
          <a:xfrm>
            <a:off x="6078926" y="4244226"/>
            <a:ext cx="288000" cy="288000"/>
            <a:chOff x="7392988" y="2541588"/>
            <a:chExt cx="300038" cy="296863"/>
          </a:xfrm>
          <a:solidFill>
            <a:schemeClr val="bg1"/>
          </a:solidFill>
        </p:grpSpPr>
        <p:sp>
          <p:nvSpPr>
            <p:cNvPr id="59" name="Freeform 103">
              <a:extLst>
                <a:ext uri="{FF2B5EF4-FFF2-40B4-BE49-F238E27FC236}">
                  <a16:creationId xmlns:a16="http://schemas.microsoft.com/office/drawing/2014/main" id="{D0B7346E-4884-974C-A6B3-FE9506BB56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2988" y="2541588"/>
              <a:ext cx="300038" cy="296863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0" y="58"/>
                </a:cxn>
                <a:cxn ang="0">
                  <a:pos x="58" y="116"/>
                </a:cxn>
                <a:cxn ang="0">
                  <a:pos x="117" y="58"/>
                </a:cxn>
                <a:cxn ang="0">
                  <a:pos x="58" y="0"/>
                </a:cxn>
                <a:cxn ang="0">
                  <a:pos x="58" y="109"/>
                </a:cxn>
                <a:cxn ang="0">
                  <a:pos x="8" y="58"/>
                </a:cxn>
                <a:cxn ang="0">
                  <a:pos x="58" y="7"/>
                </a:cxn>
                <a:cxn ang="0">
                  <a:pos x="109" y="58"/>
                </a:cxn>
                <a:cxn ang="0">
                  <a:pos x="58" y="109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91" y="116"/>
                    <a:pt x="117" y="90"/>
                    <a:pt x="117" y="58"/>
                  </a:cubicBezTo>
                  <a:cubicBezTo>
                    <a:pt x="117" y="26"/>
                    <a:pt x="91" y="0"/>
                    <a:pt x="58" y="0"/>
                  </a:cubicBezTo>
                  <a:close/>
                  <a:moveTo>
                    <a:pt x="58" y="109"/>
                  </a:moveTo>
                  <a:cubicBezTo>
                    <a:pt x="30" y="109"/>
                    <a:pt x="8" y="86"/>
                    <a:pt x="8" y="58"/>
                  </a:cubicBezTo>
                  <a:cubicBezTo>
                    <a:pt x="8" y="30"/>
                    <a:pt x="30" y="7"/>
                    <a:pt x="58" y="7"/>
                  </a:cubicBezTo>
                  <a:cubicBezTo>
                    <a:pt x="86" y="7"/>
                    <a:pt x="109" y="30"/>
                    <a:pt x="109" y="58"/>
                  </a:cubicBezTo>
                  <a:cubicBezTo>
                    <a:pt x="109" y="86"/>
                    <a:pt x="86" y="109"/>
                    <a:pt x="58" y="10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675"/>
            </a:p>
          </p:txBody>
        </p:sp>
        <p:sp>
          <p:nvSpPr>
            <p:cNvPr id="60" name="Oval 104">
              <a:extLst>
                <a:ext uri="{FF2B5EF4-FFF2-40B4-BE49-F238E27FC236}">
                  <a16:creationId xmlns:a16="http://schemas.microsoft.com/office/drawing/2014/main" id="{508129D6-F8D1-5249-ADC4-77F658363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238" y="2616200"/>
              <a:ext cx="36513" cy="555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675"/>
            </a:p>
          </p:txBody>
        </p:sp>
        <p:sp>
          <p:nvSpPr>
            <p:cNvPr id="61" name="Oval 105">
              <a:extLst>
                <a:ext uri="{FF2B5EF4-FFF2-40B4-BE49-F238E27FC236}">
                  <a16:creationId xmlns:a16="http://schemas.microsoft.com/office/drawing/2014/main" id="{C1E81989-2028-024E-AF11-362E2162F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2850" y="2616200"/>
              <a:ext cx="34925" cy="555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675"/>
            </a:p>
          </p:txBody>
        </p:sp>
        <p:sp>
          <p:nvSpPr>
            <p:cNvPr id="62" name="Rectangle 106">
              <a:extLst>
                <a:ext uri="{FF2B5EF4-FFF2-40B4-BE49-F238E27FC236}">
                  <a16:creationId xmlns:a16="http://schemas.microsoft.com/office/drawing/2014/main" id="{4DEA84E5-1376-AB46-A927-63E1C5317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600" y="2725738"/>
              <a:ext cx="150813" cy="206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675"/>
            </a:p>
          </p:txBody>
        </p:sp>
      </p:grpSp>
      <p:grpSp>
        <p:nvGrpSpPr>
          <p:cNvPr id="63" name="Group 289">
            <a:extLst>
              <a:ext uri="{FF2B5EF4-FFF2-40B4-BE49-F238E27FC236}">
                <a16:creationId xmlns:a16="http://schemas.microsoft.com/office/drawing/2014/main" id="{A5B741D8-9F75-B94B-866B-6BBB23C0B890}"/>
              </a:ext>
            </a:extLst>
          </p:cNvPr>
          <p:cNvGrpSpPr>
            <a:grpSpLocks noChangeAspect="1"/>
          </p:cNvGrpSpPr>
          <p:nvPr/>
        </p:nvGrpSpPr>
        <p:grpSpPr>
          <a:xfrm>
            <a:off x="8129901" y="3986342"/>
            <a:ext cx="288000" cy="288000"/>
            <a:chOff x="6207125" y="2541588"/>
            <a:chExt cx="296863" cy="296863"/>
          </a:xfrm>
          <a:solidFill>
            <a:schemeClr val="bg1"/>
          </a:solidFill>
        </p:grpSpPr>
        <p:sp>
          <p:nvSpPr>
            <p:cNvPr id="64" name="Freeform 95">
              <a:extLst>
                <a:ext uri="{FF2B5EF4-FFF2-40B4-BE49-F238E27FC236}">
                  <a16:creationId xmlns:a16="http://schemas.microsoft.com/office/drawing/2014/main" id="{208BC4E4-ED61-0846-85CA-45132E6E55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7125" y="2541588"/>
              <a:ext cx="296863" cy="296863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0" y="58"/>
                </a:cxn>
                <a:cxn ang="0">
                  <a:pos x="58" y="116"/>
                </a:cxn>
                <a:cxn ang="0">
                  <a:pos x="116" y="58"/>
                </a:cxn>
                <a:cxn ang="0">
                  <a:pos x="58" y="0"/>
                </a:cxn>
                <a:cxn ang="0">
                  <a:pos x="58" y="109"/>
                </a:cxn>
                <a:cxn ang="0">
                  <a:pos x="7" y="58"/>
                </a:cxn>
                <a:cxn ang="0">
                  <a:pos x="58" y="7"/>
                </a:cxn>
                <a:cxn ang="0">
                  <a:pos x="109" y="58"/>
                </a:cxn>
                <a:cxn ang="0">
                  <a:pos x="58" y="109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90" y="116"/>
                    <a:pt x="116" y="90"/>
                    <a:pt x="116" y="58"/>
                  </a:cubicBezTo>
                  <a:cubicBezTo>
                    <a:pt x="116" y="26"/>
                    <a:pt x="90" y="0"/>
                    <a:pt x="58" y="0"/>
                  </a:cubicBezTo>
                  <a:close/>
                  <a:moveTo>
                    <a:pt x="58" y="109"/>
                  </a:moveTo>
                  <a:cubicBezTo>
                    <a:pt x="30" y="109"/>
                    <a:pt x="7" y="86"/>
                    <a:pt x="7" y="58"/>
                  </a:cubicBezTo>
                  <a:cubicBezTo>
                    <a:pt x="7" y="30"/>
                    <a:pt x="30" y="7"/>
                    <a:pt x="58" y="7"/>
                  </a:cubicBezTo>
                  <a:cubicBezTo>
                    <a:pt x="86" y="7"/>
                    <a:pt x="109" y="30"/>
                    <a:pt x="109" y="58"/>
                  </a:cubicBezTo>
                  <a:cubicBezTo>
                    <a:pt x="109" y="86"/>
                    <a:pt x="86" y="109"/>
                    <a:pt x="58" y="10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675"/>
            </a:p>
          </p:txBody>
        </p:sp>
        <p:sp>
          <p:nvSpPr>
            <p:cNvPr id="65" name="Freeform 96">
              <a:extLst>
                <a:ext uri="{FF2B5EF4-FFF2-40B4-BE49-F238E27FC236}">
                  <a16:creationId xmlns:a16="http://schemas.microsoft.com/office/drawing/2014/main" id="{6922270D-25F3-EA45-8817-E25DE604B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2688" y="2708275"/>
              <a:ext cx="184150" cy="55563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36" y="1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6" y="22"/>
                </a:cxn>
                <a:cxn ang="0">
                  <a:pos x="72" y="0"/>
                </a:cxn>
                <a:cxn ang="0">
                  <a:pos x="71" y="0"/>
                </a:cxn>
              </a:cxnLst>
              <a:rect l="0" t="0" r="r" b="b"/>
              <a:pathLst>
                <a:path w="72" h="22">
                  <a:moveTo>
                    <a:pt x="71" y="0"/>
                  </a:moveTo>
                  <a:cubicBezTo>
                    <a:pt x="62" y="9"/>
                    <a:pt x="50" y="15"/>
                    <a:pt x="36" y="15"/>
                  </a:cubicBezTo>
                  <a:cubicBezTo>
                    <a:pt x="22" y="15"/>
                    <a:pt x="10" y="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3"/>
                    <a:pt x="18" y="22"/>
                    <a:pt x="36" y="22"/>
                  </a:cubicBezTo>
                  <a:cubicBezTo>
                    <a:pt x="54" y="22"/>
                    <a:pt x="62" y="13"/>
                    <a:pt x="72" y="0"/>
                  </a:cubicBezTo>
                  <a:lnTo>
                    <a:pt x="7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675"/>
            </a:p>
          </p:txBody>
        </p:sp>
        <p:sp>
          <p:nvSpPr>
            <p:cNvPr id="66" name="Oval 97">
              <a:extLst>
                <a:ext uri="{FF2B5EF4-FFF2-40B4-BE49-F238E27FC236}">
                  <a16:creationId xmlns:a16="http://schemas.microsoft.com/office/drawing/2014/main" id="{8F3259B5-6492-7544-B7A1-0CA42A48A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9200" y="2616200"/>
              <a:ext cx="38100" cy="555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675"/>
            </a:p>
          </p:txBody>
        </p:sp>
        <p:sp>
          <p:nvSpPr>
            <p:cNvPr id="67" name="Oval 98">
              <a:extLst>
                <a:ext uri="{FF2B5EF4-FFF2-40B4-BE49-F238E27FC236}">
                  <a16:creationId xmlns:a16="http://schemas.microsoft.com/office/drawing/2014/main" id="{A72307FC-6FA4-984F-94AD-93799EABA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225" y="2616200"/>
              <a:ext cx="39688" cy="555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675"/>
            </a:p>
          </p:txBody>
        </p:sp>
      </p:grpSp>
      <p:grpSp>
        <p:nvGrpSpPr>
          <p:cNvPr id="68" name="Group 289">
            <a:extLst>
              <a:ext uri="{FF2B5EF4-FFF2-40B4-BE49-F238E27FC236}">
                <a16:creationId xmlns:a16="http://schemas.microsoft.com/office/drawing/2014/main" id="{CE02371F-0DE9-AC44-AE78-D259C9771114}"/>
              </a:ext>
            </a:extLst>
          </p:cNvPr>
          <p:cNvGrpSpPr>
            <a:grpSpLocks noChangeAspect="1"/>
          </p:cNvGrpSpPr>
          <p:nvPr/>
        </p:nvGrpSpPr>
        <p:grpSpPr>
          <a:xfrm>
            <a:off x="10199644" y="3983106"/>
            <a:ext cx="288000" cy="288000"/>
            <a:chOff x="6207125" y="2541588"/>
            <a:chExt cx="296863" cy="296863"/>
          </a:xfrm>
          <a:solidFill>
            <a:schemeClr val="bg1"/>
          </a:solidFill>
        </p:grpSpPr>
        <p:sp>
          <p:nvSpPr>
            <p:cNvPr id="69" name="Freeform 95">
              <a:extLst>
                <a:ext uri="{FF2B5EF4-FFF2-40B4-BE49-F238E27FC236}">
                  <a16:creationId xmlns:a16="http://schemas.microsoft.com/office/drawing/2014/main" id="{C6AE7095-F9E9-5645-B88A-57A477D783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7125" y="2541588"/>
              <a:ext cx="296863" cy="296863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0" y="58"/>
                </a:cxn>
                <a:cxn ang="0">
                  <a:pos x="58" y="116"/>
                </a:cxn>
                <a:cxn ang="0">
                  <a:pos x="116" y="58"/>
                </a:cxn>
                <a:cxn ang="0">
                  <a:pos x="58" y="0"/>
                </a:cxn>
                <a:cxn ang="0">
                  <a:pos x="58" y="109"/>
                </a:cxn>
                <a:cxn ang="0">
                  <a:pos x="7" y="58"/>
                </a:cxn>
                <a:cxn ang="0">
                  <a:pos x="58" y="7"/>
                </a:cxn>
                <a:cxn ang="0">
                  <a:pos x="109" y="58"/>
                </a:cxn>
                <a:cxn ang="0">
                  <a:pos x="58" y="109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90" y="116"/>
                    <a:pt x="116" y="90"/>
                    <a:pt x="116" y="58"/>
                  </a:cubicBezTo>
                  <a:cubicBezTo>
                    <a:pt x="116" y="26"/>
                    <a:pt x="90" y="0"/>
                    <a:pt x="58" y="0"/>
                  </a:cubicBezTo>
                  <a:close/>
                  <a:moveTo>
                    <a:pt x="58" y="109"/>
                  </a:moveTo>
                  <a:cubicBezTo>
                    <a:pt x="30" y="109"/>
                    <a:pt x="7" y="86"/>
                    <a:pt x="7" y="58"/>
                  </a:cubicBezTo>
                  <a:cubicBezTo>
                    <a:pt x="7" y="30"/>
                    <a:pt x="30" y="7"/>
                    <a:pt x="58" y="7"/>
                  </a:cubicBezTo>
                  <a:cubicBezTo>
                    <a:pt x="86" y="7"/>
                    <a:pt x="109" y="30"/>
                    <a:pt x="109" y="58"/>
                  </a:cubicBezTo>
                  <a:cubicBezTo>
                    <a:pt x="109" y="86"/>
                    <a:pt x="86" y="109"/>
                    <a:pt x="58" y="10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675"/>
            </a:p>
          </p:txBody>
        </p:sp>
        <p:sp>
          <p:nvSpPr>
            <p:cNvPr id="70" name="Freeform 96">
              <a:extLst>
                <a:ext uri="{FF2B5EF4-FFF2-40B4-BE49-F238E27FC236}">
                  <a16:creationId xmlns:a16="http://schemas.microsoft.com/office/drawing/2014/main" id="{724F94C0-AC82-2347-AFF8-92CC63EF9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2688" y="2708275"/>
              <a:ext cx="184150" cy="55563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36" y="1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6" y="22"/>
                </a:cxn>
                <a:cxn ang="0">
                  <a:pos x="72" y="0"/>
                </a:cxn>
                <a:cxn ang="0">
                  <a:pos x="71" y="0"/>
                </a:cxn>
              </a:cxnLst>
              <a:rect l="0" t="0" r="r" b="b"/>
              <a:pathLst>
                <a:path w="72" h="22">
                  <a:moveTo>
                    <a:pt x="71" y="0"/>
                  </a:moveTo>
                  <a:cubicBezTo>
                    <a:pt x="62" y="9"/>
                    <a:pt x="50" y="15"/>
                    <a:pt x="36" y="15"/>
                  </a:cubicBezTo>
                  <a:cubicBezTo>
                    <a:pt x="22" y="15"/>
                    <a:pt x="10" y="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3"/>
                    <a:pt x="18" y="22"/>
                    <a:pt x="36" y="22"/>
                  </a:cubicBezTo>
                  <a:cubicBezTo>
                    <a:pt x="54" y="22"/>
                    <a:pt x="62" y="13"/>
                    <a:pt x="72" y="0"/>
                  </a:cubicBezTo>
                  <a:lnTo>
                    <a:pt x="7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675"/>
            </a:p>
          </p:txBody>
        </p:sp>
        <p:sp>
          <p:nvSpPr>
            <p:cNvPr id="71" name="Oval 97">
              <a:extLst>
                <a:ext uri="{FF2B5EF4-FFF2-40B4-BE49-F238E27FC236}">
                  <a16:creationId xmlns:a16="http://schemas.microsoft.com/office/drawing/2014/main" id="{55BE001A-90AF-8A4E-99CF-890E0923B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9200" y="2616200"/>
              <a:ext cx="38100" cy="555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675"/>
            </a:p>
          </p:txBody>
        </p:sp>
        <p:sp>
          <p:nvSpPr>
            <p:cNvPr id="72" name="Oval 98">
              <a:extLst>
                <a:ext uri="{FF2B5EF4-FFF2-40B4-BE49-F238E27FC236}">
                  <a16:creationId xmlns:a16="http://schemas.microsoft.com/office/drawing/2014/main" id="{8DD2277D-FCBA-0842-A1CE-40E223F97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225" y="2616200"/>
              <a:ext cx="39688" cy="555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675"/>
            </a:p>
          </p:txBody>
        </p:sp>
      </p:grpSp>
      <p:sp>
        <p:nvSpPr>
          <p:cNvPr id="14" name="Round Same-side Corner of Rectangle 13">
            <a:extLst>
              <a:ext uri="{FF2B5EF4-FFF2-40B4-BE49-F238E27FC236}">
                <a16:creationId xmlns:a16="http://schemas.microsoft.com/office/drawing/2014/main" id="{F91020CD-79B1-6B45-B899-6B989E0AFD2D}"/>
              </a:ext>
            </a:extLst>
          </p:cNvPr>
          <p:cNvSpPr/>
          <p:nvPr/>
        </p:nvSpPr>
        <p:spPr>
          <a:xfrm rot="16200000">
            <a:off x="708979" y="1568151"/>
            <a:ext cx="1162636" cy="374948"/>
          </a:xfrm>
          <a:prstGeom prst="round2SameRect">
            <a:avLst>
              <a:gd name="adj1" fmla="val 3049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>
              <a:spcAft>
                <a:spcPts val="267"/>
              </a:spcAft>
            </a:pPr>
            <a:r>
              <a:rPr lang="en-US" sz="1000" b="1" spc="20" dirty="0">
                <a:solidFill>
                  <a:schemeClr val="bg1"/>
                </a:solidFill>
                <a:latin typeface="Century Gothic" panose="020B0502020202020204" pitchFamily="34" charset="0"/>
              </a:rPr>
              <a:t>Stages</a:t>
            </a:r>
          </a:p>
        </p:txBody>
      </p:sp>
      <p:sp>
        <p:nvSpPr>
          <p:cNvPr id="20" name="Round Same-side Corner of Rectangle 19">
            <a:extLst>
              <a:ext uri="{FF2B5EF4-FFF2-40B4-BE49-F238E27FC236}">
                <a16:creationId xmlns:a16="http://schemas.microsoft.com/office/drawing/2014/main" id="{2DB3AEAF-5147-3741-9C92-358EEDD3A936}"/>
              </a:ext>
            </a:extLst>
          </p:cNvPr>
          <p:cNvSpPr/>
          <p:nvPr/>
        </p:nvSpPr>
        <p:spPr>
          <a:xfrm rot="16200000">
            <a:off x="721261" y="2903850"/>
            <a:ext cx="1138073" cy="374948"/>
          </a:xfrm>
          <a:prstGeom prst="round2SameRect">
            <a:avLst>
              <a:gd name="adj1" fmla="val 3049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>
              <a:spcAft>
                <a:spcPts val="267"/>
              </a:spcAft>
            </a:pPr>
            <a:r>
              <a:rPr lang="en-US" sz="1000" b="1" spc="20" dirty="0">
                <a:solidFill>
                  <a:schemeClr val="bg1"/>
                </a:solidFill>
                <a:latin typeface="Century Gothic" panose="020B0502020202020204" pitchFamily="34" charset="0"/>
              </a:rPr>
              <a:t>Steps</a:t>
            </a:r>
          </a:p>
        </p:txBody>
      </p:sp>
      <p:sp>
        <p:nvSpPr>
          <p:cNvPr id="21" name="Round Same-side Corner of Rectangle 20">
            <a:extLst>
              <a:ext uri="{FF2B5EF4-FFF2-40B4-BE49-F238E27FC236}">
                <a16:creationId xmlns:a16="http://schemas.microsoft.com/office/drawing/2014/main" id="{0A33B876-50FD-164C-819C-4A4929BC6E44}"/>
              </a:ext>
            </a:extLst>
          </p:cNvPr>
          <p:cNvSpPr/>
          <p:nvPr/>
        </p:nvSpPr>
        <p:spPr>
          <a:xfrm rot="16200000">
            <a:off x="710680" y="4258659"/>
            <a:ext cx="1159235" cy="374948"/>
          </a:xfrm>
          <a:prstGeom prst="round2SameRect">
            <a:avLst>
              <a:gd name="adj1" fmla="val 27238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>
              <a:spcAft>
                <a:spcPts val="267"/>
              </a:spcAft>
            </a:pPr>
            <a:r>
              <a:rPr lang="en-US" sz="1000" b="1" spc="20" dirty="0">
                <a:solidFill>
                  <a:schemeClr val="bg1"/>
                </a:solidFill>
                <a:latin typeface="Century Gothic" panose="020B0502020202020204" pitchFamily="34" charset="0"/>
              </a:rPr>
              <a:t>Feelings</a:t>
            </a:r>
          </a:p>
        </p:txBody>
      </p:sp>
      <p:sp>
        <p:nvSpPr>
          <p:cNvPr id="22" name="Round Same-side Corner of Rectangle 21">
            <a:extLst>
              <a:ext uri="{FF2B5EF4-FFF2-40B4-BE49-F238E27FC236}">
                <a16:creationId xmlns:a16="http://schemas.microsoft.com/office/drawing/2014/main" id="{48C558A9-254F-4A42-9415-41A394DD1862}"/>
              </a:ext>
            </a:extLst>
          </p:cNvPr>
          <p:cNvSpPr/>
          <p:nvPr/>
        </p:nvSpPr>
        <p:spPr>
          <a:xfrm rot="16200000">
            <a:off x="717087" y="5593797"/>
            <a:ext cx="1136421" cy="374948"/>
          </a:xfrm>
          <a:prstGeom prst="round2SameRect">
            <a:avLst>
              <a:gd name="adj1" fmla="val 3049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>
              <a:spcAft>
                <a:spcPts val="267"/>
              </a:spcAft>
            </a:pPr>
            <a:r>
              <a:rPr lang="en-US" sz="1000" b="1" spc="20" dirty="0">
                <a:solidFill>
                  <a:schemeClr val="bg1"/>
                </a:solidFill>
                <a:latin typeface="Century Gothic" panose="020B0502020202020204" pitchFamily="34" charset="0"/>
              </a:rPr>
              <a:t>Opportunities</a:t>
            </a:r>
          </a:p>
        </p:txBody>
      </p:sp>
    </p:spTree>
    <p:extLst>
      <p:ext uri="{BB962C8B-B14F-4D97-AF65-F5344CB8AC3E}">
        <p14:creationId xmlns:p14="http://schemas.microsoft.com/office/powerpoint/2010/main" val="167133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7" grpId="0">
        <p:bldAsOne/>
      </p:bldGraphic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14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46E95AB-D103-4049-B551-07AFC958E61D}"/>
              </a:ext>
            </a:extLst>
          </p:cNvPr>
          <p:cNvGrpSpPr/>
          <p:nvPr/>
        </p:nvGrpSpPr>
        <p:grpSpPr>
          <a:xfrm>
            <a:off x="1733895" y="1991702"/>
            <a:ext cx="8692468" cy="194394"/>
            <a:chOff x="1733895" y="1991702"/>
            <a:chExt cx="8692468" cy="19439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C03E367-D248-444B-8EB6-650B1D8AC626}"/>
                </a:ext>
              </a:extLst>
            </p:cNvPr>
            <p:cNvGrpSpPr/>
            <p:nvPr/>
          </p:nvGrpSpPr>
          <p:grpSpPr>
            <a:xfrm>
              <a:off x="1733895" y="1991702"/>
              <a:ext cx="238964" cy="194394"/>
              <a:chOff x="2440563" y="2469685"/>
              <a:chExt cx="199564" cy="194394"/>
            </a:xfrm>
          </p:grpSpPr>
          <p:sp>
            <p:nvSpPr>
              <p:cNvPr id="11" name="Chevron 10">
                <a:extLst>
                  <a:ext uri="{FF2B5EF4-FFF2-40B4-BE49-F238E27FC236}">
                    <a16:creationId xmlns:a16="http://schemas.microsoft.com/office/drawing/2014/main" id="{441A2BC5-153D-DD48-B777-DDC0413D6485}"/>
                  </a:ext>
                </a:extLst>
              </p:cNvPr>
              <p:cNvSpPr/>
              <p:nvPr/>
            </p:nvSpPr>
            <p:spPr>
              <a:xfrm rot="5400000">
                <a:off x="2477276" y="2501228"/>
                <a:ext cx="126138" cy="199564"/>
              </a:xfrm>
              <a:prstGeom prst="chevron">
                <a:avLst>
                  <a:gd name="adj" fmla="val 6980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 hangingPunct="1">
                  <a:spcBef>
                    <a:spcPts val="0"/>
                  </a:spcBef>
                  <a:spcAft>
                    <a:spcPts val="999"/>
                  </a:spcAft>
                </a:pPr>
                <a:endParaRPr lang="en-US" sz="1798" kern="1200" dirty="0" err="1">
                  <a:solidFill>
                    <a:srgbClr val="000000"/>
                  </a:solidFill>
                  <a:latin typeface="Calibri Light"/>
                </a:endParaRPr>
              </a:p>
            </p:txBody>
          </p:sp>
          <p:sp>
            <p:nvSpPr>
              <p:cNvPr id="12" name="Chevron 11">
                <a:extLst>
                  <a:ext uri="{FF2B5EF4-FFF2-40B4-BE49-F238E27FC236}">
                    <a16:creationId xmlns:a16="http://schemas.microsoft.com/office/drawing/2014/main" id="{649D8209-9B04-C94A-AA37-D08276F31627}"/>
                  </a:ext>
                </a:extLst>
              </p:cNvPr>
              <p:cNvSpPr/>
              <p:nvPr/>
            </p:nvSpPr>
            <p:spPr>
              <a:xfrm rot="5400000">
                <a:off x="2477276" y="2432972"/>
                <a:ext cx="126138" cy="199564"/>
              </a:xfrm>
              <a:prstGeom prst="chevron">
                <a:avLst>
                  <a:gd name="adj" fmla="val 6980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 hangingPunct="1">
                  <a:spcBef>
                    <a:spcPts val="0"/>
                  </a:spcBef>
                  <a:spcAft>
                    <a:spcPts val="999"/>
                  </a:spcAft>
                </a:pPr>
                <a:endParaRPr lang="en-US" sz="1798" kern="1200" dirty="0" err="1">
                  <a:solidFill>
                    <a:srgbClr val="000000"/>
                  </a:solidFill>
                  <a:latin typeface="Calibri Light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B924608-15B3-124B-85AD-B9047DA742C9}"/>
                </a:ext>
              </a:extLst>
            </p:cNvPr>
            <p:cNvGrpSpPr/>
            <p:nvPr/>
          </p:nvGrpSpPr>
          <p:grpSpPr>
            <a:xfrm>
              <a:off x="3424595" y="1991702"/>
              <a:ext cx="238964" cy="194394"/>
              <a:chOff x="2440563" y="2469685"/>
              <a:chExt cx="199564" cy="194394"/>
            </a:xfrm>
          </p:grpSpPr>
          <p:sp>
            <p:nvSpPr>
              <p:cNvPr id="17" name="Chevron 16">
                <a:extLst>
                  <a:ext uri="{FF2B5EF4-FFF2-40B4-BE49-F238E27FC236}">
                    <a16:creationId xmlns:a16="http://schemas.microsoft.com/office/drawing/2014/main" id="{3268A1FA-BEAC-0D40-B7C1-38F8F1D9FF15}"/>
                  </a:ext>
                </a:extLst>
              </p:cNvPr>
              <p:cNvSpPr/>
              <p:nvPr/>
            </p:nvSpPr>
            <p:spPr>
              <a:xfrm rot="5400000">
                <a:off x="2477276" y="2501228"/>
                <a:ext cx="126138" cy="199564"/>
              </a:xfrm>
              <a:prstGeom prst="chevron">
                <a:avLst>
                  <a:gd name="adj" fmla="val 6980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 hangingPunct="1">
                  <a:spcBef>
                    <a:spcPts val="0"/>
                  </a:spcBef>
                  <a:spcAft>
                    <a:spcPts val="999"/>
                  </a:spcAft>
                </a:pPr>
                <a:endParaRPr lang="en-US" sz="1798" kern="1200" dirty="0" err="1">
                  <a:solidFill>
                    <a:srgbClr val="000000"/>
                  </a:solidFill>
                  <a:latin typeface="Calibri Light"/>
                </a:endParaRPr>
              </a:p>
            </p:txBody>
          </p:sp>
          <p:sp>
            <p:nvSpPr>
              <p:cNvPr id="18" name="Chevron 17">
                <a:extLst>
                  <a:ext uri="{FF2B5EF4-FFF2-40B4-BE49-F238E27FC236}">
                    <a16:creationId xmlns:a16="http://schemas.microsoft.com/office/drawing/2014/main" id="{81870B39-46E4-B64E-949A-F0FE67139570}"/>
                  </a:ext>
                </a:extLst>
              </p:cNvPr>
              <p:cNvSpPr/>
              <p:nvPr/>
            </p:nvSpPr>
            <p:spPr>
              <a:xfrm rot="5400000">
                <a:off x="2477276" y="2432972"/>
                <a:ext cx="126138" cy="199564"/>
              </a:xfrm>
              <a:prstGeom prst="chevron">
                <a:avLst>
                  <a:gd name="adj" fmla="val 6980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 hangingPunct="1">
                  <a:spcBef>
                    <a:spcPts val="0"/>
                  </a:spcBef>
                  <a:spcAft>
                    <a:spcPts val="999"/>
                  </a:spcAft>
                </a:pPr>
                <a:endParaRPr lang="en-US" sz="1798" kern="1200" dirty="0" err="1">
                  <a:solidFill>
                    <a:srgbClr val="000000"/>
                  </a:solidFill>
                  <a:latin typeface="Calibri 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5C1B2F6-58A0-D948-8C09-C0AF556B8195}"/>
                </a:ext>
              </a:extLst>
            </p:cNvPr>
            <p:cNvGrpSpPr/>
            <p:nvPr/>
          </p:nvGrpSpPr>
          <p:grpSpPr>
            <a:xfrm>
              <a:off x="5115295" y="1991702"/>
              <a:ext cx="238964" cy="194394"/>
              <a:chOff x="2440563" y="2469685"/>
              <a:chExt cx="199564" cy="194394"/>
            </a:xfrm>
          </p:grpSpPr>
          <p:sp>
            <p:nvSpPr>
              <p:cNvPr id="21" name="Chevron 20">
                <a:extLst>
                  <a:ext uri="{FF2B5EF4-FFF2-40B4-BE49-F238E27FC236}">
                    <a16:creationId xmlns:a16="http://schemas.microsoft.com/office/drawing/2014/main" id="{478BAD69-8E74-2948-BA28-A0778AA9EC4A}"/>
                  </a:ext>
                </a:extLst>
              </p:cNvPr>
              <p:cNvSpPr/>
              <p:nvPr/>
            </p:nvSpPr>
            <p:spPr>
              <a:xfrm rot="5400000">
                <a:off x="2477276" y="2501228"/>
                <a:ext cx="126138" cy="199564"/>
              </a:xfrm>
              <a:prstGeom prst="chevron">
                <a:avLst>
                  <a:gd name="adj" fmla="val 6980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 hangingPunct="1">
                  <a:spcBef>
                    <a:spcPts val="0"/>
                  </a:spcBef>
                  <a:spcAft>
                    <a:spcPts val="999"/>
                  </a:spcAft>
                </a:pPr>
                <a:endParaRPr lang="en-US" sz="1798" kern="1200" dirty="0" err="1">
                  <a:solidFill>
                    <a:srgbClr val="000000"/>
                  </a:solidFill>
                  <a:latin typeface="Calibri Light"/>
                </a:endParaRPr>
              </a:p>
            </p:txBody>
          </p:sp>
          <p:sp>
            <p:nvSpPr>
              <p:cNvPr id="22" name="Chevron 21">
                <a:extLst>
                  <a:ext uri="{FF2B5EF4-FFF2-40B4-BE49-F238E27FC236}">
                    <a16:creationId xmlns:a16="http://schemas.microsoft.com/office/drawing/2014/main" id="{A38CF952-C743-CB41-875D-30EDCFA7C8EB}"/>
                  </a:ext>
                </a:extLst>
              </p:cNvPr>
              <p:cNvSpPr/>
              <p:nvPr/>
            </p:nvSpPr>
            <p:spPr>
              <a:xfrm rot="5400000">
                <a:off x="2477276" y="2432972"/>
                <a:ext cx="126138" cy="199564"/>
              </a:xfrm>
              <a:prstGeom prst="chevron">
                <a:avLst>
                  <a:gd name="adj" fmla="val 6980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 hangingPunct="1">
                  <a:spcBef>
                    <a:spcPts val="0"/>
                  </a:spcBef>
                  <a:spcAft>
                    <a:spcPts val="999"/>
                  </a:spcAft>
                </a:pPr>
                <a:endParaRPr lang="en-US" sz="1798" kern="1200" dirty="0" err="1">
                  <a:solidFill>
                    <a:srgbClr val="000000"/>
                  </a:solidFill>
                  <a:latin typeface="Calibri Light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667F417-C5EB-DE4B-AAF6-AAA47D506ECC}"/>
                </a:ext>
              </a:extLst>
            </p:cNvPr>
            <p:cNvGrpSpPr/>
            <p:nvPr/>
          </p:nvGrpSpPr>
          <p:grpSpPr>
            <a:xfrm>
              <a:off x="6805996" y="1991702"/>
              <a:ext cx="238964" cy="194394"/>
              <a:chOff x="2440563" y="2469685"/>
              <a:chExt cx="199564" cy="194394"/>
            </a:xfrm>
          </p:grpSpPr>
          <p:sp>
            <p:nvSpPr>
              <p:cNvPr id="25" name="Chevron 24">
                <a:extLst>
                  <a:ext uri="{FF2B5EF4-FFF2-40B4-BE49-F238E27FC236}">
                    <a16:creationId xmlns:a16="http://schemas.microsoft.com/office/drawing/2014/main" id="{CD10E81F-B8B0-C740-9AAD-178F00F136E5}"/>
                  </a:ext>
                </a:extLst>
              </p:cNvPr>
              <p:cNvSpPr/>
              <p:nvPr/>
            </p:nvSpPr>
            <p:spPr>
              <a:xfrm rot="5400000">
                <a:off x="2477276" y="2501228"/>
                <a:ext cx="126138" cy="199564"/>
              </a:xfrm>
              <a:prstGeom prst="chevron">
                <a:avLst>
                  <a:gd name="adj" fmla="val 6980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 hangingPunct="1">
                  <a:spcBef>
                    <a:spcPts val="0"/>
                  </a:spcBef>
                  <a:spcAft>
                    <a:spcPts val="999"/>
                  </a:spcAft>
                </a:pPr>
                <a:endParaRPr lang="en-US" sz="1798" kern="1200" dirty="0" err="1">
                  <a:solidFill>
                    <a:srgbClr val="000000"/>
                  </a:solidFill>
                  <a:latin typeface="Calibri Light"/>
                </a:endParaRPr>
              </a:p>
            </p:txBody>
          </p:sp>
          <p:sp>
            <p:nvSpPr>
              <p:cNvPr id="26" name="Chevron 25">
                <a:extLst>
                  <a:ext uri="{FF2B5EF4-FFF2-40B4-BE49-F238E27FC236}">
                    <a16:creationId xmlns:a16="http://schemas.microsoft.com/office/drawing/2014/main" id="{C69F8403-F3BB-2149-AE9F-67729BCB1CF2}"/>
                  </a:ext>
                </a:extLst>
              </p:cNvPr>
              <p:cNvSpPr/>
              <p:nvPr/>
            </p:nvSpPr>
            <p:spPr>
              <a:xfrm rot="5400000">
                <a:off x="2477276" y="2432972"/>
                <a:ext cx="126138" cy="199564"/>
              </a:xfrm>
              <a:prstGeom prst="chevron">
                <a:avLst>
                  <a:gd name="adj" fmla="val 6980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 hangingPunct="1">
                  <a:spcBef>
                    <a:spcPts val="0"/>
                  </a:spcBef>
                  <a:spcAft>
                    <a:spcPts val="999"/>
                  </a:spcAft>
                </a:pPr>
                <a:endParaRPr lang="en-US" sz="1798" kern="1200" dirty="0" err="1">
                  <a:solidFill>
                    <a:srgbClr val="000000"/>
                  </a:solidFill>
                  <a:latin typeface="Calibri Light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5FEB0A9-A90D-C44F-9E16-FBC8A0C9F25B}"/>
                </a:ext>
              </a:extLst>
            </p:cNvPr>
            <p:cNvGrpSpPr/>
            <p:nvPr/>
          </p:nvGrpSpPr>
          <p:grpSpPr>
            <a:xfrm>
              <a:off x="8496696" y="1991702"/>
              <a:ext cx="238964" cy="194394"/>
              <a:chOff x="2440563" y="2469685"/>
              <a:chExt cx="199564" cy="194394"/>
            </a:xfrm>
          </p:grpSpPr>
          <p:sp>
            <p:nvSpPr>
              <p:cNvPr id="29" name="Chevron 28">
                <a:extLst>
                  <a:ext uri="{FF2B5EF4-FFF2-40B4-BE49-F238E27FC236}">
                    <a16:creationId xmlns:a16="http://schemas.microsoft.com/office/drawing/2014/main" id="{BD6BB2D5-31DE-CA4C-97A5-6B83BD596DC2}"/>
                  </a:ext>
                </a:extLst>
              </p:cNvPr>
              <p:cNvSpPr/>
              <p:nvPr/>
            </p:nvSpPr>
            <p:spPr>
              <a:xfrm rot="5400000">
                <a:off x="2477276" y="2501228"/>
                <a:ext cx="126138" cy="199564"/>
              </a:xfrm>
              <a:prstGeom prst="chevron">
                <a:avLst>
                  <a:gd name="adj" fmla="val 6980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 hangingPunct="1">
                  <a:spcBef>
                    <a:spcPts val="0"/>
                  </a:spcBef>
                  <a:spcAft>
                    <a:spcPts val="999"/>
                  </a:spcAft>
                </a:pPr>
                <a:endParaRPr lang="en-US" sz="1798" kern="1200" dirty="0" err="1">
                  <a:solidFill>
                    <a:srgbClr val="000000"/>
                  </a:solidFill>
                  <a:latin typeface="Calibri Light"/>
                </a:endParaRPr>
              </a:p>
            </p:txBody>
          </p:sp>
          <p:sp>
            <p:nvSpPr>
              <p:cNvPr id="30" name="Chevron 29">
                <a:extLst>
                  <a:ext uri="{FF2B5EF4-FFF2-40B4-BE49-F238E27FC236}">
                    <a16:creationId xmlns:a16="http://schemas.microsoft.com/office/drawing/2014/main" id="{8278FC17-C604-A44C-9D43-4EB0CAB3CE78}"/>
                  </a:ext>
                </a:extLst>
              </p:cNvPr>
              <p:cNvSpPr/>
              <p:nvPr/>
            </p:nvSpPr>
            <p:spPr>
              <a:xfrm rot="5400000">
                <a:off x="2477276" y="2432972"/>
                <a:ext cx="126138" cy="199564"/>
              </a:xfrm>
              <a:prstGeom prst="chevron">
                <a:avLst>
                  <a:gd name="adj" fmla="val 6980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 hangingPunct="1">
                  <a:spcBef>
                    <a:spcPts val="0"/>
                  </a:spcBef>
                  <a:spcAft>
                    <a:spcPts val="999"/>
                  </a:spcAft>
                </a:pPr>
                <a:endParaRPr lang="en-US" sz="1798" kern="1200" dirty="0" err="1">
                  <a:solidFill>
                    <a:srgbClr val="000000"/>
                  </a:solidFill>
                  <a:latin typeface="Calibri Light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16EB22B-00E5-C845-9A7F-4E50928CCF82}"/>
                </a:ext>
              </a:extLst>
            </p:cNvPr>
            <p:cNvGrpSpPr/>
            <p:nvPr/>
          </p:nvGrpSpPr>
          <p:grpSpPr>
            <a:xfrm>
              <a:off x="10187399" y="1991702"/>
              <a:ext cx="238964" cy="194394"/>
              <a:chOff x="2440563" y="2469685"/>
              <a:chExt cx="199564" cy="194394"/>
            </a:xfrm>
          </p:grpSpPr>
          <p:sp>
            <p:nvSpPr>
              <p:cNvPr id="33" name="Chevron 32">
                <a:extLst>
                  <a:ext uri="{FF2B5EF4-FFF2-40B4-BE49-F238E27FC236}">
                    <a16:creationId xmlns:a16="http://schemas.microsoft.com/office/drawing/2014/main" id="{F1017277-143C-9648-9600-EECC2D3D714F}"/>
                  </a:ext>
                </a:extLst>
              </p:cNvPr>
              <p:cNvSpPr/>
              <p:nvPr/>
            </p:nvSpPr>
            <p:spPr>
              <a:xfrm rot="5400000">
                <a:off x="2477276" y="2501228"/>
                <a:ext cx="126138" cy="199564"/>
              </a:xfrm>
              <a:prstGeom prst="chevron">
                <a:avLst>
                  <a:gd name="adj" fmla="val 6980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 hangingPunct="1">
                  <a:spcBef>
                    <a:spcPts val="0"/>
                  </a:spcBef>
                  <a:spcAft>
                    <a:spcPts val="999"/>
                  </a:spcAft>
                </a:pPr>
                <a:endParaRPr lang="en-US" sz="1798" kern="1200" dirty="0" err="1">
                  <a:solidFill>
                    <a:srgbClr val="000000"/>
                  </a:solidFill>
                  <a:latin typeface="Calibri Light"/>
                </a:endParaRPr>
              </a:p>
            </p:txBody>
          </p:sp>
          <p:sp>
            <p:nvSpPr>
              <p:cNvPr id="34" name="Chevron 33">
                <a:extLst>
                  <a:ext uri="{FF2B5EF4-FFF2-40B4-BE49-F238E27FC236}">
                    <a16:creationId xmlns:a16="http://schemas.microsoft.com/office/drawing/2014/main" id="{855D8FDC-78C5-654F-8322-3BC1D4DBE846}"/>
                  </a:ext>
                </a:extLst>
              </p:cNvPr>
              <p:cNvSpPr/>
              <p:nvPr/>
            </p:nvSpPr>
            <p:spPr>
              <a:xfrm rot="5400000">
                <a:off x="2477276" y="2432972"/>
                <a:ext cx="126138" cy="199564"/>
              </a:xfrm>
              <a:prstGeom prst="chevron">
                <a:avLst>
                  <a:gd name="adj" fmla="val 6980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 hangingPunct="1">
                  <a:spcBef>
                    <a:spcPts val="0"/>
                  </a:spcBef>
                  <a:spcAft>
                    <a:spcPts val="999"/>
                  </a:spcAft>
                </a:pPr>
                <a:endParaRPr lang="en-US" sz="1798" kern="1200" dirty="0" err="1">
                  <a:solidFill>
                    <a:srgbClr val="000000"/>
                  </a:solidFill>
                  <a:latin typeface="Calibri Light"/>
                </a:endParaRPr>
              </a:p>
            </p:txBody>
          </p:sp>
        </p:grpSp>
      </p:grpSp>
      <p:sp>
        <p:nvSpPr>
          <p:cNvPr id="13" name="Titel 1">
            <a:extLst>
              <a:ext uri="{FF2B5EF4-FFF2-40B4-BE49-F238E27FC236}">
                <a16:creationId xmlns:a16="http://schemas.microsoft.com/office/drawing/2014/main" id="{60EC12AA-25F9-424A-AD4D-64327C8E82A9}"/>
              </a:ext>
            </a:extLst>
          </p:cNvPr>
          <p:cNvSpPr txBox="1">
            <a:spLocks/>
          </p:cNvSpPr>
          <p:nvPr/>
        </p:nvSpPr>
        <p:spPr bwMode="gray">
          <a:xfrm>
            <a:off x="3897311" y="355641"/>
            <a:ext cx="4397379" cy="525875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Customer Journey Map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0A249970-06AB-5148-B342-BFBAE6723C4E}"/>
              </a:ext>
            </a:extLst>
          </p:cNvPr>
          <p:cNvSpPr>
            <a:spLocks/>
          </p:cNvSpPr>
          <p:nvPr/>
        </p:nvSpPr>
        <p:spPr bwMode="auto">
          <a:xfrm>
            <a:off x="1105437" y="2430530"/>
            <a:ext cx="1527617" cy="1152000"/>
          </a:xfrm>
          <a:prstGeom prst="roundRect">
            <a:avLst>
              <a:gd name="adj" fmla="val 11504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14300" dist="38100" dir="5400000" algn="t" rotWithShape="0">
              <a:prstClr val="black">
                <a:alpha val="9000"/>
              </a:prstClr>
            </a:outerShdw>
          </a:effectLst>
        </p:spPr>
        <p:txBody>
          <a:bodyPr lIns="25400" tIns="25400" rIns="25400" bIns="25400" anchor="ctr"/>
          <a:lstStyle/>
          <a:p>
            <a:pPr algn="ctr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900" b="1" dirty="0">
                <a:solidFill>
                  <a:schemeClr val="bg1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rPr>
              <a:t>Need or Want</a:t>
            </a:r>
            <a:endParaRPr lang="x-none" altLang="x-none" sz="900" b="1">
              <a:solidFill>
                <a:schemeClr val="bg1"/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1798481E-DB5D-5C44-986A-4572C4B0B140}"/>
              </a:ext>
            </a:extLst>
          </p:cNvPr>
          <p:cNvSpPr>
            <a:spLocks/>
          </p:cNvSpPr>
          <p:nvPr/>
        </p:nvSpPr>
        <p:spPr bwMode="auto">
          <a:xfrm>
            <a:off x="2796138" y="2430530"/>
            <a:ext cx="1527617" cy="1152000"/>
          </a:xfrm>
          <a:prstGeom prst="roundRect">
            <a:avLst>
              <a:gd name="adj" fmla="val 1150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14300" dist="38100" dir="5400000" algn="t" rotWithShape="0">
              <a:prstClr val="black">
                <a:alpha val="9000"/>
              </a:prstClr>
            </a:outerShdw>
          </a:effectLst>
        </p:spPr>
        <p:txBody>
          <a:bodyPr lIns="25400" tIns="25400" rIns="25400" bIns="25400" anchor="ctr"/>
          <a:lstStyle/>
          <a:p>
            <a:pPr algn="ctr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900" b="1" dirty="0">
                <a:solidFill>
                  <a:schemeClr val="bg1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rPr>
              <a:t>How ?</a:t>
            </a:r>
            <a:endParaRPr lang="x-none" altLang="x-none" sz="900" b="1">
              <a:solidFill>
                <a:schemeClr val="bg1"/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BC163816-3040-1742-8C66-C8687339514B}"/>
              </a:ext>
            </a:extLst>
          </p:cNvPr>
          <p:cNvSpPr>
            <a:spLocks/>
          </p:cNvSpPr>
          <p:nvPr/>
        </p:nvSpPr>
        <p:spPr bwMode="auto">
          <a:xfrm>
            <a:off x="4486839" y="2430530"/>
            <a:ext cx="1527617" cy="1152000"/>
          </a:xfrm>
          <a:prstGeom prst="roundRect">
            <a:avLst>
              <a:gd name="adj" fmla="val 11504"/>
            </a:avLst>
          </a:prstGeom>
          <a:solidFill>
            <a:schemeClr val="accent1"/>
          </a:solidFill>
          <a:ln>
            <a:noFill/>
          </a:ln>
          <a:effectLst>
            <a:outerShdw blurRad="114300" dist="38100" dir="5400000" algn="t" rotWithShape="0">
              <a:prstClr val="black">
                <a:alpha val="9000"/>
              </a:prstClr>
            </a:outerShdw>
          </a:effectLst>
        </p:spPr>
        <p:txBody>
          <a:bodyPr lIns="25400" tIns="25400" rIns="25400" bIns="25400" anchor="ctr"/>
          <a:lstStyle/>
          <a:p>
            <a:pPr algn="ctr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900" b="1" dirty="0">
                <a:solidFill>
                  <a:schemeClr val="bg1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rPr>
              <a:t>Shop</a:t>
            </a:r>
            <a:endParaRPr lang="x-none" altLang="x-none" sz="900" b="1">
              <a:solidFill>
                <a:schemeClr val="bg1"/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73A287BE-F14D-4F4B-B022-B32B9894265A}"/>
              </a:ext>
            </a:extLst>
          </p:cNvPr>
          <p:cNvSpPr>
            <a:spLocks/>
          </p:cNvSpPr>
          <p:nvPr/>
        </p:nvSpPr>
        <p:spPr bwMode="auto">
          <a:xfrm>
            <a:off x="6177540" y="2430530"/>
            <a:ext cx="1527617" cy="1152000"/>
          </a:xfrm>
          <a:prstGeom prst="roundRect">
            <a:avLst>
              <a:gd name="adj" fmla="val 11504"/>
            </a:avLst>
          </a:prstGeom>
          <a:solidFill>
            <a:schemeClr val="accent2"/>
          </a:solidFill>
          <a:ln>
            <a:noFill/>
          </a:ln>
          <a:effectLst>
            <a:outerShdw blurRad="114300" dist="38100" dir="5400000" algn="t" rotWithShape="0">
              <a:prstClr val="black">
                <a:alpha val="9000"/>
              </a:prstClr>
            </a:outerShdw>
          </a:effectLst>
        </p:spPr>
        <p:txBody>
          <a:bodyPr lIns="25400" tIns="25400" rIns="25400" bIns="25400" anchor="ctr"/>
          <a:lstStyle/>
          <a:p>
            <a:pPr algn="ctr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900" b="1" dirty="0">
                <a:solidFill>
                  <a:schemeClr val="bg1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rPr>
              <a:t>Plan of Action</a:t>
            </a:r>
            <a:endParaRPr lang="x-none" altLang="x-none" sz="900" b="1">
              <a:solidFill>
                <a:schemeClr val="bg1"/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94256270-DB57-5843-92DB-B4FB44129DAD}"/>
              </a:ext>
            </a:extLst>
          </p:cNvPr>
          <p:cNvSpPr>
            <a:spLocks/>
          </p:cNvSpPr>
          <p:nvPr/>
        </p:nvSpPr>
        <p:spPr bwMode="auto">
          <a:xfrm>
            <a:off x="7868242" y="2430530"/>
            <a:ext cx="1527617" cy="1152000"/>
          </a:xfrm>
          <a:prstGeom prst="roundRect">
            <a:avLst>
              <a:gd name="adj" fmla="val 11504"/>
            </a:avLst>
          </a:prstGeom>
          <a:solidFill>
            <a:schemeClr val="accent3"/>
          </a:solidFill>
          <a:ln>
            <a:noFill/>
          </a:ln>
          <a:effectLst>
            <a:outerShdw blurRad="114300" dist="38100" dir="5400000" algn="t" rotWithShape="0">
              <a:prstClr val="black">
                <a:alpha val="9000"/>
              </a:prstClr>
            </a:outerShdw>
          </a:effectLst>
        </p:spPr>
        <p:txBody>
          <a:bodyPr lIns="25400" tIns="25400" rIns="25400" bIns="25400" anchor="ctr"/>
          <a:lstStyle/>
          <a:p>
            <a:pPr algn="ctr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900" b="1" dirty="0">
                <a:solidFill>
                  <a:schemeClr val="bg1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rPr>
              <a:t>Purchase</a:t>
            </a:r>
            <a:endParaRPr lang="x-none" altLang="x-none" sz="900" b="1">
              <a:solidFill>
                <a:schemeClr val="bg1"/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525C9D32-390F-2343-92C9-7FA3834E6DAA}"/>
              </a:ext>
            </a:extLst>
          </p:cNvPr>
          <p:cNvSpPr>
            <a:spLocks/>
          </p:cNvSpPr>
          <p:nvPr/>
        </p:nvSpPr>
        <p:spPr bwMode="auto">
          <a:xfrm>
            <a:off x="9558943" y="2430530"/>
            <a:ext cx="1527617" cy="1152000"/>
          </a:xfrm>
          <a:prstGeom prst="roundRect">
            <a:avLst>
              <a:gd name="adj" fmla="val 11504"/>
            </a:avLst>
          </a:prstGeom>
          <a:solidFill>
            <a:schemeClr val="accent4"/>
          </a:solidFill>
          <a:ln>
            <a:noFill/>
          </a:ln>
          <a:effectLst>
            <a:outerShdw blurRad="114300" dist="38100" dir="5400000" algn="t" rotWithShape="0">
              <a:prstClr val="black">
                <a:alpha val="9000"/>
              </a:prstClr>
            </a:outerShdw>
          </a:effectLst>
        </p:spPr>
        <p:txBody>
          <a:bodyPr lIns="25400" tIns="25400" rIns="25400" bIns="25400" anchor="ctr"/>
          <a:lstStyle/>
          <a:p>
            <a:pPr algn="ctr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900" b="1" dirty="0">
                <a:solidFill>
                  <a:schemeClr val="bg1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rPr>
              <a:t>Good Decision</a:t>
            </a:r>
            <a:endParaRPr lang="x-none" altLang="x-none" sz="900" b="1">
              <a:solidFill>
                <a:schemeClr val="bg1"/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4" name="AutoShape 3">
            <a:extLst>
              <a:ext uri="{FF2B5EF4-FFF2-40B4-BE49-F238E27FC236}">
                <a16:creationId xmlns:a16="http://schemas.microsoft.com/office/drawing/2014/main" id="{F708A5B2-BEED-7440-86DB-250555F339D7}"/>
              </a:ext>
            </a:extLst>
          </p:cNvPr>
          <p:cNvSpPr>
            <a:spLocks/>
          </p:cNvSpPr>
          <p:nvPr/>
        </p:nvSpPr>
        <p:spPr bwMode="auto">
          <a:xfrm>
            <a:off x="1105437" y="1217119"/>
            <a:ext cx="1527618" cy="525875"/>
          </a:xfrm>
          <a:prstGeom prst="roundRect">
            <a:avLst>
              <a:gd name="adj" fmla="val 11504"/>
            </a:avLst>
          </a:prstGeom>
          <a:solidFill>
            <a:schemeClr val="bg1"/>
          </a:solidFill>
          <a:ln>
            <a:solidFill>
              <a:srgbClr val="F4F4F4"/>
            </a:solidFill>
          </a:ln>
          <a:effectLst/>
        </p:spPr>
        <p:txBody>
          <a:bodyPr lIns="25400" tIns="25400" rIns="25400" bIns="25400" anchor="ctr"/>
          <a:lstStyle/>
          <a:p>
            <a:pPr algn="ctr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9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rPr>
              <a:t>TRIGGER</a:t>
            </a:r>
            <a:endParaRPr lang="x-none" altLang="x-none" sz="900" b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209EB83C-DC67-FE49-83F9-2DFA62B30933}"/>
              </a:ext>
            </a:extLst>
          </p:cNvPr>
          <p:cNvSpPr>
            <a:spLocks/>
          </p:cNvSpPr>
          <p:nvPr/>
        </p:nvSpPr>
        <p:spPr bwMode="auto">
          <a:xfrm>
            <a:off x="2796137" y="1217119"/>
            <a:ext cx="1527618" cy="525875"/>
          </a:xfrm>
          <a:prstGeom prst="roundRect">
            <a:avLst>
              <a:gd name="adj" fmla="val 11504"/>
            </a:avLst>
          </a:prstGeom>
          <a:solidFill>
            <a:schemeClr val="bg1"/>
          </a:solidFill>
          <a:ln>
            <a:solidFill>
              <a:srgbClr val="F4F4F4"/>
            </a:solidFill>
          </a:ln>
          <a:effectLst/>
        </p:spPr>
        <p:txBody>
          <a:bodyPr lIns="25400" tIns="25400" rIns="25400" bIns="25400" anchor="ctr"/>
          <a:lstStyle/>
          <a:p>
            <a:pPr algn="ctr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9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rPr>
              <a:t>EXPLORATION</a:t>
            </a:r>
            <a:endParaRPr lang="x-none" altLang="x-none" sz="900" b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3" name="AutoShape 3">
            <a:extLst>
              <a:ext uri="{FF2B5EF4-FFF2-40B4-BE49-F238E27FC236}">
                <a16:creationId xmlns:a16="http://schemas.microsoft.com/office/drawing/2014/main" id="{F49947C5-7FEA-0D41-86E3-4F7A2A2EBC15}"/>
              </a:ext>
            </a:extLst>
          </p:cNvPr>
          <p:cNvSpPr>
            <a:spLocks/>
          </p:cNvSpPr>
          <p:nvPr/>
        </p:nvSpPr>
        <p:spPr bwMode="auto">
          <a:xfrm>
            <a:off x="4486838" y="1217119"/>
            <a:ext cx="1527618" cy="525875"/>
          </a:xfrm>
          <a:prstGeom prst="roundRect">
            <a:avLst>
              <a:gd name="adj" fmla="val 11504"/>
            </a:avLst>
          </a:prstGeom>
          <a:solidFill>
            <a:schemeClr val="bg1"/>
          </a:solidFill>
          <a:ln>
            <a:solidFill>
              <a:srgbClr val="F4F4F4"/>
            </a:solidFill>
          </a:ln>
          <a:effectLst/>
        </p:spPr>
        <p:txBody>
          <a:bodyPr lIns="25400" tIns="25400" rIns="25400" bIns="25400" anchor="ctr"/>
          <a:lstStyle/>
          <a:p>
            <a:pPr algn="ctr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9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rPr>
              <a:t>CHOICE</a:t>
            </a:r>
            <a:endParaRPr lang="x-none" altLang="x-none" sz="900" b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AutoShape 3">
            <a:extLst>
              <a:ext uri="{FF2B5EF4-FFF2-40B4-BE49-F238E27FC236}">
                <a16:creationId xmlns:a16="http://schemas.microsoft.com/office/drawing/2014/main" id="{1A930765-2778-564C-B58A-EF3420400FCE}"/>
              </a:ext>
            </a:extLst>
          </p:cNvPr>
          <p:cNvSpPr>
            <a:spLocks/>
          </p:cNvSpPr>
          <p:nvPr/>
        </p:nvSpPr>
        <p:spPr bwMode="auto">
          <a:xfrm>
            <a:off x="6177538" y="1217119"/>
            <a:ext cx="1527618" cy="525875"/>
          </a:xfrm>
          <a:prstGeom prst="roundRect">
            <a:avLst>
              <a:gd name="adj" fmla="val 11504"/>
            </a:avLst>
          </a:prstGeom>
          <a:solidFill>
            <a:schemeClr val="bg1"/>
          </a:solidFill>
          <a:ln>
            <a:solidFill>
              <a:srgbClr val="F4F4F4"/>
            </a:solidFill>
          </a:ln>
          <a:effectLst/>
        </p:spPr>
        <p:txBody>
          <a:bodyPr lIns="25400" tIns="25400" rIns="25400" bIns="25400" anchor="ctr"/>
          <a:lstStyle/>
          <a:p>
            <a:pPr algn="ctr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9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rPr>
              <a:t>COMPARE</a:t>
            </a:r>
            <a:endParaRPr lang="x-none" altLang="x-none" sz="900" b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1" name="AutoShape 3">
            <a:extLst>
              <a:ext uri="{FF2B5EF4-FFF2-40B4-BE49-F238E27FC236}">
                <a16:creationId xmlns:a16="http://schemas.microsoft.com/office/drawing/2014/main" id="{5ABFA982-BEBD-784C-8207-F79E5D2FECF8}"/>
              </a:ext>
            </a:extLst>
          </p:cNvPr>
          <p:cNvSpPr>
            <a:spLocks/>
          </p:cNvSpPr>
          <p:nvPr/>
        </p:nvSpPr>
        <p:spPr bwMode="auto">
          <a:xfrm>
            <a:off x="7868239" y="1217119"/>
            <a:ext cx="1527618" cy="525875"/>
          </a:xfrm>
          <a:prstGeom prst="roundRect">
            <a:avLst>
              <a:gd name="adj" fmla="val 11504"/>
            </a:avLst>
          </a:prstGeom>
          <a:solidFill>
            <a:schemeClr val="bg1"/>
          </a:solidFill>
          <a:ln>
            <a:solidFill>
              <a:srgbClr val="F4F4F4"/>
            </a:solidFill>
          </a:ln>
          <a:effectLst/>
        </p:spPr>
        <p:txBody>
          <a:bodyPr lIns="25400" tIns="25400" rIns="25400" bIns="25400" anchor="ctr"/>
          <a:lstStyle/>
          <a:p>
            <a:pPr algn="ctr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9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rPr>
              <a:t>TAKE ACTION</a:t>
            </a:r>
            <a:endParaRPr lang="x-none" altLang="x-none" sz="900" b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5" name="AutoShape 3">
            <a:extLst>
              <a:ext uri="{FF2B5EF4-FFF2-40B4-BE49-F238E27FC236}">
                <a16:creationId xmlns:a16="http://schemas.microsoft.com/office/drawing/2014/main" id="{E89EEA1A-7A48-A84C-96A9-CA922818CB40}"/>
              </a:ext>
            </a:extLst>
          </p:cNvPr>
          <p:cNvSpPr>
            <a:spLocks/>
          </p:cNvSpPr>
          <p:nvPr/>
        </p:nvSpPr>
        <p:spPr bwMode="auto">
          <a:xfrm>
            <a:off x="9558942" y="1217119"/>
            <a:ext cx="1527618" cy="525875"/>
          </a:xfrm>
          <a:prstGeom prst="roundRect">
            <a:avLst>
              <a:gd name="adj" fmla="val 11504"/>
            </a:avLst>
          </a:prstGeom>
          <a:solidFill>
            <a:schemeClr val="bg1"/>
          </a:solidFill>
          <a:ln>
            <a:solidFill>
              <a:srgbClr val="F4F4F4"/>
            </a:solidFill>
          </a:ln>
          <a:effectLst/>
        </p:spPr>
        <p:txBody>
          <a:bodyPr lIns="25400" tIns="25400" rIns="25400" bIns="25400" anchor="ctr"/>
          <a:lstStyle/>
          <a:p>
            <a:pPr algn="ctr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9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rPr>
              <a:t>REVIEW</a:t>
            </a:r>
            <a:endParaRPr lang="x-none" altLang="x-none" sz="900" b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B716AB-58AE-3047-901A-91B45AF5D416}"/>
              </a:ext>
            </a:extLst>
          </p:cNvPr>
          <p:cNvGrpSpPr/>
          <p:nvPr/>
        </p:nvGrpSpPr>
        <p:grpSpPr>
          <a:xfrm>
            <a:off x="2444947" y="2589211"/>
            <a:ext cx="548641" cy="842984"/>
            <a:chOff x="2444947" y="2589211"/>
            <a:chExt cx="548641" cy="842984"/>
          </a:xfrm>
        </p:grpSpPr>
        <p:sp>
          <p:nvSpPr>
            <p:cNvPr id="36" name="Arrow: Up 88">
              <a:extLst>
                <a:ext uri="{FF2B5EF4-FFF2-40B4-BE49-F238E27FC236}">
                  <a16:creationId xmlns:a16="http://schemas.microsoft.com/office/drawing/2014/main" id="{A18F36D3-6459-2F48-A7F7-3654A99753EA}"/>
                </a:ext>
              </a:extLst>
            </p:cNvPr>
            <p:cNvSpPr/>
            <p:nvPr/>
          </p:nvSpPr>
          <p:spPr>
            <a:xfrm rot="16200000">
              <a:off x="2641543" y="2392615"/>
              <a:ext cx="155448" cy="548640"/>
            </a:xfrm>
            <a:prstGeom prst="downArrow">
              <a:avLst>
                <a:gd name="adj1" fmla="val 24288"/>
                <a:gd name="adj2" fmla="val 50000"/>
              </a:avLst>
            </a:prstGeom>
            <a:solidFill>
              <a:schemeClr val="bg1"/>
            </a:solidFill>
            <a:ln w="19050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7" name="Arrow: Up 88">
              <a:extLst>
                <a:ext uri="{FF2B5EF4-FFF2-40B4-BE49-F238E27FC236}">
                  <a16:creationId xmlns:a16="http://schemas.microsoft.com/office/drawing/2014/main" id="{602B769F-E4F4-3648-88E7-9674BB6A42EE}"/>
                </a:ext>
              </a:extLst>
            </p:cNvPr>
            <p:cNvSpPr/>
            <p:nvPr/>
          </p:nvSpPr>
          <p:spPr>
            <a:xfrm rot="16200000">
              <a:off x="2641544" y="3080151"/>
              <a:ext cx="155448" cy="548640"/>
            </a:xfrm>
            <a:prstGeom prst="downArrow">
              <a:avLst>
                <a:gd name="adj1" fmla="val 24288"/>
                <a:gd name="adj2" fmla="val 50000"/>
              </a:avLst>
            </a:prstGeom>
            <a:solidFill>
              <a:schemeClr val="bg1"/>
            </a:solidFill>
            <a:ln w="19050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07E003-50BA-DE49-AD7B-9B3723ACA141}"/>
              </a:ext>
            </a:extLst>
          </p:cNvPr>
          <p:cNvGrpSpPr/>
          <p:nvPr/>
        </p:nvGrpSpPr>
        <p:grpSpPr>
          <a:xfrm>
            <a:off x="4135645" y="2589212"/>
            <a:ext cx="548642" cy="842984"/>
            <a:chOff x="4135645" y="2589212"/>
            <a:chExt cx="548642" cy="842984"/>
          </a:xfrm>
        </p:grpSpPr>
        <p:sp>
          <p:nvSpPr>
            <p:cNvPr id="38" name="Arrow: Up 88">
              <a:extLst>
                <a:ext uri="{FF2B5EF4-FFF2-40B4-BE49-F238E27FC236}">
                  <a16:creationId xmlns:a16="http://schemas.microsoft.com/office/drawing/2014/main" id="{AE07B123-FC75-AF41-BF57-75CAD7F65614}"/>
                </a:ext>
              </a:extLst>
            </p:cNvPr>
            <p:cNvSpPr/>
            <p:nvPr/>
          </p:nvSpPr>
          <p:spPr>
            <a:xfrm rot="16200000">
              <a:off x="4332241" y="2392616"/>
              <a:ext cx="155448" cy="548640"/>
            </a:xfrm>
            <a:prstGeom prst="downArrow">
              <a:avLst>
                <a:gd name="adj1" fmla="val 24288"/>
                <a:gd name="adj2" fmla="val 50000"/>
              </a:avLst>
            </a:prstGeom>
            <a:solidFill>
              <a:schemeClr val="bg1"/>
            </a:solidFill>
            <a:ln w="19050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" name="Arrow: Up 88">
              <a:extLst>
                <a:ext uri="{FF2B5EF4-FFF2-40B4-BE49-F238E27FC236}">
                  <a16:creationId xmlns:a16="http://schemas.microsoft.com/office/drawing/2014/main" id="{E479A748-05D6-294D-B434-05547D470482}"/>
                </a:ext>
              </a:extLst>
            </p:cNvPr>
            <p:cNvSpPr/>
            <p:nvPr/>
          </p:nvSpPr>
          <p:spPr>
            <a:xfrm rot="16200000">
              <a:off x="4332243" y="3080152"/>
              <a:ext cx="155448" cy="548640"/>
            </a:xfrm>
            <a:prstGeom prst="downArrow">
              <a:avLst>
                <a:gd name="adj1" fmla="val 24288"/>
                <a:gd name="adj2" fmla="val 50000"/>
              </a:avLst>
            </a:prstGeom>
            <a:solidFill>
              <a:schemeClr val="bg1"/>
            </a:solidFill>
            <a:ln w="19050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D2720D8-B5FF-7E43-9BB2-38DD8B1DD207}"/>
              </a:ext>
            </a:extLst>
          </p:cNvPr>
          <p:cNvGrpSpPr/>
          <p:nvPr/>
        </p:nvGrpSpPr>
        <p:grpSpPr>
          <a:xfrm>
            <a:off x="5826349" y="2589210"/>
            <a:ext cx="548642" cy="842984"/>
            <a:chOff x="5826349" y="2589210"/>
            <a:chExt cx="548642" cy="842984"/>
          </a:xfrm>
        </p:grpSpPr>
        <p:sp>
          <p:nvSpPr>
            <p:cNvPr id="40" name="Arrow: Up 88">
              <a:extLst>
                <a:ext uri="{FF2B5EF4-FFF2-40B4-BE49-F238E27FC236}">
                  <a16:creationId xmlns:a16="http://schemas.microsoft.com/office/drawing/2014/main" id="{3CB21044-2CDE-1E48-A960-9B93052188C3}"/>
                </a:ext>
              </a:extLst>
            </p:cNvPr>
            <p:cNvSpPr/>
            <p:nvPr/>
          </p:nvSpPr>
          <p:spPr>
            <a:xfrm rot="16200000">
              <a:off x="6022945" y="2392614"/>
              <a:ext cx="155448" cy="548640"/>
            </a:xfrm>
            <a:prstGeom prst="downArrow">
              <a:avLst>
                <a:gd name="adj1" fmla="val 24288"/>
                <a:gd name="adj2" fmla="val 50000"/>
              </a:avLst>
            </a:prstGeom>
            <a:solidFill>
              <a:schemeClr val="bg1"/>
            </a:solidFill>
            <a:ln w="19050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1" name="Arrow: Up 88">
              <a:extLst>
                <a:ext uri="{FF2B5EF4-FFF2-40B4-BE49-F238E27FC236}">
                  <a16:creationId xmlns:a16="http://schemas.microsoft.com/office/drawing/2014/main" id="{A0A0EF48-A86E-7C4D-B946-B05DCB1BDC13}"/>
                </a:ext>
              </a:extLst>
            </p:cNvPr>
            <p:cNvSpPr/>
            <p:nvPr/>
          </p:nvSpPr>
          <p:spPr>
            <a:xfrm rot="16200000">
              <a:off x="6022947" y="3080150"/>
              <a:ext cx="155448" cy="548640"/>
            </a:xfrm>
            <a:prstGeom prst="downArrow">
              <a:avLst>
                <a:gd name="adj1" fmla="val 24288"/>
                <a:gd name="adj2" fmla="val 50000"/>
              </a:avLst>
            </a:prstGeom>
            <a:solidFill>
              <a:schemeClr val="bg1"/>
            </a:solidFill>
            <a:ln w="19050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E34DB16-A294-EF41-A591-3EF2629288F1}"/>
              </a:ext>
            </a:extLst>
          </p:cNvPr>
          <p:cNvGrpSpPr/>
          <p:nvPr/>
        </p:nvGrpSpPr>
        <p:grpSpPr>
          <a:xfrm>
            <a:off x="7517050" y="2589209"/>
            <a:ext cx="548641" cy="842984"/>
            <a:chOff x="7517050" y="2589209"/>
            <a:chExt cx="548641" cy="842984"/>
          </a:xfrm>
        </p:grpSpPr>
        <p:sp>
          <p:nvSpPr>
            <p:cNvPr id="42" name="Arrow: Up 88">
              <a:extLst>
                <a:ext uri="{FF2B5EF4-FFF2-40B4-BE49-F238E27FC236}">
                  <a16:creationId xmlns:a16="http://schemas.microsoft.com/office/drawing/2014/main" id="{CF73CD0E-296C-2445-96E8-AEC5B8B373CD}"/>
                </a:ext>
              </a:extLst>
            </p:cNvPr>
            <p:cNvSpPr/>
            <p:nvPr/>
          </p:nvSpPr>
          <p:spPr>
            <a:xfrm rot="16200000">
              <a:off x="7713646" y="2392613"/>
              <a:ext cx="155448" cy="548640"/>
            </a:xfrm>
            <a:prstGeom prst="downArrow">
              <a:avLst>
                <a:gd name="adj1" fmla="val 24288"/>
                <a:gd name="adj2" fmla="val 50000"/>
              </a:avLst>
            </a:prstGeom>
            <a:solidFill>
              <a:schemeClr val="bg1"/>
            </a:solidFill>
            <a:ln w="19050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3" name="Arrow: Up 88">
              <a:extLst>
                <a:ext uri="{FF2B5EF4-FFF2-40B4-BE49-F238E27FC236}">
                  <a16:creationId xmlns:a16="http://schemas.microsoft.com/office/drawing/2014/main" id="{0DC995E8-CA0C-6743-8375-C3C532ECDFF3}"/>
                </a:ext>
              </a:extLst>
            </p:cNvPr>
            <p:cNvSpPr/>
            <p:nvPr/>
          </p:nvSpPr>
          <p:spPr>
            <a:xfrm rot="16200000">
              <a:off x="7713647" y="3080149"/>
              <a:ext cx="155448" cy="548640"/>
            </a:xfrm>
            <a:prstGeom prst="downArrow">
              <a:avLst>
                <a:gd name="adj1" fmla="val 24288"/>
                <a:gd name="adj2" fmla="val 50000"/>
              </a:avLst>
            </a:prstGeom>
            <a:solidFill>
              <a:schemeClr val="bg1"/>
            </a:solidFill>
            <a:ln w="19050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01EA5C2-9503-2049-9BD9-DBE3A087A755}"/>
              </a:ext>
            </a:extLst>
          </p:cNvPr>
          <p:cNvGrpSpPr/>
          <p:nvPr/>
        </p:nvGrpSpPr>
        <p:grpSpPr>
          <a:xfrm>
            <a:off x="9207750" y="2589209"/>
            <a:ext cx="548642" cy="842984"/>
            <a:chOff x="9207750" y="2589209"/>
            <a:chExt cx="548642" cy="842984"/>
          </a:xfrm>
        </p:grpSpPr>
        <p:sp>
          <p:nvSpPr>
            <p:cNvPr id="44" name="Arrow: Up 88">
              <a:extLst>
                <a:ext uri="{FF2B5EF4-FFF2-40B4-BE49-F238E27FC236}">
                  <a16:creationId xmlns:a16="http://schemas.microsoft.com/office/drawing/2014/main" id="{7311B81B-3417-954A-9A61-B310E813C577}"/>
                </a:ext>
              </a:extLst>
            </p:cNvPr>
            <p:cNvSpPr/>
            <p:nvPr/>
          </p:nvSpPr>
          <p:spPr>
            <a:xfrm rot="16200000">
              <a:off x="9404346" y="2392613"/>
              <a:ext cx="155448" cy="548640"/>
            </a:xfrm>
            <a:prstGeom prst="downArrow">
              <a:avLst>
                <a:gd name="adj1" fmla="val 24288"/>
                <a:gd name="adj2" fmla="val 50000"/>
              </a:avLst>
            </a:prstGeom>
            <a:solidFill>
              <a:schemeClr val="bg1"/>
            </a:solidFill>
            <a:ln w="19050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5" name="Arrow: Up 88">
              <a:extLst>
                <a:ext uri="{FF2B5EF4-FFF2-40B4-BE49-F238E27FC236}">
                  <a16:creationId xmlns:a16="http://schemas.microsoft.com/office/drawing/2014/main" id="{D11EB3BF-06F9-134B-BC13-258D6633F874}"/>
                </a:ext>
              </a:extLst>
            </p:cNvPr>
            <p:cNvSpPr/>
            <p:nvPr/>
          </p:nvSpPr>
          <p:spPr>
            <a:xfrm rot="16200000">
              <a:off x="9404348" y="3080149"/>
              <a:ext cx="155448" cy="548640"/>
            </a:xfrm>
            <a:prstGeom prst="downArrow">
              <a:avLst>
                <a:gd name="adj1" fmla="val 24288"/>
                <a:gd name="adj2" fmla="val 50000"/>
              </a:avLst>
            </a:prstGeom>
            <a:solidFill>
              <a:schemeClr val="bg1"/>
            </a:solidFill>
            <a:ln w="19050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A71BA85-9C01-1D44-90EB-30B8D6844E30}"/>
              </a:ext>
            </a:extLst>
          </p:cNvPr>
          <p:cNvSpPr/>
          <p:nvPr/>
        </p:nvSpPr>
        <p:spPr>
          <a:xfrm rot="5400000">
            <a:off x="4825611" y="25007"/>
            <a:ext cx="2540778" cy="9981123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A5E4F3B8-1888-9947-8927-05F166A8A985}"/>
              </a:ext>
            </a:extLst>
          </p:cNvPr>
          <p:cNvSpPr/>
          <p:nvPr/>
        </p:nvSpPr>
        <p:spPr>
          <a:xfrm rot="16200000">
            <a:off x="4825608" y="61103"/>
            <a:ext cx="2540780" cy="9981123"/>
          </a:xfrm>
          <a:prstGeom prst="rtTriangle">
            <a:avLst/>
          </a:prstGeom>
          <a:solidFill>
            <a:schemeClr val="bg1">
              <a:lumMod val="85000"/>
              <a:alpha val="5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575FBA-C66F-0340-A7CA-77EA14958A3A}"/>
              </a:ext>
            </a:extLst>
          </p:cNvPr>
          <p:cNvSpPr txBox="1"/>
          <p:nvPr/>
        </p:nvSpPr>
        <p:spPr>
          <a:xfrm>
            <a:off x="9477399" y="5876020"/>
            <a:ext cx="125675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900" dirty="0">
                <a:solidFill>
                  <a:schemeClr val="bg2"/>
                </a:solidFill>
                <a:latin typeface="Century Gothic" panose="020B0502020202020204" pitchFamily="34" charset="0"/>
              </a:rPr>
              <a:t>Wasted Media Budget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AA0486-A014-E84B-B6BD-0496FD5E92CC}"/>
              </a:ext>
            </a:extLst>
          </p:cNvPr>
          <p:cNvSpPr txBox="1"/>
          <p:nvPr/>
        </p:nvSpPr>
        <p:spPr>
          <a:xfrm>
            <a:off x="1504487" y="4072822"/>
            <a:ext cx="1505675" cy="5221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800" spc="2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Broad Reach Placements, TV, Newspaper, Outdoor, Online Display Media (CPM)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F078A7-84BD-2C4B-89DB-C08FDF5C75E1}"/>
              </a:ext>
            </a:extLst>
          </p:cNvPr>
          <p:cNvSpPr txBox="1"/>
          <p:nvPr/>
        </p:nvSpPr>
        <p:spPr>
          <a:xfrm>
            <a:off x="3831386" y="4072822"/>
            <a:ext cx="1522873" cy="5221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800" spc="2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Target Reach Placement, TV (DR), Radio, POS, DR Mail Performance Media, Search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DE89E4-FA11-CB4F-AEEA-4A5EE8D7F996}"/>
              </a:ext>
            </a:extLst>
          </p:cNvPr>
          <p:cNvSpPr txBox="1"/>
          <p:nvPr/>
        </p:nvSpPr>
        <p:spPr>
          <a:xfrm>
            <a:off x="6402023" y="4072822"/>
            <a:ext cx="1292676" cy="3425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800" spc="2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Website</a:t>
            </a:r>
          </a:p>
          <a:p>
            <a:pPr>
              <a:lnSpc>
                <a:spcPts val="1400"/>
              </a:lnSpc>
            </a:pPr>
            <a:r>
              <a:rPr lang="en-US" sz="800" spc="2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Retail</a:t>
            </a:r>
          </a:p>
        </p:txBody>
      </p:sp>
    </p:spTree>
    <p:extLst>
      <p:ext uri="{BB962C8B-B14F-4D97-AF65-F5344CB8AC3E}">
        <p14:creationId xmlns:p14="http://schemas.microsoft.com/office/powerpoint/2010/main" val="250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4" grpId="0" animBg="1"/>
      <p:bldP spid="19" grpId="0" animBg="1"/>
      <p:bldP spid="23" grpId="0" animBg="1"/>
      <p:bldP spid="27" grpId="0" animBg="1"/>
      <p:bldP spid="31" grpId="0" animBg="1"/>
      <p:bldP spid="35" grpId="0" animBg="1"/>
      <p:bldP spid="47" grpId="0" animBg="1"/>
      <p:bldP spid="48" grpId="0" animBg="1"/>
      <p:bldP spid="50" grpId="0"/>
      <p:bldP spid="51" grpId="0"/>
      <p:bldP spid="52" grpId="0"/>
      <p:bldP spid="53" grpId="0"/>
    </p:bldLst>
  </p:timing>
</p:sld>
</file>

<file path=ppt/theme/theme1.xml><?xml version="1.0" encoding="utf-8"?>
<a:theme xmlns:a="http://schemas.openxmlformats.org/drawingml/2006/main" name="Simple Light">
  <a:themeElements>
    <a:clrScheme name="Custom 1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BAB5"/>
      </a:accent1>
      <a:accent2>
        <a:srgbClr val="24A5C1"/>
      </a:accent2>
      <a:accent3>
        <a:srgbClr val="4782BD"/>
      </a:accent3>
      <a:accent4>
        <a:srgbClr val="7F65BC"/>
      </a:accent4>
      <a:accent5>
        <a:srgbClr val="959595"/>
      </a:accent5>
      <a:accent6>
        <a:srgbClr val="CBCBCB"/>
      </a:accent6>
      <a:hlink>
        <a:srgbClr val="5E5E5E"/>
      </a:hlink>
      <a:folHlink>
        <a:srgbClr val="42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11345</TotalTime>
  <Words>1470</Words>
  <Application>Microsoft Macintosh PowerPoint</Application>
  <PresentationFormat>Widescreen</PresentationFormat>
  <Paragraphs>373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 Light</vt:lpstr>
      <vt:lpstr>Century Gothic</vt:lpstr>
      <vt:lpstr>Helvetica Light</vt:lpstr>
      <vt:lpstr>Segoe UI</vt:lpstr>
      <vt:lpstr>Simple Light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You Exec (https://youexec.com/resources)</Manager>
  <Company>You Exec (https://youexec.com/resources)</Company>
  <LinksUpToDate>false</LinksUpToDate>
  <SharedDoc>false</SharedDoc>
  <HyperlinkBase>You Exec (https://youexec.com/resources)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Journey Maps</dc:title>
  <dc:subject>Customer Journey Maps</dc:subject>
  <dc:creator>You Exec (https://youexec.com/resources)</dc:creator>
  <cp:keywords>You Exec (https://youexec.com/resources)</cp:keywords>
  <dc:description>You Exec (https://youexec.com/resources)</dc:description>
  <cp:lastModifiedBy>Ahn, EunSeon</cp:lastModifiedBy>
  <cp:revision>526</cp:revision>
  <dcterms:modified xsi:type="dcterms:W3CDTF">2021-11-08T01:13:54Z</dcterms:modified>
  <cp:category>You Exec (https://youexec.com/resources)</cp:category>
</cp:coreProperties>
</file>