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3B2F93-B8AF-4D9F-BAF7-EAD73D1F0E26}">
  <a:tblStyle styleId="{EE3B2F93-B8AF-4D9F-BAF7-EAD73D1F0E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775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75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8a3ff0c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58a3ff0c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74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8a3ff0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8a3ff0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73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58a3ff0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58a3ff0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BERT 모델은 사전 훈련된 언어 모델로, 단어 임베딩을 학습한 후 다양한 자연어 처리 작업에 활용할 수 있습니다. 토큰화는 텍스트를 작은 단위로 쪼개는 작업을 말하며, BERT 모델은 토큰화를 수행하는 데에 특화된 토크나이저를 사용합니다.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94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8a3ff0c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8a3ff0c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08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58a3ff0c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58a3ff0c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51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58a3ff0c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58a3ff0c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29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58a3ff0c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58a3ff0c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7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8a3ff0c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8a3ff0c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046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8a3ff0c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58a3ff0c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39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58a3ff0c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58a3ff0c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39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8a3ff0c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8a3ff0c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다양한 머신러닝 및 딥러닝 모델을 평가하여, 프로젝트의 목적에 가장 적합한 모델을 선택하였습니다.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447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58a3ff0c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58a3ff0c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4151"/>
                </a:solidFill>
              </a:rPr>
              <a:t>DKTC (Dataset of Korean Threatening Conversations)를 활용하여 한국어 위협 대화의 다중 분류 모델을 구축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09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8a3ff0c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8a3ff0c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4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58a3ff0c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58a3ff0c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11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8a3ff0c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8a3ff0c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8a3ff0c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8a3ff0c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58a3ff0c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58a3ff0c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01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8a3ff0c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58a3ff0c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Sirup/KorEDA/blob/master/" TargetMode="External"/><Relationship Id="rId7" Type="http://schemas.openxmlformats.org/officeDocument/2006/relationships/hyperlink" Target="https://wikidocs.net/11999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onlpy-ko.readthedocs.io/ko/v0.4.3/" TargetMode="External"/><Relationship Id="rId5" Type="http://schemas.openxmlformats.org/officeDocument/2006/relationships/hyperlink" Target="https://huggingface.co/models?pipeline_tag=fill-mask&amp;language=ko&amp;sort=likes&amp;search=bert" TargetMode="External"/><Relationship Id="rId4" Type="http://schemas.openxmlformats.org/officeDocument/2006/relationships/hyperlink" Target="https://velog.io/@jaehyeong/Fine-tuning-Bert-using-Transformers-and-TensorFlo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Sirup/KorEDA/blob/master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5375" y="1474225"/>
            <a:ext cx="89223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600" b="1"/>
              <a:t>DKTC 다중분류 프로젝트: 한국어 위협 대화 데이터셋 활용</a:t>
            </a:r>
            <a:endParaRPr sz="5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2024.01.12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팀 이름: 바른말 고운말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9629" y="146424"/>
            <a:ext cx="2697828" cy="67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900" b="1" dirty="0">
                <a:solidFill>
                  <a:schemeClr val="dk1"/>
                </a:solidFill>
              </a:rPr>
              <a:t>&lt; DLTHON_NLP &gt;</a:t>
            </a:r>
            <a:endParaRPr sz="19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Model: Machine Learning</a:t>
            </a:r>
            <a:endParaRPr b="1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43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사용된 머신러닝 모델은 다음과 같음</a:t>
            </a:r>
            <a:endParaRPr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ko" sz="1600" b="1">
                <a:solidFill>
                  <a:srgbClr val="FF9900"/>
                </a:solidFill>
              </a:rPr>
              <a:t>SGDClassifier</a:t>
            </a:r>
            <a:endParaRPr sz="1600" b="1">
              <a:solidFill>
                <a:srgbClr val="FF9900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ko" sz="1600" b="1">
                <a:solidFill>
                  <a:srgbClr val="FF9900"/>
                </a:solidFill>
              </a:rPr>
              <a:t>LinearSVC</a:t>
            </a:r>
            <a:endParaRPr sz="1600" b="1">
              <a:solidFill>
                <a:srgbClr val="FF9900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ko" sz="1600" b="1">
                <a:solidFill>
                  <a:srgbClr val="FF9900"/>
                </a:solidFill>
              </a:rPr>
              <a:t>VotingClassifier(Ensemble)</a:t>
            </a:r>
            <a:endParaRPr sz="1600" b="1">
              <a:solidFill>
                <a:srgbClr val="FF9900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MultinomialNB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LogisticRegression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ComplementNB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DecisionTreeClassifier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RandomForestClassifier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GradientBoostingClassifier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LGBMClassifier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XGBClassifier</a:t>
            </a:r>
            <a:endParaRPr sz="1600" b="1">
              <a:solidFill>
                <a:schemeClr val="dk1"/>
              </a:solidFill>
            </a:endParaRPr>
          </a:p>
          <a:p>
            <a:pPr marL="13716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</a:pPr>
            <a:r>
              <a:rPr lang="ko" sz="1600" b="1">
                <a:solidFill>
                  <a:schemeClr val="dk1"/>
                </a:solidFill>
              </a:rPr>
              <a:t>augmentation 적용</a:t>
            </a:r>
            <a:endParaRPr sz="1600" b="1">
              <a:solidFill>
                <a:schemeClr val="dk1"/>
              </a:solidFill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820025" y="175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{EE3B2F93-B8AF-4D9F-BAF7-EAD73D1F0E26}</a:tableStyleId>
              </a:tblPr>
              <a:tblGrid>
                <a:gridCol w="809750"/>
                <a:gridCol w="1491075"/>
                <a:gridCol w="1491075"/>
                <a:gridCol w="1491075"/>
              </a:tblGrid>
              <a:tr h="4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SGD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Classifier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LinearSVC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Ensemble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54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Validation_acc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0.858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0.858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0.862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57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Submission_acc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0.815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0.81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0.81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579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Aug적용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</a:rPr>
                        <a:t>Submission_acc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0.82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0.815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0.81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26" name="Google Shape;126;p22"/>
          <p:cNvSpPr txBox="1"/>
          <p:nvPr/>
        </p:nvSpPr>
        <p:spPr>
          <a:xfrm>
            <a:off x="3993600" y="4048925"/>
            <a:ext cx="46521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* Ensemble: VotingClassifier(</a:t>
            </a:r>
            <a:endParaRPr sz="13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estimators=[('CNB', ComplementNB()), ('SGD', SGDClassifier(random_state=42)), ('SVC', LinearSVC(random_state=42))])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Model: Deep Learning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8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사용한 딥러닝 모델은 다음과 같음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SimpleRNN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LSTM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Bidirectional LSTM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GRU</a:t>
            </a:r>
            <a:br>
              <a:rPr lang="ko" sz="1600" b="1">
                <a:solidFill>
                  <a:schemeClr val="dk1"/>
                </a:solidFill>
              </a:rPr>
            </a:b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b="1">
                <a:solidFill>
                  <a:schemeClr val="dk1"/>
                </a:solidFill>
              </a:rPr>
              <a:t>+ Augmentation</a:t>
            </a:r>
            <a:endParaRPr sz="1600" b="1">
              <a:solidFill>
                <a:schemeClr val="dk1"/>
              </a:solidFill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4184550" y="56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{EE3B2F93-B8AF-4D9F-BAF7-EAD73D1F0E26}</a:tableStyleId>
              </a:tblPr>
              <a:tblGrid>
                <a:gridCol w="1549250"/>
                <a:gridCol w="1549250"/>
                <a:gridCol w="1549250"/>
              </a:tblGrid>
              <a:tr h="35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validation_acc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submission_acc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Simple RNN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0.2790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0.5373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bi-directional LSTM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0.5838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0.5675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GRU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0.5557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0.56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41845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{EE3B2F93-B8AF-4D9F-BAF7-EAD73D1F0E26}</a:tableStyleId>
              </a:tblPr>
              <a:tblGrid>
                <a:gridCol w="1549250"/>
                <a:gridCol w="1549250"/>
                <a:gridCol w="1549250"/>
              </a:tblGrid>
              <a:tr h="33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+Augmentation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validation_acc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submission_acc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aug + Simple RNN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0.4083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0.345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aug + LSTM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0.8294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0.7325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aug + bi-directional LSTM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0.8313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0.755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  <a:tr h="35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aug + GRU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0.7547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solidFill>
                            <a:schemeClr val="dk1"/>
                          </a:solidFill>
                        </a:rPr>
                        <a:t>0.6275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Model: Transformer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사전 훈련된 언어 모델을 사용함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한국어 Bert 계열 </a:t>
            </a:r>
            <a:r>
              <a:rPr lang="ko" sz="1500">
                <a:solidFill>
                  <a:schemeClr val="dk1"/>
                </a:solidFill>
              </a:rPr>
              <a:t>(accuracy 기준)</a:t>
            </a:r>
            <a:endParaRPr sz="1500"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 i="1">
                <a:solidFill>
                  <a:schemeClr val="dk1"/>
                </a:solidFill>
              </a:rPr>
              <a:t>klue/bert-base : 90% </a:t>
            </a:r>
            <a:endParaRPr sz="1800" i="1"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ko" sz="1800" i="1">
                <a:solidFill>
                  <a:srgbClr val="FF9900"/>
                </a:solidFill>
              </a:rPr>
              <a:t>kykim/bert-kor-base : 92.25%</a:t>
            </a:r>
            <a:endParaRPr sz="1800" i="1">
              <a:solidFill>
                <a:srgbClr val="FF9900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 i="1">
                <a:solidFill>
                  <a:schemeClr val="dk1"/>
                </a:solidFill>
              </a:rPr>
              <a:t>monologg/kobigbird-bert-base:91.5%</a:t>
            </a:r>
            <a:endParaRPr sz="1800" i="1"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600">
                <a:solidFill>
                  <a:schemeClr val="dk1"/>
                </a:solidFill>
              </a:rPr>
              <a:t>Bert 계열의 경우 토큰화로 BertTokenizerFast를 사용함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572000" y="1228675"/>
            <a:ext cx="4260300" cy="4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Bert 앙상블</a:t>
            </a:r>
            <a:endParaRPr sz="1800">
              <a:solidFill>
                <a:schemeClr val="dk1"/>
              </a:solidFill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앙상블은 각 모델의 softmax결과를 평균</a:t>
            </a:r>
            <a:br>
              <a:rPr lang="ko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GPT 계열</a:t>
            </a:r>
            <a:endParaRPr sz="1800">
              <a:solidFill>
                <a:schemeClr val="dk1"/>
              </a:solidFill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 i="1">
                <a:solidFill>
                  <a:schemeClr val="dk1"/>
                </a:solidFill>
              </a:rPr>
              <a:t>GPT-3.5 fine-tuning : 86.5%</a:t>
            </a:r>
            <a:endParaRPr sz="1800" i="1"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GPT의 경우 우수한 성능을 믿고 추가적인 전처리를 하지 않음</a:t>
            </a:r>
            <a:endParaRPr sz="1800"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비용과 시간의 문제로 400개의 문장만 넣음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Model: Transformer</a:t>
            </a:r>
            <a:endParaRPr b="1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90393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</a:rPr>
              <a:t>kykim/bert-kor-base : 92.25% 의 loss , accuracy 그래프 -&gt; 과적합 의심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" y="2016900"/>
            <a:ext cx="4457400" cy="23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250" y="2016900"/>
            <a:ext cx="4498874" cy="23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Model Evaluation</a:t>
            </a:r>
            <a:endParaRPr b="1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411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머신러닝 모델 중에서는 </a:t>
            </a:r>
            <a:r>
              <a:rPr lang="ko" b="1">
                <a:solidFill>
                  <a:srgbClr val="FF9900"/>
                </a:solidFill>
              </a:rPr>
              <a:t>aug + SGD Classifier(82%)</a:t>
            </a:r>
            <a:r>
              <a:rPr lang="ko" b="1">
                <a:solidFill>
                  <a:schemeClr val="dk1"/>
                </a:solidFill>
              </a:rPr>
              <a:t>로 가장 높은 성능을 보임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딥러닝 모델 중에서는 </a:t>
            </a:r>
            <a:r>
              <a:rPr lang="ko" b="1">
                <a:solidFill>
                  <a:srgbClr val="FF9900"/>
                </a:solidFill>
              </a:rPr>
              <a:t>aug+bi_LSTM(75.5%)</a:t>
            </a:r>
            <a:r>
              <a:rPr lang="ko" b="1">
                <a:solidFill>
                  <a:schemeClr val="dk1"/>
                </a:solidFill>
              </a:rPr>
              <a:t>로 가장 높은 성능을 보임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Transformer 모델 중에서는 </a:t>
            </a:r>
            <a:r>
              <a:rPr lang="ko" b="1">
                <a:solidFill>
                  <a:srgbClr val="FF9900"/>
                </a:solidFill>
              </a:rPr>
              <a:t>kykim/bert-kor-base(92.25%)</a:t>
            </a:r>
            <a:r>
              <a:rPr lang="ko" b="1">
                <a:solidFill>
                  <a:schemeClr val="dk1"/>
                </a:solidFill>
              </a:rPr>
              <a:t>로 가장 높은 성능을 보이며, 실험 모델 중에서 최고 성능을 보임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200" y="760950"/>
            <a:ext cx="249982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75" y="1772020"/>
            <a:ext cx="2499825" cy="155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Conclusion</a:t>
            </a:r>
            <a:endParaRPr b="1"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한국어 위협 대화에 대한 효과적인 다중 분류 모델을 구축하고자 다양한 모델을 통해 실험한 결과, kykim/bert-kor-base(92.25%) 모델이 가장 높은 성능을 보였음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이는 다양한 위협적인 대화에 대한 대응할 수 있는 솔루션으로 채택 될 수 있음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Augmentation Data를 활용한 경우, 모델에 따라 성능 향상을 확인 할 수 있어 데이터 확보의 중요성을 강조 할 수 있음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본 프로젝트는 Evaluation metrics 선정에 있어 accuracy만 확인한 아쉬운 점이 있음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향후에는 다양한 평가 지표를 활용하여 모델의 성능을 보다 정확하게 평가하고, 데이터 확보와 모델 튜닝을 통해 다양한 상황에서 적용 가능하며 강건한 모델을 개발하는 것을 기대해 볼 수 있음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Reference</a:t>
            </a:r>
            <a:endParaRPr b="1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u="sng">
                <a:solidFill>
                  <a:schemeClr val="hlink"/>
                </a:solidFill>
                <a:hlinkClick r:id="rId3"/>
              </a:rPr>
              <a:t>https://github.com/catSirup/KorEDA/blob/master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 u="sng">
                <a:solidFill>
                  <a:schemeClr val="hlink"/>
                </a:solidFill>
                <a:hlinkClick r:id="rId4"/>
              </a:rPr>
              <a:t>https://velog.io/@jaehyeong/Fine-tuning-Bert-using-Transformers-and-TensorFlow</a:t>
            </a:r>
            <a:r>
              <a:rPr lang="ko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u="sng">
                <a:solidFill>
                  <a:schemeClr val="hlink"/>
                </a:solidFill>
                <a:hlinkClick r:id="rId5"/>
              </a:rPr>
              <a:t>https://huggingface.co/models?pipeline_tag=fill-mask&amp;language=ko&amp;sort=likes&amp;search=bert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u="sng">
                <a:solidFill>
                  <a:schemeClr val="hlink"/>
                </a:solidFill>
                <a:hlinkClick r:id="rId6"/>
              </a:rPr>
              <a:t>https://konlpy-ko.readthedocs.io/ko/v0.4.3/</a:t>
            </a:r>
            <a:r>
              <a:rPr lang="ko" b="1"/>
              <a:t>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u="sng">
                <a:solidFill>
                  <a:schemeClr val="hlink"/>
                </a:solidFill>
                <a:hlinkClick r:id="rId7"/>
              </a:rPr>
              <a:t>https://wikidocs.net/119990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들어주셔서 감사합니다! 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2284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Our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Trouble Shooting</a:t>
            </a:r>
            <a:endParaRPr b="1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509" y="0"/>
            <a:ext cx="67644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Tokenizer</a:t>
            </a:r>
            <a:endParaRPr b="1"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Okt (Open Korean Text): 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한나눔에서 개발한 오픈 소스 한국어 형태소 분석기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형태소 분석을 수행하여 어간 추출, 품사 태깅 등의 작업을 수행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  <a:highlight>
                  <a:srgbClr val="000000"/>
                </a:highlight>
              </a:rPr>
              <a:t>['안녕하세요', '.', '한국어', '토큰화', '테스트', '입니다', '.']</a:t>
            </a:r>
            <a:endParaRPr sz="1200" b="1">
              <a:solidFill>
                <a:schemeClr val="dk1"/>
              </a:solidFill>
              <a:highlight>
                <a:srgbClr val="000000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SentencePiece (spm)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spm()은 Google에서 개발한 SentencePiece를 기반으로 한 토크나이저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Subword 기반의 토큰화를 수행하며, 어휘 크기를 조절 가능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  <a:highlight>
                  <a:srgbClr val="000000"/>
                </a:highlight>
              </a:rPr>
              <a:t>['▁안녕하세요', '.', '▁Sentence', 'Piece', '▁토큰화', '▁테스트입니다', '.']</a:t>
            </a:r>
            <a:endParaRPr sz="1200" b="1">
              <a:solidFill>
                <a:schemeClr val="dk1"/>
              </a:solidFill>
              <a:highlight>
                <a:srgbClr val="000000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Twitter (twitter):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Twitter에서 개발한 한국어 형태소 분석기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트위터와 같은 소셜 미디어 텍스트에 적합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  <a:highlight>
                  <a:srgbClr val="000000"/>
                </a:highlight>
              </a:rPr>
              <a:t>['안녕하세요', '.', '트위터', '토큰화', '테스트', '입니다', '.']</a:t>
            </a:r>
            <a:endParaRPr sz="1200" b="1">
              <a:solidFill>
                <a:schemeClr val="dk1"/>
              </a:solidFill>
              <a:highlight>
                <a:srgbClr val="000000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  <a:highlight>
                  <a:srgbClr val="000000"/>
                </a:highlight>
              </a:rPr>
              <a:t>BertTokenizerFast</a:t>
            </a:r>
            <a:endParaRPr sz="1200" b="1">
              <a:solidFill>
                <a:schemeClr val="dk1"/>
              </a:solidFill>
              <a:highlight>
                <a:srgbClr val="000000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BERT(Bidirectional Encoder Representations from Transformers) 모델에 사용되는 토크나이저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속도 및 메모리 효율성, 사전 학습된 어휘집 사용</a:t>
            </a:r>
            <a:endParaRPr sz="13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입력 시퀀스에 [CLS]와 [SEP] 같은 특수 토큰을 추가하여 문장 간의 관계를 학습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83075" y="1908900"/>
            <a:ext cx="2469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DKTC 다중 분류 프로젝트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프로젝트 소개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Data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284763" y="19089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진행 과정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Exploratory Data Analysis</a:t>
            </a:r>
            <a:endParaRPr sz="28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Data Preprocessing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Model Training 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Machine Learning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Deep Learning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Transformer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Model Evaluation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3075" y="1011550"/>
            <a:ext cx="7753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</a:rPr>
              <a:t>목차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86450" y="19089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결론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Conclusion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 b="1">
                <a:solidFill>
                  <a:schemeClr val="dk1"/>
                </a:solidFill>
              </a:rPr>
              <a:t>References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Exploration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600" b="1"/>
              <a:t>DKTC 다중분류 프로젝트(</a:t>
            </a:r>
            <a:r>
              <a:rPr lang="ko" sz="2500" b="1"/>
              <a:t>DKTC Multi-Classification Project)</a:t>
            </a:r>
            <a:endParaRPr sz="25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74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dk1"/>
                </a:solidFill>
              </a:rPr>
              <a:t>진행 일시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74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2024/01/10 ~ 2024/01/12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74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dk1"/>
                </a:solidFill>
              </a:rPr>
              <a:t>목적 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74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DKTC (Dataset of Korean Threatening Conversations)를 활용하여 한국어 위협 대화에 대한 효과적인 다중 분류 모델을 구축하여 다양한 위협적인 대화에 대한 대응할 수 있는 솔루션을 제공하고자 함</a:t>
            </a:r>
            <a:endParaRPr sz="1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747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바른말 고운말 팀 전략</a:t>
            </a:r>
            <a:endParaRPr b="1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머신러닝과 딥러닝 기술을 적용하여 다중 분류 모델을 구축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ko" sz="1700" b="1">
                <a:solidFill>
                  <a:schemeClr val="dk1"/>
                </a:solidFill>
              </a:rPr>
              <a:t>TUNiB에서 제공된 DKTC (Dataset of Korean Threatening Conversations)</a:t>
            </a:r>
            <a:endParaRPr sz="2200" b="1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멀티턴 대화 형식으로 구성되어 있으며, 3가지 파일(train, test, submission)로 이루어져 있음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" sz="1700" b="1">
                <a:solidFill>
                  <a:schemeClr val="dk1"/>
                </a:solidFill>
              </a:rPr>
              <a:t>총 4가지 클래스로 세분화되어 있음</a:t>
            </a:r>
            <a:endParaRPr sz="1700" b="1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8684" r="5420"/>
          <a:stretch/>
        </p:blipFill>
        <p:spPr>
          <a:xfrm>
            <a:off x="2575" y="2784350"/>
            <a:ext cx="5937575" cy="19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100" y="3111650"/>
            <a:ext cx="3103700" cy="14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Exploratory Data Analysis</a:t>
            </a:r>
            <a:endParaRPr b="1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926950" y="1822025"/>
            <a:ext cx="4113600" cy="18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b="1">
                <a:solidFill>
                  <a:schemeClr val="dk1"/>
                </a:solidFill>
              </a:rPr>
              <a:t>협박 대화 : 22.7 %, 기타 괴롭힘 대화 : 27.7%, 갈취 대화 : 24.8%, 직장 내 괴롭힘 대화 : 24.8%</a:t>
            </a:r>
            <a:endParaRPr b="1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b="1">
                <a:solidFill>
                  <a:schemeClr val="dk1"/>
                </a:solidFill>
              </a:rPr>
              <a:t>클래스 간의 약간의 차이가 있기는 하나, 큰 차이를 보이지 않음</a:t>
            </a:r>
            <a:endParaRPr b="1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b="1">
                <a:solidFill>
                  <a:schemeClr val="dk1"/>
                </a:solidFill>
              </a:rPr>
              <a:t>데이터불균형에 대해 크게 고려하지 않기로 함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7621"/>
          <a:stretch/>
        </p:blipFill>
        <p:spPr>
          <a:xfrm>
            <a:off x="63025" y="1533475"/>
            <a:ext cx="4752276" cy="2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Exploratory Data Analysis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0" y="1011250"/>
            <a:ext cx="4599907" cy="30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05600" y="4242275"/>
            <a:ext cx="82572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클래스 별로 문장 길이 분포를 확인한 결과, 크게 차이가 나지 않는 걸로 보임</a:t>
            </a:r>
            <a:endParaRPr sz="15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ko" sz="1500" b="1">
                <a:solidFill>
                  <a:schemeClr val="dk1"/>
                </a:solidFill>
              </a:rPr>
              <a:t>문장 최단 길이 : 41, 문장 최장 길이: 874, 문장 평균 길이: 226</a:t>
            </a: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75" y="1011250"/>
            <a:ext cx="4228950" cy="299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 Preprocessing</a:t>
            </a:r>
            <a:endParaRPr b="1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중복 제거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문장 내 구두점 앞 뒤로 공백을 추가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연속된 여러 개의 공백을 하나의 공백으로 축소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한글, 영문자와 구두점(. ? ! ,) 이외의 모든 문자를 공백으로 대체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t="5334" b="21497"/>
          <a:stretch/>
        </p:blipFill>
        <p:spPr>
          <a:xfrm>
            <a:off x="937125" y="2623275"/>
            <a:ext cx="6838950" cy="10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" y="4247885"/>
            <a:ext cx="9143999" cy="72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4223075" y="3800825"/>
            <a:ext cx="294000" cy="35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Tokenization</a:t>
            </a:r>
            <a:endParaRPr sz="4100" b="1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OKT, Twitter, SPM(SentencePiece)는 모두 한국어 텍스트를 토큰화하는데 사용되는 토크나이저</a:t>
            </a:r>
            <a:endParaRPr sz="24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비교해 본 결과, SPM이 가장 우수한 성능을 보여, SPM을 사용하여 토큰화를 진행함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b="1">
                <a:solidFill>
                  <a:schemeClr val="dk1"/>
                </a:solidFill>
              </a:rPr>
              <a:t>SGDClassifier 기준 결과 비교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875125" y="347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{EE3B2F93-B8AF-4D9F-BAF7-EAD73D1F0E26}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800" b="1">
                          <a:solidFill>
                            <a:schemeClr val="dk1"/>
                          </a:solidFill>
                        </a:rPr>
                        <a:t>OKT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solidFill>
                            <a:schemeClr val="dk1"/>
                          </a:solidFill>
                        </a:rPr>
                        <a:t>Twitter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solidFill>
                            <a:schemeClr val="dk1"/>
                          </a:solidFill>
                        </a:rPr>
                        <a:t>SPM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0.285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0.285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>
                          <a:solidFill>
                            <a:srgbClr val="FF9900"/>
                          </a:solidFill>
                        </a:rPr>
                        <a:t>0.3075</a:t>
                      </a:r>
                      <a:endParaRPr sz="1800" b="1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/>
              <a:t>Data Augmentation</a:t>
            </a:r>
            <a:endParaRPr sz="4100" b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00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주어진 텍스트 시퀀스의 단어들을 무작위로 교환하거나 삭제하여 새로운 텍스트 시퀀스를 생성하는 것을 목표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 b="1">
                <a:solidFill>
                  <a:schemeClr val="dk1"/>
                </a:solidFill>
              </a:rPr>
              <a:t> data augmentation을 통한</a:t>
            </a:r>
            <a:r>
              <a:rPr lang="ko" sz="1500" b="1" u="sng">
                <a:solidFill>
                  <a:schemeClr val="dk1"/>
                </a:solidFill>
              </a:rPr>
              <a:t> 모델 일반화 성능 향상을 기대</a:t>
            </a:r>
            <a:endParaRPr sz="1500" b="1" u="sng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 b="1" u="sng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 b="1">
                <a:solidFill>
                  <a:schemeClr val="dk1"/>
                </a:solidFill>
              </a:rPr>
              <a:t>사용한 augmentation 방법</a:t>
            </a:r>
            <a:endParaRPr sz="1400" b="1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 b="1">
                <a:solidFill>
                  <a:schemeClr val="dk1"/>
                </a:solidFill>
              </a:rPr>
              <a:t>RS(Random swap): Randomly swap </a:t>
            </a:r>
            <a:r>
              <a:rPr lang="ko" sz="1400" b="1" u="sng">
                <a:solidFill>
                  <a:schemeClr val="dk1"/>
                </a:solidFill>
              </a:rPr>
              <a:t>two words in the sentence n times</a:t>
            </a:r>
            <a:endParaRPr sz="1400" b="1" u="sng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 b="1">
                <a:solidFill>
                  <a:schemeClr val="dk1"/>
                </a:solidFill>
              </a:rPr>
              <a:t>RD(Random deletion): Randomly </a:t>
            </a:r>
            <a:r>
              <a:rPr lang="ko" sz="1400" b="1" u="sng">
                <a:solidFill>
                  <a:schemeClr val="dk1"/>
                </a:solidFill>
              </a:rPr>
              <a:t>delete words</a:t>
            </a:r>
            <a:r>
              <a:rPr lang="ko" sz="1400" b="1">
                <a:solidFill>
                  <a:schemeClr val="dk1"/>
                </a:solidFill>
              </a:rPr>
              <a:t> from the sentence with </a:t>
            </a:r>
            <a:r>
              <a:rPr lang="ko" sz="1400" b="1" u="sng">
                <a:solidFill>
                  <a:schemeClr val="dk1"/>
                </a:solidFill>
              </a:rPr>
              <a:t>probability p</a:t>
            </a:r>
            <a:endParaRPr sz="1400" b="1" u="sng"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 b="1">
                <a:solidFill>
                  <a:schemeClr val="dk1"/>
                </a:solidFill>
              </a:rPr>
              <a:t>`num_aug = 5` 로 설정, 3846 -&gt; 18958 (중복값 제거)로 데이터 수를 늘림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17" name="Google Shape;117;p21"/>
          <p:cNvSpPr txBox="1"/>
          <p:nvPr/>
        </p:nvSpPr>
        <p:spPr>
          <a:xfrm>
            <a:off x="4844925" y="3612475"/>
            <a:ext cx="38292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147">
                <a:solidFill>
                  <a:schemeClr val="lt2"/>
                </a:solidFill>
              </a:rPr>
              <a:t>[ 출처 : </a:t>
            </a:r>
            <a:r>
              <a:rPr lang="ko" sz="1147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KorEDA/README.md at master</a:t>
            </a:r>
            <a:r>
              <a:rPr lang="ko" sz="1147">
                <a:solidFill>
                  <a:schemeClr val="lt2"/>
                </a:solidFill>
              </a:rPr>
              <a:t> ]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935" y="1082000"/>
            <a:ext cx="4042189" cy="237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화면 슬라이드 쇼(16:9)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DKTC 다중분류 프로젝트: 한국어 위협 대화 데이터셋 활용</vt:lpstr>
      <vt:lpstr>PowerPoint 프레젠테이션</vt:lpstr>
      <vt:lpstr>DKTC 다중분류 프로젝트(DKTC Multi-Classification Project)</vt:lpstr>
      <vt:lpstr>Data</vt:lpstr>
      <vt:lpstr>Exploratory Data Analysis</vt:lpstr>
      <vt:lpstr>Exploratory Data Analysis</vt:lpstr>
      <vt:lpstr>Data Preprocessing</vt:lpstr>
      <vt:lpstr>Tokenization</vt:lpstr>
      <vt:lpstr>Data Augmentation</vt:lpstr>
      <vt:lpstr>Model: Machine Learning</vt:lpstr>
      <vt:lpstr>Model: Deep Learning</vt:lpstr>
      <vt:lpstr>Model: Transformer</vt:lpstr>
      <vt:lpstr>Model: Transformer</vt:lpstr>
      <vt:lpstr>Model Evaluation</vt:lpstr>
      <vt:lpstr>Conclusion</vt:lpstr>
      <vt:lpstr>Reference</vt:lpstr>
      <vt:lpstr>들어주셔서 감사합니다!  </vt:lpstr>
      <vt:lpstr>Our Trouble Shooting</vt:lpstr>
      <vt:lpstr>Tokenizer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DKTC 다중분류 프로젝트: 한국어 위협 대화 데이터셋 활용</dc:title>
  <cp:lastModifiedBy>scw</cp:lastModifiedBy>
  <cp:revision>1</cp:revision>
  <dcterms:modified xsi:type="dcterms:W3CDTF">2024-01-12T04:42:07Z</dcterms:modified>
</cp:coreProperties>
</file>