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E37A-2180-4906-8DCD-57159F6F15C9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123E-C58A-4146-9C9E-0902CE9DF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8116068" cy="42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332657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리액트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노드</a:t>
            </a:r>
            <a:r>
              <a:rPr lang="ko-KR" altLang="en-US" sz="1200" dirty="0" smtClean="0"/>
              <a:t> 설치</a:t>
            </a:r>
          </a:p>
          <a:p>
            <a:r>
              <a:rPr lang="en-US" altLang="ko-KR" sz="1200" dirty="0" smtClean="0"/>
              <a:t>https://phsun102.tistory.com/23</a:t>
            </a:r>
          </a:p>
          <a:p>
            <a:r>
              <a:rPr lang="en-US" altLang="ko-KR" sz="1200" dirty="0" smtClean="0"/>
              <a:t> 1) </a:t>
            </a:r>
            <a:r>
              <a:rPr lang="ko-KR" altLang="en-US" sz="1200" dirty="0" err="1" smtClean="0"/>
              <a:t>노드</a:t>
            </a:r>
            <a:r>
              <a:rPr lang="ko-KR" altLang="en-US" sz="1200" dirty="0" smtClean="0"/>
              <a:t> 설치</a:t>
            </a:r>
            <a:r>
              <a:rPr lang="en-US" altLang="ko-KR" sz="1200" dirty="0" smtClean="0"/>
              <a:t>(LTS </a:t>
            </a:r>
            <a:r>
              <a:rPr lang="ko-KR" altLang="en-US" sz="1200" dirty="0" smtClean="0"/>
              <a:t>버전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https://nodejs.org/ko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경로</a:t>
            </a:r>
            <a:r>
              <a:rPr lang="en-US" altLang="ko-KR" sz="1200" dirty="0" smtClean="0"/>
              <a:t>: C:\Program Files\</a:t>
            </a:r>
            <a:r>
              <a:rPr lang="en-US" altLang="ko-KR" sz="1200" dirty="0" err="1" smtClean="0"/>
              <a:t>nodejs</a:t>
            </a:r>
            <a:r>
              <a:rPr lang="en-US" altLang="ko-KR" sz="1200" dirty="0" smtClean="0"/>
              <a:t>\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노드버전</a:t>
            </a:r>
            <a:r>
              <a:rPr lang="ko-KR" altLang="en-US" sz="1200" dirty="0" smtClean="0"/>
              <a:t> 확인 </a:t>
            </a:r>
            <a:r>
              <a:rPr lang="en-US" altLang="ko-KR" sz="1200" dirty="0" smtClean="0"/>
              <a:t>node -v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버전 확인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-v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58758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11663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2) Yarn </a:t>
            </a:r>
            <a:r>
              <a:rPr lang="ko-KR" altLang="en-US" sz="1200" dirty="0" smtClean="0"/>
              <a:t>설치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아래 페이지 참조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  https://classic.yarnpkg.com/en/docs/install#windows-stable</a:t>
            </a:r>
          </a:p>
          <a:p>
            <a:r>
              <a:rPr lang="en-US" altLang="ko-KR" sz="1200" dirty="0" smtClean="0"/>
              <a:t>   </a:t>
            </a:r>
            <a:r>
              <a:rPr lang="ko-KR" altLang="en-US" sz="1200" dirty="0" smtClean="0"/>
              <a:t>명령어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install --global yarn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899301" cy="640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6120680" cy="493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116632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3) </a:t>
            </a:r>
            <a:r>
              <a:rPr lang="ko-KR" altLang="en-US" sz="1200" dirty="0" err="1" smtClean="0"/>
              <a:t>리액트</a:t>
            </a:r>
            <a:r>
              <a:rPr lang="ko-KR" altLang="en-US" sz="1200" dirty="0" smtClean="0"/>
              <a:t> 프로젝트 생성</a:t>
            </a:r>
          </a:p>
          <a:p>
            <a:r>
              <a:rPr lang="ko-KR" altLang="en-US" sz="1200" dirty="0" smtClean="0"/>
              <a:t>  명령어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npx</a:t>
            </a:r>
            <a:r>
              <a:rPr lang="en-US" altLang="ko-KR" sz="1200" dirty="0" smtClean="0"/>
              <a:t> create-react-app test-project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해당 프로젝트 있는 </a:t>
            </a:r>
            <a:r>
              <a:rPr lang="ko-KR" altLang="en-US" sz="1200" dirty="0" err="1" smtClean="0"/>
              <a:t>디렉토리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이동후</a:t>
            </a:r>
            <a:r>
              <a:rPr lang="ko-KR" altLang="en-US" sz="1200" dirty="0" smtClean="0"/>
              <a:t> 명령어로 시작</a:t>
            </a:r>
          </a:p>
          <a:p>
            <a:r>
              <a:rPr lang="ko-KR" altLang="en-US" sz="1200" dirty="0" smtClean="0"/>
              <a:t>  명령어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start</a:t>
            </a:r>
          </a:p>
          <a:p>
            <a:r>
              <a:rPr lang="en-US" altLang="ko-KR" sz="1200" dirty="0" smtClean="0"/>
              <a:t>  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아래 경로로 </a:t>
            </a:r>
            <a:r>
              <a:rPr lang="ko-KR" altLang="en-US" sz="1200" dirty="0" err="1" smtClean="0"/>
              <a:t>리액트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앱이</a:t>
            </a:r>
            <a:r>
              <a:rPr lang="ko-KR" altLang="en-US" sz="1200" dirty="0" smtClean="0"/>
              <a:t> 실행됨</a:t>
            </a:r>
          </a:p>
          <a:p>
            <a:r>
              <a:rPr lang="ko-KR" altLang="en-US" sz="1200" dirty="0" smtClean="0"/>
              <a:t>  </a:t>
            </a:r>
            <a:r>
              <a:rPr lang="en-US" altLang="ko-KR" sz="1200" dirty="0" smtClean="0"/>
              <a:t>http://localhost:3000/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36712"/>
            <a:ext cx="6472318" cy="52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5433726" cy="478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100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Razer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최은수</dc:creator>
  <cp:lastModifiedBy>최은수</cp:lastModifiedBy>
  <cp:revision>5</cp:revision>
  <dcterms:created xsi:type="dcterms:W3CDTF">2023-08-19T15:11:33Z</dcterms:created>
  <dcterms:modified xsi:type="dcterms:W3CDTF">2023-08-19T16:09:53Z</dcterms:modified>
</cp:coreProperties>
</file>