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1" r:id="rId6"/>
    <p:sldId id="262" r:id="rId7"/>
    <p:sldId id="259" r:id="rId8"/>
    <p:sldId id="266" r:id="rId9"/>
    <p:sldId id="265" r:id="rId10"/>
    <p:sldId id="260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5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3" autoAdjust="0"/>
    <p:restoredTop sz="94660"/>
  </p:normalViewPr>
  <p:slideViewPr>
    <p:cSldViewPr snapToGrid="0">
      <p:cViewPr>
        <p:scale>
          <a:sx n="100" d="100"/>
          <a:sy n="100" d="100"/>
        </p:scale>
        <p:origin x="-120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0B8D5-207F-4255-B20C-B8187077BB65}" type="datetimeFigureOut">
              <a:rPr lang="ko-KR" altLang="en-US" smtClean="0"/>
              <a:t>2021-06-14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3F911-8E57-4BBC-8EB4-7FA9D660A7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17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F911-8E57-4BBC-8EB4-7FA9D660A7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25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뉴스기사들만 봐도 사회적인 문제로 작용하는 것을 알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F911-8E57-4BBC-8EB4-7FA9D660A73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65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50</a:t>
            </a:r>
            <a:r>
              <a:rPr lang="ko-KR" altLang="en-US" dirty="0" smtClean="0"/>
              <a:t>대 이상에서 사용자 비율이 현저히 적은 것으로 나타난다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이는 </a:t>
            </a:r>
            <a:r>
              <a:rPr lang="en-US" altLang="ko-KR" dirty="0" smtClean="0"/>
              <a:t>50</a:t>
            </a:r>
            <a:r>
              <a:rPr lang="ko-KR" altLang="en-US" dirty="0" smtClean="0"/>
              <a:t>대 이상의 인구에서 단순히 음악청취에 관심이 없기 때문일 수도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911-8E57-4BBC-8EB4-7FA9D660A73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4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노년층이 결코 음악에 대하여 관심이 없는 것이 아니며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오히려 높은 관심도를 보임을 나타냄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3F911-8E57-4BBC-8EB4-7FA9D660A7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9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결국 우리의</a:t>
            </a:r>
            <a:r>
              <a:rPr lang="ko-KR" altLang="en-US" baseline="0" dirty="0" smtClean="0"/>
              <a:t> 서비스를 활용할 음악 </a:t>
            </a:r>
            <a:r>
              <a:rPr lang="ko-KR" altLang="en-US" baseline="0" dirty="0" err="1" smtClean="0"/>
              <a:t>스트리밍</a:t>
            </a:r>
            <a:r>
              <a:rPr lang="ko-KR" altLang="en-US" baseline="0" dirty="0" smtClean="0"/>
              <a:t> 서비스는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대 이상의 사용자 비율을 끌어올릴 수 있을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이것만으로도 멜론은 큰 이익을 얻을 수 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3F911-8E57-4BBC-8EB4-7FA9D660A7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6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6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=""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=""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=""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=""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6/14/2021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455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733E0473-C315-42D8-A82A-A2FE49DC67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D23A251-68F2-43E5-812B-4BBAE1AF53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9FD815F-F861-46F9-B64B-0EC2DBF21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43" r="-1" b="1546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="" xmlns:a16="http://schemas.microsoft.com/office/drawing/2014/main" id="{0350AF23-2606-421F-AB7B-23D9B48F3E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526A544A-3C76-4502-A741-F4DB0E2CD2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017B8593-D171-47B5-8D1A-E34E7B1384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1FEF60D4-64F6-450F-B86D-383EEA1C84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A97D4A7C-B520-46CB-9A94-711F53997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2B7B976F-E84B-4936-90D7-C8298A5E7B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C91FFEC-59DF-4D22-A925-F515207692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58931E95-0847-47E4-8AEC-312312A032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3C094915-EF93-49A0-9B90-C44FB9B500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0E823B-E805-4B78-BF1C-A75D814B0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962565"/>
            <a:ext cx="7063739" cy="2387600"/>
          </a:xfrm>
        </p:spPr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FFFFFF"/>
                </a:solidFill>
              </a:rPr>
              <a:t>신경공학 </a:t>
            </a:r>
            <a:r>
              <a:rPr lang="en-US" altLang="ko-KR" sz="6000" dirty="0">
                <a:solidFill>
                  <a:srgbClr val="FFFFFF"/>
                </a:solidFill>
              </a:rPr>
              <a:t>6</a:t>
            </a:r>
            <a:r>
              <a:rPr lang="ko-KR" altLang="en-US" sz="6000" dirty="0">
                <a:solidFill>
                  <a:srgbClr val="FFFFFF"/>
                </a:solidFill>
              </a:rPr>
              <a:t>조 </a:t>
            </a:r>
            <a:r>
              <a:rPr lang="ko-KR" altLang="en-US" sz="6000" dirty="0" smtClean="0">
                <a:solidFill>
                  <a:srgbClr val="FFFFFF"/>
                </a:solidFill>
              </a:rPr>
              <a:t>발표</a:t>
            </a:r>
            <a:r>
              <a:rPr lang="en-US" altLang="ko-KR" dirty="0">
                <a:solidFill>
                  <a:srgbClr val="FFFFFF"/>
                </a:solidFill>
              </a:rPr>
              <a:t/>
            </a:r>
            <a:br>
              <a:rPr lang="en-US" altLang="ko-KR" dirty="0">
                <a:solidFill>
                  <a:srgbClr val="FFFFFF"/>
                </a:solidFill>
              </a:rPr>
            </a:br>
            <a:r>
              <a:rPr lang="en-US" altLang="ko-KR" dirty="0">
                <a:solidFill>
                  <a:srgbClr val="FFFFFF"/>
                </a:solidFill>
              </a:rPr>
              <a:t>-</a:t>
            </a:r>
            <a:r>
              <a:rPr lang="ko-KR" altLang="en-US" sz="4000" dirty="0">
                <a:solidFill>
                  <a:srgbClr val="FFFFFF"/>
                </a:solidFill>
              </a:rPr>
              <a:t>음악추천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BC7397F8-14B9-41D6-84B4-4787B64B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7"/>
            <a:ext cx="7063739" cy="2515733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FFFFFF"/>
                </a:solidFill>
              </a:rPr>
              <a:t>201710773 </a:t>
            </a:r>
            <a:r>
              <a:rPr lang="ko-KR" altLang="en-US" sz="1800" dirty="0" err="1">
                <a:solidFill>
                  <a:srgbClr val="FFFFFF"/>
                </a:solidFill>
              </a:rPr>
              <a:t>박영제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en-US" altLang="ko-KR" sz="1800" dirty="0">
                <a:solidFill>
                  <a:srgbClr val="FFFFFF"/>
                </a:solidFill>
              </a:rPr>
              <a:t>201710861 </a:t>
            </a:r>
            <a:r>
              <a:rPr lang="ko-KR" altLang="en-US" sz="1800" dirty="0">
                <a:solidFill>
                  <a:srgbClr val="FFFFFF"/>
                </a:solidFill>
              </a:rPr>
              <a:t>박병규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en-US" altLang="ko-KR" sz="1800" dirty="0">
                <a:solidFill>
                  <a:srgbClr val="FFFFFF"/>
                </a:solidFill>
              </a:rPr>
              <a:t>201810810 </a:t>
            </a:r>
            <a:r>
              <a:rPr lang="ko-KR" altLang="en-US" sz="1800" dirty="0">
                <a:solidFill>
                  <a:srgbClr val="FFFFFF"/>
                </a:solidFill>
              </a:rPr>
              <a:t>조은영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en-US" altLang="ko-KR" sz="1800" dirty="0">
                <a:solidFill>
                  <a:srgbClr val="FFFFFF"/>
                </a:solidFill>
              </a:rPr>
              <a:t>201810801 </a:t>
            </a:r>
            <a:r>
              <a:rPr lang="ko-KR" altLang="en-US" sz="1800" dirty="0">
                <a:solidFill>
                  <a:srgbClr val="FFFFFF"/>
                </a:solidFill>
              </a:rPr>
              <a:t>장민서</a:t>
            </a:r>
            <a:endParaRPr lang="en-US" altLang="ko-KR" sz="1800" dirty="0">
              <a:solidFill>
                <a:srgbClr val="FFFFFF"/>
              </a:solidFill>
            </a:endParaRPr>
          </a:p>
          <a:p>
            <a:r>
              <a:rPr lang="en-US" altLang="ko-KR" sz="1800" dirty="0">
                <a:solidFill>
                  <a:srgbClr val="FFFFFF"/>
                </a:solidFill>
              </a:rPr>
              <a:t>201910767 </a:t>
            </a:r>
            <a:r>
              <a:rPr lang="ko-KR" altLang="en-US" sz="1800" dirty="0">
                <a:solidFill>
                  <a:srgbClr val="FFFFFF"/>
                </a:solidFill>
              </a:rPr>
              <a:t>강예린</a:t>
            </a:r>
          </a:p>
        </p:txBody>
      </p:sp>
    </p:spTree>
    <p:extLst>
      <p:ext uri="{BB962C8B-B14F-4D97-AF65-F5344CB8AC3E}">
        <p14:creationId xmlns:p14="http://schemas.microsoft.com/office/powerpoint/2010/main" val="148122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 descr="텍스트, 필기구, 스크린샷이(가) 표시된 사진&#10;&#10;자동 생성된 설명">
            <a:extLst>
              <a:ext uri="{FF2B5EF4-FFF2-40B4-BE49-F238E27FC236}">
                <a16:creationId xmlns="" xmlns:a16="http://schemas.microsoft.com/office/drawing/2014/main" id="{9E3588CB-790E-4E97-808A-BA67F8E1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0" y="829559"/>
            <a:ext cx="4647328" cy="4997770"/>
          </a:xfr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439DC70-95CD-4E2E-B822-CCBF691AFDC4}"/>
              </a:ext>
            </a:extLst>
          </p:cNvPr>
          <p:cNvSpPr txBox="1"/>
          <p:nvPr/>
        </p:nvSpPr>
        <p:spPr>
          <a:xfrm>
            <a:off x="5866517" y="2934581"/>
            <a:ext cx="616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음악 스트리밍 서비스 기업들은 </a:t>
            </a:r>
            <a:endParaRPr lang="en-US" altLang="ko-KR" sz="2400" dirty="0"/>
          </a:p>
          <a:p>
            <a:r>
              <a:rPr lang="en-US" altLang="ko-KR" sz="2400" dirty="0"/>
              <a:t>50</a:t>
            </a:r>
            <a:r>
              <a:rPr lang="ko-KR" altLang="en-US" sz="2400" dirty="0"/>
              <a:t>대 이상의 </a:t>
            </a:r>
            <a:r>
              <a:rPr lang="ko-KR" altLang="en-US" sz="2400" dirty="0" smtClean="0"/>
              <a:t>사용자 비율을 최소</a:t>
            </a:r>
            <a:r>
              <a:rPr lang="en-US" altLang="ko-KR" sz="2400" dirty="0" smtClean="0">
                <a:solidFill>
                  <a:srgbClr val="FF0000"/>
                </a:solidFill>
              </a:rPr>
              <a:t>20%</a:t>
            </a:r>
            <a:r>
              <a:rPr lang="ko-KR" altLang="en-US" sz="2400" dirty="0" smtClean="0">
                <a:solidFill>
                  <a:srgbClr val="FF0000"/>
                </a:solidFill>
              </a:rPr>
              <a:t>까지 </a:t>
            </a:r>
            <a:r>
              <a:rPr lang="ko-KR" altLang="en-US" sz="2400" dirty="0" smtClean="0"/>
              <a:t>끌어올릴 </a:t>
            </a:r>
            <a:r>
              <a:rPr lang="ko-KR" altLang="en-US" sz="2400" dirty="0"/>
              <a:t>수 </a:t>
            </a:r>
            <a:r>
              <a:rPr lang="ko-KR" altLang="en-US" sz="2400" dirty="0" smtClean="0"/>
              <a:t>있을 것으로 예상합니다</a:t>
            </a:r>
            <a:r>
              <a:rPr lang="en-US" altLang="ko-KR" sz="2400" dirty="0" smtClean="0"/>
              <a:t>.</a:t>
            </a:r>
          </a:p>
          <a:p>
            <a:endParaRPr lang="ko-KR" altLang="en-US" sz="2400" dirty="0"/>
          </a:p>
        </p:txBody>
      </p:sp>
      <p:pic>
        <p:nvPicPr>
          <p:cNvPr id="12" name="그래픽 11" descr="이어폰">
            <a:extLst>
              <a:ext uri="{FF2B5EF4-FFF2-40B4-BE49-F238E27FC236}">
                <a16:creationId xmlns="" xmlns:a16="http://schemas.microsoft.com/office/drawing/2014/main" id="{1611504C-914A-4D21-A1BD-39D13FB905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9835" y="2283790"/>
            <a:ext cx="1077798" cy="1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95C6E59-0DE7-4DB1-A472-10BB3CE8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178" y="2394408"/>
            <a:ext cx="9177465" cy="2752627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8000" dirty="0" smtClean="0"/>
              <a:t>  </a:t>
            </a:r>
            <a:r>
              <a:rPr lang="ko-KR" altLang="en-US" sz="8000" b="1" dirty="0" smtClean="0"/>
              <a:t>감사합니다</a:t>
            </a:r>
            <a:r>
              <a:rPr lang="en-US" altLang="ko-KR" sz="8000" b="1" dirty="0"/>
              <a:t>!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674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92079C1-36B1-426B-A9B3-2748C57E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6"/>
            <a:ext cx="10659110" cy="984704"/>
          </a:xfrm>
        </p:spPr>
        <p:txBody>
          <a:bodyPr/>
          <a:lstStyle/>
          <a:p>
            <a:r>
              <a:rPr lang="ko-KR" altLang="en-US" sz="4800" dirty="0"/>
              <a:t>뇌파를 이용한 음악추천 프로그램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6BC5FC9B-0640-41A3-AE9A-907E4952F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3025" y="1877446"/>
            <a:ext cx="3582216" cy="3448750"/>
          </a:xfrm>
          <a:prstGeom prst="rect">
            <a:avLst/>
          </a:prstGeom>
        </p:spPr>
      </p:pic>
      <p:pic>
        <p:nvPicPr>
          <p:cNvPr id="6" name="그래픽 5" descr="눈">
            <a:extLst>
              <a:ext uri="{FF2B5EF4-FFF2-40B4-BE49-F238E27FC236}">
                <a16:creationId xmlns="" xmlns:a16="http://schemas.microsoft.com/office/drawing/2014/main" id="{DFCE293A-A126-42AC-872F-72933BD08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8432" y="1599195"/>
            <a:ext cx="1602459" cy="1213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632D12B-E51D-4740-93C4-D2E8620EF857}"/>
              </a:ext>
            </a:extLst>
          </p:cNvPr>
          <p:cNvSpPr txBox="1"/>
          <p:nvPr/>
        </p:nvSpPr>
        <p:spPr>
          <a:xfrm>
            <a:off x="686818" y="1877446"/>
            <a:ext cx="617397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어떤 프로그램인가요</a:t>
            </a:r>
            <a:r>
              <a:rPr lang="en-US" altLang="ko-KR" sz="2800" smtClean="0"/>
              <a:t>?</a:t>
            </a:r>
          </a:p>
          <a:p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/>
          </a:p>
          <a:p>
            <a:r>
              <a:rPr lang="en-US" altLang="ko-KR" sz="2000" dirty="0" smtClean="0"/>
              <a:t>“</a:t>
            </a:r>
            <a:r>
              <a:rPr lang="ko-KR" altLang="en-US" sz="2000" b="1" dirty="0" smtClean="0">
                <a:highlight>
                  <a:srgbClr val="FFFF00"/>
                </a:highlight>
              </a:rPr>
              <a:t>손을 </a:t>
            </a:r>
            <a:r>
              <a:rPr lang="ko-KR" altLang="en-US" sz="2000" b="1" dirty="0">
                <a:highlight>
                  <a:srgbClr val="FFFF00"/>
                </a:highlight>
              </a:rPr>
              <a:t>사용하지 않고 시각자극으로만 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r>
              <a:rPr lang="ko-KR" altLang="en-US" sz="2000" b="1" dirty="0"/>
              <a:t>패널을 </a:t>
            </a:r>
            <a:r>
              <a:rPr lang="ko-KR" altLang="en-US" sz="2000" b="1" dirty="0" smtClean="0"/>
              <a:t>선택하여 원하는 </a:t>
            </a:r>
            <a:r>
              <a:rPr lang="ko-KR" altLang="en-US" sz="2000" b="1" dirty="0"/>
              <a:t>해시태그를</a:t>
            </a:r>
            <a:r>
              <a:rPr lang="en-US" altLang="ko-KR" sz="2000" b="1" dirty="0"/>
              <a:t> </a:t>
            </a:r>
          </a:p>
          <a:p>
            <a:r>
              <a:rPr lang="ko-KR" altLang="en-US" sz="2000" b="1" dirty="0"/>
              <a:t>뽑을 수 </a:t>
            </a:r>
            <a:r>
              <a:rPr lang="ko-KR" altLang="en-US" sz="2000" b="1" dirty="0" smtClean="0"/>
              <a:t>있고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 </a:t>
            </a:r>
            <a:r>
              <a:rPr lang="ko-KR" altLang="en-US" sz="2000" b="1" dirty="0"/>
              <a:t>그에 맞는 노래를 </a:t>
            </a:r>
            <a:r>
              <a:rPr lang="ko-KR" altLang="en-US" sz="2000" b="1" dirty="0" smtClean="0"/>
              <a:t>추천하는 서비스</a:t>
            </a:r>
            <a:r>
              <a:rPr lang="en-US" altLang="ko-KR" sz="2000" b="1" dirty="0" smtClean="0"/>
              <a:t>.”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130EA3F-CBA1-4B3B-91C4-71759882893B}"/>
              </a:ext>
            </a:extLst>
          </p:cNvPr>
          <p:cNvSpPr txBox="1"/>
          <p:nvPr/>
        </p:nvSpPr>
        <p:spPr>
          <a:xfrm>
            <a:off x="7469144" y="5326196"/>
            <a:ext cx="3102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/>
              <a:t>해시태그 예시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729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040" y="2317467"/>
            <a:ext cx="1065911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서비스 </a:t>
            </a:r>
            <a:r>
              <a:rPr lang="ko-KR" altLang="en-US" dirty="0" err="1" smtClean="0"/>
              <a:t>타겟층</a:t>
            </a:r>
            <a:endParaRPr lang="ko-KR" altLang="en-US" dirty="0"/>
          </a:p>
        </p:txBody>
      </p:sp>
      <p:pic>
        <p:nvPicPr>
          <p:cNvPr id="7" name="그래픽 16" descr="지팡이를 든 남자">
            <a:extLst>
              <a:ext uri="{FF2B5EF4-FFF2-40B4-BE49-F238E27FC236}">
                <a16:creationId xmlns="" xmlns:a16="http://schemas.microsoft.com/office/drawing/2014/main" id="{C93A8721-87CB-4C52-8AF9-32CEB764BF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3428" y="3618140"/>
            <a:ext cx="670172" cy="670172"/>
          </a:xfrm>
          <a:prstGeom prst="rect">
            <a:avLst/>
          </a:prstGeom>
        </p:spPr>
      </p:pic>
      <p:pic>
        <p:nvPicPr>
          <p:cNvPr id="4" name="그래픽 14" descr="휠체어에 앉은 사람">
            <a:extLst>
              <a:ext uri="{FF2B5EF4-FFF2-40B4-BE49-F238E27FC236}">
                <a16:creationId xmlns:a16="http://schemas.microsoft.com/office/drawing/2014/main" xmlns="" id="{530EA8BF-2A2A-48BC-A1AC-79046C142C4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35757" y="3637365"/>
            <a:ext cx="692555" cy="65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1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96E63E5-0787-4E89-97D7-CA030244D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00816"/>
            <a:ext cx="10659110" cy="5685370"/>
          </a:xfrm>
        </p:spPr>
        <p:txBody>
          <a:bodyPr/>
          <a:lstStyle/>
          <a:p>
            <a:r>
              <a:rPr lang="ko-KR" altLang="en-US" sz="2800" dirty="0"/>
              <a:t>어떤 사람들을 위한 서비스가 될까요</a:t>
            </a:r>
            <a:r>
              <a:rPr lang="en-US" altLang="ko-KR" sz="2800" dirty="0"/>
              <a:t>?</a:t>
            </a:r>
          </a:p>
          <a:p>
            <a:r>
              <a:rPr lang="ko-KR" altLang="en-US" sz="1800" b="1" dirty="0">
                <a:highlight>
                  <a:srgbClr val="00FF00"/>
                </a:highlight>
              </a:rPr>
              <a:t>몸이 불편한 장애인 분들</a:t>
            </a:r>
            <a:r>
              <a:rPr lang="en-US" altLang="ko-KR" sz="1800" b="1" dirty="0">
                <a:highlight>
                  <a:srgbClr val="00FF00"/>
                </a:highlight>
              </a:rPr>
              <a:t>, </a:t>
            </a:r>
            <a:r>
              <a:rPr lang="ko-KR" altLang="en-US" sz="1800" b="1" dirty="0">
                <a:highlight>
                  <a:srgbClr val="00FF00"/>
                </a:highlight>
              </a:rPr>
              <a:t>사이트 이용이 힘드신 어르신 분들</a:t>
            </a:r>
            <a:endParaRPr lang="en-US" altLang="ko-KR" sz="1800" b="1" dirty="0">
              <a:highlight>
                <a:srgbClr val="00FF00"/>
              </a:highligh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9685EDA-DFEB-4378-947F-89388A04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0" y="1583711"/>
            <a:ext cx="7404637" cy="72153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7A34AA8F-EC90-4FAC-95FA-E3EFD94A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03" y="3256213"/>
            <a:ext cx="9028736" cy="1216955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824D7C9F-9E58-4621-936E-943006508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36" y="4350742"/>
            <a:ext cx="7763161" cy="19486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FF88AA-F1A2-4516-A89F-0FADE1AF2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12" y="2358966"/>
            <a:ext cx="8222290" cy="8244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52487" y="6557575"/>
            <a:ext cx="3839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 (</a:t>
            </a:r>
            <a:r>
              <a:rPr lang="ko-KR" altLang="en-US" sz="1200" dirty="0"/>
              <a:t>출처</a:t>
            </a:r>
            <a:r>
              <a:rPr lang="en-US" altLang="ko-KR" sz="1200" dirty="0"/>
              <a:t>: </a:t>
            </a:r>
            <a:r>
              <a:rPr lang="ko-KR" altLang="en-US" sz="1200" dirty="0"/>
              <a:t>대구신문</a:t>
            </a:r>
            <a:r>
              <a:rPr lang="en-US" altLang="ko-KR" sz="1200" dirty="0"/>
              <a:t>,</a:t>
            </a:r>
            <a:r>
              <a:rPr lang="ko-KR" altLang="en-US" sz="1200" dirty="0"/>
              <a:t>박용규 기자 </a:t>
            </a:r>
            <a:r>
              <a:rPr lang="ko-KR" altLang="en-US" sz="1200" dirty="0" err="1"/>
              <a:t>시사위크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박설민</a:t>
            </a:r>
            <a:r>
              <a:rPr lang="ko-KR" altLang="en-US" sz="1200" dirty="0"/>
              <a:t> 기자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876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727" y="472342"/>
            <a:ext cx="6991680" cy="5920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49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040" y="2317467"/>
            <a:ext cx="1065911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기대 효과</a:t>
            </a:r>
            <a:endParaRPr lang="ko-KR" altLang="en-US" dirty="0"/>
          </a:p>
        </p:txBody>
      </p:sp>
      <p:pic>
        <p:nvPicPr>
          <p:cNvPr id="4" name="그래픽 4" descr="상향 추세">
            <a:extLst>
              <a:ext uri="{FF2B5EF4-FFF2-40B4-BE49-F238E27FC236}">
                <a16:creationId xmlns="" xmlns:a16="http://schemas.microsoft.com/office/drawing/2014/main" id="{3E27C7BB-F6C4-44FA-8FFE-7ED547DC1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8276" y="3566925"/>
            <a:ext cx="695021" cy="695021"/>
          </a:xfrm>
          <a:prstGeom prst="rect">
            <a:avLst/>
          </a:prstGeom>
        </p:spPr>
      </p:pic>
      <p:sp>
        <p:nvSpPr>
          <p:cNvPr id="5" name="더하기 기호 10">
            <a:extLst>
              <a:ext uri="{FF2B5EF4-FFF2-40B4-BE49-F238E27FC236}">
                <a16:creationId xmlns="" xmlns:a16="http://schemas.microsoft.com/office/drawing/2014/main" id="{EABCF762-8B63-4483-A59E-8B317306D65C}"/>
              </a:ext>
            </a:extLst>
          </p:cNvPr>
          <p:cNvSpPr/>
          <p:nvPr/>
        </p:nvSpPr>
        <p:spPr>
          <a:xfrm>
            <a:off x="6018442" y="3581698"/>
            <a:ext cx="695021" cy="665474"/>
          </a:xfrm>
          <a:prstGeom prst="mathPlus">
            <a:avLst/>
          </a:prstGeom>
          <a:solidFill>
            <a:schemeClr val="tx1"/>
          </a:solidFill>
          <a:effectLst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40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AB6375-C001-4AB3-AD90-95BEC95A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68171"/>
            <a:ext cx="10659110" cy="5608792"/>
          </a:xfr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/>
          <a:lstStyle/>
          <a:p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EE943FBE-ED2C-4998-8D12-A6690FA99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565" y="2469037"/>
            <a:ext cx="1714500" cy="171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0F2F9DE-C964-47B9-AED4-72CC2B06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26" y="2469037"/>
            <a:ext cx="2582054" cy="17917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CB1CCD1-8097-4E79-B4EB-EFEDF1C8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248" y="2469037"/>
            <a:ext cx="1862168" cy="18621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0F36996-8465-493B-A320-1E99118DC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790" y="2469037"/>
            <a:ext cx="1862168" cy="18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8" descr="텍스트, 필기구, 스크린샷이(가) 표시된 사진&#10;&#10;자동 생성된 설명">
            <a:extLst>
              <a:ext uri="{FF2B5EF4-FFF2-40B4-BE49-F238E27FC236}">
                <a16:creationId xmlns="" xmlns:a16="http://schemas.microsoft.com/office/drawing/2014/main" id="{9E3588CB-790E-4E97-808A-BA67F8E16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35" y="839084"/>
            <a:ext cx="4647328" cy="4997770"/>
          </a:xfrm>
        </p:spPr>
      </p:pic>
    </p:spTree>
    <p:extLst>
      <p:ext uri="{BB962C8B-B14F-4D97-AF65-F5344CB8AC3E}">
        <p14:creationId xmlns:p14="http://schemas.microsoft.com/office/powerpoint/2010/main" val="27381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스타트업 41] 미스터트롯은 어떻게 트로트를 리브랜딩 하고 있나 - 모비인사이드 MOBIINS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899" y="400050"/>
            <a:ext cx="5006975" cy="495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다시보기 없는 2020 나훈아 콘서트 오늘 오후 8시30분 부터 | 한경닷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973" y="1012162"/>
            <a:ext cx="3574202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95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0F3F3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4C39C7"/>
      </a:accent6>
      <a:hlink>
        <a:srgbClr val="9B3FB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162</Words>
  <Application>Microsoft Office PowerPoint</Application>
  <PresentationFormat>사용자 지정</PresentationFormat>
  <Paragraphs>33</Paragraphs>
  <Slides>11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ConfettiVTI</vt:lpstr>
      <vt:lpstr>신경공학 6조 발표 -음악추천 프로그램</vt:lpstr>
      <vt:lpstr>뇌파를 이용한 음악추천 프로그램</vt:lpstr>
      <vt:lpstr>서비스 타겟층</vt:lpstr>
      <vt:lpstr>PowerPoint 프레젠테이션</vt:lpstr>
      <vt:lpstr>PowerPoint 프레젠테이션</vt:lpstr>
      <vt:lpstr>기대 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강예린</dc:creator>
  <cp:lastModifiedBy>user</cp:lastModifiedBy>
  <cp:revision>49</cp:revision>
  <dcterms:created xsi:type="dcterms:W3CDTF">2021-06-12T03:55:12Z</dcterms:created>
  <dcterms:modified xsi:type="dcterms:W3CDTF">2021-06-14T00:59:03Z</dcterms:modified>
</cp:coreProperties>
</file>