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67" r:id="rId12"/>
    <p:sldId id="273" r:id="rId13"/>
    <p:sldId id="290" r:id="rId14"/>
    <p:sldId id="282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余滔" initials="余滔" lastIdx="1" clrIdx="0">
    <p:extLst>
      <p:ext uri="{19B8F6BF-5375-455C-9EA6-DF929625EA0E}">
        <p15:presenceInfo xmlns:p15="http://schemas.microsoft.com/office/powerpoint/2012/main" userId="282845776d465d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06060"/>
    <a:srgbClr val="FCC800"/>
    <a:srgbClr val="20AEE5"/>
    <a:srgbClr val="363F4A"/>
    <a:srgbClr val="133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75" y="69"/>
      </p:cViewPr>
      <p:guideLst>
        <p:guide orient="horz" pos="3748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986B7-561B-4B81-AFE2-A0E4D3854DC1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E9879-C13A-48B2-B4FD-216FB6A5C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60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E9879-C13A-48B2-B4FD-216FB6A5C0F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960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E9879-C13A-48B2-B4FD-216FB6A5C0F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849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E9879-C13A-48B2-B4FD-216FB6A5C0F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631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E9879-C13A-48B2-B4FD-216FB6A5C0F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00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E9879-C13A-48B2-B4FD-216FB6A5C0F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032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E9879-C13A-48B2-B4FD-216FB6A5C0F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368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E9879-C13A-48B2-B4FD-216FB6A5C0F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34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E9879-C13A-48B2-B4FD-216FB6A5C0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92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E9879-C13A-48B2-B4FD-216FB6A5C0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296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E9879-C13A-48B2-B4FD-216FB6A5C0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619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E9879-C13A-48B2-B4FD-216FB6A5C0F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451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E9879-C13A-48B2-B4FD-216FB6A5C0F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879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E9879-C13A-48B2-B4FD-216FB6A5C0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033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E9879-C13A-48B2-B4FD-216FB6A5C0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14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EC232-4110-4DF4-B6C6-AC2E00B10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0A4672-C81C-4D96-A652-E5D7207C1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AB6CD-EAB4-4E9D-BD37-9052775D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F462DB-9A26-415F-875A-58C474B6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1B204-410D-420E-900F-0CEA733B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96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0">
        <p:cut/>
      </p:transition>
    </mc:Choice>
    <mc:Fallback xmlns="">
      <p:transition advClick="0" advTm="0"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98877-F87A-487D-A08A-17ED84E5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E3449A-E484-4023-9865-CDC61EAA5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AA01F7-2538-4018-AE65-5EFDF0F7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AF217-01CB-45DE-9C5C-96C97F25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2FD4B9-0D25-4D1E-B76A-4913DA5C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82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0">
        <p:cut/>
      </p:transition>
    </mc:Choice>
    <mc:Fallback xmlns="">
      <p:transition advClick="0" advTm="0"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64525A-3306-4789-93A7-97978DFA3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66036F-67CB-426C-B82E-62902B621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F0E9D2-6DAE-4A9E-867A-7302E9FD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1B152C-BB4C-44B3-BFEA-58CB71F3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DCE716-A90C-4AE2-A4B3-AADC06E0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53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0">
        <p:cut/>
      </p:transition>
    </mc:Choice>
    <mc:Fallback xmlns="">
      <p:transition advClick="0" advTm="0"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30175"/>
            <a:ext cx="12280900" cy="704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4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0">
        <p:cut/>
      </p:transition>
    </mc:Choice>
    <mc:Fallback xmlns="">
      <p:transition advClick="0" advTm="0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B1766-4EFB-44C6-945E-D71A1D80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F339E-A3EB-4107-BAAC-FA273EB4B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A2406-466E-4BBE-8718-CE89167E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79BAB5-A32D-4C44-A3C3-AC3C0144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592D14-DDB2-4D84-A675-7BB579BC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85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0">
        <p:cut/>
      </p:transition>
    </mc:Choice>
    <mc:Fallback xmlns="">
      <p:transition advClick="0" advTm="0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96B16542-A5B9-4D98-9C12-D4558D34B59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65F6114C-176F-4D6F-BCC8-97D97FEAD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C80C295-3D46-4C67-BFD4-B704D61C0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D932A6BC-3950-48C7-93A0-605992CCF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B3338D7-A4CE-44BB-9146-55B57A2CCD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ED98F706-73C9-4B75-9884-F004E0ED3A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68BA9278-5E74-47B1-8982-1AC160FF7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8AC6EE90-84F1-451F-8D4A-9821CC38F1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351C08E7-C4A5-4BA3-B279-EA4E8077D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13">
              <a:extLst>
                <a:ext uri="{FF2B5EF4-FFF2-40B4-BE49-F238E27FC236}">
                  <a16:creationId xmlns:a16="http://schemas.microsoft.com/office/drawing/2014/main" id="{A4DF6FB6-8844-455D-9420-E48046495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Oval 14">
              <a:extLst>
                <a:ext uri="{FF2B5EF4-FFF2-40B4-BE49-F238E27FC236}">
                  <a16:creationId xmlns:a16="http://schemas.microsoft.com/office/drawing/2014/main" id="{B62FA40E-55F4-48DB-A8F1-B57D86FB7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67CBFB8C-735B-4DF0-A927-5B04DE608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8DFC310F-9A24-4F74-8CE9-E6E0F763D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C02B4C3F-89C9-46A9-A906-20566F6329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5693B928-F90A-495E-B4C3-BF8D64BFD1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2F61AD2B-3770-416E-B670-3D920755AC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08BA9E3A-C90C-4082-A1F9-658FB9AD5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21">
              <a:extLst>
                <a:ext uri="{FF2B5EF4-FFF2-40B4-BE49-F238E27FC236}">
                  <a16:creationId xmlns:a16="http://schemas.microsoft.com/office/drawing/2014/main" id="{292CF304-A237-4321-953E-867FFBA95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3E17193-5CFE-4953-B958-674F99593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30C5235B-98C6-450F-9356-CDAE467A2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3CDD9271-37A4-4F39-BECA-A5BDDA965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8A610B2B-26B9-4464-86F7-237B96911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EE9E4ED3-601D-4D04-8CCC-2252D8020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97DB8253-6F76-4022-9C3B-5748325DA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D392B883-353B-4CD1-8F8D-B09B7C06D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CD5B6EC-4FA1-4DAA-ABBE-E9256ECC0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A0001164-3C5A-4EC6-9BAE-527BE46194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554C1343-D93C-44F4-922A-24ABC8916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CD5699C6-73E2-444F-9B7B-F524A9AC6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EB2096A9-72B3-46E0-BC40-1C47C0881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153DE70F-B4DA-4CBF-91C4-67033A3FEA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8A61C63F-9581-40BC-A4FB-33B821B69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D789D2E4-A8BF-4F15-8020-CC371F3B2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id="{3696DE1B-541B-4FAE-88FF-3AAEB41BF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2">
              <a:extLst>
                <a:ext uri="{FF2B5EF4-FFF2-40B4-BE49-F238E27FC236}">
                  <a16:creationId xmlns:a16="http://schemas.microsoft.com/office/drawing/2014/main" id="{7117137F-CAD4-4BA5-A4C2-711F5A447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6711E4BD-4C9E-4349-A89F-AE3D1658C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78AF3B0E-6565-4FFC-A80B-851405B33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5">
              <a:extLst>
                <a:ext uri="{FF2B5EF4-FFF2-40B4-BE49-F238E27FC236}">
                  <a16:creationId xmlns:a16="http://schemas.microsoft.com/office/drawing/2014/main" id="{3BD863AB-C8CE-42EC-B733-C8FF779EE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8">
              <a:extLst>
                <a:ext uri="{FF2B5EF4-FFF2-40B4-BE49-F238E27FC236}">
                  <a16:creationId xmlns:a16="http://schemas.microsoft.com/office/drawing/2014/main" id="{7993097F-F014-45B5-AD03-A303644A00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9">
              <a:extLst>
                <a:ext uri="{FF2B5EF4-FFF2-40B4-BE49-F238E27FC236}">
                  <a16:creationId xmlns:a16="http://schemas.microsoft.com/office/drawing/2014/main" id="{5E1C74EB-1B3D-40C0-98FE-304C58A6A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50">
              <a:extLst>
                <a:ext uri="{FF2B5EF4-FFF2-40B4-BE49-F238E27FC236}">
                  <a16:creationId xmlns:a16="http://schemas.microsoft.com/office/drawing/2014/main" id="{1E4962B3-E633-4AE0-AFDA-2A94899A9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1">
              <a:extLst>
                <a:ext uri="{FF2B5EF4-FFF2-40B4-BE49-F238E27FC236}">
                  <a16:creationId xmlns:a16="http://schemas.microsoft.com/office/drawing/2014/main" id="{12C2A845-4C7C-44A9-B336-7EE563E32D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2">
              <a:extLst>
                <a:ext uri="{FF2B5EF4-FFF2-40B4-BE49-F238E27FC236}">
                  <a16:creationId xmlns:a16="http://schemas.microsoft.com/office/drawing/2014/main" id="{54A934AC-EEC5-44CD-B7E2-6533D2F305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Oval 53">
              <a:extLst>
                <a:ext uri="{FF2B5EF4-FFF2-40B4-BE49-F238E27FC236}">
                  <a16:creationId xmlns:a16="http://schemas.microsoft.com/office/drawing/2014/main" id="{4633DE3F-7082-49CB-B22D-5BDE92587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Oval 54">
              <a:extLst>
                <a:ext uri="{FF2B5EF4-FFF2-40B4-BE49-F238E27FC236}">
                  <a16:creationId xmlns:a16="http://schemas.microsoft.com/office/drawing/2014/main" id="{58880E61-FFDB-4A23-B2BC-BFA371A4A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6">
              <a:extLst>
                <a:ext uri="{FF2B5EF4-FFF2-40B4-BE49-F238E27FC236}">
                  <a16:creationId xmlns:a16="http://schemas.microsoft.com/office/drawing/2014/main" id="{FFCAE204-F502-4564-B19A-2D64B5667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7">
              <a:extLst>
                <a:ext uri="{FF2B5EF4-FFF2-40B4-BE49-F238E27FC236}">
                  <a16:creationId xmlns:a16="http://schemas.microsoft.com/office/drawing/2014/main" id="{AEC28BD5-A3CD-4C75-9C2A-639835613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8">
              <a:extLst>
                <a:ext uri="{FF2B5EF4-FFF2-40B4-BE49-F238E27FC236}">
                  <a16:creationId xmlns:a16="http://schemas.microsoft.com/office/drawing/2014/main" id="{6E3E65B9-4178-4227-9254-78EA8CB01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9">
              <a:extLst>
                <a:ext uri="{FF2B5EF4-FFF2-40B4-BE49-F238E27FC236}">
                  <a16:creationId xmlns:a16="http://schemas.microsoft.com/office/drawing/2014/main" id="{F6EC59E7-7B90-4219-8B4E-7EF114E44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39FBF6F-0B3F-4F98-87AE-C0E1155AC49D}"/>
              </a:ext>
            </a:extLst>
          </p:cNvPr>
          <p:cNvGrpSpPr/>
          <p:nvPr userDrawn="1"/>
        </p:nvGrpSpPr>
        <p:grpSpPr>
          <a:xfrm>
            <a:off x="649221" y="611737"/>
            <a:ext cx="3170252" cy="553089"/>
            <a:chOff x="1551004" y="4350583"/>
            <a:chExt cx="3170665" cy="552961"/>
          </a:xfrm>
        </p:grpSpPr>
        <p:sp>
          <p:nvSpPr>
            <p:cNvPr id="57" name="矩形 65">
              <a:extLst>
                <a:ext uri="{FF2B5EF4-FFF2-40B4-BE49-F238E27FC236}">
                  <a16:creationId xmlns:a16="http://schemas.microsoft.com/office/drawing/2014/main" id="{BE5F4CD1-D150-4887-9623-E48CA5388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1004" y="4350583"/>
              <a:ext cx="254428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000" spc="300" dirty="0">
                  <a:ln w="635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点击此处添加标题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61ACAA8F-CFE2-4786-93AD-402D14A374F0}"/>
                </a:ext>
              </a:extLst>
            </p:cNvPr>
            <p:cNvSpPr txBox="1"/>
            <p:nvPr/>
          </p:nvSpPr>
          <p:spPr>
            <a:xfrm>
              <a:off x="1551004" y="4657323"/>
              <a:ext cx="31706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 b="1" spc="-110">
                  <a:solidFill>
                    <a:schemeClr val="bg1">
                      <a:alpha val="81000"/>
                    </a:schemeClr>
                  </a:solidFill>
                  <a:latin typeface="NanLiHei_Eurostile" panose="02010600030101010101" pitchFamily="2" charset="-122"/>
                  <a:ea typeface="NanLiHei_Eurostile" panose="02010600030101010101" pitchFamily="2" charset="-122"/>
                </a:defRPr>
              </a:lvl1pPr>
            </a:lstStyle>
            <a:p>
              <a:pPr defTabSz="685800"/>
              <a:r>
                <a:rPr lang="en-US" altLang="zh-CN" sz="1000" b="0" spc="6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http://www.rapidppt.com</a:t>
              </a:r>
              <a:endParaRPr lang="zh-CN" altLang="en-US" sz="1000" b="0" spc="6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DB31CD7-174A-4151-9299-CC208BEE2A58}"/>
              </a:ext>
            </a:extLst>
          </p:cNvPr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>
              <a:extLst>
                <a:ext uri="{FF2B5EF4-FFF2-40B4-BE49-F238E27FC236}">
                  <a16:creationId xmlns:a16="http://schemas.microsoft.com/office/drawing/2014/main" id="{B78E0D54-0D99-4B63-B3EF-F933C32EC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FF00F90A-8197-47A6-A5FA-63113E905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69626990-B760-43A5-874D-71C31850A58B}"/>
              </a:ext>
            </a:extLst>
          </p:cNvPr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>
              <a:extLst>
                <a:ext uri="{FF2B5EF4-FFF2-40B4-BE49-F238E27FC236}">
                  <a16:creationId xmlns:a16="http://schemas.microsoft.com/office/drawing/2014/main" id="{E08C3CC6-F00F-427D-A0B4-722DEF542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>
              <a:extLst>
                <a:ext uri="{FF2B5EF4-FFF2-40B4-BE49-F238E27FC236}">
                  <a16:creationId xmlns:a16="http://schemas.microsoft.com/office/drawing/2014/main" id="{4623AE7D-E785-4D11-9053-7FDB96BCE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BF8D33D7-CA8B-42A2-9510-DD4118ABDB2C}"/>
              </a:ext>
            </a:extLst>
          </p:cNvPr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>
              <a:extLst>
                <a:ext uri="{FF2B5EF4-FFF2-40B4-BE49-F238E27FC236}">
                  <a16:creationId xmlns:a16="http://schemas.microsoft.com/office/drawing/2014/main" id="{90583528-C28C-4E4A-A2F6-CD6AAA094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>
              <a:extLst>
                <a:ext uri="{FF2B5EF4-FFF2-40B4-BE49-F238E27FC236}">
                  <a16:creationId xmlns:a16="http://schemas.microsoft.com/office/drawing/2014/main" id="{6AAEE1A3-C040-41E3-A75F-98DB5CEA3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9EEAE2F2-58CC-4C17-B3CD-57AF97BF391E}"/>
              </a:ext>
            </a:extLst>
          </p:cNvPr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>
              <a:extLst>
                <a:ext uri="{FF2B5EF4-FFF2-40B4-BE49-F238E27FC236}">
                  <a16:creationId xmlns:a16="http://schemas.microsoft.com/office/drawing/2014/main" id="{39C47AFD-F643-451E-B388-972D7E5E5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>
              <a:extLst>
                <a:ext uri="{FF2B5EF4-FFF2-40B4-BE49-F238E27FC236}">
                  <a16:creationId xmlns:a16="http://schemas.microsoft.com/office/drawing/2014/main" id="{D8BF38E3-B011-4D22-BB5A-43C405BCE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2BEB715D-1FED-4294-A0CD-0012C76EB364}"/>
              </a:ext>
            </a:extLst>
          </p:cNvPr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>
              <a:extLst>
                <a:ext uri="{FF2B5EF4-FFF2-40B4-BE49-F238E27FC236}">
                  <a16:creationId xmlns:a16="http://schemas.microsoft.com/office/drawing/2014/main" id="{7ECA2E75-8C9C-4B93-944E-AC87C9D26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>
              <a:extLst>
                <a:ext uri="{FF2B5EF4-FFF2-40B4-BE49-F238E27FC236}">
                  <a16:creationId xmlns:a16="http://schemas.microsoft.com/office/drawing/2014/main" id="{348683B5-A61D-4A56-A7E2-FF86B708E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167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0">
        <p:cut/>
      </p:transition>
    </mc:Choice>
    <mc:Fallback xmlns="">
      <p:transition advClick="0" advTm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4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4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4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4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16034-73AA-43FA-B2C4-B3021B13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110E5D-82EC-4190-8901-2B66366AA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982743-46A0-492F-BA00-B9DCB0B12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D5C676-C88B-4F2B-A101-1219F592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50043F-37C0-4816-9120-5104601B0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AEF5F6-2A24-4644-ABF5-1FFDC9D2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98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0">
        <p:cut/>
      </p:transition>
    </mc:Choice>
    <mc:Fallback xmlns="">
      <p:transition advClick="0" advTm="0"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988FC-5997-420C-9D9D-BF4231B16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8C448D-D044-415E-BC7B-4FB41135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F36553-FABB-4677-9D6A-0172BD9AF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BAD76E-3159-402E-9326-A2D7F97AA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8F2AED-2102-4974-826D-2B6328A68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783960-C3A2-4457-B418-55BDB515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ADE7A9-EF7A-4A57-BD91-24F8D73C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DDAB0B-74EB-4670-80FC-134B2AD5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49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0">
        <p:cut/>
      </p:transition>
    </mc:Choice>
    <mc:Fallback xmlns="">
      <p:transition advClick="0" advTm="0"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1B48D-9E02-4346-85A8-DC291556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D14276-B976-4949-9129-389027264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070763-16FC-46CE-A8A4-7106ED75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DE3764-4A9D-4676-BCFD-6F4BA1A1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04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0">
        <p:cut/>
      </p:transition>
    </mc:Choice>
    <mc:Fallback xmlns="">
      <p:transition advClick="0" advTm="0"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19825B-B579-4F2F-B7A4-41773BBE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0BA08F-E84B-4017-924D-8E1DEA73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32A1E9-AA45-48B0-88A8-7F2B073C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9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0">
        <p:cut/>
      </p:transition>
    </mc:Choice>
    <mc:Fallback xmlns="">
      <p:transition advClick="0" advTm="0"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91A07-7CCF-42D1-9EAC-B9FA2DB6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139761-2FA9-4F8C-B74E-F95FCA2A3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AC7AF0-699E-41F1-9C2B-9685CD03F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D420E7-F9F8-44E4-9AD5-0C41CF26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2F861-7EAA-4B0C-9EE9-5B888EF86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E306C6-8E48-4D2C-95AC-BDB11CAA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92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0">
        <p:cut/>
      </p:transition>
    </mc:Choice>
    <mc:Fallback xmlns="">
      <p:transition advClick="0" advTm="0"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A92BF-463D-478D-B243-7CECC5CD6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894857-B6F4-45BC-9FC0-D6006C22C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07E70D-18A3-43B2-9A59-58D5DD4C1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7A16CF-D7FA-4EE5-9D86-B0FEC4C9B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5F74BD-EDD1-41CE-A381-49A08B2B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B3A65D-259E-44FA-A60B-4BECDD4A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88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0">
        <p:cut/>
      </p:transition>
    </mc:Choice>
    <mc:Fallback xmlns="">
      <p:transition advClick="0" advTm="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41DEAF-6A28-42A8-8A96-0FAD85F94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8CB530-D570-4DFC-BA01-BDB0F9A0D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94EC3A-0FBF-4BDE-B285-947B3BF12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42AEE6-B211-4E68-A629-B00137F05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EBE76-29D4-4CA6-A390-D318182F8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40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100" advClick="0" advTm="0">
        <p:cut/>
      </p:transition>
    </mc:Choice>
    <mc:Fallback xmlns="">
      <p:transition advClick="0" advTm="0"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C0FD87B-BA26-496C-8BC8-905CF75AC3C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82775" y="-289869"/>
            <a:ext cx="7153202" cy="6677352"/>
            <a:chOff x="1526" y="-2"/>
            <a:chExt cx="4630" cy="4322"/>
          </a:xfrm>
          <a:gradFill>
            <a:gsLst>
              <a:gs pos="0">
                <a:srgbClr val="20AEE5"/>
              </a:gs>
              <a:gs pos="33372">
                <a:srgbClr val="0070C0"/>
              </a:gs>
              <a:gs pos="81000">
                <a:schemeClr val="accent5">
                  <a:lumMod val="50000"/>
                </a:schemeClr>
              </a:gs>
            </a:gsLst>
            <a:lin ang="0" scaled="0"/>
          </a:gradFill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E40D8B52-EEA1-4DAF-B1C2-19AF9AB38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780DFFC-082A-4ACB-92AD-E97304168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7017A967-C9C9-4C68-B31F-0344FF212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B9A92A68-DB03-46AD-871C-AA4A57C76F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FEC4D34A-A1EE-4669-81D5-8FDBB22929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69779587-73C0-45B9-984C-76A2F3AC4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3389D55-EF24-4C51-A0B6-847A560625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AB95B669-D118-49B4-B076-34E1CF674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7869C95E-5B3C-44AF-B021-88046E62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5D1C3770-E3F0-47F7-8AA4-BE4C763C8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D3BFFBF3-056F-4F34-B9DA-256C02BB3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A0953316-3C83-4ECB-8262-E8BD7BAB9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0BC2C64-1117-420C-9ED2-25FED6A197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3EE3E1AF-C15B-4899-A1D9-01F3B7B84B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0A8783C3-32F8-4DE4-A2E4-7AB2825486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01BD1A0B-8878-4671-9142-9CD689482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21">
              <a:extLst>
                <a:ext uri="{FF2B5EF4-FFF2-40B4-BE49-F238E27FC236}">
                  <a16:creationId xmlns:a16="http://schemas.microsoft.com/office/drawing/2014/main" id="{DADCA038-1608-45B5-A468-89C54CFDF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D9CB4250-349C-4BF2-9FB6-B22CAEB02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C8B9B308-0073-4333-BE88-E4816B769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668A9790-4326-4D4E-AC6B-43FC12D27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1" y="1751"/>
              <a:ext cx="480" cy="2483"/>
            </a:xfrm>
            <a:custGeom>
              <a:avLst/>
              <a:gdLst>
                <a:gd name="T0" fmla="*/ 271 w 284"/>
                <a:gd name="T1" fmla="*/ 717 h 1467"/>
                <a:gd name="T2" fmla="*/ 271 w 284"/>
                <a:gd name="T3" fmla="*/ 536 h 1467"/>
                <a:gd name="T4" fmla="*/ 140 w 284"/>
                <a:gd name="T5" fmla="*/ 406 h 1467"/>
                <a:gd name="T6" fmla="*/ 140 w 284"/>
                <a:gd name="T7" fmla="*/ 131 h 1467"/>
                <a:gd name="T8" fmla="*/ 7 w 284"/>
                <a:gd name="T9" fmla="*/ 0 h 1467"/>
                <a:gd name="T10" fmla="*/ 0 w 284"/>
                <a:gd name="T11" fmla="*/ 7 h 1467"/>
                <a:gd name="T12" fmla="*/ 129 w 284"/>
                <a:gd name="T13" fmla="*/ 136 h 1467"/>
                <a:gd name="T14" fmla="*/ 129 w 284"/>
                <a:gd name="T15" fmla="*/ 809 h 1467"/>
                <a:gd name="T16" fmla="*/ 44 w 284"/>
                <a:gd name="T17" fmla="*/ 858 h 1467"/>
                <a:gd name="T18" fmla="*/ 44 w 284"/>
                <a:gd name="T19" fmla="*/ 961 h 1467"/>
                <a:gd name="T20" fmla="*/ 129 w 284"/>
                <a:gd name="T21" fmla="*/ 1009 h 1467"/>
                <a:gd name="T22" fmla="*/ 129 w 284"/>
                <a:gd name="T23" fmla="*/ 1467 h 1467"/>
                <a:gd name="T24" fmla="*/ 140 w 284"/>
                <a:gd name="T25" fmla="*/ 1467 h 1467"/>
                <a:gd name="T26" fmla="*/ 140 w 284"/>
                <a:gd name="T27" fmla="*/ 1009 h 1467"/>
                <a:gd name="T28" fmla="*/ 167 w 284"/>
                <a:gd name="T29" fmla="*/ 994 h 1467"/>
                <a:gd name="T30" fmla="*/ 167 w 284"/>
                <a:gd name="T31" fmla="*/ 1255 h 1467"/>
                <a:gd name="T32" fmla="*/ 155 w 284"/>
                <a:gd name="T33" fmla="*/ 1270 h 1467"/>
                <a:gd name="T34" fmla="*/ 172 w 284"/>
                <a:gd name="T35" fmla="*/ 1287 h 1467"/>
                <a:gd name="T36" fmla="*/ 189 w 284"/>
                <a:gd name="T37" fmla="*/ 1270 h 1467"/>
                <a:gd name="T38" fmla="*/ 177 w 284"/>
                <a:gd name="T39" fmla="*/ 1255 h 1467"/>
                <a:gd name="T40" fmla="*/ 177 w 284"/>
                <a:gd name="T41" fmla="*/ 988 h 1467"/>
                <a:gd name="T42" fmla="*/ 225 w 284"/>
                <a:gd name="T43" fmla="*/ 961 h 1467"/>
                <a:gd name="T44" fmla="*/ 225 w 284"/>
                <a:gd name="T45" fmla="*/ 858 h 1467"/>
                <a:gd name="T46" fmla="*/ 140 w 284"/>
                <a:gd name="T47" fmla="*/ 809 h 1467"/>
                <a:gd name="T48" fmla="*/ 140 w 284"/>
                <a:gd name="T49" fmla="*/ 420 h 1467"/>
                <a:gd name="T50" fmla="*/ 261 w 284"/>
                <a:gd name="T51" fmla="*/ 540 h 1467"/>
                <a:gd name="T52" fmla="*/ 261 w 284"/>
                <a:gd name="T53" fmla="*/ 717 h 1467"/>
                <a:gd name="T54" fmla="*/ 250 w 284"/>
                <a:gd name="T55" fmla="*/ 733 h 1467"/>
                <a:gd name="T56" fmla="*/ 267 w 284"/>
                <a:gd name="T57" fmla="*/ 749 h 1467"/>
                <a:gd name="T58" fmla="*/ 284 w 284"/>
                <a:gd name="T59" fmla="*/ 733 h 1467"/>
                <a:gd name="T60" fmla="*/ 271 w 284"/>
                <a:gd name="T61" fmla="*/ 717 h 1467"/>
                <a:gd name="T62" fmla="*/ 215 w 284"/>
                <a:gd name="T63" fmla="*/ 955 h 1467"/>
                <a:gd name="T64" fmla="*/ 169 w 284"/>
                <a:gd name="T65" fmla="*/ 981 h 1467"/>
                <a:gd name="T66" fmla="*/ 167 w 284"/>
                <a:gd name="T67" fmla="*/ 981 h 1467"/>
                <a:gd name="T68" fmla="*/ 167 w 284"/>
                <a:gd name="T69" fmla="*/ 982 h 1467"/>
                <a:gd name="T70" fmla="*/ 135 w 284"/>
                <a:gd name="T71" fmla="*/ 1001 h 1467"/>
                <a:gd name="T72" fmla="*/ 54 w 284"/>
                <a:gd name="T73" fmla="*/ 955 h 1467"/>
                <a:gd name="T74" fmla="*/ 54 w 284"/>
                <a:gd name="T75" fmla="*/ 864 h 1467"/>
                <a:gd name="T76" fmla="*/ 135 w 284"/>
                <a:gd name="T77" fmla="*/ 818 h 1467"/>
                <a:gd name="T78" fmla="*/ 215 w 284"/>
                <a:gd name="T79" fmla="*/ 864 h 1467"/>
                <a:gd name="T80" fmla="*/ 215 w 284"/>
                <a:gd name="T81" fmla="*/ 955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" h="1467">
                  <a:moveTo>
                    <a:pt x="271" y="717"/>
                  </a:moveTo>
                  <a:cubicBezTo>
                    <a:pt x="271" y="536"/>
                    <a:pt x="271" y="536"/>
                    <a:pt x="271" y="536"/>
                  </a:cubicBezTo>
                  <a:cubicBezTo>
                    <a:pt x="140" y="406"/>
                    <a:pt x="140" y="406"/>
                    <a:pt x="140" y="406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29" y="809"/>
                    <a:pt x="129" y="809"/>
                    <a:pt x="129" y="809"/>
                  </a:cubicBezTo>
                  <a:cubicBezTo>
                    <a:pt x="44" y="858"/>
                    <a:pt x="44" y="858"/>
                    <a:pt x="44" y="858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129" y="1009"/>
                    <a:pt x="129" y="1009"/>
                    <a:pt x="129" y="1009"/>
                  </a:cubicBezTo>
                  <a:cubicBezTo>
                    <a:pt x="129" y="1467"/>
                    <a:pt x="129" y="1467"/>
                    <a:pt x="129" y="1467"/>
                  </a:cubicBezTo>
                  <a:cubicBezTo>
                    <a:pt x="140" y="1467"/>
                    <a:pt x="140" y="1467"/>
                    <a:pt x="140" y="1467"/>
                  </a:cubicBezTo>
                  <a:cubicBezTo>
                    <a:pt x="140" y="1009"/>
                    <a:pt x="140" y="1009"/>
                    <a:pt x="140" y="1009"/>
                  </a:cubicBezTo>
                  <a:cubicBezTo>
                    <a:pt x="167" y="994"/>
                    <a:pt x="167" y="994"/>
                    <a:pt x="167" y="994"/>
                  </a:cubicBezTo>
                  <a:cubicBezTo>
                    <a:pt x="167" y="1255"/>
                    <a:pt x="167" y="1255"/>
                    <a:pt x="167" y="1255"/>
                  </a:cubicBezTo>
                  <a:cubicBezTo>
                    <a:pt x="160" y="1257"/>
                    <a:pt x="155" y="1263"/>
                    <a:pt x="155" y="1270"/>
                  </a:cubicBezTo>
                  <a:cubicBezTo>
                    <a:pt x="155" y="1279"/>
                    <a:pt x="163" y="1287"/>
                    <a:pt x="172" y="1287"/>
                  </a:cubicBezTo>
                  <a:cubicBezTo>
                    <a:pt x="181" y="1287"/>
                    <a:pt x="189" y="1279"/>
                    <a:pt x="189" y="1270"/>
                  </a:cubicBezTo>
                  <a:cubicBezTo>
                    <a:pt x="189" y="1263"/>
                    <a:pt x="184" y="1257"/>
                    <a:pt x="177" y="1255"/>
                  </a:cubicBezTo>
                  <a:cubicBezTo>
                    <a:pt x="177" y="988"/>
                    <a:pt x="177" y="988"/>
                    <a:pt x="177" y="988"/>
                  </a:cubicBezTo>
                  <a:cubicBezTo>
                    <a:pt x="225" y="961"/>
                    <a:pt x="225" y="961"/>
                    <a:pt x="225" y="961"/>
                  </a:cubicBezTo>
                  <a:cubicBezTo>
                    <a:pt x="225" y="858"/>
                    <a:pt x="225" y="858"/>
                    <a:pt x="225" y="858"/>
                  </a:cubicBezTo>
                  <a:cubicBezTo>
                    <a:pt x="140" y="809"/>
                    <a:pt x="140" y="809"/>
                    <a:pt x="140" y="809"/>
                  </a:cubicBezTo>
                  <a:cubicBezTo>
                    <a:pt x="140" y="420"/>
                    <a:pt x="140" y="420"/>
                    <a:pt x="140" y="420"/>
                  </a:cubicBezTo>
                  <a:cubicBezTo>
                    <a:pt x="261" y="540"/>
                    <a:pt x="261" y="540"/>
                    <a:pt x="261" y="540"/>
                  </a:cubicBezTo>
                  <a:cubicBezTo>
                    <a:pt x="261" y="717"/>
                    <a:pt x="261" y="717"/>
                    <a:pt x="261" y="717"/>
                  </a:cubicBezTo>
                  <a:cubicBezTo>
                    <a:pt x="255" y="720"/>
                    <a:pt x="250" y="726"/>
                    <a:pt x="250" y="733"/>
                  </a:cubicBezTo>
                  <a:cubicBezTo>
                    <a:pt x="250" y="742"/>
                    <a:pt x="258" y="749"/>
                    <a:pt x="267" y="749"/>
                  </a:cubicBezTo>
                  <a:cubicBezTo>
                    <a:pt x="276" y="749"/>
                    <a:pt x="284" y="742"/>
                    <a:pt x="284" y="733"/>
                  </a:cubicBezTo>
                  <a:cubicBezTo>
                    <a:pt x="284" y="725"/>
                    <a:pt x="278" y="719"/>
                    <a:pt x="271" y="717"/>
                  </a:cubicBezTo>
                  <a:close/>
                  <a:moveTo>
                    <a:pt x="215" y="955"/>
                  </a:moveTo>
                  <a:cubicBezTo>
                    <a:pt x="169" y="981"/>
                    <a:pt x="169" y="981"/>
                    <a:pt x="169" y="981"/>
                  </a:cubicBezTo>
                  <a:cubicBezTo>
                    <a:pt x="167" y="981"/>
                    <a:pt x="167" y="981"/>
                    <a:pt x="167" y="981"/>
                  </a:cubicBezTo>
                  <a:cubicBezTo>
                    <a:pt x="167" y="982"/>
                    <a:pt x="167" y="982"/>
                    <a:pt x="167" y="982"/>
                  </a:cubicBezTo>
                  <a:cubicBezTo>
                    <a:pt x="135" y="1001"/>
                    <a:pt x="135" y="1001"/>
                    <a:pt x="135" y="1001"/>
                  </a:cubicBezTo>
                  <a:cubicBezTo>
                    <a:pt x="54" y="955"/>
                    <a:pt x="54" y="955"/>
                    <a:pt x="54" y="955"/>
                  </a:cubicBezTo>
                  <a:cubicBezTo>
                    <a:pt x="54" y="864"/>
                    <a:pt x="54" y="864"/>
                    <a:pt x="54" y="864"/>
                  </a:cubicBezTo>
                  <a:cubicBezTo>
                    <a:pt x="135" y="818"/>
                    <a:pt x="135" y="818"/>
                    <a:pt x="135" y="818"/>
                  </a:cubicBezTo>
                  <a:cubicBezTo>
                    <a:pt x="215" y="864"/>
                    <a:pt x="215" y="864"/>
                    <a:pt x="215" y="864"/>
                  </a:cubicBezTo>
                  <a:lnTo>
                    <a:pt x="215" y="9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58D65410-F734-4DE3-A9A6-D4337833E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A08F9629-55A9-4A03-ABC1-6A5544B40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0AA07818-4B42-4DAE-829A-8B9CC0461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FCB11AD3-4E69-41D2-8B2A-01E231D6D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74011DF3-5E5C-4F8C-AD29-7FD753C2D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B4D004EA-05CE-44F9-AAAB-A29FA9B93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" y="3117"/>
              <a:ext cx="98" cy="86"/>
            </a:xfrm>
            <a:custGeom>
              <a:avLst/>
              <a:gdLst>
                <a:gd name="T0" fmla="*/ 0 w 98"/>
                <a:gd name="T1" fmla="*/ 0 h 86"/>
                <a:gd name="T2" fmla="*/ 24 w 98"/>
                <a:gd name="T3" fmla="*/ 42 h 86"/>
                <a:gd name="T4" fmla="*/ 48 w 98"/>
                <a:gd name="T5" fmla="*/ 86 h 86"/>
                <a:gd name="T6" fmla="*/ 73 w 98"/>
                <a:gd name="T7" fmla="*/ 44 h 86"/>
                <a:gd name="T8" fmla="*/ 98 w 98"/>
                <a:gd name="T9" fmla="*/ 2 h 86"/>
                <a:gd name="T10" fmla="*/ 49 w 98"/>
                <a:gd name="T11" fmla="*/ 0 h 86"/>
                <a:gd name="T12" fmla="*/ 0 w 98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0" y="0"/>
                  </a:moveTo>
                  <a:lnTo>
                    <a:pt x="24" y="42"/>
                  </a:lnTo>
                  <a:lnTo>
                    <a:pt x="48" y="86"/>
                  </a:lnTo>
                  <a:lnTo>
                    <a:pt x="73" y="44"/>
                  </a:lnTo>
                  <a:lnTo>
                    <a:pt x="98" y="2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FA662979-ED0F-4CD9-B691-A2CADF9CA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9" y="4234"/>
              <a:ext cx="99" cy="86"/>
            </a:xfrm>
            <a:custGeom>
              <a:avLst/>
              <a:gdLst>
                <a:gd name="T0" fmla="*/ 0 w 99"/>
                <a:gd name="T1" fmla="*/ 0 h 86"/>
                <a:gd name="T2" fmla="*/ 23 w 99"/>
                <a:gd name="T3" fmla="*/ 42 h 86"/>
                <a:gd name="T4" fmla="*/ 47 w 99"/>
                <a:gd name="T5" fmla="*/ 86 h 86"/>
                <a:gd name="T6" fmla="*/ 74 w 99"/>
                <a:gd name="T7" fmla="*/ 44 h 86"/>
                <a:gd name="T8" fmla="*/ 99 w 99"/>
                <a:gd name="T9" fmla="*/ 1 h 86"/>
                <a:gd name="T10" fmla="*/ 50 w 99"/>
                <a:gd name="T11" fmla="*/ 1 h 86"/>
                <a:gd name="T12" fmla="*/ 0 w 9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0" y="0"/>
                  </a:moveTo>
                  <a:lnTo>
                    <a:pt x="23" y="42"/>
                  </a:lnTo>
                  <a:lnTo>
                    <a:pt x="47" y="86"/>
                  </a:lnTo>
                  <a:lnTo>
                    <a:pt x="74" y="44"/>
                  </a:lnTo>
                  <a:lnTo>
                    <a:pt x="99" y="1"/>
                  </a:lnTo>
                  <a:lnTo>
                    <a:pt x="5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3393BC81-F29E-4351-9EAC-F0D9C404D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925BFB32-5888-4777-85E0-462C4E767A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65" y="3171"/>
              <a:ext cx="208" cy="239"/>
            </a:xfrm>
            <a:custGeom>
              <a:avLst/>
              <a:gdLst>
                <a:gd name="T0" fmla="*/ 0 w 208"/>
                <a:gd name="T1" fmla="*/ 59 h 239"/>
                <a:gd name="T2" fmla="*/ 0 w 208"/>
                <a:gd name="T3" fmla="*/ 179 h 239"/>
                <a:gd name="T4" fmla="*/ 104 w 208"/>
                <a:gd name="T5" fmla="*/ 239 h 239"/>
                <a:gd name="T6" fmla="*/ 208 w 208"/>
                <a:gd name="T7" fmla="*/ 179 h 239"/>
                <a:gd name="T8" fmla="*/ 208 w 208"/>
                <a:gd name="T9" fmla="*/ 59 h 239"/>
                <a:gd name="T10" fmla="*/ 104 w 208"/>
                <a:gd name="T11" fmla="*/ 0 h 239"/>
                <a:gd name="T12" fmla="*/ 0 w 208"/>
                <a:gd name="T13" fmla="*/ 59 h 239"/>
                <a:gd name="T14" fmla="*/ 201 w 208"/>
                <a:gd name="T15" fmla="*/ 174 h 239"/>
                <a:gd name="T16" fmla="*/ 104 w 208"/>
                <a:gd name="T17" fmla="*/ 230 h 239"/>
                <a:gd name="T18" fmla="*/ 6 w 208"/>
                <a:gd name="T19" fmla="*/ 174 h 239"/>
                <a:gd name="T20" fmla="*/ 6 w 208"/>
                <a:gd name="T21" fmla="*/ 64 h 239"/>
                <a:gd name="T22" fmla="*/ 104 w 208"/>
                <a:gd name="T23" fmla="*/ 9 h 239"/>
                <a:gd name="T24" fmla="*/ 201 w 208"/>
                <a:gd name="T25" fmla="*/ 64 h 239"/>
                <a:gd name="T26" fmla="*/ 201 w 208"/>
                <a:gd name="T27" fmla="*/ 17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239">
                  <a:moveTo>
                    <a:pt x="0" y="59"/>
                  </a:moveTo>
                  <a:lnTo>
                    <a:pt x="0" y="179"/>
                  </a:lnTo>
                  <a:lnTo>
                    <a:pt x="104" y="239"/>
                  </a:lnTo>
                  <a:lnTo>
                    <a:pt x="208" y="179"/>
                  </a:lnTo>
                  <a:lnTo>
                    <a:pt x="208" y="59"/>
                  </a:lnTo>
                  <a:lnTo>
                    <a:pt x="104" y="0"/>
                  </a:lnTo>
                  <a:lnTo>
                    <a:pt x="0" y="59"/>
                  </a:lnTo>
                  <a:close/>
                  <a:moveTo>
                    <a:pt x="201" y="174"/>
                  </a:moveTo>
                  <a:lnTo>
                    <a:pt x="104" y="230"/>
                  </a:lnTo>
                  <a:lnTo>
                    <a:pt x="6" y="174"/>
                  </a:lnTo>
                  <a:lnTo>
                    <a:pt x="6" y="64"/>
                  </a:lnTo>
                  <a:lnTo>
                    <a:pt x="104" y="9"/>
                  </a:lnTo>
                  <a:lnTo>
                    <a:pt x="201" y="64"/>
                  </a:lnTo>
                  <a:lnTo>
                    <a:pt x="20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BF9C3654-51E2-4C54-AFFE-339550CF2D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D5D4CE6F-ABEE-4FBA-8046-ED46C797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5784E52A-BA96-43BD-A5C0-554CBC875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30BD7868-50B4-4946-93A8-69A3D8B8C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1FFB7503-5016-4B9B-AC15-AD0F9BF4B7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03802BE6-F165-48C6-AA42-B228246A5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FC697B0D-1511-46C6-B265-571A7D547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2A6049E8-A69A-496E-8FDA-A2CA242FE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DE2AB1B4-9F16-458F-832D-4298C13D7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A469FF59-7774-4FD5-91D6-F017B0988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57BF2BDB-8446-410D-BF0D-21DBE8A6D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8045339B-605C-48D0-BA58-F82CA3884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BFA190CB-E608-4867-8280-E12731D19D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6" y="448"/>
              <a:ext cx="1008" cy="286"/>
            </a:xfrm>
            <a:custGeom>
              <a:avLst/>
              <a:gdLst>
                <a:gd name="T0" fmla="*/ 1 w 596"/>
                <a:gd name="T1" fmla="*/ 90 h 169"/>
                <a:gd name="T2" fmla="*/ 25 w 596"/>
                <a:gd name="T3" fmla="*/ 109 h 169"/>
                <a:gd name="T4" fmla="*/ 50 w 596"/>
                <a:gd name="T5" fmla="*/ 90 h 169"/>
                <a:gd name="T6" fmla="*/ 337 w 596"/>
                <a:gd name="T7" fmla="*/ 90 h 169"/>
                <a:gd name="T8" fmla="*/ 306 w 596"/>
                <a:gd name="T9" fmla="*/ 120 h 169"/>
                <a:gd name="T10" fmla="*/ 156 w 596"/>
                <a:gd name="T11" fmla="*/ 120 h 169"/>
                <a:gd name="T12" fmla="*/ 141 w 596"/>
                <a:gd name="T13" fmla="*/ 109 h 169"/>
                <a:gd name="T14" fmla="*/ 124 w 596"/>
                <a:gd name="T15" fmla="*/ 125 h 169"/>
                <a:gd name="T16" fmla="*/ 141 w 596"/>
                <a:gd name="T17" fmla="*/ 141 h 169"/>
                <a:gd name="T18" fmla="*/ 156 w 596"/>
                <a:gd name="T19" fmla="*/ 130 h 169"/>
                <a:gd name="T20" fmla="*/ 310 w 596"/>
                <a:gd name="T21" fmla="*/ 130 h 169"/>
                <a:gd name="T22" fmla="*/ 351 w 596"/>
                <a:gd name="T23" fmla="*/ 90 h 169"/>
                <a:gd name="T24" fmla="*/ 456 w 596"/>
                <a:gd name="T25" fmla="*/ 90 h 169"/>
                <a:gd name="T26" fmla="*/ 596 w 596"/>
                <a:gd name="T27" fmla="*/ 169 h 169"/>
                <a:gd name="T28" fmla="*/ 596 w 596"/>
                <a:gd name="T29" fmla="*/ 0 h 169"/>
                <a:gd name="T30" fmla="*/ 456 w 596"/>
                <a:gd name="T31" fmla="*/ 80 h 169"/>
                <a:gd name="T32" fmla="*/ 50 w 596"/>
                <a:gd name="T33" fmla="*/ 80 h 169"/>
                <a:gd name="T34" fmla="*/ 25 w 596"/>
                <a:gd name="T35" fmla="*/ 60 h 169"/>
                <a:gd name="T36" fmla="*/ 1 w 596"/>
                <a:gd name="T37" fmla="*/ 80 h 169"/>
                <a:gd name="T38" fmla="*/ 0 w 596"/>
                <a:gd name="T39" fmla="*/ 80 h 169"/>
                <a:gd name="T40" fmla="*/ 0 w 596"/>
                <a:gd name="T41" fmla="*/ 90 h 169"/>
                <a:gd name="T42" fmla="*/ 1 w 596"/>
                <a:gd name="T43" fmla="*/ 90 h 169"/>
                <a:gd name="T44" fmla="*/ 586 w 596"/>
                <a:gd name="T45" fmla="*/ 18 h 169"/>
                <a:gd name="T46" fmla="*/ 586 w 596"/>
                <a:gd name="T47" fmla="*/ 152 h 169"/>
                <a:gd name="T48" fmla="*/ 468 w 596"/>
                <a:gd name="T49" fmla="*/ 85 h 169"/>
                <a:gd name="T50" fmla="*/ 586 w 596"/>
                <a:gd name="T51" fmla="*/ 1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169">
                  <a:moveTo>
                    <a:pt x="1" y="90"/>
                  </a:moveTo>
                  <a:cubicBezTo>
                    <a:pt x="3" y="101"/>
                    <a:pt x="13" y="109"/>
                    <a:pt x="25" y="109"/>
                  </a:cubicBezTo>
                  <a:cubicBezTo>
                    <a:pt x="37" y="109"/>
                    <a:pt x="47" y="101"/>
                    <a:pt x="50" y="90"/>
                  </a:cubicBezTo>
                  <a:cubicBezTo>
                    <a:pt x="337" y="90"/>
                    <a:pt x="337" y="90"/>
                    <a:pt x="337" y="90"/>
                  </a:cubicBezTo>
                  <a:cubicBezTo>
                    <a:pt x="306" y="120"/>
                    <a:pt x="306" y="120"/>
                    <a:pt x="306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13"/>
                    <a:pt x="148" y="109"/>
                    <a:pt x="141" y="109"/>
                  </a:cubicBezTo>
                  <a:cubicBezTo>
                    <a:pt x="132" y="109"/>
                    <a:pt x="124" y="116"/>
                    <a:pt x="124" y="125"/>
                  </a:cubicBezTo>
                  <a:cubicBezTo>
                    <a:pt x="124" y="134"/>
                    <a:pt x="132" y="141"/>
                    <a:pt x="141" y="141"/>
                  </a:cubicBezTo>
                  <a:cubicBezTo>
                    <a:pt x="148" y="141"/>
                    <a:pt x="154" y="137"/>
                    <a:pt x="156" y="130"/>
                  </a:cubicBezTo>
                  <a:cubicBezTo>
                    <a:pt x="310" y="130"/>
                    <a:pt x="310" y="130"/>
                    <a:pt x="310" y="130"/>
                  </a:cubicBezTo>
                  <a:cubicBezTo>
                    <a:pt x="351" y="90"/>
                    <a:pt x="351" y="90"/>
                    <a:pt x="351" y="90"/>
                  </a:cubicBezTo>
                  <a:cubicBezTo>
                    <a:pt x="456" y="90"/>
                    <a:pt x="456" y="90"/>
                    <a:pt x="456" y="90"/>
                  </a:cubicBezTo>
                  <a:cubicBezTo>
                    <a:pt x="596" y="169"/>
                    <a:pt x="596" y="169"/>
                    <a:pt x="596" y="169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456" y="80"/>
                    <a:pt x="456" y="80"/>
                    <a:pt x="456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7" y="68"/>
                    <a:pt x="37" y="60"/>
                    <a:pt x="25" y="60"/>
                  </a:cubicBezTo>
                  <a:cubicBezTo>
                    <a:pt x="13" y="60"/>
                    <a:pt x="3" y="68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" y="90"/>
                  </a:lnTo>
                  <a:close/>
                  <a:moveTo>
                    <a:pt x="586" y="18"/>
                  </a:moveTo>
                  <a:cubicBezTo>
                    <a:pt x="586" y="152"/>
                    <a:pt x="586" y="152"/>
                    <a:pt x="586" y="152"/>
                  </a:cubicBezTo>
                  <a:cubicBezTo>
                    <a:pt x="468" y="85"/>
                    <a:pt x="468" y="85"/>
                    <a:pt x="468" y="85"/>
                  </a:cubicBezTo>
                  <a:lnTo>
                    <a:pt x="58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6CE7AFB7-E2D8-4686-AA2A-F984F7CD1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294"/>
              <a:ext cx="683" cy="192"/>
            </a:xfrm>
            <a:custGeom>
              <a:avLst/>
              <a:gdLst>
                <a:gd name="T0" fmla="*/ 670 w 683"/>
                <a:gd name="T1" fmla="*/ 192 h 192"/>
                <a:gd name="T2" fmla="*/ 683 w 683"/>
                <a:gd name="T3" fmla="*/ 180 h 192"/>
                <a:gd name="T4" fmla="*/ 536 w 683"/>
                <a:gd name="T5" fmla="*/ 0 h 192"/>
                <a:gd name="T6" fmla="*/ 0 w 683"/>
                <a:gd name="T7" fmla="*/ 0 h 192"/>
                <a:gd name="T8" fmla="*/ 0 w 683"/>
                <a:gd name="T9" fmla="*/ 19 h 192"/>
                <a:gd name="T10" fmla="*/ 528 w 683"/>
                <a:gd name="T11" fmla="*/ 19 h 192"/>
                <a:gd name="T12" fmla="*/ 670 w 683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" h="192">
                  <a:moveTo>
                    <a:pt x="670" y="192"/>
                  </a:moveTo>
                  <a:lnTo>
                    <a:pt x="683" y="180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28" y="19"/>
                  </a:lnTo>
                  <a:lnTo>
                    <a:pt x="67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84A77905-162B-44A4-B8C9-61B6AEA37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98832E14-A687-4C19-9187-BB094C729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DB302A47-4484-46DF-A4A5-2C7C4525C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56FA7390-E14B-4B87-A058-1D988F22AB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660C3168-E3D1-411F-AD26-7E825A023F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Oval 53">
              <a:extLst>
                <a:ext uri="{FF2B5EF4-FFF2-40B4-BE49-F238E27FC236}">
                  <a16:creationId xmlns:a16="http://schemas.microsoft.com/office/drawing/2014/main" id="{0B1A3613-2930-4297-8DEE-667CDAB2C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Oval 54">
              <a:extLst>
                <a:ext uri="{FF2B5EF4-FFF2-40B4-BE49-F238E27FC236}">
                  <a16:creationId xmlns:a16="http://schemas.microsoft.com/office/drawing/2014/main" id="{42CD0CB4-A8D4-436E-AD12-D5CCB6435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6A831134-76B7-44CF-A066-E8D8C2B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9" y="3234"/>
              <a:ext cx="99" cy="113"/>
            </a:xfrm>
            <a:custGeom>
              <a:avLst/>
              <a:gdLst>
                <a:gd name="T0" fmla="*/ 0 w 99"/>
                <a:gd name="T1" fmla="*/ 28 h 113"/>
                <a:gd name="T2" fmla="*/ 50 w 99"/>
                <a:gd name="T3" fmla="*/ 0 h 113"/>
                <a:gd name="T4" fmla="*/ 99 w 99"/>
                <a:gd name="T5" fmla="*/ 28 h 113"/>
                <a:gd name="T6" fmla="*/ 99 w 99"/>
                <a:gd name="T7" fmla="*/ 84 h 113"/>
                <a:gd name="T8" fmla="*/ 50 w 99"/>
                <a:gd name="T9" fmla="*/ 113 h 113"/>
                <a:gd name="T10" fmla="*/ 0 w 99"/>
                <a:gd name="T11" fmla="*/ 84 h 113"/>
                <a:gd name="T12" fmla="*/ 0 w 99"/>
                <a:gd name="T13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3">
                  <a:moveTo>
                    <a:pt x="0" y="28"/>
                  </a:moveTo>
                  <a:lnTo>
                    <a:pt x="50" y="0"/>
                  </a:lnTo>
                  <a:lnTo>
                    <a:pt x="99" y="28"/>
                  </a:lnTo>
                  <a:lnTo>
                    <a:pt x="99" y="84"/>
                  </a:lnTo>
                  <a:lnTo>
                    <a:pt x="50" y="113"/>
                  </a:lnTo>
                  <a:lnTo>
                    <a:pt x="0" y="8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CF45672E-A331-46BB-91B4-1476CDB5C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F265AE7E-2F0A-432A-9B6A-7BE9D60AE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8">
              <a:extLst>
                <a:ext uri="{FF2B5EF4-FFF2-40B4-BE49-F238E27FC236}">
                  <a16:creationId xmlns:a16="http://schemas.microsoft.com/office/drawing/2014/main" id="{5F162F0B-F1BE-4EDF-A1C7-521E60B36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9B5CB64B-4D90-4287-8B8B-669F80B1B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3" name="Group 4">
            <a:extLst>
              <a:ext uri="{FF2B5EF4-FFF2-40B4-BE49-F238E27FC236}">
                <a16:creationId xmlns:a16="http://schemas.microsoft.com/office/drawing/2014/main" id="{FE7C67A2-205C-4EF6-AA68-433300813C84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gradFill>
            <a:gsLst>
              <a:gs pos="0">
                <a:schemeClr val="accent5">
                  <a:lumMod val="50000"/>
                </a:schemeClr>
              </a:gs>
              <a:gs pos="97101">
                <a:srgbClr val="20AEE5"/>
              </a:gs>
              <a:gs pos="72000">
                <a:srgbClr val="0070C0"/>
              </a:gs>
            </a:gsLst>
            <a:lin ang="10800000" scaled="0"/>
          </a:gradFill>
        </p:grpSpPr>
        <p:sp>
          <p:nvSpPr>
            <p:cNvPr id="64" name="Oval 5">
              <a:extLst>
                <a:ext uri="{FF2B5EF4-FFF2-40B4-BE49-F238E27FC236}">
                  <a16:creationId xmlns:a16="http://schemas.microsoft.com/office/drawing/2014/main" id="{E6F1752C-8581-4947-AF5B-51934624E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2C6F5700-B4A9-4D6F-9467-B69AC1F04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7">
              <a:extLst>
                <a:ext uri="{FF2B5EF4-FFF2-40B4-BE49-F238E27FC236}">
                  <a16:creationId xmlns:a16="http://schemas.microsoft.com/office/drawing/2014/main" id="{5F2E342B-1B53-4EA4-9E5E-5514728EF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4F79FF38-7010-4E8D-831C-92B60C50CD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EAA0DB13-F8F7-4838-AFDC-2C31B4A89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Oval 10">
              <a:extLst>
                <a:ext uri="{FF2B5EF4-FFF2-40B4-BE49-F238E27FC236}">
                  <a16:creationId xmlns:a16="http://schemas.microsoft.com/office/drawing/2014/main" id="{013D4C64-09CB-4688-9998-3362F25D1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E9A32BBD-F27E-4E26-94B0-573484281E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Oval 12">
              <a:extLst>
                <a:ext uri="{FF2B5EF4-FFF2-40B4-BE49-F238E27FC236}">
                  <a16:creationId xmlns:a16="http://schemas.microsoft.com/office/drawing/2014/main" id="{C30A6D8E-C2B9-4C6F-ADE7-042A115CD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Oval 13">
              <a:extLst>
                <a:ext uri="{FF2B5EF4-FFF2-40B4-BE49-F238E27FC236}">
                  <a16:creationId xmlns:a16="http://schemas.microsoft.com/office/drawing/2014/main" id="{0DF88A94-0987-4AB9-9915-8F8FD8433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Oval 14">
              <a:extLst>
                <a:ext uri="{FF2B5EF4-FFF2-40B4-BE49-F238E27FC236}">
                  <a16:creationId xmlns:a16="http://schemas.microsoft.com/office/drawing/2014/main" id="{E5D53C3D-693E-4CEE-90BD-9B1485B17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Oval 15">
              <a:extLst>
                <a:ext uri="{FF2B5EF4-FFF2-40B4-BE49-F238E27FC236}">
                  <a16:creationId xmlns:a16="http://schemas.microsoft.com/office/drawing/2014/main" id="{894B216B-A6A1-4574-93E8-883CB8657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Oval 16">
              <a:extLst>
                <a:ext uri="{FF2B5EF4-FFF2-40B4-BE49-F238E27FC236}">
                  <a16:creationId xmlns:a16="http://schemas.microsoft.com/office/drawing/2014/main" id="{6F0460E2-3BEC-495B-B2E8-506D07160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823FBD81-47A8-48DE-A801-696F0ECD74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105147A4-3E4D-4109-AFF2-60917A5A68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EAB18AC3-8139-4229-BCBE-4E59EA2247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C4DF1BE7-58E7-4545-8DDE-20EB469C5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Oval 21">
              <a:extLst>
                <a:ext uri="{FF2B5EF4-FFF2-40B4-BE49-F238E27FC236}">
                  <a16:creationId xmlns:a16="http://schemas.microsoft.com/office/drawing/2014/main" id="{0A89A273-E65C-4939-9E67-FB6AD297D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8A337B01-8843-4C02-A78F-C89AC1CC3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D5146AE3-5ED0-4870-B28D-1EC37B8B2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C50E598B-FFA0-43DF-9C15-A624B259A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DB59D118-D717-44CC-9DDE-0DB02F24A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FC1FFE02-4A41-47FD-9D4B-6D9E101FA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BEC07B98-39CF-47B9-BE76-1C788A006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8B94389E-95A5-4DBC-BAC5-B324AF2F2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ED731AB4-2EF3-49FD-BA2E-D026764B6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E82DC89C-5785-4DAD-8604-6604257C7A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06820BCE-6FBD-4694-8755-98B0634E4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05176DB6-D31C-4A17-9BE5-C10D95AF9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EE912DCF-EF0B-4A64-8800-F050E653D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CA73CC18-F27C-46C6-8497-676B5DE758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39">
              <a:extLst>
                <a:ext uri="{FF2B5EF4-FFF2-40B4-BE49-F238E27FC236}">
                  <a16:creationId xmlns:a16="http://schemas.microsoft.com/office/drawing/2014/main" id="{1EC80E81-BDE0-4AF0-93EC-0F25B6A8F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40">
              <a:extLst>
                <a:ext uri="{FF2B5EF4-FFF2-40B4-BE49-F238E27FC236}">
                  <a16:creationId xmlns:a16="http://schemas.microsoft.com/office/drawing/2014/main" id="{046B510F-CA04-4D27-AB1B-4D79242CA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41">
              <a:extLst>
                <a:ext uri="{FF2B5EF4-FFF2-40B4-BE49-F238E27FC236}">
                  <a16:creationId xmlns:a16="http://schemas.microsoft.com/office/drawing/2014/main" id="{70570F09-4A44-4CDD-B171-38EA3494D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42">
              <a:extLst>
                <a:ext uri="{FF2B5EF4-FFF2-40B4-BE49-F238E27FC236}">
                  <a16:creationId xmlns:a16="http://schemas.microsoft.com/office/drawing/2014/main" id="{8456E702-A218-4E0A-9E75-30ABCFA12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43">
              <a:extLst>
                <a:ext uri="{FF2B5EF4-FFF2-40B4-BE49-F238E27FC236}">
                  <a16:creationId xmlns:a16="http://schemas.microsoft.com/office/drawing/2014/main" id="{C1C471F4-2AF1-4C74-A438-4F5B3BCE9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44">
              <a:extLst>
                <a:ext uri="{FF2B5EF4-FFF2-40B4-BE49-F238E27FC236}">
                  <a16:creationId xmlns:a16="http://schemas.microsoft.com/office/drawing/2014/main" id="{52A3BCDB-EC55-43B7-920E-7ECDCF72D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45">
              <a:extLst>
                <a:ext uri="{FF2B5EF4-FFF2-40B4-BE49-F238E27FC236}">
                  <a16:creationId xmlns:a16="http://schemas.microsoft.com/office/drawing/2014/main" id="{A0F37BAE-F516-459E-9D34-57304C84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48">
              <a:extLst>
                <a:ext uri="{FF2B5EF4-FFF2-40B4-BE49-F238E27FC236}">
                  <a16:creationId xmlns:a16="http://schemas.microsoft.com/office/drawing/2014/main" id="{111C0DEA-3379-45AB-B284-CB69D564C7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49">
              <a:extLst>
                <a:ext uri="{FF2B5EF4-FFF2-40B4-BE49-F238E27FC236}">
                  <a16:creationId xmlns:a16="http://schemas.microsoft.com/office/drawing/2014/main" id="{091E92F4-0B74-46B2-A0B5-3F3F2700A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50">
              <a:extLst>
                <a:ext uri="{FF2B5EF4-FFF2-40B4-BE49-F238E27FC236}">
                  <a16:creationId xmlns:a16="http://schemas.microsoft.com/office/drawing/2014/main" id="{B9D2108F-3D37-4B64-867D-EDADFD99B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51">
              <a:extLst>
                <a:ext uri="{FF2B5EF4-FFF2-40B4-BE49-F238E27FC236}">
                  <a16:creationId xmlns:a16="http://schemas.microsoft.com/office/drawing/2014/main" id="{B40F833B-EF77-4517-837B-DDE73AD395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52">
              <a:extLst>
                <a:ext uri="{FF2B5EF4-FFF2-40B4-BE49-F238E27FC236}">
                  <a16:creationId xmlns:a16="http://schemas.microsoft.com/office/drawing/2014/main" id="{BA3D89B9-F5DF-4298-8D0C-379289EEC8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Oval 53">
              <a:extLst>
                <a:ext uri="{FF2B5EF4-FFF2-40B4-BE49-F238E27FC236}">
                  <a16:creationId xmlns:a16="http://schemas.microsoft.com/office/drawing/2014/main" id="{7D52F2D8-FD8E-4DC0-ABAD-6CC56158A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Oval 54">
              <a:extLst>
                <a:ext uri="{FF2B5EF4-FFF2-40B4-BE49-F238E27FC236}">
                  <a16:creationId xmlns:a16="http://schemas.microsoft.com/office/drawing/2014/main" id="{6DBDEA36-A2B3-4B9F-9ED6-84ECEADDF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56">
              <a:extLst>
                <a:ext uri="{FF2B5EF4-FFF2-40B4-BE49-F238E27FC236}">
                  <a16:creationId xmlns:a16="http://schemas.microsoft.com/office/drawing/2014/main" id="{ED66451F-3281-4E9C-B31A-F41F87AE4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57">
              <a:extLst>
                <a:ext uri="{FF2B5EF4-FFF2-40B4-BE49-F238E27FC236}">
                  <a16:creationId xmlns:a16="http://schemas.microsoft.com/office/drawing/2014/main" id="{5A885A4C-7E99-4C67-99C6-8843BF441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58">
              <a:extLst>
                <a:ext uri="{FF2B5EF4-FFF2-40B4-BE49-F238E27FC236}">
                  <a16:creationId xmlns:a16="http://schemas.microsoft.com/office/drawing/2014/main" id="{16199A8D-D5E3-4F69-A107-A222572EB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59">
              <a:extLst>
                <a:ext uri="{FF2B5EF4-FFF2-40B4-BE49-F238E27FC236}">
                  <a16:creationId xmlns:a16="http://schemas.microsoft.com/office/drawing/2014/main" id="{5A19A270-9431-4A2C-9160-ED3C636C2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297937F1-AA59-450B-B75B-E224A5AB10BF}"/>
              </a:ext>
            </a:extLst>
          </p:cNvPr>
          <p:cNvGrpSpPr/>
          <p:nvPr/>
        </p:nvGrpSpPr>
        <p:grpSpPr>
          <a:xfrm>
            <a:off x="97619" y="-312977"/>
            <a:ext cx="596822" cy="690723"/>
            <a:chOff x="2293938" y="-7937"/>
            <a:chExt cx="596900" cy="690563"/>
          </a:xfrm>
          <a:gradFill>
            <a:gsLst>
              <a:gs pos="33300">
                <a:srgbClr val="0070C0"/>
              </a:gs>
              <a:gs pos="100000">
                <a:srgbClr val="363F4A"/>
              </a:gs>
              <a:gs pos="0">
                <a:srgbClr val="20AEE5"/>
              </a:gs>
            </a:gsLst>
            <a:lin ang="10800000" scaled="0"/>
          </a:gradFill>
        </p:grpSpPr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0B32EDC4-5229-4D43-B5B9-1C884AAA7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3150" y="-7937"/>
              <a:ext cx="547688" cy="641350"/>
            </a:xfrm>
            <a:custGeom>
              <a:avLst/>
              <a:gdLst>
                <a:gd name="T0" fmla="*/ 331 w 345"/>
                <a:gd name="T1" fmla="*/ 0 h 404"/>
                <a:gd name="T2" fmla="*/ 331 w 345"/>
                <a:gd name="T3" fmla="*/ 66 h 404"/>
                <a:gd name="T4" fmla="*/ 0 w 345"/>
                <a:gd name="T5" fmla="*/ 395 h 404"/>
                <a:gd name="T6" fmla="*/ 9 w 345"/>
                <a:gd name="T7" fmla="*/ 404 h 404"/>
                <a:gd name="T8" fmla="*/ 343 w 345"/>
                <a:gd name="T9" fmla="*/ 75 h 404"/>
                <a:gd name="T10" fmla="*/ 345 w 345"/>
                <a:gd name="T11" fmla="*/ 73 h 404"/>
                <a:gd name="T12" fmla="*/ 345 w 345"/>
                <a:gd name="T13" fmla="*/ 69 h 404"/>
                <a:gd name="T14" fmla="*/ 345 w 345"/>
                <a:gd name="T15" fmla="*/ 0 h 404"/>
                <a:gd name="T16" fmla="*/ 331 w 345"/>
                <a:gd name="T1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04">
                  <a:moveTo>
                    <a:pt x="331" y="0"/>
                  </a:moveTo>
                  <a:lnTo>
                    <a:pt x="331" y="66"/>
                  </a:lnTo>
                  <a:lnTo>
                    <a:pt x="0" y="395"/>
                  </a:lnTo>
                  <a:lnTo>
                    <a:pt x="9" y="404"/>
                  </a:lnTo>
                  <a:lnTo>
                    <a:pt x="343" y="75"/>
                  </a:lnTo>
                  <a:lnTo>
                    <a:pt x="345" y="73"/>
                  </a:lnTo>
                  <a:lnTo>
                    <a:pt x="345" y="69"/>
                  </a:lnTo>
                  <a:lnTo>
                    <a:pt x="345" y="0"/>
                  </a:lnTo>
                  <a:lnTo>
                    <a:pt x="3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1" name="Oval 33">
              <a:extLst>
                <a:ext uri="{FF2B5EF4-FFF2-40B4-BE49-F238E27FC236}">
                  <a16:creationId xmlns:a16="http://schemas.microsoft.com/office/drawing/2014/main" id="{4BF7D80E-E091-4223-A19B-31BFB1A5B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938" y="57308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BC325B5E-67C8-4B94-85FC-163C3027038F}"/>
              </a:ext>
            </a:extLst>
          </p:cNvPr>
          <p:cNvGrpSpPr/>
          <p:nvPr/>
        </p:nvGrpSpPr>
        <p:grpSpPr>
          <a:xfrm>
            <a:off x="1" y="843158"/>
            <a:ext cx="3166651" cy="1451312"/>
            <a:chOff x="0" y="842963"/>
            <a:chExt cx="3167063" cy="1450976"/>
          </a:xfrm>
          <a:gradFill>
            <a:gsLst>
              <a:gs pos="33300">
                <a:srgbClr val="0070C0"/>
              </a:gs>
              <a:gs pos="100000">
                <a:srgbClr val="363F4A"/>
              </a:gs>
              <a:gs pos="0">
                <a:srgbClr val="20AEE5"/>
              </a:gs>
            </a:gsLst>
            <a:lin ang="10800000" scaled="0"/>
          </a:gradFill>
        </p:grpSpPr>
        <p:sp>
          <p:nvSpPr>
            <p:cNvPr id="123" name="Freeform 40">
              <a:extLst>
                <a:ext uri="{FF2B5EF4-FFF2-40B4-BE49-F238E27FC236}">
                  <a16:creationId xmlns:a16="http://schemas.microsoft.com/office/drawing/2014/main" id="{4C6687A1-4FC2-4F5C-8B16-351FFE596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4" name="Freeform 41">
              <a:extLst>
                <a:ext uri="{FF2B5EF4-FFF2-40B4-BE49-F238E27FC236}">
                  <a16:creationId xmlns:a16="http://schemas.microsoft.com/office/drawing/2014/main" id="{3B85211A-1526-4DA4-A0CA-A9F25DF4C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5" name="Freeform 42">
              <a:extLst>
                <a:ext uri="{FF2B5EF4-FFF2-40B4-BE49-F238E27FC236}">
                  <a16:creationId xmlns:a16="http://schemas.microsoft.com/office/drawing/2014/main" id="{5D454EED-BCB7-404B-AE67-42E2C683E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26" name="Oval 43">
              <a:extLst>
                <a:ext uri="{FF2B5EF4-FFF2-40B4-BE49-F238E27FC236}">
                  <a16:creationId xmlns:a16="http://schemas.microsoft.com/office/drawing/2014/main" id="{A624C966-9C26-4B38-B123-440E9FE02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7" name="Freeform 44">
              <a:extLst>
                <a:ext uri="{FF2B5EF4-FFF2-40B4-BE49-F238E27FC236}">
                  <a16:creationId xmlns:a16="http://schemas.microsoft.com/office/drawing/2014/main" id="{B992A181-2556-49F1-B6A2-2C7C0E153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28" name="Oval 45">
              <a:extLst>
                <a:ext uri="{FF2B5EF4-FFF2-40B4-BE49-F238E27FC236}">
                  <a16:creationId xmlns:a16="http://schemas.microsoft.com/office/drawing/2014/main" id="{B49867C0-4983-4766-BB06-1AF8DAE22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9" name="Freeform 46">
              <a:extLst>
                <a:ext uri="{FF2B5EF4-FFF2-40B4-BE49-F238E27FC236}">
                  <a16:creationId xmlns:a16="http://schemas.microsoft.com/office/drawing/2014/main" id="{F653BE80-25C0-45F7-9FA7-CDC8CFA01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0" name="Freeform 47">
              <a:extLst>
                <a:ext uri="{FF2B5EF4-FFF2-40B4-BE49-F238E27FC236}">
                  <a16:creationId xmlns:a16="http://schemas.microsoft.com/office/drawing/2014/main" id="{1D861AC6-0155-4CF7-9B11-F48654B0D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1" name="Freeform 48">
              <a:extLst>
                <a:ext uri="{FF2B5EF4-FFF2-40B4-BE49-F238E27FC236}">
                  <a16:creationId xmlns:a16="http://schemas.microsoft.com/office/drawing/2014/main" id="{DA330934-AE20-48CF-87DE-8B81FA68A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2" name="Oval 49">
              <a:extLst>
                <a:ext uri="{FF2B5EF4-FFF2-40B4-BE49-F238E27FC236}">
                  <a16:creationId xmlns:a16="http://schemas.microsoft.com/office/drawing/2014/main" id="{79581B70-D79E-4473-B512-F939E5B0F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135" name="文本框 134">
            <a:extLst>
              <a:ext uri="{FF2B5EF4-FFF2-40B4-BE49-F238E27FC236}">
                <a16:creationId xmlns:a16="http://schemas.microsoft.com/office/drawing/2014/main" id="{E56132FF-586A-4125-8C20-DEB048DADD1E}"/>
              </a:ext>
            </a:extLst>
          </p:cNvPr>
          <p:cNvSpPr txBox="1"/>
          <p:nvPr/>
        </p:nvSpPr>
        <p:spPr>
          <a:xfrm>
            <a:off x="4239492" y="4292421"/>
            <a:ext cx="310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2048 	Project	 debriefing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方正大标宋_GBK" panose="03000509000000000000" pitchFamily="65" charset="-122"/>
              <a:ea typeface="方正大标宋_GBK" panose="03000509000000000000" pitchFamily="65" charset="-122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99616291-6EB8-4E38-A2E7-1B907D2839BA}"/>
              </a:ext>
            </a:extLst>
          </p:cNvPr>
          <p:cNvSpPr txBox="1"/>
          <p:nvPr/>
        </p:nvSpPr>
        <p:spPr>
          <a:xfrm>
            <a:off x="6360403" y="5584402"/>
            <a:ext cx="5336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</a:p>
        </p:txBody>
      </p: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8D84563C-7836-4670-B438-F0A0D05359BF}"/>
              </a:ext>
            </a:extLst>
          </p:cNvPr>
          <p:cNvGrpSpPr/>
          <p:nvPr/>
        </p:nvGrpSpPr>
        <p:grpSpPr>
          <a:xfrm>
            <a:off x="1672868" y="2451342"/>
            <a:ext cx="8427688" cy="1730365"/>
            <a:chOff x="1672868" y="2451342"/>
            <a:chExt cx="8427688" cy="1730365"/>
          </a:xfrm>
        </p:grpSpPr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5D75EFFE-FEE2-41AA-8652-75F0B75A2091}"/>
                </a:ext>
              </a:extLst>
            </p:cNvPr>
            <p:cNvGrpSpPr/>
            <p:nvPr/>
          </p:nvGrpSpPr>
          <p:grpSpPr>
            <a:xfrm>
              <a:off x="3250948" y="2451342"/>
              <a:ext cx="6849608" cy="368363"/>
              <a:chOff x="1779473" y="3078161"/>
              <a:chExt cx="6849608" cy="368363"/>
            </a:xfrm>
          </p:grpSpPr>
          <p:sp>
            <p:nvSpPr>
              <p:cNvPr id="139" name="Oval 45">
                <a:extLst>
                  <a:ext uri="{FF2B5EF4-FFF2-40B4-BE49-F238E27FC236}">
                    <a16:creationId xmlns:a16="http://schemas.microsoft.com/office/drawing/2014/main" id="{80896BA9-072E-456E-A757-B21D4D9E0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gradFill>
                <a:gsLst>
                  <a:gs pos="100000">
                    <a:srgbClr val="363F4A"/>
                  </a:gs>
                  <a:gs pos="0">
                    <a:srgbClr val="0070C0"/>
                  </a:gs>
                </a:gsLst>
                <a:lin ang="10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48" name="组合 147">
                <a:extLst>
                  <a:ext uri="{FF2B5EF4-FFF2-40B4-BE49-F238E27FC236}">
                    <a16:creationId xmlns:a16="http://schemas.microsoft.com/office/drawing/2014/main" id="{5D0DF423-07E5-45F7-BF0F-8AB97529EEA7}"/>
                  </a:ext>
                </a:extLst>
              </p:cNvPr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</p:grpSpPr>
            <p:cxnSp>
              <p:nvCxnSpPr>
                <p:cNvPr id="141" name="直接连接符 140">
                  <a:extLst>
                    <a:ext uri="{FF2B5EF4-FFF2-40B4-BE49-F238E27FC236}">
                      <a16:creationId xmlns:a16="http://schemas.microsoft.com/office/drawing/2014/main" id="{414D61CA-7AC1-4227-A25F-4E799051D4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>
                  <a:extLst>
                    <a:ext uri="{FF2B5EF4-FFF2-40B4-BE49-F238E27FC236}">
                      <a16:creationId xmlns:a16="http://schemas.microsoft.com/office/drawing/2014/main" id="{CEC5DE39-DF9B-43EA-96A9-AD406C6D96CB}"/>
                    </a:ext>
                  </a:extLst>
                </p:cNvPr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>
                  <a:extLst>
                    <a:ext uri="{FF2B5EF4-FFF2-40B4-BE49-F238E27FC236}">
                      <a16:creationId xmlns:a16="http://schemas.microsoft.com/office/drawing/2014/main" id="{26215F05-B29C-4AE6-BACA-560C2B9DAC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C31D6557-6FCD-4150-921A-22B5E63C1E01}"/>
                </a:ext>
              </a:extLst>
            </p:cNvPr>
            <p:cNvGrpSpPr/>
            <p:nvPr/>
          </p:nvGrpSpPr>
          <p:grpSpPr>
            <a:xfrm rot="10800000">
              <a:off x="1672868" y="3813344"/>
              <a:ext cx="6849608" cy="368363"/>
              <a:chOff x="1779473" y="3078161"/>
              <a:chExt cx="6849608" cy="368363"/>
            </a:xfrm>
          </p:grpSpPr>
          <p:sp>
            <p:nvSpPr>
              <p:cNvPr id="151" name="Oval 45">
                <a:extLst>
                  <a:ext uri="{FF2B5EF4-FFF2-40B4-BE49-F238E27FC236}">
                    <a16:creationId xmlns:a16="http://schemas.microsoft.com/office/drawing/2014/main" id="{8ED233A8-9C61-4D72-8B92-14F30C423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gradFill>
                <a:gsLst>
                  <a:gs pos="100000">
                    <a:srgbClr val="363F4A"/>
                  </a:gs>
                  <a:gs pos="0">
                    <a:srgbClr val="0070C0"/>
                  </a:gs>
                </a:gsLst>
                <a:lin ang="10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2" name="组合 151">
                <a:extLst>
                  <a:ext uri="{FF2B5EF4-FFF2-40B4-BE49-F238E27FC236}">
                    <a16:creationId xmlns:a16="http://schemas.microsoft.com/office/drawing/2014/main" id="{4606F6A2-721A-4238-BF88-F454E4396EDA}"/>
                  </a:ext>
                </a:extLst>
              </p:cNvPr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</p:grpSpPr>
            <p:cxnSp>
              <p:nvCxnSpPr>
                <p:cNvPr id="153" name="直接连接符 152">
                  <a:extLst>
                    <a:ext uri="{FF2B5EF4-FFF2-40B4-BE49-F238E27FC236}">
                      <a16:creationId xmlns:a16="http://schemas.microsoft.com/office/drawing/2014/main" id="{84E3E839-2E04-42DC-94F6-CE421566B0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>
                  <a:extLst>
                    <a:ext uri="{FF2B5EF4-FFF2-40B4-BE49-F238E27FC236}">
                      <a16:creationId xmlns:a16="http://schemas.microsoft.com/office/drawing/2014/main" id="{68B21E9A-3AA5-4CD9-85FD-3E3F6B4A481F}"/>
                    </a:ext>
                  </a:extLst>
                </p:cNvPr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>
                  <a:extLst>
                    <a:ext uri="{FF2B5EF4-FFF2-40B4-BE49-F238E27FC236}">
                      <a16:creationId xmlns:a16="http://schemas.microsoft.com/office/drawing/2014/main" id="{7344C364-0A70-4517-AA16-2E3C162377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BD70457-48F8-4C04-B341-5F123C6C20F6}"/>
              </a:ext>
            </a:extLst>
          </p:cNvPr>
          <p:cNvSpPr txBox="1"/>
          <p:nvPr/>
        </p:nvSpPr>
        <p:spPr>
          <a:xfrm>
            <a:off x="3106340" y="2682327"/>
            <a:ext cx="5064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2048</a:t>
            </a:r>
            <a:r>
              <a:rPr lang="zh-CN" altLang="en-US" sz="60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项目汇报</a:t>
            </a:r>
          </a:p>
        </p:txBody>
      </p:sp>
    </p:spTree>
    <p:extLst>
      <p:ext uri="{BB962C8B-B14F-4D97-AF65-F5344CB8AC3E}">
        <p14:creationId xmlns:p14="http://schemas.microsoft.com/office/powerpoint/2010/main" val="130399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0">
        <p:cut/>
      </p:transition>
    </mc:Choice>
    <mc:Fallback xmlns="">
      <p:transition advClick="0" advTm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4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52BBC9B6-68A0-4B9D-BC2A-79ACE91852BD}"/>
              </a:ext>
            </a:extLst>
          </p:cNvPr>
          <p:cNvGrpSpPr/>
          <p:nvPr/>
        </p:nvGrpSpPr>
        <p:grpSpPr>
          <a:xfrm>
            <a:off x="52973" y="0"/>
            <a:ext cx="3166651" cy="1451312"/>
            <a:chOff x="0" y="842963"/>
            <a:chExt cx="3167063" cy="1450976"/>
          </a:xfrm>
          <a:gradFill>
            <a:gsLst>
              <a:gs pos="0">
                <a:srgbClr val="363F4A"/>
              </a:gs>
              <a:gs pos="100000">
                <a:srgbClr val="0070C0"/>
              </a:gs>
            </a:gsLst>
            <a:lin ang="0" scaled="0"/>
          </a:gradFill>
        </p:grpSpPr>
        <p:sp>
          <p:nvSpPr>
            <p:cNvPr id="6" name="Freeform 40">
              <a:extLst>
                <a:ext uri="{FF2B5EF4-FFF2-40B4-BE49-F238E27FC236}">
                  <a16:creationId xmlns:a16="http://schemas.microsoft.com/office/drawing/2014/main" id="{506F2786-1446-4B29-B677-FD632C8E8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41">
              <a:extLst>
                <a:ext uri="{FF2B5EF4-FFF2-40B4-BE49-F238E27FC236}">
                  <a16:creationId xmlns:a16="http://schemas.microsoft.com/office/drawing/2014/main" id="{AD7E8138-BE7A-476A-AE86-C298B2647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42">
              <a:extLst>
                <a:ext uri="{FF2B5EF4-FFF2-40B4-BE49-F238E27FC236}">
                  <a16:creationId xmlns:a16="http://schemas.microsoft.com/office/drawing/2014/main" id="{A32DE47F-10DB-479F-BB99-2222C2051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9" name="Oval 43">
              <a:extLst>
                <a:ext uri="{FF2B5EF4-FFF2-40B4-BE49-F238E27FC236}">
                  <a16:creationId xmlns:a16="http://schemas.microsoft.com/office/drawing/2014/main" id="{4E23C1CC-1CBB-47AF-9C65-76E6781CD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" name="Freeform 44">
              <a:extLst>
                <a:ext uri="{FF2B5EF4-FFF2-40B4-BE49-F238E27FC236}">
                  <a16:creationId xmlns:a16="http://schemas.microsoft.com/office/drawing/2014/main" id="{A7DE7C70-6CE6-4520-B9BC-E209643A5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1" name="Oval 45">
              <a:extLst>
                <a:ext uri="{FF2B5EF4-FFF2-40B4-BE49-F238E27FC236}">
                  <a16:creationId xmlns:a16="http://schemas.microsoft.com/office/drawing/2014/main" id="{127A38D2-D88B-48FC-8BBC-A779DB9C3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786E5DB0-0BE9-4127-BA33-C4B75844A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" name="Freeform 47">
              <a:extLst>
                <a:ext uri="{FF2B5EF4-FFF2-40B4-BE49-F238E27FC236}">
                  <a16:creationId xmlns:a16="http://schemas.microsoft.com/office/drawing/2014/main" id="{2CCC3F3A-732C-4602-B6CA-8B3269B82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" name="Freeform 48">
              <a:extLst>
                <a:ext uri="{FF2B5EF4-FFF2-40B4-BE49-F238E27FC236}">
                  <a16:creationId xmlns:a16="http://schemas.microsoft.com/office/drawing/2014/main" id="{DC0E4760-CF0A-4C9F-9BBC-5504F8EAA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" name="Oval 49">
              <a:extLst>
                <a:ext uri="{FF2B5EF4-FFF2-40B4-BE49-F238E27FC236}">
                  <a16:creationId xmlns:a16="http://schemas.microsoft.com/office/drawing/2014/main" id="{6F215A7B-8BE3-4811-980D-C64C508D4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35507" y="667665"/>
            <a:ext cx="341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3600" spc="30" dirty="0">
                <a:ln w="6350">
                  <a:noFill/>
                </a:ln>
                <a:solidFill>
                  <a:schemeClr val="accent5">
                    <a:lumMod val="50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亮点三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973" y="1459163"/>
            <a:ext cx="76199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可添加自己喜欢的音乐作为游戏背景音乐</a:t>
            </a:r>
            <a:endParaRPr lang="en-US" altLang="zh-CN" sz="3200" dirty="0"/>
          </a:p>
          <a:p>
            <a:r>
              <a:rPr lang="zh-CN" altLang="en-US" sz="3200" dirty="0"/>
              <a:t>可当成一个简单的音乐播放器</a:t>
            </a:r>
          </a:p>
        </p:txBody>
      </p:sp>
      <p:pic>
        <p:nvPicPr>
          <p:cNvPr id="16" name="图片 15"/>
          <p:cNvPicPr/>
          <p:nvPr/>
        </p:nvPicPr>
        <p:blipFill>
          <a:blip r:embed="rId3"/>
          <a:stretch>
            <a:fillRect/>
          </a:stretch>
        </p:blipFill>
        <p:spPr>
          <a:xfrm>
            <a:off x="5688697" y="2125227"/>
            <a:ext cx="5274310" cy="45967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02" y="2734777"/>
            <a:ext cx="4125666" cy="412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6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0">
        <p:cut/>
      </p:transition>
    </mc:Choice>
    <mc:Fallback xmlns="">
      <p:transition advClick="0" advTm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67E1F9B9-1C67-4C4B-A2F8-8DB6EA3A4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52BBC9B6-68A0-4B9D-BC2A-79ACE91852BD}"/>
              </a:ext>
            </a:extLst>
          </p:cNvPr>
          <p:cNvGrpSpPr/>
          <p:nvPr/>
        </p:nvGrpSpPr>
        <p:grpSpPr>
          <a:xfrm>
            <a:off x="1" y="843158"/>
            <a:ext cx="3166651" cy="1451312"/>
            <a:chOff x="0" y="842963"/>
            <a:chExt cx="3167063" cy="1450976"/>
          </a:xfrm>
          <a:gradFill>
            <a:gsLst>
              <a:gs pos="0">
                <a:srgbClr val="363F4A"/>
              </a:gs>
              <a:gs pos="100000">
                <a:srgbClr val="0070C0"/>
              </a:gs>
            </a:gsLst>
            <a:lin ang="0" scaled="0"/>
          </a:gradFill>
        </p:grpSpPr>
        <p:sp>
          <p:nvSpPr>
            <p:cNvPr id="6" name="Freeform 40">
              <a:extLst>
                <a:ext uri="{FF2B5EF4-FFF2-40B4-BE49-F238E27FC236}">
                  <a16:creationId xmlns:a16="http://schemas.microsoft.com/office/drawing/2014/main" id="{506F2786-1446-4B29-B677-FD632C8E8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41">
              <a:extLst>
                <a:ext uri="{FF2B5EF4-FFF2-40B4-BE49-F238E27FC236}">
                  <a16:creationId xmlns:a16="http://schemas.microsoft.com/office/drawing/2014/main" id="{AD7E8138-BE7A-476A-AE86-C298B2647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42">
              <a:extLst>
                <a:ext uri="{FF2B5EF4-FFF2-40B4-BE49-F238E27FC236}">
                  <a16:creationId xmlns:a16="http://schemas.microsoft.com/office/drawing/2014/main" id="{A32DE47F-10DB-479F-BB99-2222C2051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9" name="Oval 43">
              <a:extLst>
                <a:ext uri="{FF2B5EF4-FFF2-40B4-BE49-F238E27FC236}">
                  <a16:creationId xmlns:a16="http://schemas.microsoft.com/office/drawing/2014/main" id="{4E23C1CC-1CBB-47AF-9C65-76E6781CD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" name="Freeform 44">
              <a:extLst>
                <a:ext uri="{FF2B5EF4-FFF2-40B4-BE49-F238E27FC236}">
                  <a16:creationId xmlns:a16="http://schemas.microsoft.com/office/drawing/2014/main" id="{A7DE7C70-6CE6-4520-B9BC-E209643A5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Oval 45">
              <a:extLst>
                <a:ext uri="{FF2B5EF4-FFF2-40B4-BE49-F238E27FC236}">
                  <a16:creationId xmlns:a16="http://schemas.microsoft.com/office/drawing/2014/main" id="{127A38D2-D88B-48FC-8BBC-A779DB9C3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786E5DB0-0BE9-4127-BA33-C4B75844A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" name="Freeform 47">
              <a:extLst>
                <a:ext uri="{FF2B5EF4-FFF2-40B4-BE49-F238E27FC236}">
                  <a16:creationId xmlns:a16="http://schemas.microsoft.com/office/drawing/2014/main" id="{2CCC3F3A-732C-4602-B6CA-8B3269B82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" name="Freeform 48">
              <a:extLst>
                <a:ext uri="{FF2B5EF4-FFF2-40B4-BE49-F238E27FC236}">
                  <a16:creationId xmlns:a16="http://schemas.microsoft.com/office/drawing/2014/main" id="{DC0E4760-CF0A-4C9F-9BBC-5504F8EAA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" name="Oval 49">
              <a:extLst>
                <a:ext uri="{FF2B5EF4-FFF2-40B4-BE49-F238E27FC236}">
                  <a16:creationId xmlns:a16="http://schemas.microsoft.com/office/drawing/2014/main" id="{6F215A7B-8BE3-4811-980D-C64C508D4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Group 4">
            <a:extLst>
              <a:ext uri="{FF2B5EF4-FFF2-40B4-BE49-F238E27FC236}">
                <a16:creationId xmlns:a16="http://schemas.microsoft.com/office/drawing/2014/main" id="{537E6D19-E783-435C-B254-DE0CD40260D1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gradFill>
            <a:gsLst>
              <a:gs pos="0">
                <a:srgbClr val="363F4A"/>
              </a:gs>
              <a:gs pos="100000">
                <a:srgbClr val="0070C0"/>
              </a:gs>
            </a:gsLst>
            <a:lin ang="10800000" scaled="0"/>
          </a:gra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3676A40E-F933-4D10-B8C0-8D2762E39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6D25716-0CD0-41A1-A818-38E2EB60D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7">
              <a:extLst>
                <a:ext uri="{FF2B5EF4-FFF2-40B4-BE49-F238E27FC236}">
                  <a16:creationId xmlns:a16="http://schemas.microsoft.com/office/drawing/2014/main" id="{E18C53A7-AAC6-4BD5-B2DD-52BA49010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FA0EBAB2-9DB8-4C25-B36C-09BA9FDF3B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FE434D7-DD8A-48B9-8C72-0CD9907BE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F46CA8FC-A270-4BC1-8C3A-2F99CFAB2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8B63FE4-E1FD-4438-A0CA-AC1F6997E1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12">
              <a:extLst>
                <a:ext uri="{FF2B5EF4-FFF2-40B4-BE49-F238E27FC236}">
                  <a16:creationId xmlns:a16="http://schemas.microsoft.com/office/drawing/2014/main" id="{EA6AE2C6-A0CA-4BFA-A1CB-B6C896410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13">
              <a:extLst>
                <a:ext uri="{FF2B5EF4-FFF2-40B4-BE49-F238E27FC236}">
                  <a16:creationId xmlns:a16="http://schemas.microsoft.com/office/drawing/2014/main" id="{0DBA0538-EA77-4282-A766-B16D0B673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14">
              <a:extLst>
                <a:ext uri="{FF2B5EF4-FFF2-40B4-BE49-F238E27FC236}">
                  <a16:creationId xmlns:a16="http://schemas.microsoft.com/office/drawing/2014/main" id="{8C07227F-7575-4B31-B4BB-5A19741B5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15">
              <a:extLst>
                <a:ext uri="{FF2B5EF4-FFF2-40B4-BE49-F238E27FC236}">
                  <a16:creationId xmlns:a16="http://schemas.microsoft.com/office/drawing/2014/main" id="{44270B3F-C14A-47CC-8CDB-3118CF8EE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16">
              <a:extLst>
                <a:ext uri="{FF2B5EF4-FFF2-40B4-BE49-F238E27FC236}">
                  <a16:creationId xmlns:a16="http://schemas.microsoft.com/office/drawing/2014/main" id="{34659405-6605-4CB3-A3B8-F294BBB45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2A71C2BD-1E7A-4364-92E8-A60AAF63C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DA7A5083-9DE3-46E4-B003-8C55303C2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5835DA67-7A2A-4B28-897B-9BE99D82A6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F496A0FC-5E6B-4FC3-BBA2-4EB643B82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Oval 21">
              <a:extLst>
                <a:ext uri="{FF2B5EF4-FFF2-40B4-BE49-F238E27FC236}">
                  <a16:creationId xmlns:a16="http://schemas.microsoft.com/office/drawing/2014/main" id="{C453EB0C-D02C-4034-92B0-8273BB5F7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F7B79501-401F-4558-ACA7-7AEDC3D72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3C82837-F621-4445-AEF4-7034E9406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7C3B41F8-FE5C-48D5-8961-45A508150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7D8B1538-6574-45B1-A2F8-E8DA55ABA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7BDB1870-FE94-4D73-A3FC-4900935B5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4BA0EEE-96A2-4782-B6E5-B2E1AAB58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BDFD8CE7-2E6E-4A63-9CDD-D9891AFE3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8B623CC8-C253-4223-A47B-EF382B08E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225C3AC5-0D26-49F0-87BA-D15C57079F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BEB5FF20-F72D-4B9E-9B59-BEB706E55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9D654E36-CD07-448B-BC2E-6C2AB4A35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9126143D-4136-4785-AA72-CBF39DE80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4E5219D2-7DB2-45E6-B22A-D27A6ABCAF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4782D1D1-04E4-4E8D-A055-E10121085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B4932A48-DA68-44EF-AE85-844039DC0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43A4289-1594-42F6-BFDD-1907618D6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49FF1CBD-2139-42F6-8CEE-259030FB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DE2B70BD-5272-4FB7-8BCF-9040D8A22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7C629A5F-3038-4686-BB81-52381D18C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5">
              <a:extLst>
                <a:ext uri="{FF2B5EF4-FFF2-40B4-BE49-F238E27FC236}">
                  <a16:creationId xmlns:a16="http://schemas.microsoft.com/office/drawing/2014/main" id="{0890A98F-E27F-4C07-8449-0925712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6E378293-C59F-4407-B17D-00D455722A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3829F72A-6204-4A40-951C-602D69404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EBE75A3-8EDF-4397-A731-D66AF0390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322D4416-7269-4C3A-8127-513428E02E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4733014-6DC3-4764-B1BB-28254002F9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Oval 53">
              <a:extLst>
                <a:ext uri="{FF2B5EF4-FFF2-40B4-BE49-F238E27FC236}">
                  <a16:creationId xmlns:a16="http://schemas.microsoft.com/office/drawing/2014/main" id="{036A5FFE-B3D4-4494-BF96-F3B588790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Oval 54">
              <a:extLst>
                <a:ext uri="{FF2B5EF4-FFF2-40B4-BE49-F238E27FC236}">
                  <a16:creationId xmlns:a16="http://schemas.microsoft.com/office/drawing/2014/main" id="{DC0FAF92-1D51-427C-97FD-0B3936180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B32A69B5-9CF0-4D0F-8497-7A986C490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F7A4D77A-3DF5-476E-A537-E94923C2E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065557F0-D667-4859-9505-AA418FD5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9">
              <a:extLst>
                <a:ext uri="{FF2B5EF4-FFF2-40B4-BE49-F238E27FC236}">
                  <a16:creationId xmlns:a16="http://schemas.microsoft.com/office/drawing/2014/main" id="{7840F444-3EB0-4630-BF9C-7FB2FA63B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A1318570-2AF4-4718-81A8-278B79C90F37}"/>
              </a:ext>
            </a:extLst>
          </p:cNvPr>
          <p:cNvSpPr txBox="1"/>
          <p:nvPr/>
        </p:nvSpPr>
        <p:spPr>
          <a:xfrm flipH="1">
            <a:off x="4173762" y="2734384"/>
            <a:ext cx="4906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spc="30"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方正中倩简体" panose="03000509000000000000" pitchFamily="65" charset="-122"/>
                <a:ea typeface="方正中倩简体" panose="03000509000000000000" pitchFamily="65" charset="-122"/>
              </a:defRPr>
            </a:lvl1pPr>
          </a:lstStyle>
          <a:p>
            <a:pPr defTabSz="685800"/>
            <a:r>
              <a:rPr lang="zh-CN" altLang="en-US" sz="4800" b="0" dirty="0">
                <a:ln w="6350">
                  <a:noFill/>
                </a:ln>
                <a:solidFill>
                  <a:schemeClr val="accent5">
                    <a:lumMod val="50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项目演示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BF431FF-9D1C-4345-8A16-DD50BE8CBB0D}"/>
              </a:ext>
            </a:extLst>
          </p:cNvPr>
          <p:cNvGrpSpPr/>
          <p:nvPr/>
        </p:nvGrpSpPr>
        <p:grpSpPr>
          <a:xfrm>
            <a:off x="2768493" y="2617579"/>
            <a:ext cx="1074912" cy="1074912"/>
            <a:chOff x="5523005" y="2186837"/>
            <a:chExt cx="642258" cy="642258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00CFEF1C-4673-4560-80A4-639C9E9EC30E}"/>
                </a:ext>
              </a:extLst>
            </p:cNvPr>
            <p:cNvSpPr/>
            <p:nvPr/>
          </p:nvSpPr>
          <p:spPr>
            <a:xfrm>
              <a:off x="5523005" y="2186837"/>
              <a:ext cx="642258" cy="642258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chemeClr val="accent5">
                      <a:lumMod val="50000"/>
                    </a:schemeClr>
                  </a:gs>
                  <a:gs pos="100000">
                    <a:srgbClr val="0070C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000">
                <a:solidFill>
                  <a:srgbClr val="363F4A"/>
                </a:solidFill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8FDB38D9-4D41-4C5F-9B97-C4F1395D92C2}"/>
                </a:ext>
              </a:extLst>
            </p:cNvPr>
            <p:cNvSpPr txBox="1"/>
            <p:nvPr/>
          </p:nvSpPr>
          <p:spPr>
            <a:xfrm>
              <a:off x="5620394" y="2256628"/>
              <a:ext cx="503032" cy="4965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accent5">
                      <a:lumMod val="50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zh-CN" altLang="en-US" sz="48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895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0">
        <p:cut/>
      </p:transition>
    </mc:Choice>
    <mc:Fallback xmlns="">
      <p:transition advClick="0" advTm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67E1F9B9-1C67-4C4B-A2F8-8DB6EA3A4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52BBC9B6-68A0-4B9D-BC2A-79ACE91852BD}"/>
              </a:ext>
            </a:extLst>
          </p:cNvPr>
          <p:cNvGrpSpPr/>
          <p:nvPr/>
        </p:nvGrpSpPr>
        <p:grpSpPr>
          <a:xfrm>
            <a:off x="1" y="843158"/>
            <a:ext cx="3166651" cy="1451312"/>
            <a:chOff x="0" y="842963"/>
            <a:chExt cx="3167063" cy="1450976"/>
          </a:xfrm>
          <a:gradFill>
            <a:gsLst>
              <a:gs pos="0">
                <a:srgbClr val="363F4A"/>
              </a:gs>
              <a:gs pos="100000">
                <a:srgbClr val="0070C0"/>
              </a:gs>
            </a:gsLst>
            <a:lin ang="0" scaled="0"/>
          </a:gradFill>
        </p:grpSpPr>
        <p:sp>
          <p:nvSpPr>
            <p:cNvPr id="6" name="Freeform 40">
              <a:extLst>
                <a:ext uri="{FF2B5EF4-FFF2-40B4-BE49-F238E27FC236}">
                  <a16:creationId xmlns:a16="http://schemas.microsoft.com/office/drawing/2014/main" id="{506F2786-1446-4B29-B677-FD632C8E8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41">
              <a:extLst>
                <a:ext uri="{FF2B5EF4-FFF2-40B4-BE49-F238E27FC236}">
                  <a16:creationId xmlns:a16="http://schemas.microsoft.com/office/drawing/2014/main" id="{AD7E8138-BE7A-476A-AE86-C298B2647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42">
              <a:extLst>
                <a:ext uri="{FF2B5EF4-FFF2-40B4-BE49-F238E27FC236}">
                  <a16:creationId xmlns:a16="http://schemas.microsoft.com/office/drawing/2014/main" id="{A32DE47F-10DB-479F-BB99-2222C2051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9" name="Oval 43">
              <a:extLst>
                <a:ext uri="{FF2B5EF4-FFF2-40B4-BE49-F238E27FC236}">
                  <a16:creationId xmlns:a16="http://schemas.microsoft.com/office/drawing/2014/main" id="{4E23C1CC-1CBB-47AF-9C65-76E6781CD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" name="Freeform 44">
              <a:extLst>
                <a:ext uri="{FF2B5EF4-FFF2-40B4-BE49-F238E27FC236}">
                  <a16:creationId xmlns:a16="http://schemas.microsoft.com/office/drawing/2014/main" id="{A7DE7C70-6CE6-4520-B9BC-E209643A5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Oval 45">
              <a:extLst>
                <a:ext uri="{FF2B5EF4-FFF2-40B4-BE49-F238E27FC236}">
                  <a16:creationId xmlns:a16="http://schemas.microsoft.com/office/drawing/2014/main" id="{127A38D2-D88B-48FC-8BBC-A779DB9C3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786E5DB0-0BE9-4127-BA33-C4B75844A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" name="Freeform 47">
              <a:extLst>
                <a:ext uri="{FF2B5EF4-FFF2-40B4-BE49-F238E27FC236}">
                  <a16:creationId xmlns:a16="http://schemas.microsoft.com/office/drawing/2014/main" id="{2CCC3F3A-732C-4602-B6CA-8B3269B82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" name="Freeform 48">
              <a:extLst>
                <a:ext uri="{FF2B5EF4-FFF2-40B4-BE49-F238E27FC236}">
                  <a16:creationId xmlns:a16="http://schemas.microsoft.com/office/drawing/2014/main" id="{DC0E4760-CF0A-4C9F-9BBC-5504F8EAA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" name="Oval 49">
              <a:extLst>
                <a:ext uri="{FF2B5EF4-FFF2-40B4-BE49-F238E27FC236}">
                  <a16:creationId xmlns:a16="http://schemas.microsoft.com/office/drawing/2014/main" id="{6F215A7B-8BE3-4811-980D-C64C508D4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Group 4">
            <a:extLst>
              <a:ext uri="{FF2B5EF4-FFF2-40B4-BE49-F238E27FC236}">
                <a16:creationId xmlns:a16="http://schemas.microsoft.com/office/drawing/2014/main" id="{537E6D19-E783-435C-B254-DE0CD40260D1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gradFill>
            <a:gsLst>
              <a:gs pos="0">
                <a:srgbClr val="363F4A"/>
              </a:gs>
              <a:gs pos="100000">
                <a:srgbClr val="0070C0"/>
              </a:gs>
            </a:gsLst>
            <a:lin ang="10800000" scaled="0"/>
          </a:gra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3676A40E-F933-4D10-B8C0-8D2762E39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6D25716-0CD0-41A1-A818-38E2EB60D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7">
              <a:extLst>
                <a:ext uri="{FF2B5EF4-FFF2-40B4-BE49-F238E27FC236}">
                  <a16:creationId xmlns:a16="http://schemas.microsoft.com/office/drawing/2014/main" id="{E18C53A7-AAC6-4BD5-B2DD-52BA49010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FA0EBAB2-9DB8-4C25-B36C-09BA9FDF3B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FE434D7-DD8A-48B9-8C72-0CD9907BE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F46CA8FC-A270-4BC1-8C3A-2F99CFAB2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8B63FE4-E1FD-4438-A0CA-AC1F6997E1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12">
              <a:extLst>
                <a:ext uri="{FF2B5EF4-FFF2-40B4-BE49-F238E27FC236}">
                  <a16:creationId xmlns:a16="http://schemas.microsoft.com/office/drawing/2014/main" id="{EA6AE2C6-A0CA-4BFA-A1CB-B6C896410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13">
              <a:extLst>
                <a:ext uri="{FF2B5EF4-FFF2-40B4-BE49-F238E27FC236}">
                  <a16:creationId xmlns:a16="http://schemas.microsoft.com/office/drawing/2014/main" id="{0DBA0538-EA77-4282-A766-B16D0B673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14">
              <a:extLst>
                <a:ext uri="{FF2B5EF4-FFF2-40B4-BE49-F238E27FC236}">
                  <a16:creationId xmlns:a16="http://schemas.microsoft.com/office/drawing/2014/main" id="{8C07227F-7575-4B31-B4BB-5A19741B5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15">
              <a:extLst>
                <a:ext uri="{FF2B5EF4-FFF2-40B4-BE49-F238E27FC236}">
                  <a16:creationId xmlns:a16="http://schemas.microsoft.com/office/drawing/2014/main" id="{44270B3F-C14A-47CC-8CDB-3118CF8EE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16">
              <a:extLst>
                <a:ext uri="{FF2B5EF4-FFF2-40B4-BE49-F238E27FC236}">
                  <a16:creationId xmlns:a16="http://schemas.microsoft.com/office/drawing/2014/main" id="{34659405-6605-4CB3-A3B8-F294BBB45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2A71C2BD-1E7A-4364-92E8-A60AAF63C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DA7A5083-9DE3-46E4-B003-8C55303C2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5835DA67-7A2A-4B28-897B-9BE99D82A6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F496A0FC-5E6B-4FC3-BBA2-4EB643B82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Oval 21">
              <a:extLst>
                <a:ext uri="{FF2B5EF4-FFF2-40B4-BE49-F238E27FC236}">
                  <a16:creationId xmlns:a16="http://schemas.microsoft.com/office/drawing/2014/main" id="{C453EB0C-D02C-4034-92B0-8273BB5F7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F7B79501-401F-4558-ACA7-7AEDC3D72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3C82837-F621-4445-AEF4-7034E9406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7C3B41F8-FE5C-48D5-8961-45A508150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7D8B1538-6574-45B1-A2F8-E8DA55ABA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7BDB1870-FE94-4D73-A3FC-4900935B5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4BA0EEE-96A2-4782-B6E5-B2E1AAB58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BDFD8CE7-2E6E-4A63-9CDD-D9891AFE3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8B623CC8-C253-4223-A47B-EF382B08E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225C3AC5-0D26-49F0-87BA-D15C57079F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BEB5FF20-F72D-4B9E-9B59-BEB706E55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9D654E36-CD07-448B-BC2E-6C2AB4A35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9126143D-4136-4785-AA72-CBF39DE80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4E5219D2-7DB2-45E6-B22A-D27A6ABCAF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4782D1D1-04E4-4E8D-A055-E10121085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B4932A48-DA68-44EF-AE85-844039DC0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43A4289-1594-42F6-BFDD-1907618D6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49FF1CBD-2139-42F6-8CEE-259030FB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DE2B70BD-5272-4FB7-8BCF-9040D8A22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7C629A5F-3038-4686-BB81-52381D18C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5">
              <a:extLst>
                <a:ext uri="{FF2B5EF4-FFF2-40B4-BE49-F238E27FC236}">
                  <a16:creationId xmlns:a16="http://schemas.microsoft.com/office/drawing/2014/main" id="{0890A98F-E27F-4C07-8449-0925712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6E378293-C59F-4407-B17D-00D455722A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3829F72A-6204-4A40-951C-602D69404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EBE75A3-8EDF-4397-A731-D66AF0390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322D4416-7269-4C3A-8127-513428E02E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4733014-6DC3-4764-B1BB-28254002F9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Oval 53">
              <a:extLst>
                <a:ext uri="{FF2B5EF4-FFF2-40B4-BE49-F238E27FC236}">
                  <a16:creationId xmlns:a16="http://schemas.microsoft.com/office/drawing/2014/main" id="{036A5FFE-B3D4-4494-BF96-F3B588790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Oval 54">
              <a:extLst>
                <a:ext uri="{FF2B5EF4-FFF2-40B4-BE49-F238E27FC236}">
                  <a16:creationId xmlns:a16="http://schemas.microsoft.com/office/drawing/2014/main" id="{DC0FAF92-1D51-427C-97FD-0B3936180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B32A69B5-9CF0-4D0F-8497-7A986C490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F7A4D77A-3DF5-476E-A537-E94923C2E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065557F0-D667-4859-9505-AA418FD5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9">
              <a:extLst>
                <a:ext uri="{FF2B5EF4-FFF2-40B4-BE49-F238E27FC236}">
                  <a16:creationId xmlns:a16="http://schemas.microsoft.com/office/drawing/2014/main" id="{7840F444-3EB0-4630-BF9C-7FB2FA63B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A1318570-2AF4-4718-81A8-278B79C90F37}"/>
              </a:ext>
            </a:extLst>
          </p:cNvPr>
          <p:cNvSpPr txBox="1"/>
          <p:nvPr/>
        </p:nvSpPr>
        <p:spPr>
          <a:xfrm flipH="1">
            <a:off x="4173762" y="2734384"/>
            <a:ext cx="4906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spc="30"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方正中倩简体" panose="03000509000000000000" pitchFamily="65" charset="-122"/>
                <a:ea typeface="方正中倩简体" panose="03000509000000000000" pitchFamily="65" charset="-122"/>
              </a:defRPr>
            </a:lvl1pPr>
          </a:lstStyle>
          <a:p>
            <a:pPr defTabSz="685800"/>
            <a:r>
              <a:rPr lang="zh-CN" altLang="en-US" sz="4800" b="0" dirty="0">
                <a:ln w="6350">
                  <a:noFill/>
                </a:ln>
                <a:solidFill>
                  <a:schemeClr val="accent5">
                    <a:lumMod val="50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项目总结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BF431FF-9D1C-4345-8A16-DD50BE8CBB0D}"/>
              </a:ext>
            </a:extLst>
          </p:cNvPr>
          <p:cNvGrpSpPr/>
          <p:nvPr/>
        </p:nvGrpSpPr>
        <p:grpSpPr>
          <a:xfrm>
            <a:off x="2768493" y="2617579"/>
            <a:ext cx="1074912" cy="1074912"/>
            <a:chOff x="5523005" y="2186837"/>
            <a:chExt cx="642258" cy="642258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00CFEF1C-4673-4560-80A4-639C9E9EC30E}"/>
                </a:ext>
              </a:extLst>
            </p:cNvPr>
            <p:cNvSpPr/>
            <p:nvPr/>
          </p:nvSpPr>
          <p:spPr>
            <a:xfrm>
              <a:off x="5523005" y="2186837"/>
              <a:ext cx="642258" cy="642258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chemeClr val="accent5">
                      <a:lumMod val="50000"/>
                    </a:schemeClr>
                  </a:gs>
                  <a:gs pos="100000">
                    <a:srgbClr val="0070C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000">
                <a:solidFill>
                  <a:srgbClr val="363F4A"/>
                </a:solidFill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8FDB38D9-4D41-4C5F-9B97-C4F1395D92C2}"/>
                </a:ext>
              </a:extLst>
            </p:cNvPr>
            <p:cNvSpPr txBox="1"/>
            <p:nvPr/>
          </p:nvSpPr>
          <p:spPr>
            <a:xfrm>
              <a:off x="5620394" y="2256628"/>
              <a:ext cx="491538" cy="4965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accent5">
                      <a:lumMod val="50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zh-CN" altLang="en-US" sz="48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091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0">
        <p:cut/>
      </p:transition>
    </mc:Choice>
    <mc:Fallback xmlns="">
      <p:transition advClick="0" advTm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52BBC9B6-68A0-4B9D-BC2A-79ACE91852BD}"/>
              </a:ext>
            </a:extLst>
          </p:cNvPr>
          <p:cNvGrpSpPr/>
          <p:nvPr/>
        </p:nvGrpSpPr>
        <p:grpSpPr>
          <a:xfrm>
            <a:off x="52973" y="0"/>
            <a:ext cx="3166651" cy="1451312"/>
            <a:chOff x="0" y="842963"/>
            <a:chExt cx="3167063" cy="1450976"/>
          </a:xfrm>
          <a:gradFill>
            <a:gsLst>
              <a:gs pos="0">
                <a:srgbClr val="363F4A"/>
              </a:gs>
              <a:gs pos="100000">
                <a:srgbClr val="0070C0"/>
              </a:gs>
            </a:gsLst>
            <a:lin ang="0" scaled="0"/>
          </a:gradFill>
        </p:grpSpPr>
        <p:sp>
          <p:nvSpPr>
            <p:cNvPr id="6" name="Freeform 40">
              <a:extLst>
                <a:ext uri="{FF2B5EF4-FFF2-40B4-BE49-F238E27FC236}">
                  <a16:creationId xmlns:a16="http://schemas.microsoft.com/office/drawing/2014/main" id="{506F2786-1446-4B29-B677-FD632C8E8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41">
              <a:extLst>
                <a:ext uri="{FF2B5EF4-FFF2-40B4-BE49-F238E27FC236}">
                  <a16:creationId xmlns:a16="http://schemas.microsoft.com/office/drawing/2014/main" id="{AD7E8138-BE7A-476A-AE86-C298B2647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42">
              <a:extLst>
                <a:ext uri="{FF2B5EF4-FFF2-40B4-BE49-F238E27FC236}">
                  <a16:creationId xmlns:a16="http://schemas.microsoft.com/office/drawing/2014/main" id="{A32DE47F-10DB-479F-BB99-2222C2051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9" name="Oval 43">
              <a:extLst>
                <a:ext uri="{FF2B5EF4-FFF2-40B4-BE49-F238E27FC236}">
                  <a16:creationId xmlns:a16="http://schemas.microsoft.com/office/drawing/2014/main" id="{4E23C1CC-1CBB-47AF-9C65-76E6781CD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" name="Freeform 44">
              <a:extLst>
                <a:ext uri="{FF2B5EF4-FFF2-40B4-BE49-F238E27FC236}">
                  <a16:creationId xmlns:a16="http://schemas.microsoft.com/office/drawing/2014/main" id="{A7DE7C70-6CE6-4520-B9BC-E209643A5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1" name="Oval 45">
              <a:extLst>
                <a:ext uri="{FF2B5EF4-FFF2-40B4-BE49-F238E27FC236}">
                  <a16:creationId xmlns:a16="http://schemas.microsoft.com/office/drawing/2014/main" id="{127A38D2-D88B-48FC-8BBC-A779DB9C3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786E5DB0-0BE9-4127-BA33-C4B75844A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" name="Freeform 47">
              <a:extLst>
                <a:ext uri="{FF2B5EF4-FFF2-40B4-BE49-F238E27FC236}">
                  <a16:creationId xmlns:a16="http://schemas.microsoft.com/office/drawing/2014/main" id="{2CCC3F3A-732C-4602-B6CA-8B3269B82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" name="Freeform 48">
              <a:extLst>
                <a:ext uri="{FF2B5EF4-FFF2-40B4-BE49-F238E27FC236}">
                  <a16:creationId xmlns:a16="http://schemas.microsoft.com/office/drawing/2014/main" id="{DC0E4760-CF0A-4C9F-9BBC-5504F8EAA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" name="Oval 49">
              <a:extLst>
                <a:ext uri="{FF2B5EF4-FFF2-40B4-BE49-F238E27FC236}">
                  <a16:creationId xmlns:a16="http://schemas.microsoft.com/office/drawing/2014/main" id="{6F215A7B-8BE3-4811-980D-C64C508D4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Group 4">
            <a:extLst>
              <a:ext uri="{FF2B5EF4-FFF2-40B4-BE49-F238E27FC236}">
                <a16:creationId xmlns:a16="http://schemas.microsoft.com/office/drawing/2014/main" id="{537E6D19-E783-435C-B254-DE0CD40260D1}"/>
              </a:ext>
            </a:extLst>
          </p:cNvPr>
          <p:cNvGrpSpPr>
            <a:grpSpLocks noChangeAspect="1"/>
          </p:cNvGrpSpPr>
          <p:nvPr/>
        </p:nvGrpSpPr>
        <p:grpSpPr bwMode="auto">
          <a:xfrm rot="5400000">
            <a:off x="8970035" y="3636036"/>
            <a:ext cx="3766340" cy="2677589"/>
            <a:chOff x="2074" y="-2"/>
            <a:chExt cx="4082" cy="2902"/>
          </a:xfrm>
          <a:gradFill>
            <a:gsLst>
              <a:gs pos="0">
                <a:srgbClr val="363F4A"/>
              </a:gs>
              <a:gs pos="100000">
                <a:srgbClr val="0070C0"/>
              </a:gs>
            </a:gsLst>
            <a:lin ang="10800000" scaled="0"/>
          </a:gra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3676A40E-F933-4D10-B8C0-8D2762E39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6D25716-0CD0-41A1-A818-38E2EB60D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7">
              <a:extLst>
                <a:ext uri="{FF2B5EF4-FFF2-40B4-BE49-F238E27FC236}">
                  <a16:creationId xmlns:a16="http://schemas.microsoft.com/office/drawing/2014/main" id="{E18C53A7-AAC6-4BD5-B2DD-52BA49010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FA0EBAB2-9DB8-4C25-B36C-09BA9FDF3B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FE434D7-DD8A-48B9-8C72-0CD9907BE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F46CA8FC-A270-4BC1-8C3A-2F99CFAB2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8B63FE4-E1FD-4438-A0CA-AC1F6997E1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12">
              <a:extLst>
                <a:ext uri="{FF2B5EF4-FFF2-40B4-BE49-F238E27FC236}">
                  <a16:creationId xmlns:a16="http://schemas.microsoft.com/office/drawing/2014/main" id="{EA6AE2C6-A0CA-4BFA-A1CB-B6C896410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13">
              <a:extLst>
                <a:ext uri="{FF2B5EF4-FFF2-40B4-BE49-F238E27FC236}">
                  <a16:creationId xmlns:a16="http://schemas.microsoft.com/office/drawing/2014/main" id="{0DBA0538-EA77-4282-A766-B16D0B673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14">
              <a:extLst>
                <a:ext uri="{FF2B5EF4-FFF2-40B4-BE49-F238E27FC236}">
                  <a16:creationId xmlns:a16="http://schemas.microsoft.com/office/drawing/2014/main" id="{8C07227F-7575-4B31-B4BB-5A19741B5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15">
              <a:extLst>
                <a:ext uri="{FF2B5EF4-FFF2-40B4-BE49-F238E27FC236}">
                  <a16:creationId xmlns:a16="http://schemas.microsoft.com/office/drawing/2014/main" id="{44270B3F-C14A-47CC-8CDB-3118CF8EE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16">
              <a:extLst>
                <a:ext uri="{FF2B5EF4-FFF2-40B4-BE49-F238E27FC236}">
                  <a16:creationId xmlns:a16="http://schemas.microsoft.com/office/drawing/2014/main" id="{34659405-6605-4CB3-A3B8-F294BBB45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2A71C2BD-1E7A-4364-92E8-A60AAF63C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DA7A5083-9DE3-46E4-B003-8C55303C2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5835DA67-7A2A-4B28-897B-9BE99D82A6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F496A0FC-5E6B-4FC3-BBA2-4EB643B82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Oval 21">
              <a:extLst>
                <a:ext uri="{FF2B5EF4-FFF2-40B4-BE49-F238E27FC236}">
                  <a16:creationId xmlns:a16="http://schemas.microsoft.com/office/drawing/2014/main" id="{C453EB0C-D02C-4034-92B0-8273BB5F7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F7B79501-401F-4558-ACA7-7AEDC3D72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3C82837-F621-4445-AEF4-7034E9406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7C3B41F8-FE5C-48D5-8961-45A508150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7D8B1538-6574-45B1-A2F8-E8DA55ABA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7BDB1870-FE94-4D73-A3FC-4900935B5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4BA0EEE-96A2-4782-B6E5-B2E1AAB58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BDFD8CE7-2E6E-4A63-9CDD-D9891AFE3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8B623CC8-C253-4223-A47B-EF382B08E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225C3AC5-0D26-49F0-87BA-D15C57079F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BEB5FF20-F72D-4B9E-9B59-BEB706E55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9D654E36-CD07-448B-BC2E-6C2AB4A35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9126143D-4136-4785-AA72-CBF39DE80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4E5219D2-7DB2-45E6-B22A-D27A6ABCAF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4782D1D1-04E4-4E8D-A055-E10121085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B4932A48-DA68-44EF-AE85-844039DC0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43A4289-1594-42F6-BFDD-1907618D6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49FF1CBD-2139-42F6-8CEE-259030FB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DE2B70BD-5272-4FB7-8BCF-9040D8A22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7C629A5F-3038-4686-BB81-52381D18C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5">
              <a:extLst>
                <a:ext uri="{FF2B5EF4-FFF2-40B4-BE49-F238E27FC236}">
                  <a16:creationId xmlns:a16="http://schemas.microsoft.com/office/drawing/2014/main" id="{0890A98F-E27F-4C07-8449-0925712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6E378293-C59F-4407-B17D-00D455722A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3829F72A-6204-4A40-951C-602D69404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EBE75A3-8EDF-4397-A731-D66AF0390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322D4416-7269-4C3A-8127-513428E02E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4733014-6DC3-4764-B1BB-28254002F9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Oval 53">
              <a:extLst>
                <a:ext uri="{FF2B5EF4-FFF2-40B4-BE49-F238E27FC236}">
                  <a16:creationId xmlns:a16="http://schemas.microsoft.com/office/drawing/2014/main" id="{036A5FFE-B3D4-4494-BF96-F3B588790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Oval 54">
              <a:extLst>
                <a:ext uri="{FF2B5EF4-FFF2-40B4-BE49-F238E27FC236}">
                  <a16:creationId xmlns:a16="http://schemas.microsoft.com/office/drawing/2014/main" id="{DC0FAF92-1D51-427C-97FD-0B3936180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B32A69B5-9CF0-4D0F-8497-7A986C490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F7A4D77A-3DF5-476E-A537-E94923C2E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065557F0-D667-4859-9505-AA418FD5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9">
              <a:extLst>
                <a:ext uri="{FF2B5EF4-FFF2-40B4-BE49-F238E27FC236}">
                  <a16:creationId xmlns:a16="http://schemas.microsoft.com/office/drawing/2014/main" id="{7840F444-3EB0-4630-BF9C-7FB2FA63B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07702" y="620315"/>
            <a:ext cx="2888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4000" spc="30" dirty="0">
                <a:ln w="6350">
                  <a:noFill/>
                </a:ln>
                <a:solidFill>
                  <a:schemeClr val="accent5">
                    <a:lumMod val="50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项目总结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-449856" y="1512557"/>
            <a:ext cx="696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3200" spc="30" dirty="0">
                <a:ln w="6350">
                  <a:noFill/>
                </a:ln>
                <a:solidFill>
                  <a:schemeClr val="accent5">
                    <a:lumMod val="50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  01 </a:t>
            </a:r>
            <a:r>
              <a:rPr lang="zh-CN" altLang="en-US" sz="3200" spc="30" dirty="0">
                <a:ln w="6350">
                  <a:noFill/>
                </a:ln>
                <a:solidFill>
                  <a:schemeClr val="accent5">
                    <a:lumMod val="50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学习方法</a:t>
            </a:r>
          </a:p>
        </p:txBody>
      </p:sp>
      <p:sp>
        <p:nvSpPr>
          <p:cNvPr id="66" name="矩形 65"/>
          <p:cNvSpPr/>
          <p:nvPr/>
        </p:nvSpPr>
        <p:spPr>
          <a:xfrm>
            <a:off x="423978" y="2088574"/>
            <a:ext cx="9815244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通过这次实训，我学会了更好的学习方式，更加感受到实践的重要性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-431402" y="2854178"/>
            <a:ext cx="696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3200" spc="30" dirty="0">
                <a:ln w="6350">
                  <a:noFill/>
                </a:ln>
                <a:solidFill>
                  <a:schemeClr val="accent5">
                    <a:lumMod val="50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  02 </a:t>
            </a:r>
            <a:r>
              <a:rPr lang="zh-CN" altLang="en-US" sz="3200" spc="30" dirty="0">
                <a:ln w="6350">
                  <a:noFill/>
                </a:ln>
                <a:solidFill>
                  <a:schemeClr val="accent5">
                    <a:lumMod val="50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体验完整的开发流程</a:t>
            </a:r>
          </a:p>
        </p:txBody>
      </p:sp>
      <p:sp>
        <p:nvSpPr>
          <p:cNvPr id="69" name="矩形 68"/>
          <p:cNvSpPr/>
          <p:nvPr/>
        </p:nvSpPr>
        <p:spPr>
          <a:xfrm>
            <a:off x="442432" y="3430195"/>
            <a:ext cx="9815244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整个项目都是由自己一个人完成，完整的体验了开发一个项目的流程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-386364" y="4295638"/>
            <a:ext cx="696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3200" spc="30" dirty="0">
                <a:ln w="6350">
                  <a:noFill/>
                </a:ln>
                <a:solidFill>
                  <a:schemeClr val="accent5">
                    <a:lumMod val="50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  03 </a:t>
            </a:r>
            <a:r>
              <a:rPr lang="zh-CN" altLang="en-US" sz="3200" spc="30" dirty="0">
                <a:ln w="6350">
                  <a:noFill/>
                </a:ln>
                <a:solidFill>
                  <a:schemeClr val="accent5">
                    <a:lumMod val="50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代码规范</a:t>
            </a:r>
          </a:p>
        </p:txBody>
      </p:sp>
      <p:sp>
        <p:nvSpPr>
          <p:cNvPr id="71" name="矩形 70"/>
          <p:cNvSpPr/>
          <p:nvPr/>
        </p:nvSpPr>
        <p:spPr>
          <a:xfrm>
            <a:off x="487470" y="4871655"/>
            <a:ext cx="9092452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/>
              <a:t>学习到正规代码的书写要求，根据项目的需求分析来敲代码，写一些有意义且让人看见就知道这段代码写的是什么，实现的是哪些功能的代码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061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0">
        <p:cut/>
      </p:transition>
    </mc:Choice>
    <mc:Fallback xmlns="">
      <p:transition advClick="0" advTm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8" grpId="0"/>
      <p:bldP spid="69" grpId="0"/>
      <p:bldP spid="70" grpId="0"/>
      <p:bldP spid="7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C0FD87B-BA26-496C-8BC8-905CF75AC3C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82775" y="-289869"/>
            <a:ext cx="7153202" cy="6677352"/>
            <a:chOff x="1526" y="-2"/>
            <a:chExt cx="4630" cy="4322"/>
          </a:xfrm>
          <a:gradFill>
            <a:gsLst>
              <a:gs pos="0">
                <a:srgbClr val="20AEE5"/>
              </a:gs>
              <a:gs pos="33372">
                <a:srgbClr val="0070C0"/>
              </a:gs>
              <a:gs pos="81000">
                <a:schemeClr val="accent5">
                  <a:lumMod val="50000"/>
                </a:schemeClr>
              </a:gs>
            </a:gsLst>
            <a:lin ang="0" scaled="0"/>
          </a:gradFill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E40D8B52-EEA1-4DAF-B1C2-19AF9AB38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780DFFC-082A-4ACB-92AD-E97304168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7017A967-C9C9-4C68-B31F-0344FF212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B9A92A68-DB03-46AD-871C-AA4A57C76F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FEC4D34A-A1EE-4669-81D5-8FDBB22929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69779587-73C0-45B9-984C-76A2F3AC4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3389D55-EF24-4C51-A0B6-847A560625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AB95B669-D118-49B4-B076-34E1CF674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7869C95E-5B3C-44AF-B021-88046E62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5D1C3770-E3F0-47F7-8AA4-BE4C763C8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D3BFFBF3-056F-4F34-B9DA-256C02BB3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A0953316-3C83-4ECB-8262-E8BD7BAB9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0BC2C64-1117-420C-9ED2-25FED6A197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3EE3E1AF-C15B-4899-A1D9-01F3B7B84B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0A8783C3-32F8-4DE4-A2E4-7AB2825486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01BD1A0B-8878-4671-9142-9CD689482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21">
              <a:extLst>
                <a:ext uri="{FF2B5EF4-FFF2-40B4-BE49-F238E27FC236}">
                  <a16:creationId xmlns:a16="http://schemas.microsoft.com/office/drawing/2014/main" id="{DADCA038-1608-45B5-A468-89C54CFDF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D9CB4250-349C-4BF2-9FB6-B22CAEB02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C8B9B308-0073-4333-BE88-E4816B769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668A9790-4326-4D4E-AC6B-43FC12D27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1" y="1751"/>
              <a:ext cx="480" cy="2483"/>
            </a:xfrm>
            <a:custGeom>
              <a:avLst/>
              <a:gdLst>
                <a:gd name="T0" fmla="*/ 271 w 284"/>
                <a:gd name="T1" fmla="*/ 717 h 1467"/>
                <a:gd name="T2" fmla="*/ 271 w 284"/>
                <a:gd name="T3" fmla="*/ 536 h 1467"/>
                <a:gd name="T4" fmla="*/ 140 w 284"/>
                <a:gd name="T5" fmla="*/ 406 h 1467"/>
                <a:gd name="T6" fmla="*/ 140 w 284"/>
                <a:gd name="T7" fmla="*/ 131 h 1467"/>
                <a:gd name="T8" fmla="*/ 7 w 284"/>
                <a:gd name="T9" fmla="*/ 0 h 1467"/>
                <a:gd name="T10" fmla="*/ 0 w 284"/>
                <a:gd name="T11" fmla="*/ 7 h 1467"/>
                <a:gd name="T12" fmla="*/ 129 w 284"/>
                <a:gd name="T13" fmla="*/ 136 h 1467"/>
                <a:gd name="T14" fmla="*/ 129 w 284"/>
                <a:gd name="T15" fmla="*/ 809 h 1467"/>
                <a:gd name="T16" fmla="*/ 44 w 284"/>
                <a:gd name="T17" fmla="*/ 858 h 1467"/>
                <a:gd name="T18" fmla="*/ 44 w 284"/>
                <a:gd name="T19" fmla="*/ 961 h 1467"/>
                <a:gd name="T20" fmla="*/ 129 w 284"/>
                <a:gd name="T21" fmla="*/ 1009 h 1467"/>
                <a:gd name="T22" fmla="*/ 129 w 284"/>
                <a:gd name="T23" fmla="*/ 1467 h 1467"/>
                <a:gd name="T24" fmla="*/ 140 w 284"/>
                <a:gd name="T25" fmla="*/ 1467 h 1467"/>
                <a:gd name="T26" fmla="*/ 140 w 284"/>
                <a:gd name="T27" fmla="*/ 1009 h 1467"/>
                <a:gd name="T28" fmla="*/ 167 w 284"/>
                <a:gd name="T29" fmla="*/ 994 h 1467"/>
                <a:gd name="T30" fmla="*/ 167 w 284"/>
                <a:gd name="T31" fmla="*/ 1255 h 1467"/>
                <a:gd name="T32" fmla="*/ 155 w 284"/>
                <a:gd name="T33" fmla="*/ 1270 h 1467"/>
                <a:gd name="T34" fmla="*/ 172 w 284"/>
                <a:gd name="T35" fmla="*/ 1287 h 1467"/>
                <a:gd name="T36" fmla="*/ 189 w 284"/>
                <a:gd name="T37" fmla="*/ 1270 h 1467"/>
                <a:gd name="T38" fmla="*/ 177 w 284"/>
                <a:gd name="T39" fmla="*/ 1255 h 1467"/>
                <a:gd name="T40" fmla="*/ 177 w 284"/>
                <a:gd name="T41" fmla="*/ 988 h 1467"/>
                <a:gd name="T42" fmla="*/ 225 w 284"/>
                <a:gd name="T43" fmla="*/ 961 h 1467"/>
                <a:gd name="T44" fmla="*/ 225 w 284"/>
                <a:gd name="T45" fmla="*/ 858 h 1467"/>
                <a:gd name="T46" fmla="*/ 140 w 284"/>
                <a:gd name="T47" fmla="*/ 809 h 1467"/>
                <a:gd name="T48" fmla="*/ 140 w 284"/>
                <a:gd name="T49" fmla="*/ 420 h 1467"/>
                <a:gd name="T50" fmla="*/ 261 w 284"/>
                <a:gd name="T51" fmla="*/ 540 h 1467"/>
                <a:gd name="T52" fmla="*/ 261 w 284"/>
                <a:gd name="T53" fmla="*/ 717 h 1467"/>
                <a:gd name="T54" fmla="*/ 250 w 284"/>
                <a:gd name="T55" fmla="*/ 733 h 1467"/>
                <a:gd name="T56" fmla="*/ 267 w 284"/>
                <a:gd name="T57" fmla="*/ 749 h 1467"/>
                <a:gd name="T58" fmla="*/ 284 w 284"/>
                <a:gd name="T59" fmla="*/ 733 h 1467"/>
                <a:gd name="T60" fmla="*/ 271 w 284"/>
                <a:gd name="T61" fmla="*/ 717 h 1467"/>
                <a:gd name="T62" fmla="*/ 215 w 284"/>
                <a:gd name="T63" fmla="*/ 955 h 1467"/>
                <a:gd name="T64" fmla="*/ 169 w 284"/>
                <a:gd name="T65" fmla="*/ 981 h 1467"/>
                <a:gd name="T66" fmla="*/ 167 w 284"/>
                <a:gd name="T67" fmla="*/ 981 h 1467"/>
                <a:gd name="T68" fmla="*/ 167 w 284"/>
                <a:gd name="T69" fmla="*/ 982 h 1467"/>
                <a:gd name="T70" fmla="*/ 135 w 284"/>
                <a:gd name="T71" fmla="*/ 1001 h 1467"/>
                <a:gd name="T72" fmla="*/ 54 w 284"/>
                <a:gd name="T73" fmla="*/ 955 h 1467"/>
                <a:gd name="T74" fmla="*/ 54 w 284"/>
                <a:gd name="T75" fmla="*/ 864 h 1467"/>
                <a:gd name="T76" fmla="*/ 135 w 284"/>
                <a:gd name="T77" fmla="*/ 818 h 1467"/>
                <a:gd name="T78" fmla="*/ 215 w 284"/>
                <a:gd name="T79" fmla="*/ 864 h 1467"/>
                <a:gd name="T80" fmla="*/ 215 w 284"/>
                <a:gd name="T81" fmla="*/ 955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" h="1467">
                  <a:moveTo>
                    <a:pt x="271" y="717"/>
                  </a:moveTo>
                  <a:cubicBezTo>
                    <a:pt x="271" y="536"/>
                    <a:pt x="271" y="536"/>
                    <a:pt x="271" y="536"/>
                  </a:cubicBezTo>
                  <a:cubicBezTo>
                    <a:pt x="140" y="406"/>
                    <a:pt x="140" y="406"/>
                    <a:pt x="140" y="406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29" y="809"/>
                    <a:pt x="129" y="809"/>
                    <a:pt x="129" y="809"/>
                  </a:cubicBezTo>
                  <a:cubicBezTo>
                    <a:pt x="44" y="858"/>
                    <a:pt x="44" y="858"/>
                    <a:pt x="44" y="858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129" y="1009"/>
                    <a:pt x="129" y="1009"/>
                    <a:pt x="129" y="1009"/>
                  </a:cubicBezTo>
                  <a:cubicBezTo>
                    <a:pt x="129" y="1467"/>
                    <a:pt x="129" y="1467"/>
                    <a:pt x="129" y="1467"/>
                  </a:cubicBezTo>
                  <a:cubicBezTo>
                    <a:pt x="140" y="1467"/>
                    <a:pt x="140" y="1467"/>
                    <a:pt x="140" y="1467"/>
                  </a:cubicBezTo>
                  <a:cubicBezTo>
                    <a:pt x="140" y="1009"/>
                    <a:pt x="140" y="1009"/>
                    <a:pt x="140" y="1009"/>
                  </a:cubicBezTo>
                  <a:cubicBezTo>
                    <a:pt x="167" y="994"/>
                    <a:pt x="167" y="994"/>
                    <a:pt x="167" y="994"/>
                  </a:cubicBezTo>
                  <a:cubicBezTo>
                    <a:pt x="167" y="1255"/>
                    <a:pt x="167" y="1255"/>
                    <a:pt x="167" y="1255"/>
                  </a:cubicBezTo>
                  <a:cubicBezTo>
                    <a:pt x="160" y="1257"/>
                    <a:pt x="155" y="1263"/>
                    <a:pt x="155" y="1270"/>
                  </a:cubicBezTo>
                  <a:cubicBezTo>
                    <a:pt x="155" y="1279"/>
                    <a:pt x="163" y="1287"/>
                    <a:pt x="172" y="1287"/>
                  </a:cubicBezTo>
                  <a:cubicBezTo>
                    <a:pt x="181" y="1287"/>
                    <a:pt x="189" y="1279"/>
                    <a:pt x="189" y="1270"/>
                  </a:cubicBezTo>
                  <a:cubicBezTo>
                    <a:pt x="189" y="1263"/>
                    <a:pt x="184" y="1257"/>
                    <a:pt x="177" y="1255"/>
                  </a:cubicBezTo>
                  <a:cubicBezTo>
                    <a:pt x="177" y="988"/>
                    <a:pt x="177" y="988"/>
                    <a:pt x="177" y="988"/>
                  </a:cubicBezTo>
                  <a:cubicBezTo>
                    <a:pt x="225" y="961"/>
                    <a:pt x="225" y="961"/>
                    <a:pt x="225" y="961"/>
                  </a:cubicBezTo>
                  <a:cubicBezTo>
                    <a:pt x="225" y="858"/>
                    <a:pt x="225" y="858"/>
                    <a:pt x="225" y="858"/>
                  </a:cubicBezTo>
                  <a:cubicBezTo>
                    <a:pt x="140" y="809"/>
                    <a:pt x="140" y="809"/>
                    <a:pt x="140" y="809"/>
                  </a:cubicBezTo>
                  <a:cubicBezTo>
                    <a:pt x="140" y="420"/>
                    <a:pt x="140" y="420"/>
                    <a:pt x="140" y="420"/>
                  </a:cubicBezTo>
                  <a:cubicBezTo>
                    <a:pt x="261" y="540"/>
                    <a:pt x="261" y="540"/>
                    <a:pt x="261" y="540"/>
                  </a:cubicBezTo>
                  <a:cubicBezTo>
                    <a:pt x="261" y="717"/>
                    <a:pt x="261" y="717"/>
                    <a:pt x="261" y="717"/>
                  </a:cubicBezTo>
                  <a:cubicBezTo>
                    <a:pt x="255" y="720"/>
                    <a:pt x="250" y="726"/>
                    <a:pt x="250" y="733"/>
                  </a:cubicBezTo>
                  <a:cubicBezTo>
                    <a:pt x="250" y="742"/>
                    <a:pt x="258" y="749"/>
                    <a:pt x="267" y="749"/>
                  </a:cubicBezTo>
                  <a:cubicBezTo>
                    <a:pt x="276" y="749"/>
                    <a:pt x="284" y="742"/>
                    <a:pt x="284" y="733"/>
                  </a:cubicBezTo>
                  <a:cubicBezTo>
                    <a:pt x="284" y="725"/>
                    <a:pt x="278" y="719"/>
                    <a:pt x="271" y="717"/>
                  </a:cubicBezTo>
                  <a:close/>
                  <a:moveTo>
                    <a:pt x="215" y="955"/>
                  </a:moveTo>
                  <a:cubicBezTo>
                    <a:pt x="169" y="981"/>
                    <a:pt x="169" y="981"/>
                    <a:pt x="169" y="981"/>
                  </a:cubicBezTo>
                  <a:cubicBezTo>
                    <a:pt x="167" y="981"/>
                    <a:pt x="167" y="981"/>
                    <a:pt x="167" y="981"/>
                  </a:cubicBezTo>
                  <a:cubicBezTo>
                    <a:pt x="167" y="982"/>
                    <a:pt x="167" y="982"/>
                    <a:pt x="167" y="982"/>
                  </a:cubicBezTo>
                  <a:cubicBezTo>
                    <a:pt x="135" y="1001"/>
                    <a:pt x="135" y="1001"/>
                    <a:pt x="135" y="1001"/>
                  </a:cubicBezTo>
                  <a:cubicBezTo>
                    <a:pt x="54" y="955"/>
                    <a:pt x="54" y="955"/>
                    <a:pt x="54" y="955"/>
                  </a:cubicBezTo>
                  <a:cubicBezTo>
                    <a:pt x="54" y="864"/>
                    <a:pt x="54" y="864"/>
                    <a:pt x="54" y="864"/>
                  </a:cubicBezTo>
                  <a:cubicBezTo>
                    <a:pt x="135" y="818"/>
                    <a:pt x="135" y="818"/>
                    <a:pt x="135" y="818"/>
                  </a:cubicBezTo>
                  <a:cubicBezTo>
                    <a:pt x="215" y="864"/>
                    <a:pt x="215" y="864"/>
                    <a:pt x="215" y="864"/>
                  </a:cubicBezTo>
                  <a:lnTo>
                    <a:pt x="215" y="9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58D65410-F734-4DE3-A9A6-D4337833E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A08F9629-55A9-4A03-ABC1-6A5544B40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0AA07818-4B42-4DAE-829A-8B9CC0461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FCB11AD3-4E69-41D2-8B2A-01E231D6D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74011DF3-5E5C-4F8C-AD29-7FD753C2D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B4D004EA-05CE-44F9-AAAB-A29FA9B93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" y="3117"/>
              <a:ext cx="98" cy="86"/>
            </a:xfrm>
            <a:custGeom>
              <a:avLst/>
              <a:gdLst>
                <a:gd name="T0" fmla="*/ 0 w 98"/>
                <a:gd name="T1" fmla="*/ 0 h 86"/>
                <a:gd name="T2" fmla="*/ 24 w 98"/>
                <a:gd name="T3" fmla="*/ 42 h 86"/>
                <a:gd name="T4" fmla="*/ 48 w 98"/>
                <a:gd name="T5" fmla="*/ 86 h 86"/>
                <a:gd name="T6" fmla="*/ 73 w 98"/>
                <a:gd name="T7" fmla="*/ 44 h 86"/>
                <a:gd name="T8" fmla="*/ 98 w 98"/>
                <a:gd name="T9" fmla="*/ 2 h 86"/>
                <a:gd name="T10" fmla="*/ 49 w 98"/>
                <a:gd name="T11" fmla="*/ 0 h 86"/>
                <a:gd name="T12" fmla="*/ 0 w 98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0" y="0"/>
                  </a:moveTo>
                  <a:lnTo>
                    <a:pt x="24" y="42"/>
                  </a:lnTo>
                  <a:lnTo>
                    <a:pt x="48" y="86"/>
                  </a:lnTo>
                  <a:lnTo>
                    <a:pt x="73" y="44"/>
                  </a:lnTo>
                  <a:lnTo>
                    <a:pt x="98" y="2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FA662979-ED0F-4CD9-B691-A2CADF9CA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9" y="4234"/>
              <a:ext cx="99" cy="86"/>
            </a:xfrm>
            <a:custGeom>
              <a:avLst/>
              <a:gdLst>
                <a:gd name="T0" fmla="*/ 0 w 99"/>
                <a:gd name="T1" fmla="*/ 0 h 86"/>
                <a:gd name="T2" fmla="*/ 23 w 99"/>
                <a:gd name="T3" fmla="*/ 42 h 86"/>
                <a:gd name="T4" fmla="*/ 47 w 99"/>
                <a:gd name="T5" fmla="*/ 86 h 86"/>
                <a:gd name="T6" fmla="*/ 74 w 99"/>
                <a:gd name="T7" fmla="*/ 44 h 86"/>
                <a:gd name="T8" fmla="*/ 99 w 99"/>
                <a:gd name="T9" fmla="*/ 1 h 86"/>
                <a:gd name="T10" fmla="*/ 50 w 99"/>
                <a:gd name="T11" fmla="*/ 1 h 86"/>
                <a:gd name="T12" fmla="*/ 0 w 9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0" y="0"/>
                  </a:moveTo>
                  <a:lnTo>
                    <a:pt x="23" y="42"/>
                  </a:lnTo>
                  <a:lnTo>
                    <a:pt x="47" y="86"/>
                  </a:lnTo>
                  <a:lnTo>
                    <a:pt x="74" y="44"/>
                  </a:lnTo>
                  <a:lnTo>
                    <a:pt x="99" y="1"/>
                  </a:lnTo>
                  <a:lnTo>
                    <a:pt x="5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3393BC81-F29E-4351-9EAC-F0D9C404D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925BFB32-5888-4777-85E0-462C4E767A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65" y="3171"/>
              <a:ext cx="208" cy="239"/>
            </a:xfrm>
            <a:custGeom>
              <a:avLst/>
              <a:gdLst>
                <a:gd name="T0" fmla="*/ 0 w 208"/>
                <a:gd name="T1" fmla="*/ 59 h 239"/>
                <a:gd name="T2" fmla="*/ 0 w 208"/>
                <a:gd name="T3" fmla="*/ 179 h 239"/>
                <a:gd name="T4" fmla="*/ 104 w 208"/>
                <a:gd name="T5" fmla="*/ 239 h 239"/>
                <a:gd name="T6" fmla="*/ 208 w 208"/>
                <a:gd name="T7" fmla="*/ 179 h 239"/>
                <a:gd name="T8" fmla="*/ 208 w 208"/>
                <a:gd name="T9" fmla="*/ 59 h 239"/>
                <a:gd name="T10" fmla="*/ 104 w 208"/>
                <a:gd name="T11" fmla="*/ 0 h 239"/>
                <a:gd name="T12" fmla="*/ 0 w 208"/>
                <a:gd name="T13" fmla="*/ 59 h 239"/>
                <a:gd name="T14" fmla="*/ 201 w 208"/>
                <a:gd name="T15" fmla="*/ 174 h 239"/>
                <a:gd name="T16" fmla="*/ 104 w 208"/>
                <a:gd name="T17" fmla="*/ 230 h 239"/>
                <a:gd name="T18" fmla="*/ 6 w 208"/>
                <a:gd name="T19" fmla="*/ 174 h 239"/>
                <a:gd name="T20" fmla="*/ 6 w 208"/>
                <a:gd name="T21" fmla="*/ 64 h 239"/>
                <a:gd name="T22" fmla="*/ 104 w 208"/>
                <a:gd name="T23" fmla="*/ 9 h 239"/>
                <a:gd name="T24" fmla="*/ 201 w 208"/>
                <a:gd name="T25" fmla="*/ 64 h 239"/>
                <a:gd name="T26" fmla="*/ 201 w 208"/>
                <a:gd name="T27" fmla="*/ 17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239">
                  <a:moveTo>
                    <a:pt x="0" y="59"/>
                  </a:moveTo>
                  <a:lnTo>
                    <a:pt x="0" y="179"/>
                  </a:lnTo>
                  <a:lnTo>
                    <a:pt x="104" y="239"/>
                  </a:lnTo>
                  <a:lnTo>
                    <a:pt x="208" y="179"/>
                  </a:lnTo>
                  <a:lnTo>
                    <a:pt x="208" y="59"/>
                  </a:lnTo>
                  <a:lnTo>
                    <a:pt x="104" y="0"/>
                  </a:lnTo>
                  <a:lnTo>
                    <a:pt x="0" y="59"/>
                  </a:lnTo>
                  <a:close/>
                  <a:moveTo>
                    <a:pt x="201" y="174"/>
                  </a:moveTo>
                  <a:lnTo>
                    <a:pt x="104" y="230"/>
                  </a:lnTo>
                  <a:lnTo>
                    <a:pt x="6" y="174"/>
                  </a:lnTo>
                  <a:lnTo>
                    <a:pt x="6" y="64"/>
                  </a:lnTo>
                  <a:lnTo>
                    <a:pt x="104" y="9"/>
                  </a:lnTo>
                  <a:lnTo>
                    <a:pt x="201" y="64"/>
                  </a:lnTo>
                  <a:lnTo>
                    <a:pt x="20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BF9C3654-51E2-4C54-AFFE-339550CF2D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D5D4CE6F-ABEE-4FBA-8046-ED46C797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5784E52A-BA96-43BD-A5C0-554CBC875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30BD7868-50B4-4946-93A8-69A3D8B8C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1FFB7503-5016-4B9B-AC15-AD0F9BF4B7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03802BE6-F165-48C6-AA42-B228246A5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FC697B0D-1511-46C6-B265-571A7D547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2A6049E8-A69A-496E-8FDA-A2CA242FE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DE2AB1B4-9F16-458F-832D-4298C13D7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A469FF59-7774-4FD5-91D6-F017B0988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57BF2BDB-8446-410D-BF0D-21DBE8A6D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8045339B-605C-48D0-BA58-F82CA3884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BFA190CB-E608-4867-8280-E12731D19D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6" y="448"/>
              <a:ext cx="1008" cy="286"/>
            </a:xfrm>
            <a:custGeom>
              <a:avLst/>
              <a:gdLst>
                <a:gd name="T0" fmla="*/ 1 w 596"/>
                <a:gd name="T1" fmla="*/ 90 h 169"/>
                <a:gd name="T2" fmla="*/ 25 w 596"/>
                <a:gd name="T3" fmla="*/ 109 h 169"/>
                <a:gd name="T4" fmla="*/ 50 w 596"/>
                <a:gd name="T5" fmla="*/ 90 h 169"/>
                <a:gd name="T6" fmla="*/ 337 w 596"/>
                <a:gd name="T7" fmla="*/ 90 h 169"/>
                <a:gd name="T8" fmla="*/ 306 w 596"/>
                <a:gd name="T9" fmla="*/ 120 h 169"/>
                <a:gd name="T10" fmla="*/ 156 w 596"/>
                <a:gd name="T11" fmla="*/ 120 h 169"/>
                <a:gd name="T12" fmla="*/ 141 w 596"/>
                <a:gd name="T13" fmla="*/ 109 h 169"/>
                <a:gd name="T14" fmla="*/ 124 w 596"/>
                <a:gd name="T15" fmla="*/ 125 h 169"/>
                <a:gd name="T16" fmla="*/ 141 w 596"/>
                <a:gd name="T17" fmla="*/ 141 h 169"/>
                <a:gd name="T18" fmla="*/ 156 w 596"/>
                <a:gd name="T19" fmla="*/ 130 h 169"/>
                <a:gd name="T20" fmla="*/ 310 w 596"/>
                <a:gd name="T21" fmla="*/ 130 h 169"/>
                <a:gd name="T22" fmla="*/ 351 w 596"/>
                <a:gd name="T23" fmla="*/ 90 h 169"/>
                <a:gd name="T24" fmla="*/ 456 w 596"/>
                <a:gd name="T25" fmla="*/ 90 h 169"/>
                <a:gd name="T26" fmla="*/ 596 w 596"/>
                <a:gd name="T27" fmla="*/ 169 h 169"/>
                <a:gd name="T28" fmla="*/ 596 w 596"/>
                <a:gd name="T29" fmla="*/ 0 h 169"/>
                <a:gd name="T30" fmla="*/ 456 w 596"/>
                <a:gd name="T31" fmla="*/ 80 h 169"/>
                <a:gd name="T32" fmla="*/ 50 w 596"/>
                <a:gd name="T33" fmla="*/ 80 h 169"/>
                <a:gd name="T34" fmla="*/ 25 w 596"/>
                <a:gd name="T35" fmla="*/ 60 h 169"/>
                <a:gd name="T36" fmla="*/ 1 w 596"/>
                <a:gd name="T37" fmla="*/ 80 h 169"/>
                <a:gd name="T38" fmla="*/ 0 w 596"/>
                <a:gd name="T39" fmla="*/ 80 h 169"/>
                <a:gd name="T40" fmla="*/ 0 w 596"/>
                <a:gd name="T41" fmla="*/ 90 h 169"/>
                <a:gd name="T42" fmla="*/ 1 w 596"/>
                <a:gd name="T43" fmla="*/ 90 h 169"/>
                <a:gd name="T44" fmla="*/ 586 w 596"/>
                <a:gd name="T45" fmla="*/ 18 h 169"/>
                <a:gd name="T46" fmla="*/ 586 w 596"/>
                <a:gd name="T47" fmla="*/ 152 h 169"/>
                <a:gd name="T48" fmla="*/ 468 w 596"/>
                <a:gd name="T49" fmla="*/ 85 h 169"/>
                <a:gd name="T50" fmla="*/ 586 w 596"/>
                <a:gd name="T51" fmla="*/ 1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169">
                  <a:moveTo>
                    <a:pt x="1" y="90"/>
                  </a:moveTo>
                  <a:cubicBezTo>
                    <a:pt x="3" y="101"/>
                    <a:pt x="13" y="109"/>
                    <a:pt x="25" y="109"/>
                  </a:cubicBezTo>
                  <a:cubicBezTo>
                    <a:pt x="37" y="109"/>
                    <a:pt x="47" y="101"/>
                    <a:pt x="50" y="90"/>
                  </a:cubicBezTo>
                  <a:cubicBezTo>
                    <a:pt x="337" y="90"/>
                    <a:pt x="337" y="90"/>
                    <a:pt x="337" y="90"/>
                  </a:cubicBezTo>
                  <a:cubicBezTo>
                    <a:pt x="306" y="120"/>
                    <a:pt x="306" y="120"/>
                    <a:pt x="306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13"/>
                    <a:pt x="148" y="109"/>
                    <a:pt x="141" y="109"/>
                  </a:cubicBezTo>
                  <a:cubicBezTo>
                    <a:pt x="132" y="109"/>
                    <a:pt x="124" y="116"/>
                    <a:pt x="124" y="125"/>
                  </a:cubicBezTo>
                  <a:cubicBezTo>
                    <a:pt x="124" y="134"/>
                    <a:pt x="132" y="141"/>
                    <a:pt x="141" y="141"/>
                  </a:cubicBezTo>
                  <a:cubicBezTo>
                    <a:pt x="148" y="141"/>
                    <a:pt x="154" y="137"/>
                    <a:pt x="156" y="130"/>
                  </a:cubicBezTo>
                  <a:cubicBezTo>
                    <a:pt x="310" y="130"/>
                    <a:pt x="310" y="130"/>
                    <a:pt x="310" y="130"/>
                  </a:cubicBezTo>
                  <a:cubicBezTo>
                    <a:pt x="351" y="90"/>
                    <a:pt x="351" y="90"/>
                    <a:pt x="351" y="90"/>
                  </a:cubicBezTo>
                  <a:cubicBezTo>
                    <a:pt x="456" y="90"/>
                    <a:pt x="456" y="90"/>
                    <a:pt x="456" y="90"/>
                  </a:cubicBezTo>
                  <a:cubicBezTo>
                    <a:pt x="596" y="169"/>
                    <a:pt x="596" y="169"/>
                    <a:pt x="596" y="169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456" y="80"/>
                    <a:pt x="456" y="80"/>
                    <a:pt x="456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7" y="68"/>
                    <a:pt x="37" y="60"/>
                    <a:pt x="25" y="60"/>
                  </a:cubicBezTo>
                  <a:cubicBezTo>
                    <a:pt x="13" y="60"/>
                    <a:pt x="3" y="68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" y="90"/>
                  </a:lnTo>
                  <a:close/>
                  <a:moveTo>
                    <a:pt x="586" y="18"/>
                  </a:moveTo>
                  <a:cubicBezTo>
                    <a:pt x="586" y="152"/>
                    <a:pt x="586" y="152"/>
                    <a:pt x="586" y="152"/>
                  </a:cubicBezTo>
                  <a:cubicBezTo>
                    <a:pt x="468" y="85"/>
                    <a:pt x="468" y="85"/>
                    <a:pt x="468" y="85"/>
                  </a:cubicBezTo>
                  <a:lnTo>
                    <a:pt x="58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6CE7AFB7-E2D8-4686-AA2A-F984F7CD1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294"/>
              <a:ext cx="683" cy="192"/>
            </a:xfrm>
            <a:custGeom>
              <a:avLst/>
              <a:gdLst>
                <a:gd name="T0" fmla="*/ 670 w 683"/>
                <a:gd name="T1" fmla="*/ 192 h 192"/>
                <a:gd name="T2" fmla="*/ 683 w 683"/>
                <a:gd name="T3" fmla="*/ 180 h 192"/>
                <a:gd name="T4" fmla="*/ 536 w 683"/>
                <a:gd name="T5" fmla="*/ 0 h 192"/>
                <a:gd name="T6" fmla="*/ 0 w 683"/>
                <a:gd name="T7" fmla="*/ 0 h 192"/>
                <a:gd name="T8" fmla="*/ 0 w 683"/>
                <a:gd name="T9" fmla="*/ 19 h 192"/>
                <a:gd name="T10" fmla="*/ 528 w 683"/>
                <a:gd name="T11" fmla="*/ 19 h 192"/>
                <a:gd name="T12" fmla="*/ 670 w 683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" h="192">
                  <a:moveTo>
                    <a:pt x="670" y="192"/>
                  </a:moveTo>
                  <a:lnTo>
                    <a:pt x="683" y="180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28" y="19"/>
                  </a:lnTo>
                  <a:lnTo>
                    <a:pt x="67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84A77905-162B-44A4-B8C9-61B6AEA37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98832E14-A687-4C19-9187-BB094C729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DB302A47-4484-46DF-A4A5-2C7C4525C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56FA7390-E14B-4B87-A058-1D988F22AB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660C3168-E3D1-411F-AD26-7E825A023F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Oval 53">
              <a:extLst>
                <a:ext uri="{FF2B5EF4-FFF2-40B4-BE49-F238E27FC236}">
                  <a16:creationId xmlns:a16="http://schemas.microsoft.com/office/drawing/2014/main" id="{0B1A3613-2930-4297-8DEE-667CDAB2C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Oval 54">
              <a:extLst>
                <a:ext uri="{FF2B5EF4-FFF2-40B4-BE49-F238E27FC236}">
                  <a16:creationId xmlns:a16="http://schemas.microsoft.com/office/drawing/2014/main" id="{42CD0CB4-A8D4-436E-AD12-D5CCB6435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6A831134-76B7-44CF-A066-E8D8C2B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9" y="3234"/>
              <a:ext cx="99" cy="113"/>
            </a:xfrm>
            <a:custGeom>
              <a:avLst/>
              <a:gdLst>
                <a:gd name="T0" fmla="*/ 0 w 99"/>
                <a:gd name="T1" fmla="*/ 28 h 113"/>
                <a:gd name="T2" fmla="*/ 50 w 99"/>
                <a:gd name="T3" fmla="*/ 0 h 113"/>
                <a:gd name="T4" fmla="*/ 99 w 99"/>
                <a:gd name="T5" fmla="*/ 28 h 113"/>
                <a:gd name="T6" fmla="*/ 99 w 99"/>
                <a:gd name="T7" fmla="*/ 84 h 113"/>
                <a:gd name="T8" fmla="*/ 50 w 99"/>
                <a:gd name="T9" fmla="*/ 113 h 113"/>
                <a:gd name="T10" fmla="*/ 0 w 99"/>
                <a:gd name="T11" fmla="*/ 84 h 113"/>
                <a:gd name="T12" fmla="*/ 0 w 99"/>
                <a:gd name="T13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3">
                  <a:moveTo>
                    <a:pt x="0" y="28"/>
                  </a:moveTo>
                  <a:lnTo>
                    <a:pt x="50" y="0"/>
                  </a:lnTo>
                  <a:lnTo>
                    <a:pt x="99" y="28"/>
                  </a:lnTo>
                  <a:lnTo>
                    <a:pt x="99" y="84"/>
                  </a:lnTo>
                  <a:lnTo>
                    <a:pt x="50" y="113"/>
                  </a:lnTo>
                  <a:lnTo>
                    <a:pt x="0" y="8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CF45672E-A331-46BB-91B4-1476CDB5C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F265AE7E-2F0A-432A-9B6A-7BE9D60AE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8">
              <a:extLst>
                <a:ext uri="{FF2B5EF4-FFF2-40B4-BE49-F238E27FC236}">
                  <a16:creationId xmlns:a16="http://schemas.microsoft.com/office/drawing/2014/main" id="{5F162F0B-F1BE-4EDF-A1C7-521E60B36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9B5CB64B-4D90-4287-8B8B-669F80B1B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3" name="Group 4">
            <a:extLst>
              <a:ext uri="{FF2B5EF4-FFF2-40B4-BE49-F238E27FC236}">
                <a16:creationId xmlns:a16="http://schemas.microsoft.com/office/drawing/2014/main" id="{FE7C67A2-205C-4EF6-AA68-433300813C84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gradFill>
            <a:gsLst>
              <a:gs pos="0">
                <a:schemeClr val="accent5">
                  <a:lumMod val="50000"/>
                </a:schemeClr>
              </a:gs>
              <a:gs pos="97101">
                <a:srgbClr val="20AEE5"/>
              </a:gs>
              <a:gs pos="72000">
                <a:srgbClr val="0070C0"/>
              </a:gs>
            </a:gsLst>
            <a:lin ang="10800000" scaled="0"/>
          </a:gradFill>
        </p:grpSpPr>
        <p:sp>
          <p:nvSpPr>
            <p:cNvPr id="64" name="Oval 5">
              <a:extLst>
                <a:ext uri="{FF2B5EF4-FFF2-40B4-BE49-F238E27FC236}">
                  <a16:creationId xmlns:a16="http://schemas.microsoft.com/office/drawing/2014/main" id="{E6F1752C-8581-4947-AF5B-51934624E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2C6F5700-B4A9-4D6F-9467-B69AC1F04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7">
              <a:extLst>
                <a:ext uri="{FF2B5EF4-FFF2-40B4-BE49-F238E27FC236}">
                  <a16:creationId xmlns:a16="http://schemas.microsoft.com/office/drawing/2014/main" id="{5F2E342B-1B53-4EA4-9E5E-5514728EF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4F79FF38-7010-4E8D-831C-92B60C50CD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EAA0DB13-F8F7-4838-AFDC-2C31B4A89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Oval 10">
              <a:extLst>
                <a:ext uri="{FF2B5EF4-FFF2-40B4-BE49-F238E27FC236}">
                  <a16:creationId xmlns:a16="http://schemas.microsoft.com/office/drawing/2014/main" id="{013D4C64-09CB-4688-9998-3362F25D1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E9A32BBD-F27E-4E26-94B0-573484281E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Oval 12">
              <a:extLst>
                <a:ext uri="{FF2B5EF4-FFF2-40B4-BE49-F238E27FC236}">
                  <a16:creationId xmlns:a16="http://schemas.microsoft.com/office/drawing/2014/main" id="{C30A6D8E-C2B9-4C6F-ADE7-042A115CD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Oval 13">
              <a:extLst>
                <a:ext uri="{FF2B5EF4-FFF2-40B4-BE49-F238E27FC236}">
                  <a16:creationId xmlns:a16="http://schemas.microsoft.com/office/drawing/2014/main" id="{0DF88A94-0987-4AB9-9915-8F8FD8433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Oval 14">
              <a:extLst>
                <a:ext uri="{FF2B5EF4-FFF2-40B4-BE49-F238E27FC236}">
                  <a16:creationId xmlns:a16="http://schemas.microsoft.com/office/drawing/2014/main" id="{E5D53C3D-693E-4CEE-90BD-9B1485B17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Oval 15">
              <a:extLst>
                <a:ext uri="{FF2B5EF4-FFF2-40B4-BE49-F238E27FC236}">
                  <a16:creationId xmlns:a16="http://schemas.microsoft.com/office/drawing/2014/main" id="{894B216B-A6A1-4574-93E8-883CB8657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Oval 16">
              <a:extLst>
                <a:ext uri="{FF2B5EF4-FFF2-40B4-BE49-F238E27FC236}">
                  <a16:creationId xmlns:a16="http://schemas.microsoft.com/office/drawing/2014/main" id="{6F0460E2-3BEC-495B-B2E8-506D07160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823FBD81-47A8-48DE-A801-696F0ECD74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105147A4-3E4D-4109-AFF2-60917A5A68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EAB18AC3-8139-4229-BCBE-4E59EA2247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C4DF1BE7-58E7-4545-8DDE-20EB469C5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Oval 21">
              <a:extLst>
                <a:ext uri="{FF2B5EF4-FFF2-40B4-BE49-F238E27FC236}">
                  <a16:creationId xmlns:a16="http://schemas.microsoft.com/office/drawing/2014/main" id="{0A89A273-E65C-4939-9E67-FB6AD297D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8A337B01-8843-4C02-A78F-C89AC1CC3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D5146AE3-5ED0-4870-B28D-1EC37B8B2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C50E598B-FFA0-43DF-9C15-A624B259A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DB59D118-D717-44CC-9DDE-0DB02F24A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FC1FFE02-4A41-47FD-9D4B-6D9E101FA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BEC07B98-39CF-47B9-BE76-1C788A006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8B94389E-95A5-4DBC-BAC5-B324AF2F2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ED731AB4-2EF3-49FD-BA2E-D026764B6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E82DC89C-5785-4DAD-8604-6604257C7A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06820BCE-6FBD-4694-8755-98B0634E4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05176DB6-D31C-4A17-9BE5-C10D95AF9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EE912DCF-EF0B-4A64-8800-F050E653D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CA73CC18-F27C-46C6-8497-676B5DE758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39">
              <a:extLst>
                <a:ext uri="{FF2B5EF4-FFF2-40B4-BE49-F238E27FC236}">
                  <a16:creationId xmlns:a16="http://schemas.microsoft.com/office/drawing/2014/main" id="{1EC80E81-BDE0-4AF0-93EC-0F25B6A8F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40">
              <a:extLst>
                <a:ext uri="{FF2B5EF4-FFF2-40B4-BE49-F238E27FC236}">
                  <a16:creationId xmlns:a16="http://schemas.microsoft.com/office/drawing/2014/main" id="{046B510F-CA04-4D27-AB1B-4D79242CA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41">
              <a:extLst>
                <a:ext uri="{FF2B5EF4-FFF2-40B4-BE49-F238E27FC236}">
                  <a16:creationId xmlns:a16="http://schemas.microsoft.com/office/drawing/2014/main" id="{70570F09-4A44-4CDD-B171-38EA3494D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42">
              <a:extLst>
                <a:ext uri="{FF2B5EF4-FFF2-40B4-BE49-F238E27FC236}">
                  <a16:creationId xmlns:a16="http://schemas.microsoft.com/office/drawing/2014/main" id="{8456E702-A218-4E0A-9E75-30ABCFA12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43">
              <a:extLst>
                <a:ext uri="{FF2B5EF4-FFF2-40B4-BE49-F238E27FC236}">
                  <a16:creationId xmlns:a16="http://schemas.microsoft.com/office/drawing/2014/main" id="{C1C471F4-2AF1-4C74-A438-4F5B3BCE9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44">
              <a:extLst>
                <a:ext uri="{FF2B5EF4-FFF2-40B4-BE49-F238E27FC236}">
                  <a16:creationId xmlns:a16="http://schemas.microsoft.com/office/drawing/2014/main" id="{52A3BCDB-EC55-43B7-920E-7ECDCF72D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45">
              <a:extLst>
                <a:ext uri="{FF2B5EF4-FFF2-40B4-BE49-F238E27FC236}">
                  <a16:creationId xmlns:a16="http://schemas.microsoft.com/office/drawing/2014/main" id="{A0F37BAE-F516-459E-9D34-57304C84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48">
              <a:extLst>
                <a:ext uri="{FF2B5EF4-FFF2-40B4-BE49-F238E27FC236}">
                  <a16:creationId xmlns:a16="http://schemas.microsoft.com/office/drawing/2014/main" id="{111C0DEA-3379-45AB-B284-CB69D564C7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49">
              <a:extLst>
                <a:ext uri="{FF2B5EF4-FFF2-40B4-BE49-F238E27FC236}">
                  <a16:creationId xmlns:a16="http://schemas.microsoft.com/office/drawing/2014/main" id="{091E92F4-0B74-46B2-A0B5-3F3F2700A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50">
              <a:extLst>
                <a:ext uri="{FF2B5EF4-FFF2-40B4-BE49-F238E27FC236}">
                  <a16:creationId xmlns:a16="http://schemas.microsoft.com/office/drawing/2014/main" id="{B9D2108F-3D37-4B64-867D-EDADFD99B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51">
              <a:extLst>
                <a:ext uri="{FF2B5EF4-FFF2-40B4-BE49-F238E27FC236}">
                  <a16:creationId xmlns:a16="http://schemas.microsoft.com/office/drawing/2014/main" id="{B40F833B-EF77-4517-837B-DDE73AD395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52">
              <a:extLst>
                <a:ext uri="{FF2B5EF4-FFF2-40B4-BE49-F238E27FC236}">
                  <a16:creationId xmlns:a16="http://schemas.microsoft.com/office/drawing/2014/main" id="{BA3D89B9-F5DF-4298-8D0C-379289EEC8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Oval 53">
              <a:extLst>
                <a:ext uri="{FF2B5EF4-FFF2-40B4-BE49-F238E27FC236}">
                  <a16:creationId xmlns:a16="http://schemas.microsoft.com/office/drawing/2014/main" id="{7D52F2D8-FD8E-4DC0-ABAD-6CC56158A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Oval 54">
              <a:extLst>
                <a:ext uri="{FF2B5EF4-FFF2-40B4-BE49-F238E27FC236}">
                  <a16:creationId xmlns:a16="http://schemas.microsoft.com/office/drawing/2014/main" id="{6DBDEA36-A2B3-4B9F-9ED6-84ECEADDF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56">
              <a:extLst>
                <a:ext uri="{FF2B5EF4-FFF2-40B4-BE49-F238E27FC236}">
                  <a16:creationId xmlns:a16="http://schemas.microsoft.com/office/drawing/2014/main" id="{ED66451F-3281-4E9C-B31A-F41F87AE4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57">
              <a:extLst>
                <a:ext uri="{FF2B5EF4-FFF2-40B4-BE49-F238E27FC236}">
                  <a16:creationId xmlns:a16="http://schemas.microsoft.com/office/drawing/2014/main" id="{5A885A4C-7E99-4C67-99C6-8843BF441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58">
              <a:extLst>
                <a:ext uri="{FF2B5EF4-FFF2-40B4-BE49-F238E27FC236}">
                  <a16:creationId xmlns:a16="http://schemas.microsoft.com/office/drawing/2014/main" id="{16199A8D-D5E3-4F69-A107-A222572EB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59">
              <a:extLst>
                <a:ext uri="{FF2B5EF4-FFF2-40B4-BE49-F238E27FC236}">
                  <a16:creationId xmlns:a16="http://schemas.microsoft.com/office/drawing/2014/main" id="{5A19A270-9431-4A2C-9160-ED3C636C2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297937F1-AA59-450B-B75B-E224A5AB10BF}"/>
              </a:ext>
            </a:extLst>
          </p:cNvPr>
          <p:cNvGrpSpPr/>
          <p:nvPr/>
        </p:nvGrpSpPr>
        <p:grpSpPr>
          <a:xfrm>
            <a:off x="97619" y="-312977"/>
            <a:ext cx="596822" cy="690723"/>
            <a:chOff x="2293938" y="-7937"/>
            <a:chExt cx="596900" cy="690563"/>
          </a:xfrm>
          <a:gradFill>
            <a:gsLst>
              <a:gs pos="33300">
                <a:srgbClr val="0070C0"/>
              </a:gs>
              <a:gs pos="100000">
                <a:srgbClr val="363F4A"/>
              </a:gs>
              <a:gs pos="0">
                <a:srgbClr val="20AEE5"/>
              </a:gs>
            </a:gsLst>
            <a:lin ang="10800000" scaled="0"/>
          </a:gradFill>
        </p:grpSpPr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0B32EDC4-5229-4D43-B5B9-1C884AAA7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3150" y="-7937"/>
              <a:ext cx="547688" cy="641350"/>
            </a:xfrm>
            <a:custGeom>
              <a:avLst/>
              <a:gdLst>
                <a:gd name="T0" fmla="*/ 331 w 345"/>
                <a:gd name="T1" fmla="*/ 0 h 404"/>
                <a:gd name="T2" fmla="*/ 331 w 345"/>
                <a:gd name="T3" fmla="*/ 66 h 404"/>
                <a:gd name="T4" fmla="*/ 0 w 345"/>
                <a:gd name="T5" fmla="*/ 395 h 404"/>
                <a:gd name="T6" fmla="*/ 9 w 345"/>
                <a:gd name="T7" fmla="*/ 404 h 404"/>
                <a:gd name="T8" fmla="*/ 343 w 345"/>
                <a:gd name="T9" fmla="*/ 75 h 404"/>
                <a:gd name="T10" fmla="*/ 345 w 345"/>
                <a:gd name="T11" fmla="*/ 73 h 404"/>
                <a:gd name="T12" fmla="*/ 345 w 345"/>
                <a:gd name="T13" fmla="*/ 69 h 404"/>
                <a:gd name="T14" fmla="*/ 345 w 345"/>
                <a:gd name="T15" fmla="*/ 0 h 404"/>
                <a:gd name="T16" fmla="*/ 331 w 345"/>
                <a:gd name="T1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04">
                  <a:moveTo>
                    <a:pt x="331" y="0"/>
                  </a:moveTo>
                  <a:lnTo>
                    <a:pt x="331" y="66"/>
                  </a:lnTo>
                  <a:lnTo>
                    <a:pt x="0" y="395"/>
                  </a:lnTo>
                  <a:lnTo>
                    <a:pt x="9" y="404"/>
                  </a:lnTo>
                  <a:lnTo>
                    <a:pt x="343" y="75"/>
                  </a:lnTo>
                  <a:lnTo>
                    <a:pt x="345" y="73"/>
                  </a:lnTo>
                  <a:lnTo>
                    <a:pt x="345" y="69"/>
                  </a:lnTo>
                  <a:lnTo>
                    <a:pt x="345" y="0"/>
                  </a:lnTo>
                  <a:lnTo>
                    <a:pt x="3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1" name="Oval 33">
              <a:extLst>
                <a:ext uri="{FF2B5EF4-FFF2-40B4-BE49-F238E27FC236}">
                  <a16:creationId xmlns:a16="http://schemas.microsoft.com/office/drawing/2014/main" id="{4BF7D80E-E091-4223-A19B-31BFB1A5B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938" y="57308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BC325B5E-67C8-4B94-85FC-163C3027038F}"/>
              </a:ext>
            </a:extLst>
          </p:cNvPr>
          <p:cNvGrpSpPr/>
          <p:nvPr/>
        </p:nvGrpSpPr>
        <p:grpSpPr>
          <a:xfrm>
            <a:off x="1" y="843158"/>
            <a:ext cx="3166651" cy="1451312"/>
            <a:chOff x="0" y="842963"/>
            <a:chExt cx="3167063" cy="1450976"/>
          </a:xfrm>
          <a:gradFill>
            <a:gsLst>
              <a:gs pos="33300">
                <a:srgbClr val="0070C0"/>
              </a:gs>
              <a:gs pos="100000">
                <a:srgbClr val="363F4A"/>
              </a:gs>
              <a:gs pos="0">
                <a:srgbClr val="20AEE5"/>
              </a:gs>
            </a:gsLst>
            <a:lin ang="10800000" scaled="0"/>
          </a:gradFill>
        </p:grpSpPr>
        <p:sp>
          <p:nvSpPr>
            <p:cNvPr id="123" name="Freeform 40">
              <a:extLst>
                <a:ext uri="{FF2B5EF4-FFF2-40B4-BE49-F238E27FC236}">
                  <a16:creationId xmlns:a16="http://schemas.microsoft.com/office/drawing/2014/main" id="{4C6687A1-4FC2-4F5C-8B16-351FFE596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4" name="Freeform 41">
              <a:extLst>
                <a:ext uri="{FF2B5EF4-FFF2-40B4-BE49-F238E27FC236}">
                  <a16:creationId xmlns:a16="http://schemas.microsoft.com/office/drawing/2014/main" id="{3B85211A-1526-4DA4-A0CA-A9F25DF4C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5" name="Freeform 42">
              <a:extLst>
                <a:ext uri="{FF2B5EF4-FFF2-40B4-BE49-F238E27FC236}">
                  <a16:creationId xmlns:a16="http://schemas.microsoft.com/office/drawing/2014/main" id="{5D454EED-BCB7-404B-AE67-42E2C683E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26" name="Oval 43">
              <a:extLst>
                <a:ext uri="{FF2B5EF4-FFF2-40B4-BE49-F238E27FC236}">
                  <a16:creationId xmlns:a16="http://schemas.microsoft.com/office/drawing/2014/main" id="{A624C966-9C26-4B38-B123-440E9FE02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7" name="Freeform 44">
              <a:extLst>
                <a:ext uri="{FF2B5EF4-FFF2-40B4-BE49-F238E27FC236}">
                  <a16:creationId xmlns:a16="http://schemas.microsoft.com/office/drawing/2014/main" id="{B992A181-2556-49F1-B6A2-2C7C0E153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28" name="Oval 45">
              <a:extLst>
                <a:ext uri="{FF2B5EF4-FFF2-40B4-BE49-F238E27FC236}">
                  <a16:creationId xmlns:a16="http://schemas.microsoft.com/office/drawing/2014/main" id="{B49867C0-4983-4766-BB06-1AF8DAE22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9" name="Freeform 46">
              <a:extLst>
                <a:ext uri="{FF2B5EF4-FFF2-40B4-BE49-F238E27FC236}">
                  <a16:creationId xmlns:a16="http://schemas.microsoft.com/office/drawing/2014/main" id="{F653BE80-25C0-45F7-9FA7-CDC8CFA01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0" name="Freeform 47">
              <a:extLst>
                <a:ext uri="{FF2B5EF4-FFF2-40B4-BE49-F238E27FC236}">
                  <a16:creationId xmlns:a16="http://schemas.microsoft.com/office/drawing/2014/main" id="{1D861AC6-0155-4CF7-9B11-F48654B0D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1" name="Freeform 48">
              <a:extLst>
                <a:ext uri="{FF2B5EF4-FFF2-40B4-BE49-F238E27FC236}">
                  <a16:creationId xmlns:a16="http://schemas.microsoft.com/office/drawing/2014/main" id="{DA330934-AE20-48CF-87DE-8B81FA68A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2" name="Oval 49">
              <a:extLst>
                <a:ext uri="{FF2B5EF4-FFF2-40B4-BE49-F238E27FC236}">
                  <a16:creationId xmlns:a16="http://schemas.microsoft.com/office/drawing/2014/main" id="{79581B70-D79E-4473-B512-F939E5B0F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136" name="文本框 135">
            <a:extLst>
              <a:ext uri="{FF2B5EF4-FFF2-40B4-BE49-F238E27FC236}">
                <a16:creationId xmlns:a16="http://schemas.microsoft.com/office/drawing/2014/main" id="{99616291-6EB8-4E38-A2E7-1B907D2839BA}"/>
              </a:ext>
            </a:extLst>
          </p:cNvPr>
          <p:cNvSpPr txBox="1"/>
          <p:nvPr/>
        </p:nvSpPr>
        <p:spPr>
          <a:xfrm>
            <a:off x="9517882" y="515279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</a:p>
        </p:txBody>
      </p: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8D84563C-7836-4670-B438-F0A0D05359BF}"/>
              </a:ext>
            </a:extLst>
          </p:cNvPr>
          <p:cNvGrpSpPr/>
          <p:nvPr/>
        </p:nvGrpSpPr>
        <p:grpSpPr>
          <a:xfrm>
            <a:off x="1672868" y="2451342"/>
            <a:ext cx="8427688" cy="1730365"/>
            <a:chOff x="1672868" y="2451342"/>
            <a:chExt cx="8427688" cy="1730365"/>
          </a:xfrm>
        </p:grpSpPr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5D75EFFE-FEE2-41AA-8652-75F0B75A2091}"/>
                </a:ext>
              </a:extLst>
            </p:cNvPr>
            <p:cNvGrpSpPr/>
            <p:nvPr/>
          </p:nvGrpSpPr>
          <p:grpSpPr>
            <a:xfrm>
              <a:off x="3250948" y="2451342"/>
              <a:ext cx="6849608" cy="368363"/>
              <a:chOff x="1779473" y="3078161"/>
              <a:chExt cx="6849608" cy="368363"/>
            </a:xfrm>
          </p:grpSpPr>
          <p:sp>
            <p:nvSpPr>
              <p:cNvPr id="139" name="Oval 45">
                <a:extLst>
                  <a:ext uri="{FF2B5EF4-FFF2-40B4-BE49-F238E27FC236}">
                    <a16:creationId xmlns:a16="http://schemas.microsoft.com/office/drawing/2014/main" id="{80896BA9-072E-456E-A757-B21D4D9E0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gradFill>
                <a:gsLst>
                  <a:gs pos="100000">
                    <a:srgbClr val="363F4A"/>
                  </a:gs>
                  <a:gs pos="0">
                    <a:srgbClr val="0070C0"/>
                  </a:gs>
                </a:gsLst>
                <a:lin ang="10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48" name="组合 147">
                <a:extLst>
                  <a:ext uri="{FF2B5EF4-FFF2-40B4-BE49-F238E27FC236}">
                    <a16:creationId xmlns:a16="http://schemas.microsoft.com/office/drawing/2014/main" id="{5D0DF423-07E5-45F7-BF0F-8AB97529EEA7}"/>
                  </a:ext>
                </a:extLst>
              </p:cNvPr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</p:grpSpPr>
            <p:cxnSp>
              <p:nvCxnSpPr>
                <p:cNvPr id="141" name="直接连接符 140">
                  <a:extLst>
                    <a:ext uri="{FF2B5EF4-FFF2-40B4-BE49-F238E27FC236}">
                      <a16:creationId xmlns:a16="http://schemas.microsoft.com/office/drawing/2014/main" id="{414D61CA-7AC1-4227-A25F-4E799051D4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>
                  <a:extLst>
                    <a:ext uri="{FF2B5EF4-FFF2-40B4-BE49-F238E27FC236}">
                      <a16:creationId xmlns:a16="http://schemas.microsoft.com/office/drawing/2014/main" id="{CEC5DE39-DF9B-43EA-96A9-AD406C6D96CB}"/>
                    </a:ext>
                  </a:extLst>
                </p:cNvPr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>
                  <a:extLst>
                    <a:ext uri="{FF2B5EF4-FFF2-40B4-BE49-F238E27FC236}">
                      <a16:creationId xmlns:a16="http://schemas.microsoft.com/office/drawing/2014/main" id="{26215F05-B29C-4AE6-BACA-560C2B9DAC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C31D6557-6FCD-4150-921A-22B5E63C1E01}"/>
                </a:ext>
              </a:extLst>
            </p:cNvPr>
            <p:cNvGrpSpPr/>
            <p:nvPr/>
          </p:nvGrpSpPr>
          <p:grpSpPr>
            <a:xfrm rot="10800000">
              <a:off x="1672868" y="3813344"/>
              <a:ext cx="6849608" cy="368363"/>
              <a:chOff x="1779473" y="3078161"/>
              <a:chExt cx="6849608" cy="368363"/>
            </a:xfrm>
          </p:grpSpPr>
          <p:sp>
            <p:nvSpPr>
              <p:cNvPr id="151" name="Oval 45">
                <a:extLst>
                  <a:ext uri="{FF2B5EF4-FFF2-40B4-BE49-F238E27FC236}">
                    <a16:creationId xmlns:a16="http://schemas.microsoft.com/office/drawing/2014/main" id="{8ED233A8-9C61-4D72-8B92-14F30C423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gradFill>
                <a:gsLst>
                  <a:gs pos="100000">
                    <a:srgbClr val="363F4A"/>
                  </a:gs>
                  <a:gs pos="0">
                    <a:srgbClr val="0070C0"/>
                  </a:gs>
                </a:gsLst>
                <a:lin ang="10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2" name="组合 151">
                <a:extLst>
                  <a:ext uri="{FF2B5EF4-FFF2-40B4-BE49-F238E27FC236}">
                    <a16:creationId xmlns:a16="http://schemas.microsoft.com/office/drawing/2014/main" id="{4606F6A2-721A-4238-BF88-F454E4396EDA}"/>
                  </a:ext>
                </a:extLst>
              </p:cNvPr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</p:grpSpPr>
            <p:cxnSp>
              <p:nvCxnSpPr>
                <p:cNvPr id="153" name="直接连接符 152">
                  <a:extLst>
                    <a:ext uri="{FF2B5EF4-FFF2-40B4-BE49-F238E27FC236}">
                      <a16:creationId xmlns:a16="http://schemas.microsoft.com/office/drawing/2014/main" id="{84E3E839-2E04-42DC-94F6-CE421566B0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>
                  <a:extLst>
                    <a:ext uri="{FF2B5EF4-FFF2-40B4-BE49-F238E27FC236}">
                      <a16:creationId xmlns:a16="http://schemas.microsoft.com/office/drawing/2014/main" id="{68B21E9A-3AA5-4CD9-85FD-3E3F6B4A481F}"/>
                    </a:ext>
                  </a:extLst>
                </p:cNvPr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>
                  <a:extLst>
                    <a:ext uri="{FF2B5EF4-FFF2-40B4-BE49-F238E27FC236}">
                      <a16:creationId xmlns:a16="http://schemas.microsoft.com/office/drawing/2014/main" id="{7344C364-0A70-4517-AA16-2E3C162377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38" name="文本框 137">
            <a:extLst>
              <a:ext uri="{FF2B5EF4-FFF2-40B4-BE49-F238E27FC236}">
                <a16:creationId xmlns:a16="http://schemas.microsoft.com/office/drawing/2014/main" id="{CBE674B2-CD3D-48CD-988E-710F4FC8FE2B}"/>
              </a:ext>
            </a:extLst>
          </p:cNvPr>
          <p:cNvSpPr txBox="1"/>
          <p:nvPr/>
        </p:nvSpPr>
        <p:spPr>
          <a:xfrm>
            <a:off x="3047593" y="2427947"/>
            <a:ext cx="685679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1500" dirty="0">
                <a:solidFill>
                  <a:srgbClr val="363F4A"/>
                </a:solidFill>
                <a:latin typeface="方正大标宋_GBK" panose="03000509000000000000" pitchFamily="65" charset="-122"/>
                <a:ea typeface="方正大标宋_GBK" panose="03000509000000000000" pitchFamily="65" charset="-122"/>
              </a:rPr>
              <a:t>Thanks</a:t>
            </a:r>
            <a:r>
              <a:rPr lang="zh-CN" altLang="en-US" sz="11500" dirty="0">
                <a:solidFill>
                  <a:srgbClr val="363F4A"/>
                </a:solidFill>
                <a:latin typeface="方正大标宋_GBK" panose="03000509000000000000" pitchFamily="65" charset="-122"/>
                <a:ea typeface="方正大标宋_GBK" panose="03000509000000000000" pitchFamily="65" charset="-122"/>
              </a:rPr>
              <a:t>！</a:t>
            </a: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63962133-71BA-45EF-A5A1-4BEC680865C2}"/>
              </a:ext>
            </a:extLst>
          </p:cNvPr>
          <p:cNvSpPr txBox="1"/>
          <p:nvPr/>
        </p:nvSpPr>
        <p:spPr>
          <a:xfrm>
            <a:off x="0" y="7014765"/>
            <a:ext cx="1960793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PPT</a:t>
            </a:r>
            <a:r>
              <a:rPr lang="zh-CN" altLang="en-US" sz="12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定制</a:t>
            </a:r>
            <a:r>
              <a:rPr lang="en-US" altLang="zh-CN" sz="12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: </a:t>
            </a:r>
            <a:r>
              <a:rPr lang="zh-CN" altLang="en-US" sz="12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静水流深工作室</a:t>
            </a:r>
            <a:endParaRPr lang="en-US" altLang="zh-CN" sz="120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QQ:    276060523</a:t>
            </a:r>
          </a:p>
          <a:p>
            <a:pPr>
              <a:lnSpc>
                <a:spcPct val="120000"/>
              </a:lnSpc>
            </a:pPr>
            <a:r>
              <a:rPr lang="zh-CN" altLang="en-US" sz="12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电话</a:t>
            </a:r>
            <a:r>
              <a:rPr lang="en-US" altLang="zh-CN" sz="12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:  18928897164</a:t>
            </a:r>
          </a:p>
          <a:p>
            <a:pPr>
              <a:lnSpc>
                <a:spcPct val="120000"/>
              </a:lnSpc>
            </a:pPr>
            <a:r>
              <a:rPr lang="zh-CN" altLang="en-US" sz="12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微信</a:t>
            </a:r>
            <a:r>
              <a:rPr lang="en-US" altLang="zh-CN" sz="12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:  </a:t>
            </a:r>
            <a:r>
              <a:rPr lang="en-US" altLang="zh-CN" sz="1200" dirty="0" err="1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whishile</a:t>
            </a:r>
            <a:endParaRPr lang="zh-CN" altLang="en-US" sz="120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249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0">
        <p:cut/>
      </p:transition>
    </mc:Choice>
    <mc:Fallback xmlns="">
      <p:transition advClick="0" advTm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4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8472611-8D93-433A-8EE0-85832534C097}"/>
              </a:ext>
            </a:extLst>
          </p:cNvPr>
          <p:cNvGrpSpPr/>
          <p:nvPr/>
        </p:nvGrpSpPr>
        <p:grpSpPr>
          <a:xfrm>
            <a:off x="1" y="843158"/>
            <a:ext cx="3166651" cy="1451312"/>
            <a:chOff x="0" y="842963"/>
            <a:chExt cx="3167063" cy="1450976"/>
          </a:xfrm>
          <a:gradFill>
            <a:gsLst>
              <a:gs pos="0">
                <a:srgbClr val="363F4A"/>
              </a:gs>
              <a:gs pos="96377">
                <a:srgbClr val="20AEE5"/>
              </a:gs>
              <a:gs pos="71000">
                <a:srgbClr val="0070C0"/>
              </a:gs>
            </a:gsLst>
            <a:lin ang="0" scaled="0"/>
          </a:gradFill>
        </p:grpSpPr>
        <p:sp>
          <p:nvSpPr>
            <p:cNvPr id="5" name="Freeform 40">
              <a:extLst>
                <a:ext uri="{FF2B5EF4-FFF2-40B4-BE49-F238E27FC236}">
                  <a16:creationId xmlns:a16="http://schemas.microsoft.com/office/drawing/2014/main" id="{37CE0C2F-2946-42E6-A060-4083A4B78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" name="Freeform 41">
              <a:extLst>
                <a:ext uri="{FF2B5EF4-FFF2-40B4-BE49-F238E27FC236}">
                  <a16:creationId xmlns:a16="http://schemas.microsoft.com/office/drawing/2014/main" id="{906FD5C5-249B-4518-82B8-24B0A199C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42">
              <a:extLst>
                <a:ext uri="{FF2B5EF4-FFF2-40B4-BE49-F238E27FC236}">
                  <a16:creationId xmlns:a16="http://schemas.microsoft.com/office/drawing/2014/main" id="{C0C553A8-C8B7-4713-961D-8B6659B4E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8" name="Oval 43">
              <a:extLst>
                <a:ext uri="{FF2B5EF4-FFF2-40B4-BE49-F238E27FC236}">
                  <a16:creationId xmlns:a16="http://schemas.microsoft.com/office/drawing/2014/main" id="{478CDDDD-5514-4BA4-9A13-58DE76D60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" name="Freeform 44">
              <a:extLst>
                <a:ext uri="{FF2B5EF4-FFF2-40B4-BE49-F238E27FC236}">
                  <a16:creationId xmlns:a16="http://schemas.microsoft.com/office/drawing/2014/main" id="{8BCD90D9-CB9F-43E3-B002-C77FDB48B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" name="Oval 45">
              <a:extLst>
                <a:ext uri="{FF2B5EF4-FFF2-40B4-BE49-F238E27FC236}">
                  <a16:creationId xmlns:a16="http://schemas.microsoft.com/office/drawing/2014/main" id="{E2F5A795-4750-41C6-855B-9D0D6AFBC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7B063763-BB87-4722-9BFB-2302F2DA9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" name="Freeform 47">
              <a:extLst>
                <a:ext uri="{FF2B5EF4-FFF2-40B4-BE49-F238E27FC236}">
                  <a16:creationId xmlns:a16="http://schemas.microsoft.com/office/drawing/2014/main" id="{162FA185-5D3D-4EA0-852B-5E8780FED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B5F4AA87-91D0-41E8-87FB-6D73F8546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" name="Oval 49">
              <a:extLst>
                <a:ext uri="{FF2B5EF4-FFF2-40B4-BE49-F238E27FC236}">
                  <a16:creationId xmlns:a16="http://schemas.microsoft.com/office/drawing/2014/main" id="{30353D3E-425F-470C-B343-4E66D5966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28" name="TextBox 13">
            <a:extLst>
              <a:ext uri="{FF2B5EF4-FFF2-40B4-BE49-F238E27FC236}">
                <a16:creationId xmlns:a16="http://schemas.microsoft.com/office/drawing/2014/main" id="{7FECC5B1-C4C7-4855-8679-10C1CCFEE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844" y="1683140"/>
            <a:ext cx="1858633" cy="1015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defTabSz="914400" eaLnBrk="1" hangingPunct="1"/>
            <a:r>
              <a:rPr lang="zh-CN" altLang="en-US" sz="6000" spc="-300" dirty="0">
                <a:ln w="0"/>
                <a:solidFill>
                  <a:schemeClr val="accent5">
                    <a:lumMod val="50000"/>
                  </a:schemeClr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目录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758BB5F-22CD-4FF6-9076-E6E3A7630C6E}"/>
              </a:ext>
            </a:extLst>
          </p:cNvPr>
          <p:cNvSpPr txBox="1"/>
          <p:nvPr/>
        </p:nvSpPr>
        <p:spPr>
          <a:xfrm>
            <a:off x="1548961" y="2717458"/>
            <a:ext cx="2829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400" spc="600" dirty="0">
                <a:ln w="6350">
                  <a:noFill/>
                </a:ln>
                <a:solidFill>
                  <a:schemeClr val="accent5">
                    <a:lumMod val="50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CONTENTS</a:t>
            </a:r>
            <a:endParaRPr lang="zh-CN" altLang="en-US" sz="2400" spc="600" dirty="0">
              <a:ln w="6350">
                <a:noFill/>
              </a:ln>
              <a:solidFill>
                <a:schemeClr val="accent5">
                  <a:lumMod val="50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5F9ABE4-654B-401B-A238-E8BB282187C7}"/>
              </a:ext>
            </a:extLst>
          </p:cNvPr>
          <p:cNvGrpSpPr/>
          <p:nvPr/>
        </p:nvGrpSpPr>
        <p:grpSpPr>
          <a:xfrm>
            <a:off x="3298257" y="2255966"/>
            <a:ext cx="252000" cy="252000"/>
            <a:chOff x="2536529" y="3702471"/>
            <a:chExt cx="545036" cy="553134"/>
          </a:xfrm>
        </p:grpSpPr>
        <p:sp>
          <p:nvSpPr>
            <p:cNvPr id="32" name="Oval 10">
              <a:extLst>
                <a:ext uri="{FF2B5EF4-FFF2-40B4-BE49-F238E27FC236}">
                  <a16:creationId xmlns:a16="http://schemas.microsoft.com/office/drawing/2014/main" id="{3D361AE8-6CE1-4D3A-BC4F-F3E166B28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6529" y="3702471"/>
              <a:ext cx="545036" cy="55313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E6C59529-30BB-45B4-892C-CD22714B30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404" y="3860503"/>
              <a:ext cx="377285" cy="237070"/>
            </a:xfrm>
            <a:custGeom>
              <a:avLst/>
              <a:gdLst>
                <a:gd name="T0" fmla="*/ 73 w 76"/>
                <a:gd name="T1" fmla="*/ 43 h 50"/>
                <a:gd name="T2" fmla="*/ 62 w 76"/>
                <a:gd name="T3" fmla="*/ 43 h 50"/>
                <a:gd name="T4" fmla="*/ 72 w 76"/>
                <a:gd name="T5" fmla="*/ 33 h 50"/>
                <a:gd name="T6" fmla="*/ 72 w 76"/>
                <a:gd name="T7" fmla="*/ 11 h 50"/>
                <a:gd name="T8" fmla="*/ 61 w 76"/>
                <a:gd name="T9" fmla="*/ 0 h 50"/>
                <a:gd name="T10" fmla="*/ 15 w 76"/>
                <a:gd name="T11" fmla="*/ 0 h 50"/>
                <a:gd name="T12" fmla="*/ 4 w 76"/>
                <a:gd name="T13" fmla="*/ 11 h 50"/>
                <a:gd name="T14" fmla="*/ 4 w 76"/>
                <a:gd name="T15" fmla="*/ 33 h 50"/>
                <a:gd name="T16" fmla="*/ 13 w 76"/>
                <a:gd name="T17" fmla="*/ 43 h 50"/>
                <a:gd name="T18" fmla="*/ 3 w 76"/>
                <a:gd name="T19" fmla="*/ 43 h 50"/>
                <a:gd name="T20" fmla="*/ 0 w 76"/>
                <a:gd name="T21" fmla="*/ 46 h 50"/>
                <a:gd name="T22" fmla="*/ 0 w 76"/>
                <a:gd name="T23" fmla="*/ 47 h 50"/>
                <a:gd name="T24" fmla="*/ 3 w 76"/>
                <a:gd name="T25" fmla="*/ 50 h 50"/>
                <a:gd name="T26" fmla="*/ 73 w 76"/>
                <a:gd name="T27" fmla="*/ 50 h 50"/>
                <a:gd name="T28" fmla="*/ 76 w 76"/>
                <a:gd name="T29" fmla="*/ 47 h 50"/>
                <a:gd name="T30" fmla="*/ 76 w 76"/>
                <a:gd name="T31" fmla="*/ 46 h 50"/>
                <a:gd name="T32" fmla="*/ 73 w 76"/>
                <a:gd name="T33" fmla="*/ 43 h 50"/>
                <a:gd name="T34" fmla="*/ 11 w 76"/>
                <a:gd name="T35" fmla="*/ 33 h 50"/>
                <a:gd name="T36" fmla="*/ 11 w 76"/>
                <a:gd name="T37" fmla="*/ 11 h 50"/>
                <a:gd name="T38" fmla="*/ 15 w 76"/>
                <a:gd name="T39" fmla="*/ 7 h 50"/>
                <a:gd name="T40" fmla="*/ 61 w 76"/>
                <a:gd name="T41" fmla="*/ 7 h 50"/>
                <a:gd name="T42" fmla="*/ 65 w 76"/>
                <a:gd name="T43" fmla="*/ 11 h 50"/>
                <a:gd name="T44" fmla="*/ 65 w 76"/>
                <a:gd name="T45" fmla="*/ 33 h 50"/>
                <a:gd name="T46" fmla="*/ 61 w 76"/>
                <a:gd name="T47" fmla="*/ 37 h 50"/>
                <a:gd name="T48" fmla="*/ 15 w 76"/>
                <a:gd name="T49" fmla="*/ 37 h 50"/>
                <a:gd name="T50" fmla="*/ 11 w 76"/>
                <a:gd name="T51" fmla="*/ 3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" h="50">
                  <a:moveTo>
                    <a:pt x="73" y="43"/>
                  </a:moveTo>
                  <a:cubicBezTo>
                    <a:pt x="62" y="43"/>
                    <a:pt x="62" y="43"/>
                    <a:pt x="62" y="43"/>
                  </a:cubicBezTo>
                  <a:cubicBezTo>
                    <a:pt x="67" y="43"/>
                    <a:pt x="72" y="38"/>
                    <a:pt x="72" y="33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5"/>
                    <a:pt x="67" y="0"/>
                    <a:pt x="61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9" y="0"/>
                    <a:pt x="4" y="5"/>
                    <a:pt x="4" y="11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8"/>
                    <a:pt x="8" y="43"/>
                    <a:pt x="13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1" y="43"/>
                    <a:pt x="0" y="44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4" y="50"/>
                    <a:pt x="76" y="49"/>
                    <a:pt x="76" y="47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4"/>
                    <a:pt x="74" y="43"/>
                    <a:pt x="73" y="43"/>
                  </a:cubicBezTo>
                  <a:close/>
                  <a:moveTo>
                    <a:pt x="11" y="33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2" y="7"/>
                    <a:pt x="15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3" y="7"/>
                    <a:pt x="65" y="9"/>
                    <a:pt x="65" y="11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5" y="35"/>
                    <a:pt x="63" y="37"/>
                    <a:pt x="61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2" y="37"/>
                    <a:pt x="11" y="35"/>
                    <a:pt x="11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F5B8CF94-933C-4801-ACCE-B8B42FA09D60}"/>
              </a:ext>
            </a:extLst>
          </p:cNvPr>
          <p:cNvGrpSpPr/>
          <p:nvPr/>
        </p:nvGrpSpPr>
        <p:grpSpPr>
          <a:xfrm>
            <a:off x="3602916" y="2255966"/>
            <a:ext cx="252000" cy="252000"/>
            <a:chOff x="4205553" y="3702471"/>
            <a:chExt cx="545036" cy="553134"/>
          </a:xfrm>
        </p:grpSpPr>
        <p:sp>
          <p:nvSpPr>
            <p:cNvPr id="34" name="Oval 10">
              <a:extLst>
                <a:ext uri="{FF2B5EF4-FFF2-40B4-BE49-F238E27FC236}">
                  <a16:creationId xmlns:a16="http://schemas.microsoft.com/office/drawing/2014/main" id="{A630DFFA-61D8-44C7-9D20-1CC4E3594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553" y="3702471"/>
              <a:ext cx="545036" cy="55313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F4A84CAC-6434-4BED-88BC-D93103E68C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6848" y="3791564"/>
              <a:ext cx="269741" cy="369506"/>
            </a:xfrm>
            <a:custGeom>
              <a:avLst/>
              <a:gdLst>
                <a:gd name="T0" fmla="*/ 30 w 48"/>
                <a:gd name="T1" fmla="*/ 68 h 68"/>
                <a:gd name="T2" fmla="*/ 27 w 48"/>
                <a:gd name="T3" fmla="*/ 67 h 68"/>
                <a:gd name="T4" fmla="*/ 18 w 48"/>
                <a:gd name="T5" fmla="*/ 52 h 68"/>
                <a:gd name="T6" fmla="*/ 11 w 48"/>
                <a:gd name="T7" fmla="*/ 56 h 68"/>
                <a:gd name="T8" fmla="*/ 7 w 48"/>
                <a:gd name="T9" fmla="*/ 56 h 68"/>
                <a:gd name="T10" fmla="*/ 5 w 48"/>
                <a:gd name="T11" fmla="*/ 53 h 68"/>
                <a:gd name="T12" fmla="*/ 0 w 48"/>
                <a:gd name="T13" fmla="*/ 4 h 68"/>
                <a:gd name="T14" fmla="*/ 2 w 48"/>
                <a:gd name="T15" fmla="*/ 1 h 68"/>
                <a:gd name="T16" fmla="*/ 6 w 48"/>
                <a:gd name="T17" fmla="*/ 1 h 68"/>
                <a:gd name="T18" fmla="*/ 46 w 48"/>
                <a:gd name="T19" fmla="*/ 30 h 68"/>
                <a:gd name="T20" fmla="*/ 48 w 48"/>
                <a:gd name="T21" fmla="*/ 33 h 68"/>
                <a:gd name="T22" fmla="*/ 46 w 48"/>
                <a:gd name="T23" fmla="*/ 36 h 68"/>
                <a:gd name="T24" fmla="*/ 38 w 48"/>
                <a:gd name="T25" fmla="*/ 40 h 68"/>
                <a:gd name="T26" fmla="*/ 47 w 48"/>
                <a:gd name="T27" fmla="*/ 55 h 68"/>
                <a:gd name="T28" fmla="*/ 47 w 48"/>
                <a:gd name="T29" fmla="*/ 58 h 68"/>
                <a:gd name="T30" fmla="*/ 46 w 48"/>
                <a:gd name="T31" fmla="*/ 60 h 68"/>
                <a:gd name="T32" fmla="*/ 32 w 48"/>
                <a:gd name="T33" fmla="*/ 68 h 68"/>
                <a:gd name="T34" fmla="*/ 30 w 48"/>
                <a:gd name="T35" fmla="*/ 68 h 68"/>
                <a:gd name="T36" fmla="*/ 20 w 48"/>
                <a:gd name="T37" fmla="*/ 43 h 68"/>
                <a:gd name="T38" fmla="*/ 23 w 48"/>
                <a:gd name="T39" fmla="*/ 45 h 68"/>
                <a:gd name="T40" fmla="*/ 31 w 48"/>
                <a:gd name="T41" fmla="*/ 60 h 68"/>
                <a:gd name="T42" fmla="*/ 39 w 48"/>
                <a:gd name="T43" fmla="*/ 56 h 68"/>
                <a:gd name="T44" fmla="*/ 30 w 48"/>
                <a:gd name="T45" fmla="*/ 41 h 68"/>
                <a:gd name="T46" fmla="*/ 30 w 48"/>
                <a:gd name="T47" fmla="*/ 38 h 68"/>
                <a:gd name="T48" fmla="*/ 32 w 48"/>
                <a:gd name="T49" fmla="*/ 36 h 68"/>
                <a:gd name="T50" fmla="*/ 38 w 48"/>
                <a:gd name="T51" fmla="*/ 32 h 68"/>
                <a:gd name="T52" fmla="*/ 8 w 48"/>
                <a:gd name="T53" fmla="*/ 11 h 68"/>
                <a:gd name="T54" fmla="*/ 12 w 48"/>
                <a:gd name="T55" fmla="*/ 47 h 68"/>
                <a:gd name="T56" fmla="*/ 18 w 48"/>
                <a:gd name="T57" fmla="*/ 44 h 68"/>
                <a:gd name="T58" fmla="*/ 20 w 48"/>
                <a:gd name="T59" fmla="*/ 4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" h="68">
                  <a:moveTo>
                    <a:pt x="30" y="68"/>
                  </a:moveTo>
                  <a:cubicBezTo>
                    <a:pt x="29" y="68"/>
                    <a:pt x="28" y="68"/>
                    <a:pt x="27" y="67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7"/>
                    <a:pt x="7" y="56"/>
                  </a:cubicBezTo>
                  <a:cubicBezTo>
                    <a:pt x="6" y="56"/>
                    <a:pt x="5" y="55"/>
                    <a:pt x="5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7" y="30"/>
                    <a:pt x="48" y="32"/>
                    <a:pt x="48" y="33"/>
                  </a:cubicBezTo>
                  <a:cubicBezTo>
                    <a:pt x="48" y="34"/>
                    <a:pt x="47" y="35"/>
                    <a:pt x="46" y="36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7" y="56"/>
                    <a:pt x="48" y="57"/>
                    <a:pt x="47" y="58"/>
                  </a:cubicBezTo>
                  <a:cubicBezTo>
                    <a:pt x="47" y="59"/>
                    <a:pt x="47" y="59"/>
                    <a:pt x="46" y="60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lose/>
                  <a:moveTo>
                    <a:pt x="20" y="43"/>
                  </a:moveTo>
                  <a:cubicBezTo>
                    <a:pt x="21" y="43"/>
                    <a:pt x="22" y="44"/>
                    <a:pt x="23" y="45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9" y="56"/>
                    <a:pt x="39" y="56"/>
                    <a:pt x="39" y="56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0"/>
                    <a:pt x="30" y="39"/>
                    <a:pt x="30" y="38"/>
                  </a:cubicBezTo>
                  <a:cubicBezTo>
                    <a:pt x="30" y="37"/>
                    <a:pt x="31" y="36"/>
                    <a:pt x="32" y="36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3"/>
                    <a:pt x="19" y="43"/>
                    <a:pt x="20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E2E51D4-ED2E-48AE-8755-22E7E85A6E58}"/>
              </a:ext>
            </a:extLst>
          </p:cNvPr>
          <p:cNvGrpSpPr/>
          <p:nvPr/>
        </p:nvGrpSpPr>
        <p:grpSpPr>
          <a:xfrm>
            <a:off x="3907575" y="2255966"/>
            <a:ext cx="252000" cy="252000"/>
            <a:chOff x="3391510" y="3702471"/>
            <a:chExt cx="545036" cy="553134"/>
          </a:xfrm>
        </p:grpSpPr>
        <p:sp>
          <p:nvSpPr>
            <p:cNvPr id="33" name="Oval 10">
              <a:extLst>
                <a:ext uri="{FF2B5EF4-FFF2-40B4-BE49-F238E27FC236}">
                  <a16:creationId xmlns:a16="http://schemas.microsoft.com/office/drawing/2014/main" id="{0910B4EE-97D0-4DD3-8DFE-0302401DA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1510" y="3702471"/>
              <a:ext cx="545036" cy="55313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3FB06B6F-E98D-41FB-A805-4C02284710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61686" y="3801159"/>
              <a:ext cx="404683" cy="285019"/>
            </a:xfrm>
            <a:custGeom>
              <a:avLst/>
              <a:gdLst>
                <a:gd name="T0" fmla="*/ 62 w 75"/>
                <a:gd name="T1" fmla="*/ 6 h 56"/>
                <a:gd name="T2" fmla="*/ 62 w 75"/>
                <a:gd name="T3" fmla="*/ 4 h 56"/>
                <a:gd name="T4" fmla="*/ 58 w 75"/>
                <a:gd name="T5" fmla="*/ 0 h 56"/>
                <a:gd name="T6" fmla="*/ 53 w 75"/>
                <a:gd name="T7" fmla="*/ 0 h 56"/>
                <a:gd name="T8" fmla="*/ 49 w 75"/>
                <a:gd name="T9" fmla="*/ 4 h 56"/>
                <a:gd name="T10" fmla="*/ 49 w 75"/>
                <a:gd name="T11" fmla="*/ 6 h 56"/>
                <a:gd name="T12" fmla="*/ 14 w 75"/>
                <a:gd name="T13" fmla="*/ 6 h 56"/>
                <a:gd name="T14" fmla="*/ 0 w 75"/>
                <a:gd name="T15" fmla="*/ 20 h 56"/>
                <a:gd name="T16" fmla="*/ 0 w 75"/>
                <a:gd name="T17" fmla="*/ 42 h 56"/>
                <a:gd name="T18" fmla="*/ 14 w 75"/>
                <a:gd name="T19" fmla="*/ 56 h 56"/>
                <a:gd name="T20" fmla="*/ 61 w 75"/>
                <a:gd name="T21" fmla="*/ 56 h 56"/>
                <a:gd name="T22" fmla="*/ 75 w 75"/>
                <a:gd name="T23" fmla="*/ 42 h 56"/>
                <a:gd name="T24" fmla="*/ 75 w 75"/>
                <a:gd name="T25" fmla="*/ 20 h 56"/>
                <a:gd name="T26" fmla="*/ 62 w 75"/>
                <a:gd name="T27" fmla="*/ 6 h 56"/>
                <a:gd name="T28" fmla="*/ 14 w 75"/>
                <a:gd name="T29" fmla="*/ 12 h 56"/>
                <a:gd name="T30" fmla="*/ 61 w 75"/>
                <a:gd name="T31" fmla="*/ 12 h 56"/>
                <a:gd name="T32" fmla="*/ 68 w 75"/>
                <a:gd name="T33" fmla="*/ 20 h 56"/>
                <a:gd name="T34" fmla="*/ 68 w 75"/>
                <a:gd name="T35" fmla="*/ 27 h 56"/>
                <a:gd name="T36" fmla="*/ 52 w 75"/>
                <a:gd name="T37" fmla="*/ 27 h 56"/>
                <a:gd name="T38" fmla="*/ 38 w 75"/>
                <a:gd name="T39" fmla="*/ 16 h 56"/>
                <a:gd name="T40" fmla="*/ 23 w 75"/>
                <a:gd name="T41" fmla="*/ 27 h 56"/>
                <a:gd name="T42" fmla="*/ 7 w 75"/>
                <a:gd name="T43" fmla="*/ 27 h 56"/>
                <a:gd name="T44" fmla="*/ 7 w 75"/>
                <a:gd name="T45" fmla="*/ 20 h 56"/>
                <a:gd name="T46" fmla="*/ 14 w 75"/>
                <a:gd name="T47" fmla="*/ 12 h 56"/>
                <a:gd name="T48" fmla="*/ 46 w 75"/>
                <a:gd name="T49" fmla="*/ 31 h 56"/>
                <a:gd name="T50" fmla="*/ 38 w 75"/>
                <a:gd name="T51" fmla="*/ 39 h 56"/>
                <a:gd name="T52" fmla="*/ 30 w 75"/>
                <a:gd name="T53" fmla="*/ 31 h 56"/>
                <a:gd name="T54" fmla="*/ 38 w 75"/>
                <a:gd name="T55" fmla="*/ 23 h 56"/>
                <a:gd name="T56" fmla="*/ 46 w 75"/>
                <a:gd name="T57" fmla="*/ 31 h 56"/>
                <a:gd name="T58" fmla="*/ 61 w 75"/>
                <a:gd name="T59" fmla="*/ 49 h 56"/>
                <a:gd name="T60" fmla="*/ 14 w 75"/>
                <a:gd name="T61" fmla="*/ 49 h 56"/>
                <a:gd name="T62" fmla="*/ 7 w 75"/>
                <a:gd name="T63" fmla="*/ 42 h 56"/>
                <a:gd name="T64" fmla="*/ 7 w 75"/>
                <a:gd name="T65" fmla="*/ 34 h 56"/>
                <a:gd name="T66" fmla="*/ 23 w 75"/>
                <a:gd name="T67" fmla="*/ 34 h 56"/>
                <a:gd name="T68" fmla="*/ 38 w 75"/>
                <a:gd name="T69" fmla="*/ 46 h 56"/>
                <a:gd name="T70" fmla="*/ 52 w 75"/>
                <a:gd name="T71" fmla="*/ 34 h 56"/>
                <a:gd name="T72" fmla="*/ 68 w 75"/>
                <a:gd name="T73" fmla="*/ 34 h 56"/>
                <a:gd name="T74" fmla="*/ 68 w 75"/>
                <a:gd name="T75" fmla="*/ 42 h 56"/>
                <a:gd name="T76" fmla="*/ 61 w 75"/>
                <a:gd name="T77" fmla="*/ 49 h 56"/>
                <a:gd name="T78" fmla="*/ 59 w 75"/>
                <a:gd name="T79" fmla="*/ 23 h 56"/>
                <a:gd name="T80" fmla="*/ 58 w 75"/>
                <a:gd name="T81" fmla="*/ 23 h 56"/>
                <a:gd name="T82" fmla="*/ 55 w 75"/>
                <a:gd name="T83" fmla="*/ 20 h 56"/>
                <a:gd name="T84" fmla="*/ 55 w 75"/>
                <a:gd name="T85" fmla="*/ 19 h 56"/>
                <a:gd name="T86" fmla="*/ 58 w 75"/>
                <a:gd name="T87" fmla="*/ 16 h 56"/>
                <a:gd name="T88" fmla="*/ 59 w 75"/>
                <a:gd name="T89" fmla="*/ 16 h 56"/>
                <a:gd name="T90" fmla="*/ 62 w 75"/>
                <a:gd name="T91" fmla="*/ 19 h 56"/>
                <a:gd name="T92" fmla="*/ 62 w 75"/>
                <a:gd name="T93" fmla="*/ 20 h 56"/>
                <a:gd name="T94" fmla="*/ 59 w 75"/>
                <a:gd name="T95" fmla="*/ 2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5" h="56">
                  <a:moveTo>
                    <a:pt x="62" y="6"/>
                  </a:moveTo>
                  <a:cubicBezTo>
                    <a:pt x="62" y="4"/>
                    <a:pt x="62" y="4"/>
                    <a:pt x="62" y="4"/>
                  </a:cubicBezTo>
                  <a:cubicBezTo>
                    <a:pt x="62" y="2"/>
                    <a:pt x="60" y="0"/>
                    <a:pt x="58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1" y="0"/>
                    <a:pt x="49" y="2"/>
                    <a:pt x="49" y="4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6" y="6"/>
                    <a:pt x="0" y="12"/>
                    <a:pt x="0" y="2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0"/>
                    <a:pt x="6" y="56"/>
                    <a:pt x="14" y="56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69" y="56"/>
                    <a:pt x="75" y="50"/>
                    <a:pt x="75" y="42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2"/>
                    <a:pt x="69" y="6"/>
                    <a:pt x="62" y="6"/>
                  </a:cubicBezTo>
                  <a:close/>
                  <a:moveTo>
                    <a:pt x="14" y="12"/>
                  </a:moveTo>
                  <a:cubicBezTo>
                    <a:pt x="61" y="12"/>
                    <a:pt x="61" y="12"/>
                    <a:pt x="61" y="12"/>
                  </a:cubicBezTo>
                  <a:cubicBezTo>
                    <a:pt x="65" y="12"/>
                    <a:pt x="68" y="16"/>
                    <a:pt x="68" y="20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0" y="21"/>
                    <a:pt x="45" y="16"/>
                    <a:pt x="38" y="16"/>
                  </a:cubicBezTo>
                  <a:cubicBezTo>
                    <a:pt x="31" y="16"/>
                    <a:pt x="25" y="21"/>
                    <a:pt x="23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16"/>
                    <a:pt x="10" y="12"/>
                    <a:pt x="14" y="12"/>
                  </a:cubicBezTo>
                  <a:close/>
                  <a:moveTo>
                    <a:pt x="46" y="31"/>
                  </a:moveTo>
                  <a:cubicBezTo>
                    <a:pt x="46" y="35"/>
                    <a:pt x="42" y="39"/>
                    <a:pt x="38" y="39"/>
                  </a:cubicBezTo>
                  <a:cubicBezTo>
                    <a:pt x="33" y="39"/>
                    <a:pt x="30" y="35"/>
                    <a:pt x="30" y="31"/>
                  </a:cubicBezTo>
                  <a:cubicBezTo>
                    <a:pt x="30" y="26"/>
                    <a:pt x="33" y="23"/>
                    <a:pt x="38" y="23"/>
                  </a:cubicBezTo>
                  <a:cubicBezTo>
                    <a:pt x="42" y="23"/>
                    <a:pt x="46" y="26"/>
                    <a:pt x="46" y="31"/>
                  </a:cubicBezTo>
                  <a:close/>
                  <a:moveTo>
                    <a:pt x="61" y="49"/>
                  </a:moveTo>
                  <a:cubicBezTo>
                    <a:pt x="14" y="49"/>
                    <a:pt x="14" y="49"/>
                    <a:pt x="14" y="49"/>
                  </a:cubicBezTo>
                  <a:cubicBezTo>
                    <a:pt x="10" y="49"/>
                    <a:pt x="7" y="46"/>
                    <a:pt x="7" y="42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41"/>
                    <a:pt x="31" y="46"/>
                    <a:pt x="38" y="46"/>
                  </a:cubicBezTo>
                  <a:cubicBezTo>
                    <a:pt x="45" y="46"/>
                    <a:pt x="50" y="41"/>
                    <a:pt x="52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46"/>
                    <a:pt x="65" y="49"/>
                    <a:pt x="61" y="49"/>
                  </a:cubicBezTo>
                  <a:close/>
                  <a:moveTo>
                    <a:pt x="59" y="23"/>
                  </a:moveTo>
                  <a:cubicBezTo>
                    <a:pt x="58" y="23"/>
                    <a:pt x="58" y="23"/>
                    <a:pt x="58" y="23"/>
                  </a:cubicBezTo>
                  <a:cubicBezTo>
                    <a:pt x="56" y="23"/>
                    <a:pt x="55" y="21"/>
                    <a:pt x="55" y="20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7"/>
                    <a:pt x="56" y="16"/>
                    <a:pt x="58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61" y="16"/>
                    <a:pt x="62" y="17"/>
                    <a:pt x="62" y="19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21"/>
                    <a:pt x="61" y="23"/>
                    <a:pt x="59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Group 4">
            <a:extLst>
              <a:ext uri="{FF2B5EF4-FFF2-40B4-BE49-F238E27FC236}">
                <a16:creationId xmlns:a16="http://schemas.microsoft.com/office/drawing/2014/main" id="{BBAB7521-1EBB-47E8-A0D1-86A5730352A8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8000">
                <a:srgbClr val="0070C0"/>
              </a:gs>
            </a:gsLst>
            <a:lin ang="10800000" scaled="0"/>
          </a:gradFill>
        </p:grpSpPr>
        <p:sp>
          <p:nvSpPr>
            <p:cNvPr id="44" name="Oval 5">
              <a:extLst>
                <a:ext uri="{FF2B5EF4-FFF2-40B4-BE49-F238E27FC236}">
                  <a16:creationId xmlns:a16="http://schemas.microsoft.com/office/drawing/2014/main" id="{DAFDD26E-58BB-4173-AD7A-C03F3F6DE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CFA1B1FA-4C2F-4466-BBF4-CCA924437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Oval 7">
              <a:extLst>
                <a:ext uri="{FF2B5EF4-FFF2-40B4-BE49-F238E27FC236}">
                  <a16:creationId xmlns:a16="http://schemas.microsoft.com/office/drawing/2014/main" id="{F4649374-B3FB-4978-9994-BAAA6A7C3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C80DA0D3-C47E-4B56-96E2-F535A86ED7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7FA101C5-6C6F-4ACC-A267-1C6FB11E44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981211A9-4DD7-49B0-A526-2D742A33F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AE1D3CAA-6539-4720-A28C-9B5AF853F2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Oval 12">
              <a:extLst>
                <a:ext uri="{FF2B5EF4-FFF2-40B4-BE49-F238E27FC236}">
                  <a16:creationId xmlns:a16="http://schemas.microsoft.com/office/drawing/2014/main" id="{61B02882-E53E-46AD-A0BD-B84AB4FEC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Oval 13">
              <a:extLst>
                <a:ext uri="{FF2B5EF4-FFF2-40B4-BE49-F238E27FC236}">
                  <a16:creationId xmlns:a16="http://schemas.microsoft.com/office/drawing/2014/main" id="{BD09133B-6BED-4085-A40C-107632272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Oval 14">
              <a:extLst>
                <a:ext uri="{FF2B5EF4-FFF2-40B4-BE49-F238E27FC236}">
                  <a16:creationId xmlns:a16="http://schemas.microsoft.com/office/drawing/2014/main" id="{04C51D6E-E03A-47B3-8490-4F01E0876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Oval 15">
              <a:extLst>
                <a:ext uri="{FF2B5EF4-FFF2-40B4-BE49-F238E27FC236}">
                  <a16:creationId xmlns:a16="http://schemas.microsoft.com/office/drawing/2014/main" id="{80356413-741D-4D07-80BD-67B42C081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Oval 16">
              <a:extLst>
                <a:ext uri="{FF2B5EF4-FFF2-40B4-BE49-F238E27FC236}">
                  <a16:creationId xmlns:a16="http://schemas.microsoft.com/office/drawing/2014/main" id="{220032B1-75B1-42A5-B5BC-BE627EC1E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141A8E9A-9B54-4AEF-B18D-C85F5C8711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7549B3CF-6339-4919-B963-2F887A9200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666F725C-B01A-416D-823B-3D7914786D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A9D21430-63E3-4A58-8969-A5EF446C6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Oval 21">
              <a:extLst>
                <a:ext uri="{FF2B5EF4-FFF2-40B4-BE49-F238E27FC236}">
                  <a16:creationId xmlns:a16="http://schemas.microsoft.com/office/drawing/2014/main" id="{04C79F4C-92E4-4D32-988E-54273079C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DDE3FA6A-1AD3-428B-9933-F5DF1E007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184D92A3-711F-4F54-BEEB-5D5C8DCCB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C00EF725-1483-456B-BC5A-BA1219DE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6">
              <a:extLst>
                <a:ext uri="{FF2B5EF4-FFF2-40B4-BE49-F238E27FC236}">
                  <a16:creationId xmlns:a16="http://schemas.microsoft.com/office/drawing/2014/main" id="{963DD2DD-7DAB-4A88-9713-0B12C053B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7">
              <a:extLst>
                <a:ext uri="{FF2B5EF4-FFF2-40B4-BE49-F238E27FC236}">
                  <a16:creationId xmlns:a16="http://schemas.microsoft.com/office/drawing/2014/main" id="{3161EAF0-CC83-43FB-9F16-313FBCB24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28">
              <a:extLst>
                <a:ext uri="{FF2B5EF4-FFF2-40B4-BE49-F238E27FC236}">
                  <a16:creationId xmlns:a16="http://schemas.microsoft.com/office/drawing/2014/main" id="{7E7AE0CF-A38C-453C-8DC4-F46C91FA9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29">
              <a:extLst>
                <a:ext uri="{FF2B5EF4-FFF2-40B4-BE49-F238E27FC236}">
                  <a16:creationId xmlns:a16="http://schemas.microsoft.com/office/drawing/2014/main" id="{7D355F24-D40A-4568-842C-C69000DC0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06EBC69D-D518-46C4-B0DA-1789AB781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9B2B9E6A-F420-4C2E-9D86-D62AA57EF9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27B592B2-22C9-4444-9E7F-CD427D702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A6366A0A-DFCC-4776-8E8B-55234D04E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37">
              <a:extLst>
                <a:ext uri="{FF2B5EF4-FFF2-40B4-BE49-F238E27FC236}">
                  <a16:creationId xmlns:a16="http://schemas.microsoft.com/office/drawing/2014/main" id="{BF1EB4CB-3E13-47B9-A4CC-C17EA93E6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B4DBF3FB-1481-4FD5-96D8-786D7DFDC7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39">
              <a:extLst>
                <a:ext uri="{FF2B5EF4-FFF2-40B4-BE49-F238E27FC236}">
                  <a16:creationId xmlns:a16="http://schemas.microsoft.com/office/drawing/2014/main" id="{D32DB8BA-2C16-410B-B8C9-D6D4083EC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0">
              <a:extLst>
                <a:ext uri="{FF2B5EF4-FFF2-40B4-BE49-F238E27FC236}">
                  <a16:creationId xmlns:a16="http://schemas.microsoft.com/office/drawing/2014/main" id="{9E09C2D2-5183-4D16-8BEB-261093721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1">
              <a:extLst>
                <a:ext uri="{FF2B5EF4-FFF2-40B4-BE49-F238E27FC236}">
                  <a16:creationId xmlns:a16="http://schemas.microsoft.com/office/drawing/2014/main" id="{EA604530-7703-4253-8DE7-007F7791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42">
              <a:extLst>
                <a:ext uri="{FF2B5EF4-FFF2-40B4-BE49-F238E27FC236}">
                  <a16:creationId xmlns:a16="http://schemas.microsoft.com/office/drawing/2014/main" id="{2A808374-253E-449C-9771-C0CE392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43">
              <a:extLst>
                <a:ext uri="{FF2B5EF4-FFF2-40B4-BE49-F238E27FC236}">
                  <a16:creationId xmlns:a16="http://schemas.microsoft.com/office/drawing/2014/main" id="{96A39CCC-BE50-4C69-A26B-5957D1EBC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44">
              <a:extLst>
                <a:ext uri="{FF2B5EF4-FFF2-40B4-BE49-F238E27FC236}">
                  <a16:creationId xmlns:a16="http://schemas.microsoft.com/office/drawing/2014/main" id="{B5807F8C-EE69-46BD-A2AD-B188FACFE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45">
              <a:extLst>
                <a:ext uri="{FF2B5EF4-FFF2-40B4-BE49-F238E27FC236}">
                  <a16:creationId xmlns:a16="http://schemas.microsoft.com/office/drawing/2014/main" id="{99F62206-3E54-4A02-ABCA-58CAFDE5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48">
              <a:extLst>
                <a:ext uri="{FF2B5EF4-FFF2-40B4-BE49-F238E27FC236}">
                  <a16:creationId xmlns:a16="http://schemas.microsoft.com/office/drawing/2014/main" id="{0C96A6B3-6948-4861-8C0F-849E377D18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49">
              <a:extLst>
                <a:ext uri="{FF2B5EF4-FFF2-40B4-BE49-F238E27FC236}">
                  <a16:creationId xmlns:a16="http://schemas.microsoft.com/office/drawing/2014/main" id="{06C32AF9-946C-4D9C-BB3D-EEFCDB6FD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50">
              <a:extLst>
                <a:ext uri="{FF2B5EF4-FFF2-40B4-BE49-F238E27FC236}">
                  <a16:creationId xmlns:a16="http://schemas.microsoft.com/office/drawing/2014/main" id="{09F929D1-6CEA-4756-A631-76FE1196A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1">
              <a:extLst>
                <a:ext uri="{FF2B5EF4-FFF2-40B4-BE49-F238E27FC236}">
                  <a16:creationId xmlns:a16="http://schemas.microsoft.com/office/drawing/2014/main" id="{EF097729-416D-4CC0-8FC6-8BBDD4B782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52">
              <a:extLst>
                <a:ext uri="{FF2B5EF4-FFF2-40B4-BE49-F238E27FC236}">
                  <a16:creationId xmlns:a16="http://schemas.microsoft.com/office/drawing/2014/main" id="{E4A87850-7E28-4925-A289-E497515F65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Oval 53">
              <a:extLst>
                <a:ext uri="{FF2B5EF4-FFF2-40B4-BE49-F238E27FC236}">
                  <a16:creationId xmlns:a16="http://schemas.microsoft.com/office/drawing/2014/main" id="{A63135BF-342A-4207-BDE6-DCFA623B1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Oval 54">
              <a:extLst>
                <a:ext uri="{FF2B5EF4-FFF2-40B4-BE49-F238E27FC236}">
                  <a16:creationId xmlns:a16="http://schemas.microsoft.com/office/drawing/2014/main" id="{A789E78C-EF95-481B-9BC1-7B76A967E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56">
              <a:extLst>
                <a:ext uri="{FF2B5EF4-FFF2-40B4-BE49-F238E27FC236}">
                  <a16:creationId xmlns:a16="http://schemas.microsoft.com/office/drawing/2014/main" id="{243C0DF0-7D2F-4D58-A50A-6C382F7B8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57">
              <a:extLst>
                <a:ext uri="{FF2B5EF4-FFF2-40B4-BE49-F238E27FC236}">
                  <a16:creationId xmlns:a16="http://schemas.microsoft.com/office/drawing/2014/main" id="{F86B29F7-527F-4EA4-A8AD-ECDA807BB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58">
              <a:extLst>
                <a:ext uri="{FF2B5EF4-FFF2-40B4-BE49-F238E27FC236}">
                  <a16:creationId xmlns:a16="http://schemas.microsoft.com/office/drawing/2014/main" id="{DD46DFA8-D3AA-4DBB-8A1C-DCEAC3DF4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59">
              <a:extLst>
                <a:ext uri="{FF2B5EF4-FFF2-40B4-BE49-F238E27FC236}">
                  <a16:creationId xmlns:a16="http://schemas.microsoft.com/office/drawing/2014/main" id="{66B29D78-D082-476F-9EC5-F9A62D924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DF11C67E-6DB3-4EDB-BE10-6384A2EC1A15}"/>
              </a:ext>
            </a:extLst>
          </p:cNvPr>
          <p:cNvGrpSpPr/>
          <p:nvPr/>
        </p:nvGrpSpPr>
        <p:grpSpPr>
          <a:xfrm>
            <a:off x="5523005" y="2196048"/>
            <a:ext cx="4845323" cy="612001"/>
            <a:chOff x="5523005" y="2196048"/>
            <a:chExt cx="4845323" cy="612001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DBEBB5A8-DDE3-449B-9733-474D69DCCC5A}"/>
                </a:ext>
              </a:extLst>
            </p:cNvPr>
            <p:cNvGrpSpPr/>
            <p:nvPr/>
          </p:nvGrpSpPr>
          <p:grpSpPr>
            <a:xfrm>
              <a:off x="6469921" y="2196048"/>
              <a:ext cx="3898407" cy="576000"/>
              <a:chOff x="1870869" y="2246068"/>
              <a:chExt cx="2662238" cy="450361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4CDEC36-2294-4291-A4EE-8094A0EE1F49}"/>
                  </a:ext>
                </a:extLst>
              </p:cNvPr>
              <p:cNvSpPr/>
              <p:nvPr/>
            </p:nvSpPr>
            <p:spPr>
              <a:xfrm flipH="1">
                <a:off x="1870869" y="2246068"/>
                <a:ext cx="2662238" cy="450361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50000"/>
                    </a:schemeClr>
                  </a:gs>
                  <a:gs pos="100000">
                    <a:srgbClr val="0070C0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9F8625C-CD0C-4A40-A0A1-97CCF064D7C2}"/>
                  </a:ext>
                </a:extLst>
              </p:cNvPr>
              <p:cNvSpPr txBox="1"/>
              <p:nvPr/>
            </p:nvSpPr>
            <p:spPr>
              <a:xfrm flipH="1">
                <a:off x="2180854" y="2291059"/>
                <a:ext cx="977346" cy="3609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3600" b="1" spc="30"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方正中倩简体" panose="03000509000000000000" pitchFamily="65" charset="-122"/>
                    <a:ea typeface="方正中倩简体" panose="03000509000000000000" pitchFamily="65" charset="-122"/>
                  </a:defRPr>
                </a:lvl1pPr>
              </a:lstStyle>
              <a:p>
                <a:pPr defTabSz="685800"/>
                <a:r>
                  <a:rPr lang="zh-CN" altLang="en-US" sz="2400" b="0" dirty="0">
                    <a:ln w="6350">
                      <a:noFill/>
                    </a:ln>
                    <a:solidFill>
                      <a:prstClr val="white"/>
                    </a:solidFill>
                    <a:latin typeface="方正正中黑简体" panose="02000000000000000000" pitchFamily="2" charset="-122"/>
                    <a:ea typeface="方正正中黑简体" panose="02000000000000000000" pitchFamily="2" charset="-122"/>
                  </a:rPr>
                  <a:t>项目介绍</a:t>
                </a:r>
              </a:p>
            </p:txBody>
          </p: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F2B378B2-6394-450A-83F9-5ED1561B6214}"/>
                </a:ext>
              </a:extLst>
            </p:cNvPr>
            <p:cNvGrpSpPr/>
            <p:nvPr/>
          </p:nvGrpSpPr>
          <p:grpSpPr>
            <a:xfrm>
              <a:off x="5523005" y="2232049"/>
              <a:ext cx="576000" cy="576000"/>
              <a:chOff x="5523005" y="2186837"/>
              <a:chExt cx="642258" cy="642258"/>
            </a:xfrm>
          </p:grpSpPr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5C08F500-BE3F-4DCC-A347-069BC2CE5E0C}"/>
                  </a:ext>
                </a:extLst>
              </p:cNvPr>
              <p:cNvSpPr/>
              <p:nvPr/>
            </p:nvSpPr>
            <p:spPr>
              <a:xfrm>
                <a:off x="5523005" y="2186837"/>
                <a:ext cx="642258" cy="642258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100000">
                      <a:srgbClr val="0070C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363F4A"/>
                  </a:solidFill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C6E4EEE2-6586-4353-A42A-8A6CEEBF8B42}"/>
                  </a:ext>
                </a:extLst>
              </p:cNvPr>
              <p:cNvSpPr txBox="1"/>
              <p:nvPr/>
            </p:nvSpPr>
            <p:spPr>
              <a:xfrm>
                <a:off x="5556330" y="2211935"/>
                <a:ext cx="513282" cy="523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accent5">
                        <a:lumMod val="50000"/>
                      </a:schemeClr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2800" dirty="0">
                  <a:solidFill>
                    <a:schemeClr val="accent5">
                      <a:lumMod val="50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ADDF71E9-089E-4EF6-B01C-8A951E6DA51F}"/>
              </a:ext>
            </a:extLst>
          </p:cNvPr>
          <p:cNvGrpSpPr/>
          <p:nvPr/>
        </p:nvGrpSpPr>
        <p:grpSpPr>
          <a:xfrm>
            <a:off x="5523006" y="3101252"/>
            <a:ext cx="4845322" cy="582002"/>
            <a:chOff x="5523006" y="3101252"/>
            <a:chExt cx="4845322" cy="582002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2881E2D-C787-495A-B72D-66837FBB27C4}"/>
                </a:ext>
              </a:extLst>
            </p:cNvPr>
            <p:cNvGrpSpPr/>
            <p:nvPr/>
          </p:nvGrpSpPr>
          <p:grpSpPr>
            <a:xfrm>
              <a:off x="6469921" y="3101252"/>
              <a:ext cx="3898407" cy="576000"/>
              <a:chOff x="1870869" y="2922659"/>
              <a:chExt cx="2662238" cy="47685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F10AF62-5CF0-4717-8C49-4EF1F661AD53}"/>
                  </a:ext>
                </a:extLst>
              </p:cNvPr>
              <p:cNvSpPr/>
              <p:nvPr/>
            </p:nvSpPr>
            <p:spPr>
              <a:xfrm flipH="1">
                <a:off x="1870869" y="2922659"/>
                <a:ext cx="2662238" cy="476853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50000"/>
                    </a:schemeClr>
                  </a:gs>
                  <a:gs pos="100000">
                    <a:srgbClr val="0070C0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7406076-0551-42C2-AE19-BE63F142D724}"/>
                  </a:ext>
                </a:extLst>
              </p:cNvPr>
              <p:cNvSpPr txBox="1"/>
              <p:nvPr/>
            </p:nvSpPr>
            <p:spPr>
              <a:xfrm flipH="1">
                <a:off x="2180854" y="2967650"/>
                <a:ext cx="977346" cy="382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3600" b="1" spc="30"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方正中倩简体" panose="03000509000000000000" pitchFamily="65" charset="-122"/>
                    <a:ea typeface="方正中倩简体" panose="03000509000000000000" pitchFamily="65" charset="-122"/>
                  </a:defRPr>
                </a:lvl1pPr>
              </a:lstStyle>
              <a:p>
                <a:pPr defTabSz="685800"/>
                <a:r>
                  <a:rPr lang="zh-CN" altLang="en-US" sz="2400" b="0" dirty="0">
                    <a:ln w="6350">
                      <a:noFill/>
                    </a:ln>
                    <a:solidFill>
                      <a:prstClr val="white"/>
                    </a:solidFill>
                    <a:latin typeface="方正正中黑简体" panose="02000000000000000000" pitchFamily="2" charset="-122"/>
                    <a:ea typeface="方正正中黑简体" panose="02000000000000000000" pitchFamily="2" charset="-122"/>
                  </a:rPr>
                  <a:t>项目亮点</a:t>
                </a:r>
              </a:p>
            </p:txBody>
          </p: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1FD80C27-81D7-4A61-9C43-D73030888352}"/>
                </a:ext>
              </a:extLst>
            </p:cNvPr>
            <p:cNvGrpSpPr/>
            <p:nvPr/>
          </p:nvGrpSpPr>
          <p:grpSpPr>
            <a:xfrm>
              <a:off x="5523006" y="3107254"/>
              <a:ext cx="586450" cy="576000"/>
              <a:chOff x="5523005" y="2186837"/>
              <a:chExt cx="653910" cy="642258"/>
            </a:xfrm>
          </p:grpSpPr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75B2BCFB-99E3-4AC3-9E45-28E2D47B2553}"/>
                  </a:ext>
                </a:extLst>
              </p:cNvPr>
              <p:cNvSpPr/>
              <p:nvPr/>
            </p:nvSpPr>
            <p:spPr>
              <a:xfrm>
                <a:off x="5523005" y="2186837"/>
                <a:ext cx="642258" cy="642258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100000">
                      <a:srgbClr val="0070C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363F4A"/>
                  </a:solidFill>
                </a:endParaRPr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D7410EE7-59CA-49A6-917A-74C4E6597080}"/>
                  </a:ext>
                </a:extLst>
              </p:cNvPr>
              <p:cNvSpPr txBox="1"/>
              <p:nvPr/>
            </p:nvSpPr>
            <p:spPr>
              <a:xfrm>
                <a:off x="5556330" y="2211935"/>
                <a:ext cx="620585" cy="583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accent5">
                        <a:lumMod val="50000"/>
                      </a:schemeClr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2800" dirty="0">
                  <a:solidFill>
                    <a:schemeClr val="accent5">
                      <a:lumMod val="50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9FD03F19-EA7E-46D1-83A5-3D86B936988F}"/>
              </a:ext>
            </a:extLst>
          </p:cNvPr>
          <p:cNvGrpSpPr/>
          <p:nvPr/>
        </p:nvGrpSpPr>
        <p:grpSpPr>
          <a:xfrm>
            <a:off x="5523004" y="3970456"/>
            <a:ext cx="4845324" cy="588003"/>
            <a:chOff x="5523004" y="3970456"/>
            <a:chExt cx="4845324" cy="588003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FBA8C9F-BDA2-49BF-928C-DEC814ACA125}"/>
                </a:ext>
              </a:extLst>
            </p:cNvPr>
            <p:cNvGrpSpPr/>
            <p:nvPr/>
          </p:nvGrpSpPr>
          <p:grpSpPr>
            <a:xfrm>
              <a:off x="6469921" y="3970456"/>
              <a:ext cx="3898407" cy="576000"/>
              <a:chOff x="1870869" y="3599250"/>
              <a:chExt cx="2662238" cy="47685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AF7CDF4-DD63-4CC6-9008-D67EC64A399F}"/>
                  </a:ext>
                </a:extLst>
              </p:cNvPr>
              <p:cNvSpPr/>
              <p:nvPr/>
            </p:nvSpPr>
            <p:spPr>
              <a:xfrm flipH="1">
                <a:off x="1870869" y="3599250"/>
                <a:ext cx="2662238" cy="476853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50000"/>
                    </a:schemeClr>
                  </a:gs>
                  <a:gs pos="100000">
                    <a:srgbClr val="0070C0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10063AF-D1CA-4B09-BA41-F98F018BA981}"/>
                  </a:ext>
                </a:extLst>
              </p:cNvPr>
              <p:cNvSpPr txBox="1"/>
              <p:nvPr/>
            </p:nvSpPr>
            <p:spPr>
              <a:xfrm flipH="1">
                <a:off x="2180854" y="3644241"/>
                <a:ext cx="977346" cy="382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3600" b="1" spc="30"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方正中倩简体" panose="03000509000000000000" pitchFamily="65" charset="-122"/>
                    <a:ea typeface="方正中倩简体" panose="03000509000000000000" pitchFamily="65" charset="-122"/>
                  </a:defRPr>
                </a:lvl1pPr>
              </a:lstStyle>
              <a:p>
                <a:pPr defTabSz="685800"/>
                <a:r>
                  <a:rPr lang="zh-CN" altLang="en-US" sz="2400" b="0" dirty="0">
                    <a:ln w="6350">
                      <a:noFill/>
                    </a:ln>
                    <a:solidFill>
                      <a:prstClr val="white"/>
                    </a:solidFill>
                    <a:latin typeface="方正正中黑简体" panose="02000000000000000000" pitchFamily="2" charset="-122"/>
                    <a:ea typeface="方正正中黑简体" panose="02000000000000000000" pitchFamily="2" charset="-122"/>
                  </a:rPr>
                  <a:t>项目演示</a:t>
                </a:r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2DD82A03-E5C6-4B9B-902E-4AA4C0430ADB}"/>
                </a:ext>
              </a:extLst>
            </p:cNvPr>
            <p:cNvGrpSpPr/>
            <p:nvPr/>
          </p:nvGrpSpPr>
          <p:grpSpPr>
            <a:xfrm>
              <a:off x="5523004" y="3982459"/>
              <a:ext cx="597671" cy="576000"/>
              <a:chOff x="5523005" y="2186837"/>
              <a:chExt cx="666422" cy="642258"/>
            </a:xfrm>
          </p:grpSpPr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F5773EDA-1B6A-4621-9C34-F8AF2701B595}"/>
                  </a:ext>
                </a:extLst>
              </p:cNvPr>
              <p:cNvSpPr/>
              <p:nvPr/>
            </p:nvSpPr>
            <p:spPr>
              <a:xfrm>
                <a:off x="5523005" y="2186837"/>
                <a:ext cx="642258" cy="642258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100000">
                      <a:srgbClr val="0070C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363F4A"/>
                  </a:solidFill>
                </a:endParaRPr>
              </a:p>
            </p:txBody>
          </p: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AB351DF6-BC03-4156-B87B-9B8076A0465A}"/>
                  </a:ext>
                </a:extLst>
              </p:cNvPr>
              <p:cNvSpPr txBox="1"/>
              <p:nvPr/>
            </p:nvSpPr>
            <p:spPr>
              <a:xfrm>
                <a:off x="5556330" y="2211935"/>
                <a:ext cx="633097" cy="583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accent5">
                        <a:lumMod val="50000"/>
                      </a:schemeClr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2800" dirty="0">
                  <a:solidFill>
                    <a:schemeClr val="accent5">
                      <a:lumMod val="50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A8ECA451-2F07-4B36-BB5D-2B7F5C58C5D5}"/>
              </a:ext>
            </a:extLst>
          </p:cNvPr>
          <p:cNvGrpSpPr/>
          <p:nvPr/>
        </p:nvGrpSpPr>
        <p:grpSpPr>
          <a:xfrm>
            <a:off x="5523006" y="4839660"/>
            <a:ext cx="4845322" cy="594003"/>
            <a:chOff x="5523006" y="4839660"/>
            <a:chExt cx="4845322" cy="594003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9FC795E4-2D59-464E-AA1F-C9E2DC9DB098}"/>
                </a:ext>
              </a:extLst>
            </p:cNvPr>
            <p:cNvGrpSpPr/>
            <p:nvPr/>
          </p:nvGrpSpPr>
          <p:grpSpPr>
            <a:xfrm>
              <a:off x="6469921" y="4839660"/>
              <a:ext cx="3898407" cy="576000"/>
              <a:chOff x="1870869" y="4275841"/>
              <a:chExt cx="2662238" cy="476853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9063B29-F406-4EE2-AD4D-C48B153442E4}"/>
                  </a:ext>
                </a:extLst>
              </p:cNvPr>
              <p:cNvSpPr/>
              <p:nvPr/>
            </p:nvSpPr>
            <p:spPr>
              <a:xfrm flipH="1">
                <a:off x="1870869" y="4275841"/>
                <a:ext cx="2662238" cy="476853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50000"/>
                    </a:schemeClr>
                  </a:gs>
                  <a:gs pos="100000">
                    <a:srgbClr val="0070C0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FBDE0C0-01A7-4592-A18B-37E2B1FEB835}"/>
                  </a:ext>
                </a:extLst>
              </p:cNvPr>
              <p:cNvSpPr txBox="1"/>
              <p:nvPr/>
            </p:nvSpPr>
            <p:spPr>
              <a:xfrm flipH="1">
                <a:off x="2180854" y="4320832"/>
                <a:ext cx="977346" cy="382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3600" b="1" spc="30"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方正中倩简体" panose="03000509000000000000" pitchFamily="65" charset="-122"/>
                    <a:ea typeface="方正中倩简体" panose="03000509000000000000" pitchFamily="65" charset="-122"/>
                  </a:defRPr>
                </a:lvl1pPr>
              </a:lstStyle>
              <a:p>
                <a:pPr defTabSz="685800"/>
                <a:r>
                  <a:rPr lang="zh-CN" altLang="en-US" sz="2400" b="0" dirty="0">
                    <a:ln w="6350">
                      <a:noFill/>
                    </a:ln>
                    <a:solidFill>
                      <a:prstClr val="white"/>
                    </a:solidFill>
                    <a:latin typeface="方正正中黑简体" panose="02000000000000000000" pitchFamily="2" charset="-122"/>
                    <a:ea typeface="方正正中黑简体" panose="02000000000000000000" pitchFamily="2" charset="-122"/>
                  </a:rPr>
                  <a:t>项目总结</a:t>
                </a:r>
              </a:p>
            </p:txBody>
          </p: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CD37EC54-A02F-435B-A30C-07FC0E199E7C}"/>
                </a:ext>
              </a:extLst>
            </p:cNvPr>
            <p:cNvGrpSpPr/>
            <p:nvPr/>
          </p:nvGrpSpPr>
          <p:grpSpPr>
            <a:xfrm>
              <a:off x="5523006" y="4857663"/>
              <a:ext cx="586450" cy="576000"/>
              <a:chOff x="5523005" y="2186837"/>
              <a:chExt cx="653910" cy="642258"/>
            </a:xfrm>
          </p:grpSpPr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C04EF33F-5002-4A59-BC25-D4BE08CA4E13}"/>
                  </a:ext>
                </a:extLst>
              </p:cNvPr>
              <p:cNvSpPr/>
              <p:nvPr/>
            </p:nvSpPr>
            <p:spPr>
              <a:xfrm>
                <a:off x="5523005" y="2186837"/>
                <a:ext cx="642258" cy="642258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100000">
                      <a:srgbClr val="0070C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363F4A"/>
                  </a:solidFill>
                </a:endParaRPr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DC94931B-B243-4432-BFE9-39C9C9C79CE5}"/>
                  </a:ext>
                </a:extLst>
              </p:cNvPr>
              <p:cNvSpPr txBox="1"/>
              <p:nvPr/>
            </p:nvSpPr>
            <p:spPr>
              <a:xfrm>
                <a:off x="5556330" y="2211935"/>
                <a:ext cx="620585" cy="583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accent5">
                        <a:lumMod val="50000"/>
                      </a:schemeClr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2800" dirty="0">
                  <a:solidFill>
                    <a:schemeClr val="accent5">
                      <a:lumMod val="50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pic>
        <p:nvPicPr>
          <p:cNvPr id="111" name="图形 110">
            <a:extLst>
              <a:ext uri="{FF2B5EF4-FFF2-40B4-BE49-F238E27FC236}">
                <a16:creationId xmlns:a16="http://schemas.microsoft.com/office/drawing/2014/main" id="{44A55CAC-FD13-4059-98E7-45D1A8691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9819599" y="-1692084"/>
            <a:ext cx="4105596" cy="388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9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0">
        <p:cut/>
      </p:transition>
    </mc:Choice>
    <mc:Fallback xmlns="">
      <p:transition advClick="0" advTm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67E1F9B9-1C67-4C4B-A2F8-8DB6EA3A4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52BBC9B6-68A0-4B9D-BC2A-79ACE91852BD}"/>
              </a:ext>
            </a:extLst>
          </p:cNvPr>
          <p:cNvGrpSpPr/>
          <p:nvPr/>
        </p:nvGrpSpPr>
        <p:grpSpPr>
          <a:xfrm>
            <a:off x="1" y="843158"/>
            <a:ext cx="3166651" cy="1451312"/>
            <a:chOff x="0" y="842963"/>
            <a:chExt cx="3167063" cy="1450976"/>
          </a:xfrm>
          <a:gradFill>
            <a:gsLst>
              <a:gs pos="0">
                <a:srgbClr val="363F4A"/>
              </a:gs>
              <a:gs pos="100000">
                <a:srgbClr val="0070C0"/>
              </a:gs>
            </a:gsLst>
            <a:lin ang="0" scaled="0"/>
          </a:gradFill>
        </p:grpSpPr>
        <p:sp>
          <p:nvSpPr>
            <p:cNvPr id="6" name="Freeform 40">
              <a:extLst>
                <a:ext uri="{FF2B5EF4-FFF2-40B4-BE49-F238E27FC236}">
                  <a16:creationId xmlns:a16="http://schemas.microsoft.com/office/drawing/2014/main" id="{506F2786-1446-4B29-B677-FD632C8E8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41">
              <a:extLst>
                <a:ext uri="{FF2B5EF4-FFF2-40B4-BE49-F238E27FC236}">
                  <a16:creationId xmlns:a16="http://schemas.microsoft.com/office/drawing/2014/main" id="{AD7E8138-BE7A-476A-AE86-C298B2647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42">
              <a:extLst>
                <a:ext uri="{FF2B5EF4-FFF2-40B4-BE49-F238E27FC236}">
                  <a16:creationId xmlns:a16="http://schemas.microsoft.com/office/drawing/2014/main" id="{A32DE47F-10DB-479F-BB99-2222C2051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9" name="Oval 43">
              <a:extLst>
                <a:ext uri="{FF2B5EF4-FFF2-40B4-BE49-F238E27FC236}">
                  <a16:creationId xmlns:a16="http://schemas.microsoft.com/office/drawing/2014/main" id="{4E23C1CC-1CBB-47AF-9C65-76E6781CD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" name="Freeform 44">
              <a:extLst>
                <a:ext uri="{FF2B5EF4-FFF2-40B4-BE49-F238E27FC236}">
                  <a16:creationId xmlns:a16="http://schemas.microsoft.com/office/drawing/2014/main" id="{A7DE7C70-6CE6-4520-B9BC-E209643A5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Oval 45">
              <a:extLst>
                <a:ext uri="{FF2B5EF4-FFF2-40B4-BE49-F238E27FC236}">
                  <a16:creationId xmlns:a16="http://schemas.microsoft.com/office/drawing/2014/main" id="{127A38D2-D88B-48FC-8BBC-A779DB9C3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786E5DB0-0BE9-4127-BA33-C4B75844A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" name="Freeform 47">
              <a:extLst>
                <a:ext uri="{FF2B5EF4-FFF2-40B4-BE49-F238E27FC236}">
                  <a16:creationId xmlns:a16="http://schemas.microsoft.com/office/drawing/2014/main" id="{2CCC3F3A-732C-4602-B6CA-8B3269B82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" name="Freeform 48">
              <a:extLst>
                <a:ext uri="{FF2B5EF4-FFF2-40B4-BE49-F238E27FC236}">
                  <a16:creationId xmlns:a16="http://schemas.microsoft.com/office/drawing/2014/main" id="{DC0E4760-CF0A-4C9F-9BBC-5504F8EAA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" name="Oval 49">
              <a:extLst>
                <a:ext uri="{FF2B5EF4-FFF2-40B4-BE49-F238E27FC236}">
                  <a16:creationId xmlns:a16="http://schemas.microsoft.com/office/drawing/2014/main" id="{6F215A7B-8BE3-4811-980D-C64C508D4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Group 4">
            <a:extLst>
              <a:ext uri="{FF2B5EF4-FFF2-40B4-BE49-F238E27FC236}">
                <a16:creationId xmlns:a16="http://schemas.microsoft.com/office/drawing/2014/main" id="{537E6D19-E783-435C-B254-DE0CD40260D1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gradFill>
            <a:gsLst>
              <a:gs pos="0">
                <a:srgbClr val="363F4A"/>
              </a:gs>
              <a:gs pos="100000">
                <a:srgbClr val="0070C0"/>
              </a:gs>
            </a:gsLst>
            <a:lin ang="10800000" scaled="0"/>
          </a:gra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3676A40E-F933-4D10-B8C0-8D2762E39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6D25716-0CD0-41A1-A818-38E2EB60D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7">
              <a:extLst>
                <a:ext uri="{FF2B5EF4-FFF2-40B4-BE49-F238E27FC236}">
                  <a16:creationId xmlns:a16="http://schemas.microsoft.com/office/drawing/2014/main" id="{E18C53A7-AAC6-4BD5-B2DD-52BA49010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FA0EBAB2-9DB8-4C25-B36C-09BA9FDF3B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FE434D7-DD8A-48B9-8C72-0CD9907BE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F46CA8FC-A270-4BC1-8C3A-2F99CFAB2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8B63FE4-E1FD-4438-A0CA-AC1F6997E1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12">
              <a:extLst>
                <a:ext uri="{FF2B5EF4-FFF2-40B4-BE49-F238E27FC236}">
                  <a16:creationId xmlns:a16="http://schemas.microsoft.com/office/drawing/2014/main" id="{EA6AE2C6-A0CA-4BFA-A1CB-B6C896410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13">
              <a:extLst>
                <a:ext uri="{FF2B5EF4-FFF2-40B4-BE49-F238E27FC236}">
                  <a16:creationId xmlns:a16="http://schemas.microsoft.com/office/drawing/2014/main" id="{0DBA0538-EA77-4282-A766-B16D0B673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14">
              <a:extLst>
                <a:ext uri="{FF2B5EF4-FFF2-40B4-BE49-F238E27FC236}">
                  <a16:creationId xmlns:a16="http://schemas.microsoft.com/office/drawing/2014/main" id="{8C07227F-7575-4B31-B4BB-5A19741B5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15">
              <a:extLst>
                <a:ext uri="{FF2B5EF4-FFF2-40B4-BE49-F238E27FC236}">
                  <a16:creationId xmlns:a16="http://schemas.microsoft.com/office/drawing/2014/main" id="{44270B3F-C14A-47CC-8CDB-3118CF8EE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16">
              <a:extLst>
                <a:ext uri="{FF2B5EF4-FFF2-40B4-BE49-F238E27FC236}">
                  <a16:creationId xmlns:a16="http://schemas.microsoft.com/office/drawing/2014/main" id="{34659405-6605-4CB3-A3B8-F294BBB45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2A71C2BD-1E7A-4364-92E8-A60AAF63C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DA7A5083-9DE3-46E4-B003-8C55303C2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5835DA67-7A2A-4B28-897B-9BE99D82A6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F496A0FC-5E6B-4FC3-BBA2-4EB643B82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Oval 21">
              <a:extLst>
                <a:ext uri="{FF2B5EF4-FFF2-40B4-BE49-F238E27FC236}">
                  <a16:creationId xmlns:a16="http://schemas.microsoft.com/office/drawing/2014/main" id="{C453EB0C-D02C-4034-92B0-8273BB5F7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F7B79501-401F-4558-ACA7-7AEDC3D72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3C82837-F621-4445-AEF4-7034E9406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7C3B41F8-FE5C-48D5-8961-45A508150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7D8B1538-6574-45B1-A2F8-E8DA55ABA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7BDB1870-FE94-4D73-A3FC-4900935B5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4BA0EEE-96A2-4782-B6E5-B2E1AAB58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BDFD8CE7-2E6E-4A63-9CDD-D9891AFE3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8B623CC8-C253-4223-A47B-EF382B08E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225C3AC5-0D26-49F0-87BA-D15C57079F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BEB5FF20-F72D-4B9E-9B59-BEB706E55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9D654E36-CD07-448B-BC2E-6C2AB4A35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9126143D-4136-4785-AA72-CBF39DE80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4E5219D2-7DB2-45E6-B22A-D27A6ABCAF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4782D1D1-04E4-4E8D-A055-E10121085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B4932A48-DA68-44EF-AE85-844039DC0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43A4289-1594-42F6-BFDD-1907618D6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49FF1CBD-2139-42F6-8CEE-259030FB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DE2B70BD-5272-4FB7-8BCF-9040D8A22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7C629A5F-3038-4686-BB81-52381D18C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5">
              <a:extLst>
                <a:ext uri="{FF2B5EF4-FFF2-40B4-BE49-F238E27FC236}">
                  <a16:creationId xmlns:a16="http://schemas.microsoft.com/office/drawing/2014/main" id="{0890A98F-E27F-4C07-8449-0925712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6E378293-C59F-4407-B17D-00D455722A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3829F72A-6204-4A40-951C-602D69404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EBE75A3-8EDF-4397-A731-D66AF0390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322D4416-7269-4C3A-8127-513428E02E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4733014-6DC3-4764-B1BB-28254002F9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Oval 53">
              <a:extLst>
                <a:ext uri="{FF2B5EF4-FFF2-40B4-BE49-F238E27FC236}">
                  <a16:creationId xmlns:a16="http://schemas.microsoft.com/office/drawing/2014/main" id="{036A5FFE-B3D4-4494-BF96-F3B588790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Oval 54">
              <a:extLst>
                <a:ext uri="{FF2B5EF4-FFF2-40B4-BE49-F238E27FC236}">
                  <a16:creationId xmlns:a16="http://schemas.microsoft.com/office/drawing/2014/main" id="{DC0FAF92-1D51-427C-97FD-0B3936180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B32A69B5-9CF0-4D0F-8497-7A986C490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F7A4D77A-3DF5-476E-A537-E94923C2E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065557F0-D667-4859-9505-AA418FD5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9">
              <a:extLst>
                <a:ext uri="{FF2B5EF4-FFF2-40B4-BE49-F238E27FC236}">
                  <a16:creationId xmlns:a16="http://schemas.microsoft.com/office/drawing/2014/main" id="{7840F444-3EB0-4630-BF9C-7FB2FA63B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A1318570-2AF4-4718-81A8-278B79C90F37}"/>
              </a:ext>
            </a:extLst>
          </p:cNvPr>
          <p:cNvSpPr txBox="1"/>
          <p:nvPr/>
        </p:nvSpPr>
        <p:spPr>
          <a:xfrm flipH="1">
            <a:off x="4173762" y="2734384"/>
            <a:ext cx="4906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spc="30"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方正中倩简体" panose="03000509000000000000" pitchFamily="65" charset="-122"/>
                <a:ea typeface="方正中倩简体" panose="03000509000000000000" pitchFamily="65" charset="-122"/>
              </a:defRPr>
            </a:lvl1pPr>
          </a:lstStyle>
          <a:p>
            <a:pPr defTabSz="685800"/>
            <a:r>
              <a:rPr lang="zh-CN" altLang="en-US" sz="4800" b="0" dirty="0">
                <a:ln w="6350">
                  <a:noFill/>
                </a:ln>
                <a:solidFill>
                  <a:schemeClr val="accent5">
                    <a:lumMod val="50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项目介绍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BF431FF-9D1C-4345-8A16-DD50BE8CBB0D}"/>
              </a:ext>
            </a:extLst>
          </p:cNvPr>
          <p:cNvGrpSpPr/>
          <p:nvPr/>
        </p:nvGrpSpPr>
        <p:grpSpPr>
          <a:xfrm>
            <a:off x="2768493" y="2617579"/>
            <a:ext cx="1074912" cy="1074912"/>
            <a:chOff x="5523005" y="2186837"/>
            <a:chExt cx="642258" cy="642258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00CFEF1C-4673-4560-80A4-639C9E9EC30E}"/>
                </a:ext>
              </a:extLst>
            </p:cNvPr>
            <p:cNvSpPr/>
            <p:nvPr/>
          </p:nvSpPr>
          <p:spPr>
            <a:xfrm>
              <a:off x="5523005" y="2186837"/>
              <a:ext cx="642258" cy="642258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chemeClr val="accent5">
                      <a:lumMod val="50000"/>
                    </a:schemeClr>
                  </a:gs>
                  <a:gs pos="100000">
                    <a:srgbClr val="0070C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000">
                <a:solidFill>
                  <a:srgbClr val="363F4A"/>
                </a:solidFill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8FDB38D9-4D41-4C5F-9B97-C4F1395D92C2}"/>
                </a:ext>
              </a:extLst>
            </p:cNvPr>
            <p:cNvSpPr txBox="1"/>
            <p:nvPr/>
          </p:nvSpPr>
          <p:spPr>
            <a:xfrm>
              <a:off x="5620394" y="2256628"/>
              <a:ext cx="447480" cy="4965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accent5">
                      <a:lumMod val="50000"/>
                    </a:schemeClr>
                  </a:solidFill>
                  <a:latin typeface="Impact" panose="020B0806030902050204" pitchFamily="34" charset="0"/>
                </a:rPr>
                <a:t>01</a:t>
              </a:r>
              <a:endParaRPr lang="zh-CN" altLang="en-US" sz="48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929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0">
        <p:cut/>
      </p:transition>
    </mc:Choice>
    <mc:Fallback xmlns="">
      <p:transition advClick="0" advTm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52BBC9B6-68A0-4B9D-BC2A-79ACE91852BD}"/>
              </a:ext>
            </a:extLst>
          </p:cNvPr>
          <p:cNvGrpSpPr/>
          <p:nvPr/>
        </p:nvGrpSpPr>
        <p:grpSpPr>
          <a:xfrm>
            <a:off x="52973" y="0"/>
            <a:ext cx="3166651" cy="1451312"/>
            <a:chOff x="0" y="842963"/>
            <a:chExt cx="3167063" cy="1450976"/>
          </a:xfrm>
          <a:gradFill>
            <a:gsLst>
              <a:gs pos="0">
                <a:srgbClr val="363F4A"/>
              </a:gs>
              <a:gs pos="100000">
                <a:srgbClr val="0070C0"/>
              </a:gs>
            </a:gsLst>
            <a:lin ang="0" scaled="0"/>
          </a:gradFill>
        </p:grpSpPr>
        <p:sp>
          <p:nvSpPr>
            <p:cNvPr id="6" name="Freeform 40">
              <a:extLst>
                <a:ext uri="{FF2B5EF4-FFF2-40B4-BE49-F238E27FC236}">
                  <a16:creationId xmlns:a16="http://schemas.microsoft.com/office/drawing/2014/main" id="{506F2786-1446-4B29-B677-FD632C8E8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41">
              <a:extLst>
                <a:ext uri="{FF2B5EF4-FFF2-40B4-BE49-F238E27FC236}">
                  <a16:creationId xmlns:a16="http://schemas.microsoft.com/office/drawing/2014/main" id="{AD7E8138-BE7A-476A-AE86-C298B2647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42">
              <a:extLst>
                <a:ext uri="{FF2B5EF4-FFF2-40B4-BE49-F238E27FC236}">
                  <a16:creationId xmlns:a16="http://schemas.microsoft.com/office/drawing/2014/main" id="{A32DE47F-10DB-479F-BB99-2222C2051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9" name="Oval 43">
              <a:extLst>
                <a:ext uri="{FF2B5EF4-FFF2-40B4-BE49-F238E27FC236}">
                  <a16:creationId xmlns:a16="http://schemas.microsoft.com/office/drawing/2014/main" id="{4E23C1CC-1CBB-47AF-9C65-76E6781CD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" name="Freeform 44">
              <a:extLst>
                <a:ext uri="{FF2B5EF4-FFF2-40B4-BE49-F238E27FC236}">
                  <a16:creationId xmlns:a16="http://schemas.microsoft.com/office/drawing/2014/main" id="{A7DE7C70-6CE6-4520-B9BC-E209643A5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1" name="Oval 45">
              <a:extLst>
                <a:ext uri="{FF2B5EF4-FFF2-40B4-BE49-F238E27FC236}">
                  <a16:creationId xmlns:a16="http://schemas.microsoft.com/office/drawing/2014/main" id="{127A38D2-D88B-48FC-8BBC-A779DB9C3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786E5DB0-0BE9-4127-BA33-C4B75844A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" name="Freeform 47">
              <a:extLst>
                <a:ext uri="{FF2B5EF4-FFF2-40B4-BE49-F238E27FC236}">
                  <a16:creationId xmlns:a16="http://schemas.microsoft.com/office/drawing/2014/main" id="{2CCC3F3A-732C-4602-B6CA-8B3269B82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" name="Freeform 48">
              <a:extLst>
                <a:ext uri="{FF2B5EF4-FFF2-40B4-BE49-F238E27FC236}">
                  <a16:creationId xmlns:a16="http://schemas.microsoft.com/office/drawing/2014/main" id="{DC0E4760-CF0A-4C9F-9BBC-5504F8EAA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" name="Oval 49">
              <a:extLst>
                <a:ext uri="{FF2B5EF4-FFF2-40B4-BE49-F238E27FC236}">
                  <a16:creationId xmlns:a16="http://schemas.microsoft.com/office/drawing/2014/main" id="{6F215A7B-8BE3-4811-980D-C64C508D4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Group 4">
            <a:extLst>
              <a:ext uri="{FF2B5EF4-FFF2-40B4-BE49-F238E27FC236}">
                <a16:creationId xmlns:a16="http://schemas.microsoft.com/office/drawing/2014/main" id="{537E6D19-E783-435C-B254-DE0CD40260D1}"/>
              </a:ext>
            </a:extLst>
          </p:cNvPr>
          <p:cNvGrpSpPr>
            <a:grpSpLocks noChangeAspect="1"/>
          </p:cNvGrpSpPr>
          <p:nvPr/>
        </p:nvGrpSpPr>
        <p:grpSpPr bwMode="auto">
          <a:xfrm rot="5400000">
            <a:off x="8970035" y="3636036"/>
            <a:ext cx="3766340" cy="2677589"/>
            <a:chOff x="2074" y="-2"/>
            <a:chExt cx="4082" cy="2902"/>
          </a:xfrm>
          <a:gradFill>
            <a:gsLst>
              <a:gs pos="0">
                <a:srgbClr val="363F4A"/>
              </a:gs>
              <a:gs pos="100000">
                <a:srgbClr val="0070C0"/>
              </a:gs>
            </a:gsLst>
            <a:lin ang="10800000" scaled="0"/>
          </a:gra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3676A40E-F933-4D10-B8C0-8D2762E39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6D25716-0CD0-41A1-A818-38E2EB60D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7">
              <a:extLst>
                <a:ext uri="{FF2B5EF4-FFF2-40B4-BE49-F238E27FC236}">
                  <a16:creationId xmlns:a16="http://schemas.microsoft.com/office/drawing/2014/main" id="{E18C53A7-AAC6-4BD5-B2DD-52BA49010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FA0EBAB2-9DB8-4C25-B36C-09BA9FDF3B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FE434D7-DD8A-48B9-8C72-0CD9907BE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F46CA8FC-A270-4BC1-8C3A-2F99CFAB2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8B63FE4-E1FD-4438-A0CA-AC1F6997E1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12">
              <a:extLst>
                <a:ext uri="{FF2B5EF4-FFF2-40B4-BE49-F238E27FC236}">
                  <a16:creationId xmlns:a16="http://schemas.microsoft.com/office/drawing/2014/main" id="{EA6AE2C6-A0CA-4BFA-A1CB-B6C896410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13">
              <a:extLst>
                <a:ext uri="{FF2B5EF4-FFF2-40B4-BE49-F238E27FC236}">
                  <a16:creationId xmlns:a16="http://schemas.microsoft.com/office/drawing/2014/main" id="{0DBA0538-EA77-4282-A766-B16D0B673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14">
              <a:extLst>
                <a:ext uri="{FF2B5EF4-FFF2-40B4-BE49-F238E27FC236}">
                  <a16:creationId xmlns:a16="http://schemas.microsoft.com/office/drawing/2014/main" id="{8C07227F-7575-4B31-B4BB-5A19741B5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15">
              <a:extLst>
                <a:ext uri="{FF2B5EF4-FFF2-40B4-BE49-F238E27FC236}">
                  <a16:creationId xmlns:a16="http://schemas.microsoft.com/office/drawing/2014/main" id="{44270B3F-C14A-47CC-8CDB-3118CF8EE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16">
              <a:extLst>
                <a:ext uri="{FF2B5EF4-FFF2-40B4-BE49-F238E27FC236}">
                  <a16:creationId xmlns:a16="http://schemas.microsoft.com/office/drawing/2014/main" id="{34659405-6605-4CB3-A3B8-F294BBB45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2A71C2BD-1E7A-4364-92E8-A60AAF63C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DA7A5083-9DE3-46E4-B003-8C55303C2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5835DA67-7A2A-4B28-897B-9BE99D82A6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F496A0FC-5E6B-4FC3-BBA2-4EB643B82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Oval 21">
              <a:extLst>
                <a:ext uri="{FF2B5EF4-FFF2-40B4-BE49-F238E27FC236}">
                  <a16:creationId xmlns:a16="http://schemas.microsoft.com/office/drawing/2014/main" id="{C453EB0C-D02C-4034-92B0-8273BB5F7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F7B79501-401F-4558-ACA7-7AEDC3D72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3C82837-F621-4445-AEF4-7034E9406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7C3B41F8-FE5C-48D5-8961-45A508150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7D8B1538-6574-45B1-A2F8-E8DA55ABA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7BDB1870-FE94-4D73-A3FC-4900935B5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4BA0EEE-96A2-4782-B6E5-B2E1AAB58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BDFD8CE7-2E6E-4A63-9CDD-D9891AFE3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8B623CC8-C253-4223-A47B-EF382B08E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225C3AC5-0D26-49F0-87BA-D15C57079F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BEB5FF20-F72D-4B9E-9B59-BEB706E55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9D654E36-CD07-448B-BC2E-6C2AB4A35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9126143D-4136-4785-AA72-CBF39DE80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4E5219D2-7DB2-45E6-B22A-D27A6ABCAF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4782D1D1-04E4-4E8D-A055-E10121085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B4932A48-DA68-44EF-AE85-844039DC0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43A4289-1594-42F6-BFDD-1907618D6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49FF1CBD-2139-42F6-8CEE-259030FB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DE2B70BD-5272-4FB7-8BCF-9040D8A22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7C629A5F-3038-4686-BB81-52381D18C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5">
              <a:extLst>
                <a:ext uri="{FF2B5EF4-FFF2-40B4-BE49-F238E27FC236}">
                  <a16:creationId xmlns:a16="http://schemas.microsoft.com/office/drawing/2014/main" id="{0890A98F-E27F-4C07-8449-0925712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6E378293-C59F-4407-B17D-00D455722A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3829F72A-6204-4A40-951C-602D69404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EBE75A3-8EDF-4397-A731-D66AF0390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322D4416-7269-4C3A-8127-513428E02E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4733014-6DC3-4764-B1BB-28254002F9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Oval 53">
              <a:extLst>
                <a:ext uri="{FF2B5EF4-FFF2-40B4-BE49-F238E27FC236}">
                  <a16:creationId xmlns:a16="http://schemas.microsoft.com/office/drawing/2014/main" id="{036A5FFE-B3D4-4494-BF96-F3B588790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Oval 54">
              <a:extLst>
                <a:ext uri="{FF2B5EF4-FFF2-40B4-BE49-F238E27FC236}">
                  <a16:creationId xmlns:a16="http://schemas.microsoft.com/office/drawing/2014/main" id="{DC0FAF92-1D51-427C-97FD-0B3936180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B32A69B5-9CF0-4D0F-8497-7A986C490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F7A4D77A-3DF5-476E-A537-E94923C2E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065557F0-D667-4859-9505-AA418FD5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9">
              <a:extLst>
                <a:ext uri="{FF2B5EF4-FFF2-40B4-BE49-F238E27FC236}">
                  <a16:creationId xmlns:a16="http://schemas.microsoft.com/office/drawing/2014/main" id="{7840F444-3EB0-4630-BF9C-7FB2FA63B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07702" y="620315"/>
            <a:ext cx="2888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4000" spc="30" dirty="0">
                <a:ln w="6350">
                  <a:noFill/>
                </a:ln>
                <a:solidFill>
                  <a:schemeClr val="accent5">
                    <a:lumMod val="50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主界面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43" y="1385667"/>
            <a:ext cx="8164575" cy="492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6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0">
        <p:cut/>
      </p:transition>
    </mc:Choice>
    <mc:Fallback xmlns="">
      <p:transition advClick="0" advTm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52BBC9B6-68A0-4B9D-BC2A-79ACE91852BD}"/>
              </a:ext>
            </a:extLst>
          </p:cNvPr>
          <p:cNvGrpSpPr/>
          <p:nvPr/>
        </p:nvGrpSpPr>
        <p:grpSpPr>
          <a:xfrm>
            <a:off x="52973" y="0"/>
            <a:ext cx="3166651" cy="1451312"/>
            <a:chOff x="0" y="842963"/>
            <a:chExt cx="3167063" cy="1450976"/>
          </a:xfrm>
          <a:gradFill>
            <a:gsLst>
              <a:gs pos="0">
                <a:srgbClr val="363F4A"/>
              </a:gs>
              <a:gs pos="100000">
                <a:srgbClr val="0070C0"/>
              </a:gs>
            </a:gsLst>
            <a:lin ang="0" scaled="0"/>
          </a:gradFill>
        </p:grpSpPr>
        <p:sp>
          <p:nvSpPr>
            <p:cNvPr id="6" name="Freeform 40">
              <a:extLst>
                <a:ext uri="{FF2B5EF4-FFF2-40B4-BE49-F238E27FC236}">
                  <a16:creationId xmlns:a16="http://schemas.microsoft.com/office/drawing/2014/main" id="{506F2786-1446-4B29-B677-FD632C8E8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41">
              <a:extLst>
                <a:ext uri="{FF2B5EF4-FFF2-40B4-BE49-F238E27FC236}">
                  <a16:creationId xmlns:a16="http://schemas.microsoft.com/office/drawing/2014/main" id="{AD7E8138-BE7A-476A-AE86-C298B2647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42">
              <a:extLst>
                <a:ext uri="{FF2B5EF4-FFF2-40B4-BE49-F238E27FC236}">
                  <a16:creationId xmlns:a16="http://schemas.microsoft.com/office/drawing/2014/main" id="{A32DE47F-10DB-479F-BB99-2222C2051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9" name="Oval 43">
              <a:extLst>
                <a:ext uri="{FF2B5EF4-FFF2-40B4-BE49-F238E27FC236}">
                  <a16:creationId xmlns:a16="http://schemas.microsoft.com/office/drawing/2014/main" id="{4E23C1CC-1CBB-47AF-9C65-76E6781CD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" name="Freeform 44">
              <a:extLst>
                <a:ext uri="{FF2B5EF4-FFF2-40B4-BE49-F238E27FC236}">
                  <a16:creationId xmlns:a16="http://schemas.microsoft.com/office/drawing/2014/main" id="{A7DE7C70-6CE6-4520-B9BC-E209643A5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1" name="Oval 45">
              <a:extLst>
                <a:ext uri="{FF2B5EF4-FFF2-40B4-BE49-F238E27FC236}">
                  <a16:creationId xmlns:a16="http://schemas.microsoft.com/office/drawing/2014/main" id="{127A38D2-D88B-48FC-8BBC-A779DB9C3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786E5DB0-0BE9-4127-BA33-C4B75844A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" name="Freeform 47">
              <a:extLst>
                <a:ext uri="{FF2B5EF4-FFF2-40B4-BE49-F238E27FC236}">
                  <a16:creationId xmlns:a16="http://schemas.microsoft.com/office/drawing/2014/main" id="{2CCC3F3A-732C-4602-B6CA-8B3269B82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" name="Freeform 48">
              <a:extLst>
                <a:ext uri="{FF2B5EF4-FFF2-40B4-BE49-F238E27FC236}">
                  <a16:creationId xmlns:a16="http://schemas.microsoft.com/office/drawing/2014/main" id="{DC0E4760-CF0A-4C9F-9BBC-5504F8EAA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" name="Oval 49">
              <a:extLst>
                <a:ext uri="{FF2B5EF4-FFF2-40B4-BE49-F238E27FC236}">
                  <a16:creationId xmlns:a16="http://schemas.microsoft.com/office/drawing/2014/main" id="{6F215A7B-8BE3-4811-980D-C64C508D4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07702" y="620315"/>
            <a:ext cx="341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3600" spc="30" dirty="0">
                <a:ln w="6350">
                  <a:noFill/>
                </a:ln>
                <a:solidFill>
                  <a:schemeClr val="accent5">
                    <a:lumMod val="50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功能界面展示</a:t>
            </a:r>
          </a:p>
        </p:txBody>
      </p:sp>
      <p:pic>
        <p:nvPicPr>
          <p:cNvPr id="65" name="图片 6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960839"/>
            <a:ext cx="5274310" cy="4351020"/>
          </a:xfrm>
          <a:prstGeom prst="rect">
            <a:avLst/>
          </a:prstGeom>
        </p:spPr>
      </p:pic>
      <p:pic>
        <p:nvPicPr>
          <p:cNvPr id="66" name="图片 65"/>
          <p:cNvPicPr/>
          <p:nvPr/>
        </p:nvPicPr>
        <p:blipFill>
          <a:blip r:embed="rId4"/>
          <a:stretch>
            <a:fillRect/>
          </a:stretch>
        </p:blipFill>
        <p:spPr>
          <a:xfrm>
            <a:off x="6533748" y="1960839"/>
            <a:ext cx="5143936" cy="433835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06140" y="15973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游戏界面</a:t>
            </a:r>
          </a:p>
        </p:txBody>
      </p:sp>
    </p:spTree>
    <p:extLst>
      <p:ext uri="{BB962C8B-B14F-4D97-AF65-F5344CB8AC3E}">
        <p14:creationId xmlns:p14="http://schemas.microsoft.com/office/powerpoint/2010/main" val="46026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0">
        <p:cut/>
      </p:transition>
    </mc:Choice>
    <mc:Fallback xmlns="">
      <p:transition advClick="0" advTm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52BBC9B6-68A0-4B9D-BC2A-79ACE91852BD}"/>
              </a:ext>
            </a:extLst>
          </p:cNvPr>
          <p:cNvGrpSpPr/>
          <p:nvPr/>
        </p:nvGrpSpPr>
        <p:grpSpPr>
          <a:xfrm>
            <a:off x="52973" y="0"/>
            <a:ext cx="3166651" cy="1451312"/>
            <a:chOff x="0" y="842963"/>
            <a:chExt cx="3167063" cy="1450976"/>
          </a:xfrm>
          <a:gradFill>
            <a:gsLst>
              <a:gs pos="0">
                <a:srgbClr val="363F4A"/>
              </a:gs>
              <a:gs pos="100000">
                <a:srgbClr val="0070C0"/>
              </a:gs>
            </a:gsLst>
            <a:lin ang="0" scaled="0"/>
          </a:gradFill>
        </p:grpSpPr>
        <p:sp>
          <p:nvSpPr>
            <p:cNvPr id="6" name="Freeform 40">
              <a:extLst>
                <a:ext uri="{FF2B5EF4-FFF2-40B4-BE49-F238E27FC236}">
                  <a16:creationId xmlns:a16="http://schemas.microsoft.com/office/drawing/2014/main" id="{506F2786-1446-4B29-B677-FD632C8E8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41">
              <a:extLst>
                <a:ext uri="{FF2B5EF4-FFF2-40B4-BE49-F238E27FC236}">
                  <a16:creationId xmlns:a16="http://schemas.microsoft.com/office/drawing/2014/main" id="{AD7E8138-BE7A-476A-AE86-C298B2647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42">
              <a:extLst>
                <a:ext uri="{FF2B5EF4-FFF2-40B4-BE49-F238E27FC236}">
                  <a16:creationId xmlns:a16="http://schemas.microsoft.com/office/drawing/2014/main" id="{A32DE47F-10DB-479F-BB99-2222C2051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9" name="Oval 43">
              <a:extLst>
                <a:ext uri="{FF2B5EF4-FFF2-40B4-BE49-F238E27FC236}">
                  <a16:creationId xmlns:a16="http://schemas.microsoft.com/office/drawing/2014/main" id="{4E23C1CC-1CBB-47AF-9C65-76E6781CD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" name="Freeform 44">
              <a:extLst>
                <a:ext uri="{FF2B5EF4-FFF2-40B4-BE49-F238E27FC236}">
                  <a16:creationId xmlns:a16="http://schemas.microsoft.com/office/drawing/2014/main" id="{A7DE7C70-6CE6-4520-B9BC-E209643A5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1" name="Oval 45">
              <a:extLst>
                <a:ext uri="{FF2B5EF4-FFF2-40B4-BE49-F238E27FC236}">
                  <a16:creationId xmlns:a16="http://schemas.microsoft.com/office/drawing/2014/main" id="{127A38D2-D88B-48FC-8BBC-A779DB9C3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786E5DB0-0BE9-4127-BA33-C4B75844A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" name="Freeform 47">
              <a:extLst>
                <a:ext uri="{FF2B5EF4-FFF2-40B4-BE49-F238E27FC236}">
                  <a16:creationId xmlns:a16="http://schemas.microsoft.com/office/drawing/2014/main" id="{2CCC3F3A-732C-4602-B6CA-8B3269B82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" name="Freeform 48">
              <a:extLst>
                <a:ext uri="{FF2B5EF4-FFF2-40B4-BE49-F238E27FC236}">
                  <a16:creationId xmlns:a16="http://schemas.microsoft.com/office/drawing/2014/main" id="{DC0E4760-CF0A-4C9F-9BBC-5504F8EAA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" name="Oval 49">
              <a:extLst>
                <a:ext uri="{FF2B5EF4-FFF2-40B4-BE49-F238E27FC236}">
                  <a16:creationId xmlns:a16="http://schemas.microsoft.com/office/drawing/2014/main" id="{6F215A7B-8BE3-4811-980D-C64C508D4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07702" y="620315"/>
            <a:ext cx="341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3600" spc="30" dirty="0">
                <a:ln w="6350">
                  <a:noFill/>
                </a:ln>
                <a:solidFill>
                  <a:schemeClr val="accent5">
                    <a:lumMod val="50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功能界面展示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07" y="1541278"/>
            <a:ext cx="5662863" cy="4935588"/>
          </a:xfrm>
          <a:prstGeom prst="rect">
            <a:avLst/>
          </a:prstGeom>
        </p:spPr>
      </p:pic>
      <p:pic>
        <p:nvPicPr>
          <p:cNvPr id="18" name="图片 17"/>
          <p:cNvPicPr/>
          <p:nvPr/>
        </p:nvPicPr>
        <p:blipFill>
          <a:blip r:embed="rId4"/>
          <a:stretch>
            <a:fillRect/>
          </a:stretch>
        </p:blipFill>
        <p:spPr>
          <a:xfrm>
            <a:off x="6846368" y="1541278"/>
            <a:ext cx="5008748" cy="484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5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0">
        <p:cut/>
      </p:transition>
    </mc:Choice>
    <mc:Fallback xmlns="">
      <p:transition advClick="0" advTm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67E1F9B9-1C67-4C4B-A2F8-8DB6EA3A4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52BBC9B6-68A0-4B9D-BC2A-79ACE91852BD}"/>
              </a:ext>
            </a:extLst>
          </p:cNvPr>
          <p:cNvGrpSpPr/>
          <p:nvPr/>
        </p:nvGrpSpPr>
        <p:grpSpPr>
          <a:xfrm>
            <a:off x="1" y="843158"/>
            <a:ext cx="3166651" cy="1451312"/>
            <a:chOff x="0" y="842963"/>
            <a:chExt cx="3167063" cy="1450976"/>
          </a:xfrm>
          <a:gradFill>
            <a:gsLst>
              <a:gs pos="0">
                <a:srgbClr val="363F4A"/>
              </a:gs>
              <a:gs pos="100000">
                <a:srgbClr val="0070C0"/>
              </a:gs>
            </a:gsLst>
            <a:lin ang="0" scaled="0"/>
          </a:gradFill>
        </p:grpSpPr>
        <p:sp>
          <p:nvSpPr>
            <p:cNvPr id="6" name="Freeform 40">
              <a:extLst>
                <a:ext uri="{FF2B5EF4-FFF2-40B4-BE49-F238E27FC236}">
                  <a16:creationId xmlns:a16="http://schemas.microsoft.com/office/drawing/2014/main" id="{506F2786-1446-4B29-B677-FD632C8E8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41">
              <a:extLst>
                <a:ext uri="{FF2B5EF4-FFF2-40B4-BE49-F238E27FC236}">
                  <a16:creationId xmlns:a16="http://schemas.microsoft.com/office/drawing/2014/main" id="{AD7E8138-BE7A-476A-AE86-C298B2647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42">
              <a:extLst>
                <a:ext uri="{FF2B5EF4-FFF2-40B4-BE49-F238E27FC236}">
                  <a16:creationId xmlns:a16="http://schemas.microsoft.com/office/drawing/2014/main" id="{A32DE47F-10DB-479F-BB99-2222C2051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9" name="Oval 43">
              <a:extLst>
                <a:ext uri="{FF2B5EF4-FFF2-40B4-BE49-F238E27FC236}">
                  <a16:creationId xmlns:a16="http://schemas.microsoft.com/office/drawing/2014/main" id="{4E23C1CC-1CBB-47AF-9C65-76E6781CD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" name="Freeform 44">
              <a:extLst>
                <a:ext uri="{FF2B5EF4-FFF2-40B4-BE49-F238E27FC236}">
                  <a16:creationId xmlns:a16="http://schemas.microsoft.com/office/drawing/2014/main" id="{A7DE7C70-6CE6-4520-B9BC-E209643A5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Oval 45">
              <a:extLst>
                <a:ext uri="{FF2B5EF4-FFF2-40B4-BE49-F238E27FC236}">
                  <a16:creationId xmlns:a16="http://schemas.microsoft.com/office/drawing/2014/main" id="{127A38D2-D88B-48FC-8BBC-A779DB9C3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786E5DB0-0BE9-4127-BA33-C4B75844A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" name="Freeform 47">
              <a:extLst>
                <a:ext uri="{FF2B5EF4-FFF2-40B4-BE49-F238E27FC236}">
                  <a16:creationId xmlns:a16="http://schemas.microsoft.com/office/drawing/2014/main" id="{2CCC3F3A-732C-4602-B6CA-8B3269B82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" name="Freeform 48">
              <a:extLst>
                <a:ext uri="{FF2B5EF4-FFF2-40B4-BE49-F238E27FC236}">
                  <a16:creationId xmlns:a16="http://schemas.microsoft.com/office/drawing/2014/main" id="{DC0E4760-CF0A-4C9F-9BBC-5504F8EAA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" name="Oval 49">
              <a:extLst>
                <a:ext uri="{FF2B5EF4-FFF2-40B4-BE49-F238E27FC236}">
                  <a16:creationId xmlns:a16="http://schemas.microsoft.com/office/drawing/2014/main" id="{6F215A7B-8BE3-4811-980D-C64C508D4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Group 4">
            <a:extLst>
              <a:ext uri="{FF2B5EF4-FFF2-40B4-BE49-F238E27FC236}">
                <a16:creationId xmlns:a16="http://schemas.microsoft.com/office/drawing/2014/main" id="{537E6D19-E783-435C-B254-DE0CD40260D1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gradFill>
            <a:gsLst>
              <a:gs pos="0">
                <a:srgbClr val="363F4A"/>
              </a:gs>
              <a:gs pos="100000">
                <a:srgbClr val="0070C0"/>
              </a:gs>
            </a:gsLst>
            <a:lin ang="10800000" scaled="0"/>
          </a:gra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3676A40E-F933-4D10-B8C0-8D2762E39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6D25716-0CD0-41A1-A818-38E2EB60D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7">
              <a:extLst>
                <a:ext uri="{FF2B5EF4-FFF2-40B4-BE49-F238E27FC236}">
                  <a16:creationId xmlns:a16="http://schemas.microsoft.com/office/drawing/2014/main" id="{E18C53A7-AAC6-4BD5-B2DD-52BA49010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FA0EBAB2-9DB8-4C25-B36C-09BA9FDF3B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FE434D7-DD8A-48B9-8C72-0CD9907BE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F46CA8FC-A270-4BC1-8C3A-2F99CFAB2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8B63FE4-E1FD-4438-A0CA-AC1F6997E1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12">
              <a:extLst>
                <a:ext uri="{FF2B5EF4-FFF2-40B4-BE49-F238E27FC236}">
                  <a16:creationId xmlns:a16="http://schemas.microsoft.com/office/drawing/2014/main" id="{EA6AE2C6-A0CA-4BFA-A1CB-B6C896410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13">
              <a:extLst>
                <a:ext uri="{FF2B5EF4-FFF2-40B4-BE49-F238E27FC236}">
                  <a16:creationId xmlns:a16="http://schemas.microsoft.com/office/drawing/2014/main" id="{0DBA0538-EA77-4282-A766-B16D0B673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14">
              <a:extLst>
                <a:ext uri="{FF2B5EF4-FFF2-40B4-BE49-F238E27FC236}">
                  <a16:creationId xmlns:a16="http://schemas.microsoft.com/office/drawing/2014/main" id="{8C07227F-7575-4B31-B4BB-5A19741B5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15">
              <a:extLst>
                <a:ext uri="{FF2B5EF4-FFF2-40B4-BE49-F238E27FC236}">
                  <a16:creationId xmlns:a16="http://schemas.microsoft.com/office/drawing/2014/main" id="{44270B3F-C14A-47CC-8CDB-3118CF8EE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16">
              <a:extLst>
                <a:ext uri="{FF2B5EF4-FFF2-40B4-BE49-F238E27FC236}">
                  <a16:creationId xmlns:a16="http://schemas.microsoft.com/office/drawing/2014/main" id="{34659405-6605-4CB3-A3B8-F294BBB45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2A71C2BD-1E7A-4364-92E8-A60AAF63C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DA7A5083-9DE3-46E4-B003-8C55303C2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5835DA67-7A2A-4B28-897B-9BE99D82A6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F496A0FC-5E6B-4FC3-BBA2-4EB643B82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Oval 21">
              <a:extLst>
                <a:ext uri="{FF2B5EF4-FFF2-40B4-BE49-F238E27FC236}">
                  <a16:creationId xmlns:a16="http://schemas.microsoft.com/office/drawing/2014/main" id="{C453EB0C-D02C-4034-92B0-8273BB5F7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F7B79501-401F-4558-ACA7-7AEDC3D72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3C82837-F621-4445-AEF4-7034E9406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7C3B41F8-FE5C-48D5-8961-45A508150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7D8B1538-6574-45B1-A2F8-E8DA55ABA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7BDB1870-FE94-4D73-A3FC-4900935B5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4BA0EEE-96A2-4782-B6E5-B2E1AAB58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BDFD8CE7-2E6E-4A63-9CDD-D9891AFE3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8B623CC8-C253-4223-A47B-EF382B08E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225C3AC5-0D26-49F0-87BA-D15C57079F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BEB5FF20-F72D-4B9E-9B59-BEB706E55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9D654E36-CD07-448B-BC2E-6C2AB4A35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9126143D-4136-4785-AA72-CBF39DE80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4E5219D2-7DB2-45E6-B22A-D27A6ABCAF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4782D1D1-04E4-4E8D-A055-E10121085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B4932A48-DA68-44EF-AE85-844039DC0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43A4289-1594-42F6-BFDD-1907618D6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49FF1CBD-2139-42F6-8CEE-259030FB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DE2B70BD-5272-4FB7-8BCF-9040D8A22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7C629A5F-3038-4686-BB81-52381D18C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5">
              <a:extLst>
                <a:ext uri="{FF2B5EF4-FFF2-40B4-BE49-F238E27FC236}">
                  <a16:creationId xmlns:a16="http://schemas.microsoft.com/office/drawing/2014/main" id="{0890A98F-E27F-4C07-8449-0925712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6E378293-C59F-4407-B17D-00D455722A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3829F72A-6204-4A40-951C-602D69404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EBE75A3-8EDF-4397-A731-D66AF0390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322D4416-7269-4C3A-8127-513428E02E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4733014-6DC3-4764-B1BB-28254002F9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Oval 53">
              <a:extLst>
                <a:ext uri="{FF2B5EF4-FFF2-40B4-BE49-F238E27FC236}">
                  <a16:creationId xmlns:a16="http://schemas.microsoft.com/office/drawing/2014/main" id="{036A5FFE-B3D4-4494-BF96-F3B588790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Oval 54">
              <a:extLst>
                <a:ext uri="{FF2B5EF4-FFF2-40B4-BE49-F238E27FC236}">
                  <a16:creationId xmlns:a16="http://schemas.microsoft.com/office/drawing/2014/main" id="{DC0FAF92-1D51-427C-97FD-0B3936180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B32A69B5-9CF0-4D0F-8497-7A986C490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F7A4D77A-3DF5-476E-A537-E94923C2E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065557F0-D667-4859-9505-AA418FD5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9">
              <a:extLst>
                <a:ext uri="{FF2B5EF4-FFF2-40B4-BE49-F238E27FC236}">
                  <a16:creationId xmlns:a16="http://schemas.microsoft.com/office/drawing/2014/main" id="{7840F444-3EB0-4630-BF9C-7FB2FA63B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A1318570-2AF4-4718-81A8-278B79C90F37}"/>
              </a:ext>
            </a:extLst>
          </p:cNvPr>
          <p:cNvSpPr txBox="1"/>
          <p:nvPr/>
        </p:nvSpPr>
        <p:spPr>
          <a:xfrm flipH="1">
            <a:off x="4173762" y="2734384"/>
            <a:ext cx="4906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spc="30"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方正中倩简体" panose="03000509000000000000" pitchFamily="65" charset="-122"/>
                <a:ea typeface="方正中倩简体" panose="03000509000000000000" pitchFamily="65" charset="-122"/>
              </a:defRPr>
            </a:lvl1pPr>
          </a:lstStyle>
          <a:p>
            <a:pPr defTabSz="685800"/>
            <a:r>
              <a:rPr lang="zh-CN" altLang="en-US" sz="4800" b="0" dirty="0">
                <a:ln w="6350">
                  <a:noFill/>
                </a:ln>
                <a:solidFill>
                  <a:schemeClr val="accent5">
                    <a:lumMod val="50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项目亮点</a:t>
            </a:r>
            <a:endParaRPr lang="en-US" altLang="zh-CN" sz="4800" b="0" dirty="0">
              <a:ln w="6350">
                <a:noFill/>
              </a:ln>
              <a:solidFill>
                <a:schemeClr val="accent5">
                  <a:lumMod val="50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BF431FF-9D1C-4345-8A16-DD50BE8CBB0D}"/>
              </a:ext>
            </a:extLst>
          </p:cNvPr>
          <p:cNvGrpSpPr/>
          <p:nvPr/>
        </p:nvGrpSpPr>
        <p:grpSpPr>
          <a:xfrm>
            <a:off x="2768493" y="2617579"/>
            <a:ext cx="1074912" cy="1074912"/>
            <a:chOff x="5523005" y="2186837"/>
            <a:chExt cx="642258" cy="642258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00CFEF1C-4673-4560-80A4-639C9E9EC30E}"/>
                </a:ext>
              </a:extLst>
            </p:cNvPr>
            <p:cNvSpPr/>
            <p:nvPr/>
          </p:nvSpPr>
          <p:spPr>
            <a:xfrm>
              <a:off x="5523005" y="2186837"/>
              <a:ext cx="642258" cy="642258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chemeClr val="accent5">
                      <a:lumMod val="50000"/>
                    </a:schemeClr>
                  </a:gs>
                  <a:gs pos="100000">
                    <a:srgbClr val="0070C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000">
                <a:solidFill>
                  <a:srgbClr val="363F4A"/>
                </a:solidFill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8FDB38D9-4D41-4C5F-9B97-C4F1395D92C2}"/>
                </a:ext>
              </a:extLst>
            </p:cNvPr>
            <p:cNvSpPr txBox="1"/>
            <p:nvPr/>
          </p:nvSpPr>
          <p:spPr>
            <a:xfrm>
              <a:off x="5620394" y="2256628"/>
              <a:ext cx="492497" cy="4965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accent5">
                      <a:lumMod val="50000"/>
                    </a:schemeClr>
                  </a:solidFill>
                  <a:latin typeface="Impact" panose="020B0806030902050204" pitchFamily="34" charset="0"/>
                </a:rPr>
                <a:t>02</a:t>
              </a:r>
              <a:endParaRPr lang="zh-CN" altLang="en-US" sz="48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129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0">
        <p:cut/>
      </p:transition>
    </mc:Choice>
    <mc:Fallback xmlns="">
      <p:transition advClick="0" advTm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52BBC9B6-68A0-4B9D-BC2A-79ACE91852BD}"/>
              </a:ext>
            </a:extLst>
          </p:cNvPr>
          <p:cNvGrpSpPr/>
          <p:nvPr/>
        </p:nvGrpSpPr>
        <p:grpSpPr>
          <a:xfrm>
            <a:off x="52973" y="0"/>
            <a:ext cx="3166651" cy="1451312"/>
            <a:chOff x="0" y="842963"/>
            <a:chExt cx="3167063" cy="1450976"/>
          </a:xfrm>
          <a:gradFill>
            <a:gsLst>
              <a:gs pos="0">
                <a:srgbClr val="363F4A"/>
              </a:gs>
              <a:gs pos="100000">
                <a:srgbClr val="0070C0"/>
              </a:gs>
            </a:gsLst>
            <a:lin ang="0" scaled="0"/>
          </a:gradFill>
        </p:grpSpPr>
        <p:sp>
          <p:nvSpPr>
            <p:cNvPr id="6" name="Freeform 40">
              <a:extLst>
                <a:ext uri="{FF2B5EF4-FFF2-40B4-BE49-F238E27FC236}">
                  <a16:creationId xmlns:a16="http://schemas.microsoft.com/office/drawing/2014/main" id="{506F2786-1446-4B29-B677-FD632C8E8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41">
              <a:extLst>
                <a:ext uri="{FF2B5EF4-FFF2-40B4-BE49-F238E27FC236}">
                  <a16:creationId xmlns:a16="http://schemas.microsoft.com/office/drawing/2014/main" id="{AD7E8138-BE7A-476A-AE86-C298B2647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42">
              <a:extLst>
                <a:ext uri="{FF2B5EF4-FFF2-40B4-BE49-F238E27FC236}">
                  <a16:creationId xmlns:a16="http://schemas.microsoft.com/office/drawing/2014/main" id="{A32DE47F-10DB-479F-BB99-2222C2051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9" name="Oval 43">
              <a:extLst>
                <a:ext uri="{FF2B5EF4-FFF2-40B4-BE49-F238E27FC236}">
                  <a16:creationId xmlns:a16="http://schemas.microsoft.com/office/drawing/2014/main" id="{4E23C1CC-1CBB-47AF-9C65-76E6781CD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" name="Freeform 44">
              <a:extLst>
                <a:ext uri="{FF2B5EF4-FFF2-40B4-BE49-F238E27FC236}">
                  <a16:creationId xmlns:a16="http://schemas.microsoft.com/office/drawing/2014/main" id="{A7DE7C70-6CE6-4520-B9BC-E209643A5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1" name="Oval 45">
              <a:extLst>
                <a:ext uri="{FF2B5EF4-FFF2-40B4-BE49-F238E27FC236}">
                  <a16:creationId xmlns:a16="http://schemas.microsoft.com/office/drawing/2014/main" id="{127A38D2-D88B-48FC-8BBC-A779DB9C3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786E5DB0-0BE9-4127-BA33-C4B75844A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" name="Freeform 47">
              <a:extLst>
                <a:ext uri="{FF2B5EF4-FFF2-40B4-BE49-F238E27FC236}">
                  <a16:creationId xmlns:a16="http://schemas.microsoft.com/office/drawing/2014/main" id="{2CCC3F3A-732C-4602-B6CA-8B3269B82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" name="Freeform 48">
              <a:extLst>
                <a:ext uri="{FF2B5EF4-FFF2-40B4-BE49-F238E27FC236}">
                  <a16:creationId xmlns:a16="http://schemas.microsoft.com/office/drawing/2014/main" id="{DC0E4760-CF0A-4C9F-9BBC-5504F8EAA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" name="Oval 49">
              <a:extLst>
                <a:ext uri="{FF2B5EF4-FFF2-40B4-BE49-F238E27FC236}">
                  <a16:creationId xmlns:a16="http://schemas.microsoft.com/office/drawing/2014/main" id="{6F215A7B-8BE3-4811-980D-C64C508D4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9475" y="667665"/>
            <a:ext cx="341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3600" spc="30" dirty="0">
                <a:ln w="6350">
                  <a:noFill/>
                </a:ln>
                <a:solidFill>
                  <a:schemeClr val="accent5">
                    <a:lumMod val="50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亮点一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62989" y="1313996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游戏颜色背景会随着当前游戏数字最高的背景色而改变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884" y="2033285"/>
            <a:ext cx="2841147" cy="234394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612" y="2037314"/>
            <a:ext cx="2859430" cy="235903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6043" y="2037314"/>
            <a:ext cx="2841147" cy="234394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7675" y="4403788"/>
            <a:ext cx="2841147" cy="234394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9031" y="4384675"/>
            <a:ext cx="2837010" cy="234053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6043" y="4381261"/>
            <a:ext cx="2841149" cy="234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0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0">
        <p:cut/>
      </p:transition>
    </mc:Choice>
    <mc:Fallback xmlns="">
      <p:transition advClick="0" advTm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52BBC9B6-68A0-4B9D-BC2A-79ACE91852BD}"/>
              </a:ext>
            </a:extLst>
          </p:cNvPr>
          <p:cNvGrpSpPr/>
          <p:nvPr/>
        </p:nvGrpSpPr>
        <p:grpSpPr>
          <a:xfrm>
            <a:off x="52973" y="0"/>
            <a:ext cx="3166651" cy="1451312"/>
            <a:chOff x="0" y="842963"/>
            <a:chExt cx="3167063" cy="1450976"/>
          </a:xfrm>
          <a:gradFill>
            <a:gsLst>
              <a:gs pos="0">
                <a:srgbClr val="363F4A"/>
              </a:gs>
              <a:gs pos="100000">
                <a:srgbClr val="0070C0"/>
              </a:gs>
            </a:gsLst>
            <a:lin ang="0" scaled="0"/>
          </a:gradFill>
        </p:grpSpPr>
        <p:sp>
          <p:nvSpPr>
            <p:cNvPr id="6" name="Freeform 40">
              <a:extLst>
                <a:ext uri="{FF2B5EF4-FFF2-40B4-BE49-F238E27FC236}">
                  <a16:creationId xmlns:a16="http://schemas.microsoft.com/office/drawing/2014/main" id="{506F2786-1446-4B29-B677-FD632C8E8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41">
              <a:extLst>
                <a:ext uri="{FF2B5EF4-FFF2-40B4-BE49-F238E27FC236}">
                  <a16:creationId xmlns:a16="http://schemas.microsoft.com/office/drawing/2014/main" id="{AD7E8138-BE7A-476A-AE86-C298B2647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42">
              <a:extLst>
                <a:ext uri="{FF2B5EF4-FFF2-40B4-BE49-F238E27FC236}">
                  <a16:creationId xmlns:a16="http://schemas.microsoft.com/office/drawing/2014/main" id="{A32DE47F-10DB-479F-BB99-2222C2051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9" name="Oval 43">
              <a:extLst>
                <a:ext uri="{FF2B5EF4-FFF2-40B4-BE49-F238E27FC236}">
                  <a16:creationId xmlns:a16="http://schemas.microsoft.com/office/drawing/2014/main" id="{4E23C1CC-1CBB-47AF-9C65-76E6781CD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" name="Freeform 44">
              <a:extLst>
                <a:ext uri="{FF2B5EF4-FFF2-40B4-BE49-F238E27FC236}">
                  <a16:creationId xmlns:a16="http://schemas.microsoft.com/office/drawing/2014/main" id="{A7DE7C70-6CE6-4520-B9BC-E209643A5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1" name="Oval 45">
              <a:extLst>
                <a:ext uri="{FF2B5EF4-FFF2-40B4-BE49-F238E27FC236}">
                  <a16:creationId xmlns:a16="http://schemas.microsoft.com/office/drawing/2014/main" id="{127A38D2-D88B-48FC-8BBC-A779DB9C3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786E5DB0-0BE9-4127-BA33-C4B75844A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" name="Freeform 47">
              <a:extLst>
                <a:ext uri="{FF2B5EF4-FFF2-40B4-BE49-F238E27FC236}">
                  <a16:creationId xmlns:a16="http://schemas.microsoft.com/office/drawing/2014/main" id="{2CCC3F3A-732C-4602-B6CA-8B3269B82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" name="Freeform 48">
              <a:extLst>
                <a:ext uri="{FF2B5EF4-FFF2-40B4-BE49-F238E27FC236}">
                  <a16:creationId xmlns:a16="http://schemas.microsoft.com/office/drawing/2014/main" id="{DC0E4760-CF0A-4C9F-9BBC-5504F8EAA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" name="Oval 49">
              <a:extLst>
                <a:ext uri="{FF2B5EF4-FFF2-40B4-BE49-F238E27FC236}">
                  <a16:creationId xmlns:a16="http://schemas.microsoft.com/office/drawing/2014/main" id="{6F215A7B-8BE3-4811-980D-C64C508D4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35507" y="667665"/>
            <a:ext cx="341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3600" spc="30" dirty="0">
                <a:ln w="6350">
                  <a:noFill/>
                </a:ln>
                <a:solidFill>
                  <a:schemeClr val="accent5">
                    <a:lumMod val="50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亮点二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68504" y="1356041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多种游戏模式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71" y="2283746"/>
            <a:ext cx="11515831" cy="406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8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0">
        <p:cut/>
      </p:transition>
    </mc:Choice>
    <mc:Fallback xmlns="">
      <p:transition advClick="0" advTm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217</Words>
  <Application>Microsoft Office PowerPoint</Application>
  <PresentationFormat>宽屏</PresentationFormat>
  <Paragraphs>59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等线</vt:lpstr>
      <vt:lpstr>等线 Light</vt:lpstr>
      <vt:lpstr>方正粗宋简体</vt:lpstr>
      <vt:lpstr>方正大标宋_GBK</vt:lpstr>
      <vt:lpstr>方正大黑简体</vt:lpstr>
      <vt:lpstr>方正正中黑简体</vt:lpstr>
      <vt:lpstr>微软雅黑</vt:lpstr>
      <vt:lpstr>微软雅黑 Light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余滔</dc:creator>
  <dc:description>锐旗设计；https://9ppt.taobao.com</dc:description>
  <cp:lastModifiedBy>滔 余</cp:lastModifiedBy>
  <cp:revision>44</cp:revision>
  <dcterms:created xsi:type="dcterms:W3CDTF">2017-06-29T01:06:50Z</dcterms:created>
  <dcterms:modified xsi:type="dcterms:W3CDTF">2023-07-10T15:15:58Z</dcterms:modified>
</cp:coreProperties>
</file>