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7A9-C224-4BFE-998C-ED48F3D5A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65984-99DE-44F0-A7D1-0229854F3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A459F-338A-442A-B957-054396EE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B3A-DCAF-4B07-9942-C85888D1493E}" type="datetimeFigureOut">
              <a:rPr lang="en-PH" smtClean="0"/>
              <a:t>11/02/2021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E961-1AAF-4380-99C5-BE02CF8F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0CBA-5B18-4AA2-9636-EC9C51A9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6D7C-5EBF-49C8-A1D7-B34B11654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781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2EC5-B31D-44B9-B585-89815935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36C97-BF89-402F-BFFC-D2509907F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870E-7B34-4719-BE23-F6628D74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B3A-DCAF-4B07-9942-C85888D1493E}" type="datetimeFigureOut">
              <a:rPr lang="en-PH" smtClean="0"/>
              <a:t>11/02/2021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100E-B77C-4AA9-A501-3EB0BC90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C5C08-B43F-453C-8905-A8AE4682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6D7C-5EBF-49C8-A1D7-B34B11654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27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75F9-3BF1-4E21-80AB-A730B5AD5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DF0DF-45B6-47BD-A45F-493E0902A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DD767-ADB0-4126-9F32-0D6BA7F5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B3A-DCAF-4B07-9942-C85888D1493E}" type="datetimeFigureOut">
              <a:rPr lang="en-PH" smtClean="0"/>
              <a:t>11/02/2021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CD6A-50CD-4C9B-A0E8-7018A2E9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E13E-C8B2-4E41-9200-B392BA45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6D7C-5EBF-49C8-A1D7-B34B11654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285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4F0E-5B98-4333-B389-5A8396E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4904E-EE76-42C2-A1C7-B0D22771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3B8A3-D8EE-411B-878F-7892D05B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B3A-DCAF-4B07-9942-C85888D1493E}" type="datetimeFigureOut">
              <a:rPr lang="en-PH" smtClean="0"/>
              <a:t>11/02/2021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9D0C-0855-4DA8-8EE7-5DF3C34C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805A-EAC3-432B-9D10-C3C9433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6D7C-5EBF-49C8-A1D7-B34B11654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871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7E0F-6396-41CD-B376-C9003B45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038C2-B419-4682-B869-164BD6D2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A00A-7FB2-441A-93EA-D2E91672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B3A-DCAF-4B07-9942-C85888D1493E}" type="datetimeFigureOut">
              <a:rPr lang="en-PH" smtClean="0"/>
              <a:t>11/02/2021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9182-6C8E-46B3-879F-459B3BE0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3FFF-215F-4806-B6CC-A8679AE6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6D7C-5EBF-49C8-A1D7-B34B11654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82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5A91-2D2E-4B71-A8BF-665BD4B7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F597-92CA-4032-9494-45A651F3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7706B-FDCF-4CAE-9646-049C53A61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D7C25-0696-43FA-A9A6-FE82D7B6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B3A-DCAF-4B07-9942-C85888D1493E}" type="datetimeFigureOut">
              <a:rPr lang="en-PH" smtClean="0"/>
              <a:t>11/02/2021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6A8E1-D4C4-48A7-B294-6F113F31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4EE29-212B-4422-B631-335DCE75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6D7C-5EBF-49C8-A1D7-B34B11654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817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741F-4D32-4483-B0C1-5A45C870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66803-7E35-49ED-90A7-563949A4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27637-A970-414B-9577-8D6708B60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E0D73-80B9-4439-8CC6-F0BC427C9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5E4F7-0FAF-43EC-A2AC-80696361C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5D7C6-C378-469F-B431-F21B2998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B3A-DCAF-4B07-9942-C85888D1493E}" type="datetimeFigureOut">
              <a:rPr lang="en-PH" smtClean="0"/>
              <a:t>11/02/2021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5E443-53CE-4ED2-9DC6-46CE25F9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69D13-12E9-4973-886A-03ADC3F6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6D7C-5EBF-49C8-A1D7-B34B11654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138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AB96-9869-4EB4-B1EA-65D7A8E2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77A53-C901-4C5A-B64D-3F5B713F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B3A-DCAF-4B07-9942-C85888D1493E}" type="datetimeFigureOut">
              <a:rPr lang="en-PH" smtClean="0"/>
              <a:t>11/02/2021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8D36C-3B56-4259-A781-1126EA3A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7E148-C589-45EF-B9D5-245A97FD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6D7C-5EBF-49C8-A1D7-B34B11654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104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7088A-4108-4DDE-B9D2-B148A08A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B3A-DCAF-4B07-9942-C85888D1493E}" type="datetimeFigureOut">
              <a:rPr lang="en-PH" smtClean="0"/>
              <a:t>11/02/2021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5F1AB-86CF-4F57-8F24-2809DDBD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C41A1-DB44-4441-915E-41EA2554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6D7C-5EBF-49C8-A1D7-B34B11654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577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5917-57FF-4502-B18A-E4BE25D5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9E5D-7295-4BA0-AF4F-BE042AA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6056A-47DF-4350-995D-A050D546A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2058D-F3FA-48AE-B019-5F51089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B3A-DCAF-4B07-9942-C85888D1493E}" type="datetimeFigureOut">
              <a:rPr lang="en-PH" smtClean="0"/>
              <a:t>11/02/2021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B9924-4541-4B47-8366-D9B098EC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FFF7D-237E-4F46-B727-E955EBAE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6D7C-5EBF-49C8-A1D7-B34B11654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978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356-6166-4DBF-95DE-D37B7B5A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49F82-1915-4349-AF0C-1BCBBD3C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BE1D2-9A4B-46D7-AA06-F8CC7A130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70E10-B979-41FE-BE56-8C639C7C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8B3A-DCAF-4B07-9942-C85888D1493E}" type="datetimeFigureOut">
              <a:rPr lang="en-PH" smtClean="0"/>
              <a:t>11/02/2021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4E90-92E6-4DC5-BA88-5C0DB6D4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13626-B15C-4AA3-9290-242C935E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6D7C-5EBF-49C8-A1D7-B34B11654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387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57D78-F7B6-4077-B009-ED7BF09A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0D08A-C2D0-4D1D-8E0C-CF6B924A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E1A0-20DA-43E0-9DBE-E8B1087D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8B3A-DCAF-4B07-9942-C85888D1493E}" type="datetimeFigureOut">
              <a:rPr lang="en-PH" smtClean="0"/>
              <a:t>11/02/2021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5066-A3A1-45E1-AE26-4B5C14BE5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DFA12-FC97-4522-9ECF-3F6DEC1BA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D7C-5EBF-49C8-A1D7-B34B11654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101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F124-2D61-4AF1-86DB-DE9BB9120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A1D4-EE3A-46E5-AA53-2DE8F3041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D45BF-94DD-4DA5-A23E-A357A76F3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4"/>
          <a:stretch/>
        </p:blipFill>
        <p:spPr>
          <a:xfrm>
            <a:off x="0" y="0"/>
            <a:ext cx="12192000" cy="660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D8F7-D1E7-4002-9C25-32641DE7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C07A-13C4-4121-95AE-335B349D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0F33A-DF85-4A2A-B715-600543F4B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4"/>
          <a:stretch/>
        </p:blipFill>
        <p:spPr>
          <a:xfrm>
            <a:off x="0" y="257452"/>
            <a:ext cx="12192000" cy="66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F47D-E639-45AE-AE46-E539A773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2413-AE71-40F3-937D-FA39DEDA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A52C6-3011-49BE-BE25-8F836E0A3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3"/>
          <a:stretch/>
        </p:blipFill>
        <p:spPr>
          <a:xfrm>
            <a:off x="0" y="266330"/>
            <a:ext cx="12192000" cy="65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1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</cp:revision>
  <dcterms:created xsi:type="dcterms:W3CDTF">2021-02-11T13:10:02Z</dcterms:created>
  <dcterms:modified xsi:type="dcterms:W3CDTF">2021-02-11T13:11:04Z</dcterms:modified>
</cp:coreProperties>
</file>