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64" r:id="rId17"/>
    <p:sldId id="270" r:id="rId18"/>
    <p:sldId id="27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8"/>
  </p:normalViewPr>
  <p:slideViewPr>
    <p:cSldViewPr snapToGrid="0" snapToObjects="1">
      <p:cViewPr varScale="1">
        <p:scale>
          <a:sx n="102" d="100"/>
          <a:sy n="102" d="100"/>
        </p:scale>
        <p:origin x="122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B4C0-A14C-B8DB-98C1-E250A1110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7A64D-CFE6-28A1-2E14-F2C17CFB0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0817-2B7F-BCB1-4532-8338BA59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9CCE3-321C-4E23-A243-FCCC087D45D3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E8D9-5F3B-53EB-AD28-C21B66E9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2481-28CC-0975-F69F-BBB2967E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7849E-09ED-44E7-90EF-831530E66E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5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2654-11BC-9CAD-FD55-5D79781D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0E990-8C61-BC01-F5C7-894B81F9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92D3-9043-F50F-B9D9-EDE1BEF6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3DB61-1809-4926-8931-CDE6D187DE8D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BCC4C-B2F2-9572-49C9-0B6A251E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7BE2-AD0D-69FA-CB50-07274FC1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A5484D-B8B3-481F-B562-6023A97928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F18F4-D51E-3D95-C2F1-87BAC648F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DB80-1D09-18E7-0148-203793114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C7B0-62FF-4F89-C521-701DD4AC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9CAE4-BDE7-4FCC-8BB0-E8EC1EB73589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B0D3-AF76-20DC-6DEC-5177D320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FAAF-87CA-6114-3CE0-2788AB57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DFE13-C418-472B-8E51-3483B9CE9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8423-D8CC-A07D-19D4-EEC437DE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9EC7-80B7-CF83-7FF5-E81A7694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9B0A-6846-2073-6D00-A193E32C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328FB-CCBB-494C-ABAE-4031BC3909AF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51DEE-4187-B9F1-C53F-4D6E1FCE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B890B-C1E1-9CD3-0791-3E9ED847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18D8E-C5C8-4894-BF64-91EFDC603C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A81A-86E4-C193-5792-CEE1AB7D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1BE1E-B77C-026A-2A66-7F2470D1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66D66-960D-7734-AE3E-8924C92D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D8C18-ADA1-4EFB-A538-CC75DEF2E40C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57E6-2F31-F607-2FE9-2FCB2B7D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6C5D-9A9C-8CAA-5051-5E18CCD1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F213B-070C-497E-A0C9-2274D90373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4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D404-E8F1-6D26-0064-A842AAB7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5EFD9-9962-38A5-F169-C49C6AFB7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71664-05D0-4746-C472-18516603D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5A06-F2B2-143F-791B-8F543E1D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641F67-70DD-4A53-AA76-321CF1E274CA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F79D-4C8C-08AE-CB7E-9D1286E2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3C3DF-E036-2210-50EF-924D214B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605D7-21EE-47F6-9C47-CD4BC78CE7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8800-E864-7835-62C9-9A1C2946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6A6C3-9DD6-1AA0-4A3A-A00F0C08D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EEDBA-6265-9A35-9F66-5DAF0CE4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CF2EC-5566-3374-F260-B0255FACB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FD5ED-34D0-9F06-E671-9C364DF57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DF7B7-5692-7258-4E96-20037F09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B49980-1226-439D-8F32-DB8333DC5EAF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9A0CC-B4FF-9B1F-A606-DB3B5D2B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0351F-248E-ADA8-4B23-0F8A8B8A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4862D-DCE5-45FD-ACED-9A9FE1477E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B801-24C7-4FE0-2641-4D0F6188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72BB2-DD55-F14F-F30C-03E0382F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D4C5B-1577-4993-B642-9134D8A36C85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5F0A0-AB74-7F5D-1C53-527BB99E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43A67-1357-5ED0-5A83-F6A2A1BC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DAC73-5033-4B4D-876F-B75571C026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1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C3B31-02FB-27B6-7F61-F05007C5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A950A-7C1C-4D86-A2B7-DD22BCF133AB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CD8BF-81ED-0861-7529-D1531335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AE8B4-D932-9413-941F-669DCFAA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A8C9-1355-433C-A037-44462759A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7C98-3BA2-3406-D9F5-C7D167C8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7CFB-D824-ACE0-7D5A-1BF28757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EEC22-A14D-BA51-A66D-5EEC4610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769D-3028-95E6-7D81-5BBD09B5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9FF1C-47A3-4376-8B88-C2CE37B9C97F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BE9F-DA61-EF87-985D-7B592D3F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3CDC4-CD66-B85C-E406-CD0B5B04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1DBC2-AC9C-46E3-ABF1-B4B729F5A4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AD-A436-3D4D-FC28-F3438C78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E24C7-26A4-AAD2-B1B0-CE8DF9071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A093-945C-D31B-EB99-749FB3496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FBF68-C344-6669-6A49-1C381B84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94172B-6B92-4EA5-BC27-AD660672C314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670C1-0EEA-7F0A-D537-606054C7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8363-0D85-A989-C9E9-2EDE4964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2F355-AF68-4EDA-A750-B11F6695EC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60FCF-B9F2-A8E1-A908-6D2F1116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F8365-5C3A-9192-9DEC-7F20E220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BDCA0-C887-BE3C-B1C8-42040A1B4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E588978-FC49-4B0B-B1C1-BA22D404EB2E}" type="datetimeFigureOut">
              <a:rPr lang="en-US" smtClean="0"/>
              <a:pPr>
                <a:defRPr/>
              </a:pPr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11F9-17A8-CC14-AB39-D0A5E57F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47C8C-931B-9CD6-260A-C85A3F507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E8119F-3F3F-4F5F-A167-17807DF67C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0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939B809F-323F-C87F-EA9F-EB0CC30FD3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07924"/>
            <a:ext cx="7772400" cy="3549444"/>
          </a:xfrm>
        </p:spPr>
        <p:txBody>
          <a:bodyPr>
            <a:normAutofit/>
          </a:bodyPr>
          <a:lstStyle/>
          <a:p>
            <a:r>
              <a:rPr lang="en-US" altLang="en-US" dirty="0"/>
              <a:t>LIVE STORY</a:t>
            </a:r>
            <a:br>
              <a:rPr lang="en-US" altLang="en-US" dirty="0"/>
            </a:br>
            <a:r>
              <a:rPr lang="en-US" altLang="en-US" dirty="0"/>
              <a:t>SD-2: Life in Weeks Timeline</a:t>
            </a:r>
            <a:br>
              <a:rPr lang="en-US" altLang="en-US" dirty="0"/>
            </a:b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Hackathon Project Presentation</a:t>
            </a:r>
            <a:br>
              <a:rPr lang="en-IN" dirty="0"/>
            </a:br>
            <a:endParaRPr lang="en-US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43D1C-F5A6-51B8-A5FE-697AB1C8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25843"/>
            <a:ext cx="2831692" cy="1420763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en-IN" dirty="0"/>
              <a:t>Presented By: </a:t>
            </a:r>
          </a:p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en-IN" dirty="0"/>
              <a:t>1.Anurag Sharma </a:t>
            </a:r>
          </a:p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en-IN" dirty="0"/>
              <a:t>2.Sagnik Dey </a:t>
            </a:r>
          </a:p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en-IN" dirty="0"/>
              <a:t>3.Sushmitha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BC08F-C43E-57CE-741A-714C75203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76472"/>
            <a:ext cx="8229600" cy="4860607"/>
          </a:xfrm>
        </p:spPr>
      </p:pic>
    </p:spTree>
    <p:extLst>
      <p:ext uri="{BB962C8B-B14F-4D97-AF65-F5344CB8AC3E}">
        <p14:creationId xmlns:p14="http://schemas.microsoft.com/office/powerpoint/2010/main" val="186357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1DCFEA-4BA8-8B99-E8D5-A525B093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928687"/>
            <a:ext cx="8377084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4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8D483-B402-F700-14FB-F8DB72E4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17" y="0"/>
            <a:ext cx="8691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0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0C5DB14-E071-C525-F82E-A433D0FF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6" y="994287"/>
            <a:ext cx="8603227" cy="571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2A4228-8791-DD28-D38D-44CEE4E5A074}"/>
              </a:ext>
            </a:extLst>
          </p:cNvPr>
          <p:cNvSpPr txBox="1"/>
          <p:nvPr/>
        </p:nvSpPr>
        <p:spPr>
          <a:xfrm>
            <a:off x="412955" y="167148"/>
            <a:ext cx="70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BORDING FORM</a:t>
            </a:r>
          </a:p>
        </p:txBody>
      </p:sp>
    </p:spTree>
    <p:extLst>
      <p:ext uri="{BB962C8B-B14F-4D97-AF65-F5344CB8AC3E}">
        <p14:creationId xmlns:p14="http://schemas.microsoft.com/office/powerpoint/2010/main" val="246569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29F2E-6C78-F70F-F54F-7D592813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571500"/>
            <a:ext cx="8583561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85124-3C08-BE46-5904-DB0CF85843B1}"/>
              </a:ext>
            </a:extLst>
          </p:cNvPr>
          <p:cNvSpPr txBox="1"/>
          <p:nvPr/>
        </p:nvSpPr>
        <p:spPr>
          <a:xfrm>
            <a:off x="294968" y="108155"/>
            <a:ext cx="465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DASHBORD</a:t>
            </a:r>
          </a:p>
        </p:txBody>
      </p:sp>
    </p:spTree>
    <p:extLst>
      <p:ext uri="{BB962C8B-B14F-4D97-AF65-F5344CB8AC3E}">
        <p14:creationId xmlns:p14="http://schemas.microsoft.com/office/powerpoint/2010/main" val="212401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76015-8E57-61B4-89FD-DE4C90739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" y="571500"/>
            <a:ext cx="8858866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B786CC-6120-A7B8-50CE-DAA0BA9C6935}"/>
              </a:ext>
            </a:extLst>
          </p:cNvPr>
          <p:cNvSpPr txBox="1"/>
          <p:nvPr/>
        </p:nvSpPr>
        <p:spPr>
          <a:xfrm>
            <a:off x="127819" y="88490"/>
            <a:ext cx="51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EXPORT YOUR MEMORIES INTO PDF</a:t>
            </a:r>
          </a:p>
        </p:txBody>
      </p:sp>
    </p:spTree>
    <p:extLst>
      <p:ext uri="{BB962C8B-B14F-4D97-AF65-F5344CB8AC3E}">
        <p14:creationId xmlns:p14="http://schemas.microsoft.com/office/powerpoint/2010/main" val="110390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6B2F5B5-0394-61B8-BACD-F478FA60A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Deliverables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77E81F0-4776-EEFC-1D1D-9515FC20F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GitHub Repository with detailed README</a:t>
            </a:r>
          </a:p>
          <a:p>
            <a:r>
              <a:rPr lang="en-US" altLang="en-US" dirty="0"/>
              <a:t>Fully deployed on Vercel app</a:t>
            </a:r>
          </a:p>
          <a:p>
            <a:r>
              <a:rPr lang="en-US" altLang="en-US" dirty="0"/>
              <a:t>8 minute presentation video</a:t>
            </a:r>
          </a:p>
          <a:p>
            <a:r>
              <a:rPr lang="en-US" altLang="en-US" dirty="0"/>
              <a:t>Submission form with all required links</a:t>
            </a:r>
          </a:p>
          <a:p>
            <a:r>
              <a:rPr lang="en-US" altLang="en-US" dirty="0"/>
              <a:t>Submitted the ppt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D5E5D-A4AE-8C37-6037-9B91ABD2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575072"/>
            <a:ext cx="8849033" cy="57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7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8E553-AFC8-CD9C-EF2A-507A04E6BF80}"/>
              </a:ext>
            </a:extLst>
          </p:cNvPr>
          <p:cNvSpPr txBox="1"/>
          <p:nvPr/>
        </p:nvSpPr>
        <p:spPr>
          <a:xfrm>
            <a:off x="324465" y="363794"/>
            <a:ext cx="8455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DISCLAIMERS 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have taken guidance from these AI platforms</a:t>
            </a:r>
          </a:p>
          <a:p>
            <a:r>
              <a:rPr lang="en-IN" b="0" i="0">
                <a:solidFill>
                  <a:srgbClr val="1F1F1F"/>
                </a:solidFill>
                <a:effectLst/>
                <a:latin typeface="Google Sans"/>
              </a:rPr>
              <a:t>      Gemini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, ChatGPT, Claude,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Loveable.dev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,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bolt.new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, Llama 3.3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They have had a huge impact in helping us achieve this feat.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Hope you can enjoy &amp; cherish memories &amp; milestones by using LIVE STORY.</a:t>
            </a:r>
          </a:p>
        </p:txBody>
      </p:sp>
    </p:spTree>
    <p:extLst>
      <p:ext uri="{BB962C8B-B14F-4D97-AF65-F5344CB8AC3E}">
        <p14:creationId xmlns:p14="http://schemas.microsoft.com/office/powerpoint/2010/main" val="398457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071AD92-A1EA-9415-7B02-45BD8229E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You!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0969515-5048-FD7F-097F-5224273C7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We’re excited to hear your feedback!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6541EDB-9C84-BD2B-F9D9-8838618D2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AD89B03B-8C56-2A73-80A3-A7E4B5174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SD-2: Life in Weeks Timeline is a full-stack interactive app that visualizes every week of a user's life with personal and historical events ( seeded using Kaggle data set) It helps users reflect on their life, recognize patterns, and commemorate important milestones.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DBF425-E418-E190-DFF8-D80A3E780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This Project Matters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41DC83E-3B78-FF03-5B5D-6BBB2687BE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Helps visualize life holistically</a:t>
            </a:r>
          </a:p>
          <a:p>
            <a:r>
              <a:rPr lang="en-US" altLang="en-US" dirty="0"/>
              <a:t>Offers a visually structured and meaningful representation of your timeline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768AF8E-70D0-9C3C-9375-BC0DF997F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8756"/>
          </a:xfrm>
        </p:spPr>
        <p:txBody>
          <a:bodyPr>
            <a:normAutofit/>
          </a:bodyPr>
          <a:lstStyle/>
          <a:p>
            <a:r>
              <a:rPr lang="en-US" altLang="en-US" dirty="0"/>
              <a:t>Core Features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9E5F4AF-5DA6-EF7A-F32D-3BD0FF95D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052"/>
            <a:ext cx="8229600" cy="5531310"/>
          </a:xfrm>
        </p:spPr>
        <p:txBody>
          <a:bodyPr/>
          <a:lstStyle/>
          <a:p>
            <a:r>
              <a:rPr lang="en-US" altLang="en-US" dirty="0"/>
              <a:t>- timeline Grid(since birth): Interactive overview of every week since the users' birth into a visually appealing story line</a:t>
            </a:r>
          </a:p>
          <a:p>
            <a:r>
              <a:rPr lang="en-US" altLang="en-US" dirty="0"/>
              <a:t>- Event Management: Add, edit, delete personal milestones ( using </a:t>
            </a:r>
            <a:r>
              <a:rPr lang="en-US" altLang="en-US" dirty="0" err="1"/>
              <a:t>prostgre</a:t>
            </a:r>
            <a:r>
              <a:rPr lang="en-US" altLang="en-US" dirty="0"/>
              <a:t> SQL drizzle ORM )</a:t>
            </a:r>
          </a:p>
          <a:p>
            <a:r>
              <a:rPr lang="en-US" altLang="en-US" dirty="0"/>
              <a:t>- Responsive UI/UX using in tailwind CSS &amp; ShadCN UI</a:t>
            </a:r>
          </a:p>
          <a:p>
            <a:r>
              <a:rPr lang="en-US" altLang="en-US" dirty="0"/>
              <a:t>- Timeline filters by category </a:t>
            </a:r>
          </a:p>
          <a:p>
            <a:r>
              <a:rPr lang="en-US" altLang="en-US" dirty="0"/>
              <a:t>Exports timeline in pdf format showcasing all the events ( categorially ) since the birth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E33B208-1C10-2C4C-2BBD-D37B7C244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 Stack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335CF3A-01D3-EA45-9604-BB9214E4C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Frontend: Next.js, Tailwind CSS</a:t>
            </a:r>
          </a:p>
          <a:p>
            <a:r>
              <a:rPr lang="en-US" altLang="en-US" dirty="0"/>
              <a:t>Backend: Next.js API routes, drizzle ORM</a:t>
            </a:r>
          </a:p>
          <a:p>
            <a:r>
              <a:rPr lang="en-US" altLang="en-US" dirty="0"/>
              <a:t>Database: PostgreSQL (Neon DB)</a:t>
            </a:r>
          </a:p>
          <a:p>
            <a:r>
              <a:rPr lang="en-US" altLang="en-US" dirty="0"/>
              <a:t>Authentication: Clerk.js</a:t>
            </a:r>
          </a:p>
          <a:p>
            <a:r>
              <a:rPr lang="en-US" altLang="en-US" dirty="0"/>
              <a:t>Deployment: Vercel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3FE08AB-01B9-4496-4DFF-BCD537D21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 &amp; Flow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BA592BFF-DE73-2642-30CC-C3B4BDDA4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1. User signs up → intuitive onboarding form containing birthday, bio, basic personal details &amp; profile image </a:t>
            </a:r>
          </a:p>
          <a:p>
            <a:pPr marL="0" indent="0">
              <a:buNone/>
            </a:pPr>
            <a:r>
              <a:rPr lang="en-US" altLang="en-US" dirty="0"/>
              <a:t> 2. Timeline engine fetch's data from DB &amp; generates week by week updates</a:t>
            </a:r>
          </a:p>
          <a:p>
            <a:pPr marL="0" indent="0">
              <a:buNone/>
            </a:pPr>
            <a:r>
              <a:rPr lang="en-US" altLang="en-US" dirty="0"/>
              <a:t>3. added using next.js API routs &amp; drizzle </a:t>
            </a:r>
          </a:p>
          <a:p>
            <a:pPr marL="0" indent="0">
              <a:buNone/>
            </a:pPr>
            <a:r>
              <a:rPr lang="en-US" altLang="en-US" dirty="0"/>
              <a:t>4. Timeline updates dynamically with overlays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F46E551-7211-C091-1555-30236ADE9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&amp; Solutions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426F339-E3C0-39A6-CEB6-4BAA0DECEB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- Historical data load → Caching &amp; debounce strategies</a:t>
            </a:r>
          </a:p>
          <a:p>
            <a:r>
              <a:rPr lang="en-US" altLang="en-US" dirty="0"/>
              <a:t>Api fetching is limited &amp; restricted ( due to limited free trier ) → downloaded Kaggle data set of historical events ( cleaned  the uncensored &amp; unknow data ) &amp; seeded data from CSB using papaparse which will seeded to DB tailored to users MAIL ( 1 time )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68AEBD0-1974-C409-7CB2-AC1A70938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Impact &amp; Use Cases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76553AF-3C75-91A9-9272-6E079776C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- Life reflection &amp; memory preservation</a:t>
            </a:r>
          </a:p>
          <a:p>
            <a:r>
              <a:rPr lang="en-US" altLang="en-US" dirty="0"/>
              <a:t>- Therapy, journaling, and self-awareness</a:t>
            </a:r>
          </a:p>
          <a:p>
            <a:r>
              <a:rPr lang="en-US" altLang="en-US" dirty="0"/>
              <a:t>- Family legacy creation</a:t>
            </a:r>
          </a:p>
          <a:p>
            <a:r>
              <a:rPr lang="en-US" altLang="en-US" dirty="0"/>
              <a:t>- Education updates, storytelling, major life milestones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689244-2E69-F488-F8C0-481BF76EB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8" y="819005"/>
            <a:ext cx="8501062" cy="5107278"/>
          </a:xfrm>
        </p:spPr>
      </p:pic>
    </p:spTree>
    <p:extLst>
      <p:ext uri="{BB962C8B-B14F-4D97-AF65-F5344CB8AC3E}">
        <p14:creationId xmlns:p14="http://schemas.microsoft.com/office/powerpoint/2010/main" val="1632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450</Words>
  <Application>Microsoft Macintosh PowerPoint</Application>
  <PresentationFormat>On-screen Show (4:3)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Office Theme</vt:lpstr>
      <vt:lpstr>LIVE STORY SD-2: Life in Weeks Timeline Hackathon Project Presentation </vt:lpstr>
      <vt:lpstr>Introduction</vt:lpstr>
      <vt:lpstr>Why This Project Matters</vt:lpstr>
      <vt:lpstr>Core Features</vt:lpstr>
      <vt:lpstr>Tech Stack</vt:lpstr>
      <vt:lpstr>Architecture &amp; Flow</vt:lpstr>
      <vt:lpstr>Challenges &amp; Solutions</vt:lpstr>
      <vt:lpstr>Impact &amp;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Deliverables</vt:lpstr>
      <vt:lpstr>PowerPoint Presentation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SD-2: Life in Weeks Timeline</dc:title>
  <dc:subject/>
  <dc:creator>Sushmitha S</dc:creator>
  <cp:keywords/>
  <dc:description>generated using python-pptx</dc:description>
  <cp:lastModifiedBy>Sagnik Dey</cp:lastModifiedBy>
  <cp:revision>12</cp:revision>
  <dcterms:created xsi:type="dcterms:W3CDTF">2013-01-27T09:14:16Z</dcterms:created>
  <dcterms:modified xsi:type="dcterms:W3CDTF">2025-06-15T17:32:41Z</dcterms:modified>
  <cp:category/>
</cp:coreProperties>
</file>