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71" r:id="rId11"/>
    <p:sldId id="270" r:id="rId12"/>
    <p:sldId id="264" r:id="rId13"/>
    <p:sldId id="269" r:id="rId14"/>
    <p:sldId id="266" r:id="rId15"/>
    <p:sldId id="267" r:id="rId16"/>
    <p:sldId id="268" r:id="rId17"/>
    <p:sldId id="26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AD6BF-0732-4FE4-A8E4-BA958C1A10A5}" v="1041" dt="2020-06-20T01:19:33.988"/>
    <p1510:client id="{B5166277-0F7C-469B-A588-4C5BD7E4EDCA}" v="252" dt="2020-06-20T03:38:32.344"/>
    <p1510:client id="{B62C1E84-D3A2-4AB5-8AFF-E019CC563428}" v="561" dt="2020-06-21T02:31:09.396"/>
    <p1510:client id="{CFFB11C0-3F09-4041-A45D-199CA2E89DD4}" v="8" dt="2020-06-22T21:12:3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o, Jeremy" userId="S::yao.789@buckeyemail.osu.edu::6993589a-535a-40b4-b4a8-6dfa2ac2a85b" providerId="AD" clId="Web-{96FAD6BF-0732-4FE4-A8E4-BA958C1A10A5}"/>
    <pc:docChg chg="addSld modSld addMainMaster delMainMaster">
      <pc:chgData name="Yao, Jeremy" userId="S::yao.789@buckeyemail.osu.edu::6993589a-535a-40b4-b4a8-6dfa2ac2a85b" providerId="AD" clId="Web-{96FAD6BF-0732-4FE4-A8E4-BA958C1A10A5}" dt="2020-06-20T01:19:33.988" v="1031" actId="14100"/>
      <pc:docMkLst>
        <pc:docMk/>
      </pc:docMkLst>
      <pc:sldChg chg="addSp delSp modSp mod setBg modClrScheme setClrOvrMap delDesignElem chgLayout">
        <pc:chgData name="Yao, Jeremy" userId="S::yao.789@buckeyemail.osu.edu::6993589a-535a-40b4-b4a8-6dfa2ac2a85b" providerId="AD" clId="Web-{96FAD6BF-0732-4FE4-A8E4-BA958C1A10A5}" dt="2020-06-19T22:54:52.608" v="475" actId="20577"/>
        <pc:sldMkLst>
          <pc:docMk/>
          <pc:sldMk cId="109857222" sldId="256"/>
        </pc:sldMkLst>
        <pc:spChg chg="mod ord">
          <ac:chgData name="Yao, Jeremy" userId="S::yao.789@buckeyemail.osu.edu::6993589a-535a-40b4-b4a8-6dfa2ac2a85b" providerId="AD" clId="Web-{96FAD6BF-0732-4FE4-A8E4-BA958C1A10A5}" dt="2020-06-19T22:54:52.608" v="47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Yao, Jeremy" userId="S::yao.789@buckeyemail.osu.edu::6993589a-535a-40b4-b4a8-6dfa2ac2a85b" providerId="AD" clId="Web-{96FAD6BF-0732-4FE4-A8E4-BA958C1A10A5}" dt="2020-06-19T22:51:12.315" v="16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o, Jeremy" userId="S::yao.789@buckeyemail.osu.edu::6993589a-535a-40b4-b4a8-6dfa2ac2a85b" providerId="AD" clId="Web-{96FAD6BF-0732-4FE4-A8E4-BA958C1A10A5}" dt="2020-06-19T22:51:12.315" v="166"/>
          <ac:spMkLst>
            <pc:docMk/>
            <pc:sldMk cId="109857222" sldId="256"/>
            <ac:spMk id="8" creationId="{2A8AA5BC-4F7A-4226-8F99-6D824B226A97}"/>
          </ac:spMkLst>
        </pc:spChg>
        <pc:spChg chg="add del">
          <ac:chgData name="Yao, Jeremy" userId="S::yao.789@buckeyemail.osu.edu::6993589a-535a-40b4-b4a8-6dfa2ac2a85b" providerId="AD" clId="Web-{96FAD6BF-0732-4FE4-A8E4-BA958C1A10A5}" dt="2020-06-19T22:51:12.315" v="166"/>
          <ac:spMkLst>
            <pc:docMk/>
            <pc:sldMk cId="109857222" sldId="256"/>
            <ac:spMk id="10" creationId="{3E5445C6-DD42-4979-86FF-03730E8C6DB0}"/>
          </ac:spMkLst>
        </pc:spChg>
        <pc:cxnChg chg="add del">
          <ac:chgData name="Yao, Jeremy" userId="S::yao.789@buckeyemail.osu.edu::6993589a-535a-40b4-b4a8-6dfa2ac2a85b" providerId="AD" clId="Web-{96FAD6BF-0732-4FE4-A8E4-BA958C1A10A5}" dt="2020-06-19T22:51:12.315" v="166"/>
          <ac:cxnSpMkLst>
            <pc:docMk/>
            <pc:sldMk cId="109857222" sldId="256"/>
            <ac:cxnSpMk id="12" creationId="{45000665-DFC7-417E-8FD7-516A0F15C975}"/>
          </ac:cxnSpMkLst>
        </pc:cxnChg>
      </pc:sldChg>
      <pc:sldChg chg="modSp new mod modClrScheme chgLayout">
        <pc:chgData name="Yao, Jeremy" userId="S::yao.789@buckeyemail.osu.edu::6993589a-535a-40b4-b4a8-6dfa2ac2a85b" providerId="AD" clId="Web-{96FAD6BF-0732-4FE4-A8E4-BA958C1A10A5}" dt="2020-06-20T00:01:30.075" v="952" actId="20577"/>
        <pc:sldMkLst>
          <pc:docMk/>
          <pc:sldMk cId="1998277143" sldId="257"/>
        </pc:sldMkLst>
        <pc:spChg chg="mod ord">
          <ac:chgData name="Yao, Jeremy" userId="S::yao.789@buckeyemail.osu.edu::6993589a-535a-40b4-b4a8-6dfa2ac2a85b" providerId="AD" clId="Web-{96FAD6BF-0732-4FE4-A8E4-BA958C1A10A5}" dt="2020-06-19T22:51:09.456" v="165"/>
          <ac:spMkLst>
            <pc:docMk/>
            <pc:sldMk cId="1998277143" sldId="257"/>
            <ac:spMk id="2" creationId="{899CC637-642B-4110-9360-14586D691637}"/>
          </ac:spMkLst>
        </pc:spChg>
        <pc:spChg chg="mod ord">
          <ac:chgData name="Yao, Jeremy" userId="S::yao.789@buckeyemail.osu.edu::6993589a-535a-40b4-b4a8-6dfa2ac2a85b" providerId="AD" clId="Web-{96FAD6BF-0732-4FE4-A8E4-BA958C1A10A5}" dt="2020-06-20T00:01:30.075" v="952" actId="20577"/>
          <ac:spMkLst>
            <pc:docMk/>
            <pc:sldMk cId="1998277143" sldId="257"/>
            <ac:spMk id="3" creationId="{47E890EE-87FF-4D4B-BF06-9C1BF18E1189}"/>
          </ac:spMkLst>
        </pc:spChg>
      </pc:sldChg>
      <pc:sldChg chg="modSp new">
        <pc:chgData name="Yao, Jeremy" userId="S::yao.789@buckeyemail.osu.edu::6993589a-535a-40b4-b4a8-6dfa2ac2a85b" providerId="AD" clId="Web-{96FAD6BF-0732-4FE4-A8E4-BA958C1A10A5}" dt="2020-06-19T23:01:08.440" v="828" actId="20577"/>
        <pc:sldMkLst>
          <pc:docMk/>
          <pc:sldMk cId="1611799090" sldId="258"/>
        </pc:sldMkLst>
        <pc:spChg chg="mod">
          <ac:chgData name="Yao, Jeremy" userId="S::yao.789@buckeyemail.osu.edu::6993589a-535a-40b4-b4a8-6dfa2ac2a85b" providerId="AD" clId="Web-{96FAD6BF-0732-4FE4-A8E4-BA958C1A10A5}" dt="2020-06-19T22:51:34.488" v="189" actId="20577"/>
          <ac:spMkLst>
            <pc:docMk/>
            <pc:sldMk cId="1611799090" sldId="258"/>
            <ac:spMk id="2" creationId="{2CA8C86C-338A-4270-B052-666907A5194B}"/>
          </ac:spMkLst>
        </pc:spChg>
        <pc:spChg chg="mod">
          <ac:chgData name="Yao, Jeremy" userId="S::yao.789@buckeyemail.osu.edu::6993589a-535a-40b4-b4a8-6dfa2ac2a85b" providerId="AD" clId="Web-{96FAD6BF-0732-4FE4-A8E4-BA958C1A10A5}" dt="2020-06-19T23:01:08.440" v="828" actId="20577"/>
          <ac:spMkLst>
            <pc:docMk/>
            <pc:sldMk cId="1611799090" sldId="258"/>
            <ac:spMk id="3" creationId="{FC54406A-8F17-4288-B616-F1BA0003F544}"/>
          </ac:spMkLst>
        </pc:spChg>
      </pc:sldChg>
      <pc:sldChg chg="modSp new">
        <pc:chgData name="Yao, Jeremy" userId="S::yao.789@buckeyemail.osu.edu::6993589a-535a-40b4-b4a8-6dfa2ac2a85b" providerId="AD" clId="Web-{96FAD6BF-0732-4FE4-A8E4-BA958C1A10A5}" dt="2020-06-20T00:01:53.857" v="957" actId="20577"/>
        <pc:sldMkLst>
          <pc:docMk/>
          <pc:sldMk cId="2800136274" sldId="259"/>
        </pc:sldMkLst>
        <pc:spChg chg="mod">
          <ac:chgData name="Yao, Jeremy" userId="S::yao.789@buckeyemail.osu.edu::6993589a-535a-40b4-b4a8-6dfa2ac2a85b" providerId="AD" clId="Web-{96FAD6BF-0732-4FE4-A8E4-BA958C1A10A5}" dt="2020-06-20T00:01:53.857" v="957" actId="20577"/>
          <ac:spMkLst>
            <pc:docMk/>
            <pc:sldMk cId="2800136274" sldId="259"/>
            <ac:spMk id="2" creationId="{97AE078D-6612-4EB1-A9E7-83737181D775}"/>
          </ac:spMkLst>
        </pc:spChg>
        <pc:spChg chg="mod">
          <ac:chgData name="Yao, Jeremy" userId="S::yao.789@buckeyemail.osu.edu::6993589a-535a-40b4-b4a8-6dfa2ac2a85b" providerId="AD" clId="Web-{96FAD6BF-0732-4FE4-A8E4-BA958C1A10A5}" dt="2020-06-19T23:08:07.794" v="930" actId="20577"/>
          <ac:spMkLst>
            <pc:docMk/>
            <pc:sldMk cId="2800136274" sldId="259"/>
            <ac:spMk id="3" creationId="{810737E6-0CD1-4D84-ACCD-17021FD02D16}"/>
          </ac:spMkLst>
        </pc:spChg>
      </pc:sldChg>
      <pc:sldChg chg="modSp new">
        <pc:chgData name="Yao, Jeremy" userId="S::yao.789@buckeyemail.osu.edu::6993589a-535a-40b4-b4a8-6dfa2ac2a85b" providerId="AD" clId="Web-{96FAD6BF-0732-4FE4-A8E4-BA958C1A10A5}" dt="2020-06-20T00:01:16.919" v="947" actId="20577"/>
        <pc:sldMkLst>
          <pc:docMk/>
          <pc:sldMk cId="4015432316" sldId="260"/>
        </pc:sldMkLst>
        <pc:spChg chg="mod">
          <ac:chgData name="Yao, Jeremy" userId="S::yao.789@buckeyemail.osu.edu::6993589a-535a-40b4-b4a8-6dfa2ac2a85b" providerId="AD" clId="Web-{96FAD6BF-0732-4FE4-A8E4-BA958C1A10A5}" dt="2020-06-20T00:01:16.919" v="947" actId="20577"/>
          <ac:spMkLst>
            <pc:docMk/>
            <pc:sldMk cId="4015432316" sldId="260"/>
            <ac:spMk id="2" creationId="{41693BF9-F66F-4B3A-8D48-ED2B93CC5BE9}"/>
          </ac:spMkLst>
        </pc:spChg>
      </pc:sldChg>
      <pc:sldChg chg="modSp new">
        <pc:chgData name="Yao, Jeremy" userId="S::yao.789@buckeyemail.osu.edu::6993589a-535a-40b4-b4a8-6dfa2ac2a85b" providerId="AD" clId="Web-{96FAD6BF-0732-4FE4-A8E4-BA958C1A10A5}" dt="2020-06-20T01:16:14.315" v="1026" actId="20577"/>
        <pc:sldMkLst>
          <pc:docMk/>
          <pc:sldMk cId="201938581" sldId="261"/>
        </pc:sldMkLst>
        <pc:spChg chg="mod">
          <ac:chgData name="Yao, Jeremy" userId="S::yao.789@buckeyemail.osu.edu::6993589a-535a-40b4-b4a8-6dfa2ac2a85b" providerId="AD" clId="Web-{96FAD6BF-0732-4FE4-A8E4-BA958C1A10A5}" dt="2020-06-20T01:14:30.627" v="997" actId="20577"/>
          <ac:spMkLst>
            <pc:docMk/>
            <pc:sldMk cId="201938581" sldId="261"/>
            <ac:spMk id="2" creationId="{132E4C6A-D142-4A71-AF33-C79D144AAF41}"/>
          </ac:spMkLst>
        </pc:spChg>
        <pc:spChg chg="mod">
          <ac:chgData name="Yao, Jeremy" userId="S::yao.789@buckeyemail.osu.edu::6993589a-535a-40b4-b4a8-6dfa2ac2a85b" providerId="AD" clId="Web-{96FAD6BF-0732-4FE4-A8E4-BA958C1A10A5}" dt="2020-06-20T01:16:14.315" v="1026" actId="20577"/>
          <ac:spMkLst>
            <pc:docMk/>
            <pc:sldMk cId="201938581" sldId="261"/>
            <ac:spMk id="3" creationId="{6786CD03-7301-4E62-BDCB-E6211FD6D4FB}"/>
          </ac:spMkLst>
        </pc:spChg>
      </pc:sldChg>
      <pc:sldChg chg="addSp delSp modSp new">
        <pc:chgData name="Yao, Jeremy" userId="S::yao.789@buckeyemail.osu.edu::6993589a-535a-40b4-b4a8-6dfa2ac2a85b" providerId="AD" clId="Web-{96FAD6BF-0732-4FE4-A8E4-BA958C1A10A5}" dt="2020-06-20T01:19:33.988" v="1031" actId="14100"/>
        <pc:sldMkLst>
          <pc:docMk/>
          <pc:sldMk cId="2592810331" sldId="262"/>
        </pc:sldMkLst>
        <pc:spChg chg="del">
          <ac:chgData name="Yao, Jeremy" userId="S::yao.789@buckeyemail.osu.edu::6993589a-535a-40b4-b4a8-6dfa2ac2a85b" providerId="AD" clId="Web-{96FAD6BF-0732-4FE4-A8E4-BA958C1A10A5}" dt="2020-06-20T01:19:26.520" v="1029"/>
          <ac:spMkLst>
            <pc:docMk/>
            <pc:sldMk cId="2592810331" sldId="262"/>
            <ac:spMk id="3" creationId="{E9B1FEC3-B2CB-4016-B2E8-CF98B1E4B902}"/>
          </ac:spMkLst>
        </pc:spChg>
        <pc:picChg chg="add mod ord">
          <ac:chgData name="Yao, Jeremy" userId="S::yao.789@buckeyemail.osu.edu::6993589a-535a-40b4-b4a8-6dfa2ac2a85b" providerId="AD" clId="Web-{96FAD6BF-0732-4FE4-A8E4-BA958C1A10A5}" dt="2020-06-20T01:19:33.988" v="1031" actId="14100"/>
          <ac:picMkLst>
            <pc:docMk/>
            <pc:sldMk cId="2592810331" sldId="262"/>
            <ac:picMk id="4" creationId="{046331F4-2463-4539-A189-06261B7D03D5}"/>
          </ac:picMkLst>
        </pc:picChg>
      </pc:sldChg>
      <pc:sldMasterChg chg="add del addSldLayout delSldLayout">
        <pc:chgData name="Yao, Jeremy" userId="S::yao.789@buckeyemail.osu.edu::6993589a-535a-40b4-b4a8-6dfa2ac2a85b" providerId="AD" clId="Web-{96FAD6BF-0732-4FE4-A8E4-BA958C1A10A5}" dt="2020-06-19T22:51:09.456" v="165"/>
        <pc:sldMasterMkLst>
          <pc:docMk/>
          <pc:sldMasterMk cId="2460954070" sldId="2147483660"/>
        </pc:sldMasterMkLst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Yao, Jeremy" userId="S::yao.789@buckeyemail.osu.edu::6993589a-535a-40b4-b4a8-6dfa2ac2a85b" providerId="AD" clId="Web-{96FAD6BF-0732-4FE4-A8E4-BA958C1A10A5}" dt="2020-06-19T22:50:57.392" v="163"/>
        <pc:sldMasterMkLst>
          <pc:docMk/>
          <pc:sldMasterMk cId="516622371" sldId="2147483672"/>
        </pc:sldMasterMkLst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378450249" sldId="2147483673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3965156027" sldId="2147483674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582884176" sldId="2147483675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2528935196" sldId="2147483676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3221921814" sldId="2147483677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2210970472" sldId="2147483678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2797394402" sldId="2147483679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1319131397" sldId="2147483680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3189758331" sldId="2147483681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4289786658" sldId="2147483682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0:57.392" v="163"/>
          <pc:sldLayoutMkLst>
            <pc:docMk/>
            <pc:sldMasterMk cId="516622371" sldId="2147483672"/>
            <pc:sldLayoutMk cId="384576081" sldId="2147483683"/>
          </pc:sldLayoutMkLst>
        </pc:sldLayoutChg>
      </pc:sldMasterChg>
      <pc:sldMasterChg chg="add del addSldLayout delSldLayout modSldLayout">
        <pc:chgData name="Yao, Jeremy" userId="S::yao.789@buckeyemail.osu.edu::6993589a-535a-40b4-b4a8-6dfa2ac2a85b" providerId="AD" clId="Web-{96FAD6BF-0732-4FE4-A8E4-BA958C1A10A5}" dt="2020-06-19T22:51:09.456" v="165"/>
        <pc:sldMasterMkLst>
          <pc:docMk/>
          <pc:sldMasterMk cId="1409882753" sldId="2147483672"/>
        </pc:sldMasterMkLst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3550482491" sldId="2147483673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274339012" sldId="2147483674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3468352987" sldId="2147483675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652110582" sldId="2147483676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965537741" sldId="2147483677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2316162967" sldId="2147483678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989241736" sldId="2147483679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1172446915" sldId="2147483680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1764159493" sldId="2147483681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3720581428" sldId="2147483682"/>
          </pc:sldLayoutMkLst>
        </pc:sldLayoutChg>
        <pc:sldLayoutChg chg="add del mod replId">
          <pc:chgData name="Yao, Jeremy" userId="S::yao.789@buckeyemail.osu.edu::6993589a-535a-40b4-b4a8-6dfa2ac2a85b" providerId="AD" clId="Web-{96FAD6BF-0732-4FE4-A8E4-BA958C1A10A5}" dt="2020-06-19T22:51:09.456" v="165"/>
          <pc:sldLayoutMkLst>
            <pc:docMk/>
            <pc:sldMasterMk cId="1409882753" sldId="2147483672"/>
            <pc:sldLayoutMk cId="2067300833" sldId="2147483683"/>
          </pc:sldLayoutMkLst>
        </pc:sldLayoutChg>
      </pc:sldMasterChg>
    </pc:docChg>
  </pc:docChgLst>
  <pc:docChgLst>
    <pc:chgData name="Yao, Jeremy" userId="S::yao.789@buckeyemail.osu.edu::6993589a-535a-40b4-b4a8-6dfa2ac2a85b" providerId="AD" clId="Web-{B5166277-0F7C-469B-A588-4C5BD7E4EDCA}"/>
    <pc:docChg chg="addSld delSld modSld">
      <pc:chgData name="Yao, Jeremy" userId="S::yao.789@buckeyemail.osu.edu::6993589a-535a-40b4-b4a8-6dfa2ac2a85b" providerId="AD" clId="Web-{B5166277-0F7C-469B-A588-4C5BD7E4EDCA}" dt="2020-06-20T03:38:32.344" v="226"/>
      <pc:docMkLst>
        <pc:docMk/>
      </pc:docMkLst>
      <pc:sldChg chg="del">
        <pc:chgData name="Yao, Jeremy" userId="S::yao.789@buckeyemail.osu.edu::6993589a-535a-40b4-b4a8-6dfa2ac2a85b" providerId="AD" clId="Web-{B5166277-0F7C-469B-A588-4C5BD7E4EDCA}" dt="2020-06-20T03:38:32.344" v="226"/>
        <pc:sldMkLst>
          <pc:docMk/>
          <pc:sldMk cId="4015432316" sldId="260"/>
        </pc:sldMkLst>
      </pc:sldChg>
      <pc:sldChg chg="addSp delSp modSp">
        <pc:chgData name="Yao, Jeremy" userId="S::yao.789@buckeyemail.osu.edu::6993589a-535a-40b4-b4a8-6dfa2ac2a85b" providerId="AD" clId="Web-{B5166277-0F7C-469B-A588-4C5BD7E4EDCA}" dt="2020-06-20T02:59:15.894" v="11"/>
        <pc:sldMkLst>
          <pc:docMk/>
          <pc:sldMk cId="201938581" sldId="261"/>
        </pc:sldMkLst>
        <pc:spChg chg="del mod">
          <ac:chgData name="Yao, Jeremy" userId="S::yao.789@buckeyemail.osu.edu::6993589a-535a-40b4-b4a8-6dfa2ac2a85b" providerId="AD" clId="Web-{B5166277-0F7C-469B-A588-4C5BD7E4EDCA}" dt="2020-06-20T02:59:15.894" v="11"/>
          <ac:spMkLst>
            <pc:docMk/>
            <pc:sldMk cId="201938581" sldId="261"/>
            <ac:spMk id="3" creationId="{6786CD03-7301-4E62-BDCB-E6211FD6D4FB}"/>
          </ac:spMkLst>
        </pc:spChg>
        <pc:picChg chg="add mod">
          <ac:chgData name="Yao, Jeremy" userId="S::yao.789@buckeyemail.osu.edu::6993589a-535a-40b4-b4a8-6dfa2ac2a85b" providerId="AD" clId="Web-{B5166277-0F7C-469B-A588-4C5BD7E4EDCA}" dt="2020-06-20T02:58:58.643" v="5" actId="1076"/>
          <ac:picMkLst>
            <pc:docMk/>
            <pc:sldMk cId="201938581" sldId="261"/>
            <ac:picMk id="4" creationId="{C63600FE-FE85-4264-B28E-517D5999E52C}"/>
          </ac:picMkLst>
        </pc:picChg>
      </pc:sldChg>
      <pc:sldChg chg="addSp delSp modSp new">
        <pc:chgData name="Yao, Jeremy" userId="S::yao.789@buckeyemail.osu.edu::6993589a-535a-40b4-b4a8-6dfa2ac2a85b" providerId="AD" clId="Web-{B5166277-0F7C-469B-A588-4C5BD7E4EDCA}" dt="2020-06-20T03:30:50.423" v="179" actId="1076"/>
        <pc:sldMkLst>
          <pc:docMk/>
          <pc:sldMk cId="2909812769" sldId="263"/>
        </pc:sldMkLst>
        <pc:spChg chg="mod">
          <ac:chgData name="Yao, Jeremy" userId="S::yao.789@buckeyemail.osu.edu::6993589a-535a-40b4-b4a8-6dfa2ac2a85b" providerId="AD" clId="Web-{B5166277-0F7C-469B-A588-4C5BD7E4EDCA}" dt="2020-06-20T03:30:18.141" v="173" actId="20577"/>
          <ac:spMkLst>
            <pc:docMk/>
            <pc:sldMk cId="2909812769" sldId="263"/>
            <ac:spMk id="2" creationId="{AE63FA5B-0873-437A-9570-CE586E922890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02:16.555" v="27"/>
          <ac:spMkLst>
            <pc:docMk/>
            <pc:sldMk cId="2909812769" sldId="263"/>
            <ac:spMk id="3" creationId="{7F193907-BCE4-413D-8B3F-79C0FA861015}"/>
          </ac:spMkLst>
        </pc:spChg>
        <pc:picChg chg="add del mod">
          <ac:chgData name="Yao, Jeremy" userId="S::yao.789@buckeyemail.osu.edu::6993589a-535a-40b4-b4a8-6dfa2ac2a85b" providerId="AD" clId="Web-{B5166277-0F7C-469B-A588-4C5BD7E4EDCA}" dt="2020-06-20T03:30:20.969" v="176"/>
          <ac:picMkLst>
            <pc:docMk/>
            <pc:sldMk cId="2909812769" sldId="263"/>
            <ac:picMk id="4" creationId="{8F30C79F-6524-42E9-9745-5EFCD501A6F2}"/>
          </ac:picMkLst>
        </pc:picChg>
        <pc:picChg chg="add mod">
          <ac:chgData name="Yao, Jeremy" userId="S::yao.789@buckeyemail.osu.edu::6993589a-535a-40b4-b4a8-6dfa2ac2a85b" providerId="AD" clId="Web-{B5166277-0F7C-469B-A588-4C5BD7E4EDCA}" dt="2020-06-20T03:30:50.423" v="179" actId="1076"/>
          <ac:picMkLst>
            <pc:docMk/>
            <pc:sldMk cId="2909812769" sldId="263"/>
            <ac:picMk id="5" creationId="{349E5F40-1428-4971-B833-ACB2502B1A92}"/>
          </ac:picMkLst>
        </pc:picChg>
      </pc:sldChg>
      <pc:sldChg chg="addSp delSp modSp new">
        <pc:chgData name="Yao, Jeremy" userId="S::yao.789@buckeyemail.osu.edu::6993589a-535a-40b4-b4a8-6dfa2ac2a85b" providerId="AD" clId="Web-{B5166277-0F7C-469B-A588-4C5BD7E4EDCA}" dt="2020-06-20T03:35:32.352" v="214" actId="1076"/>
        <pc:sldMkLst>
          <pc:docMk/>
          <pc:sldMk cId="4061970767" sldId="264"/>
        </pc:sldMkLst>
        <pc:spChg chg="mod">
          <ac:chgData name="Yao, Jeremy" userId="S::yao.789@buckeyemail.osu.edu::6993589a-535a-40b4-b4a8-6dfa2ac2a85b" providerId="AD" clId="Web-{B5166277-0F7C-469B-A588-4C5BD7E4EDCA}" dt="2020-06-20T03:15:22.732" v="74" actId="20577"/>
          <ac:spMkLst>
            <pc:docMk/>
            <pc:sldMk cId="4061970767" sldId="264"/>
            <ac:spMk id="2" creationId="{C4E3C0B6-FCD2-4580-9A6A-0E37AC8ACF9A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15:23.748" v="76"/>
          <ac:spMkLst>
            <pc:docMk/>
            <pc:sldMk cId="4061970767" sldId="264"/>
            <ac:spMk id="3" creationId="{213C9B11-99E3-4A80-B89E-FA85A2C74E00}"/>
          </ac:spMkLst>
        </pc:spChg>
        <pc:spChg chg="add del mod">
          <ac:chgData name="Yao, Jeremy" userId="S::yao.789@buckeyemail.osu.edu::6993589a-535a-40b4-b4a8-6dfa2ac2a85b" providerId="AD" clId="Web-{B5166277-0F7C-469B-A588-4C5BD7E4EDCA}" dt="2020-06-20T03:35:26.227" v="210"/>
          <ac:spMkLst>
            <pc:docMk/>
            <pc:sldMk cId="4061970767" sldId="264"/>
            <ac:spMk id="6" creationId="{4F1971BF-8A75-4561-8221-BB39B675D3A6}"/>
          </ac:spMkLst>
        </pc:spChg>
        <pc:picChg chg="add del mod ord">
          <ac:chgData name="Yao, Jeremy" userId="S::yao.789@buckeyemail.osu.edu::6993589a-535a-40b4-b4a8-6dfa2ac2a85b" providerId="AD" clId="Web-{B5166277-0F7C-469B-A588-4C5BD7E4EDCA}" dt="2020-06-20T03:35:25.570" v="209"/>
          <ac:picMkLst>
            <pc:docMk/>
            <pc:sldMk cId="4061970767" sldId="264"/>
            <ac:picMk id="4" creationId="{7650CA7F-8FC4-4C14-893D-581B72A6A1F6}"/>
          </ac:picMkLst>
        </pc:picChg>
        <pc:picChg chg="add mod ord">
          <ac:chgData name="Yao, Jeremy" userId="S::yao.789@buckeyemail.osu.edu::6993589a-535a-40b4-b4a8-6dfa2ac2a85b" providerId="AD" clId="Web-{B5166277-0F7C-469B-A588-4C5BD7E4EDCA}" dt="2020-06-20T03:35:32.352" v="214" actId="1076"/>
          <ac:picMkLst>
            <pc:docMk/>
            <pc:sldMk cId="4061970767" sldId="264"/>
            <ac:picMk id="7" creationId="{B3A79678-C3B7-4E34-80FD-FC19D7F43345}"/>
          </ac:picMkLst>
        </pc:picChg>
      </pc:sldChg>
      <pc:sldChg chg="addSp delSp modSp new">
        <pc:chgData name="Yao, Jeremy" userId="S::yao.789@buckeyemail.osu.edu::6993589a-535a-40b4-b4a8-6dfa2ac2a85b" providerId="AD" clId="Web-{B5166277-0F7C-469B-A588-4C5BD7E4EDCA}" dt="2020-06-20T03:23:11.204" v="150" actId="20577"/>
        <pc:sldMkLst>
          <pc:docMk/>
          <pc:sldMk cId="1784999061" sldId="265"/>
        </pc:sldMkLst>
        <pc:spChg chg="mod">
          <ac:chgData name="Yao, Jeremy" userId="S::yao.789@buckeyemail.osu.edu::6993589a-535a-40b4-b4a8-6dfa2ac2a85b" providerId="AD" clId="Web-{B5166277-0F7C-469B-A588-4C5BD7E4EDCA}" dt="2020-06-20T03:23:11.204" v="150" actId="20577"/>
          <ac:spMkLst>
            <pc:docMk/>
            <pc:sldMk cId="1784999061" sldId="265"/>
            <ac:spMk id="2" creationId="{1AEA3BE3-53DB-4622-91BA-C252D54D38B7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17:44.298" v="87"/>
          <ac:spMkLst>
            <pc:docMk/>
            <pc:sldMk cId="1784999061" sldId="265"/>
            <ac:spMk id="3" creationId="{DBAC42A5-34A0-4667-A3B3-570D1E866CEF}"/>
          </ac:spMkLst>
        </pc:spChg>
        <pc:picChg chg="add mod ord">
          <ac:chgData name="Yao, Jeremy" userId="S::yao.789@buckeyemail.osu.edu::6993589a-535a-40b4-b4a8-6dfa2ac2a85b" providerId="AD" clId="Web-{B5166277-0F7C-469B-A588-4C5BD7E4EDCA}" dt="2020-06-20T03:17:48.205" v="88" actId="1076"/>
          <ac:picMkLst>
            <pc:docMk/>
            <pc:sldMk cId="1784999061" sldId="265"/>
            <ac:picMk id="4" creationId="{E479F992-318D-4566-B8BF-43472237842B}"/>
          </ac:picMkLst>
        </pc:picChg>
      </pc:sldChg>
      <pc:sldChg chg="addSp delSp modSp new">
        <pc:chgData name="Yao, Jeremy" userId="S::yao.789@buckeyemail.osu.edu::6993589a-535a-40b4-b4a8-6dfa2ac2a85b" providerId="AD" clId="Web-{B5166277-0F7C-469B-A588-4C5BD7E4EDCA}" dt="2020-06-20T03:20:47.480" v="118"/>
        <pc:sldMkLst>
          <pc:docMk/>
          <pc:sldMk cId="2174048502" sldId="266"/>
        </pc:sldMkLst>
        <pc:spChg chg="mod">
          <ac:chgData name="Yao, Jeremy" userId="S::yao.789@buckeyemail.osu.edu::6993589a-535a-40b4-b4a8-6dfa2ac2a85b" providerId="AD" clId="Web-{B5166277-0F7C-469B-A588-4C5BD7E4EDCA}" dt="2020-06-20T03:18:41.441" v="115" actId="20577"/>
          <ac:spMkLst>
            <pc:docMk/>
            <pc:sldMk cId="2174048502" sldId="266"/>
            <ac:spMk id="2" creationId="{22D23243-2E0C-4BAB-8FDC-2BA39BEBD279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20:47.480" v="118"/>
          <ac:spMkLst>
            <pc:docMk/>
            <pc:sldMk cId="2174048502" sldId="266"/>
            <ac:spMk id="3" creationId="{B061A48C-CEEF-4462-9ABD-36369838E58C}"/>
          </ac:spMkLst>
        </pc:spChg>
        <pc:picChg chg="add mod ord">
          <ac:chgData name="Yao, Jeremy" userId="S::yao.789@buckeyemail.osu.edu::6993589a-535a-40b4-b4a8-6dfa2ac2a85b" providerId="AD" clId="Web-{B5166277-0F7C-469B-A588-4C5BD7E4EDCA}" dt="2020-06-20T03:20:47.480" v="118"/>
          <ac:picMkLst>
            <pc:docMk/>
            <pc:sldMk cId="2174048502" sldId="266"/>
            <ac:picMk id="4" creationId="{7E58DF1D-4F9E-4269-A721-FA22DCF06AA1}"/>
          </ac:picMkLst>
        </pc:picChg>
      </pc:sldChg>
      <pc:sldChg chg="addSp delSp modSp new">
        <pc:chgData name="Yao, Jeremy" userId="S::yao.789@buckeyemail.osu.edu::6993589a-535a-40b4-b4a8-6dfa2ac2a85b" providerId="AD" clId="Web-{B5166277-0F7C-469B-A588-4C5BD7E4EDCA}" dt="2020-06-20T03:22:10" v="137"/>
        <pc:sldMkLst>
          <pc:docMk/>
          <pc:sldMk cId="2917551578" sldId="267"/>
        </pc:sldMkLst>
        <pc:spChg chg="mod">
          <ac:chgData name="Yao, Jeremy" userId="S::yao.789@buckeyemail.osu.edu::6993589a-535a-40b4-b4a8-6dfa2ac2a85b" providerId="AD" clId="Web-{B5166277-0F7C-469B-A588-4C5BD7E4EDCA}" dt="2020-06-20T03:21:03.527" v="133" actId="20577"/>
          <ac:spMkLst>
            <pc:docMk/>
            <pc:sldMk cId="2917551578" sldId="267"/>
            <ac:spMk id="2" creationId="{B69267F0-FCA3-472B-97FA-983FB63BC273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22:10" v="137"/>
          <ac:spMkLst>
            <pc:docMk/>
            <pc:sldMk cId="2917551578" sldId="267"/>
            <ac:spMk id="3" creationId="{4077E85E-024E-4D47-A485-78DC467E8894}"/>
          </ac:spMkLst>
        </pc:spChg>
        <pc:picChg chg="add mod ord">
          <ac:chgData name="Yao, Jeremy" userId="S::yao.789@buckeyemail.osu.edu::6993589a-535a-40b4-b4a8-6dfa2ac2a85b" providerId="AD" clId="Web-{B5166277-0F7C-469B-A588-4C5BD7E4EDCA}" dt="2020-06-20T03:22:10" v="137"/>
          <ac:picMkLst>
            <pc:docMk/>
            <pc:sldMk cId="2917551578" sldId="267"/>
            <ac:picMk id="4" creationId="{0B36E282-E2DF-41BC-927D-356A160D34B5}"/>
          </ac:picMkLst>
        </pc:picChg>
      </pc:sldChg>
      <pc:sldChg chg="addSp delSp modSp new">
        <pc:chgData name="Yao, Jeremy" userId="S::yao.789@buckeyemail.osu.edu::6993589a-535a-40b4-b4a8-6dfa2ac2a85b" providerId="AD" clId="Web-{B5166277-0F7C-469B-A588-4C5BD7E4EDCA}" dt="2020-06-20T03:38:17.484" v="225" actId="1076"/>
        <pc:sldMkLst>
          <pc:docMk/>
          <pc:sldMk cId="4142366246" sldId="268"/>
        </pc:sldMkLst>
        <pc:spChg chg="mod">
          <ac:chgData name="Yao, Jeremy" userId="S::yao.789@buckeyemail.osu.edu::6993589a-535a-40b4-b4a8-6dfa2ac2a85b" providerId="AD" clId="Web-{B5166277-0F7C-469B-A588-4C5BD7E4EDCA}" dt="2020-06-20T03:23:01.032" v="141" actId="20577"/>
          <ac:spMkLst>
            <pc:docMk/>
            <pc:sldMk cId="4142366246" sldId="268"/>
            <ac:spMk id="2" creationId="{C728BE39-D641-4291-B9F4-CCC1C4B36D76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38:13.625" v="222"/>
          <ac:spMkLst>
            <pc:docMk/>
            <pc:sldMk cId="4142366246" sldId="268"/>
            <ac:spMk id="3" creationId="{A37E0286-A546-468B-A236-72B8C10FF962}"/>
          </ac:spMkLst>
        </pc:spChg>
        <pc:picChg chg="add mod ord">
          <ac:chgData name="Yao, Jeremy" userId="S::yao.789@buckeyemail.osu.edu::6993589a-535a-40b4-b4a8-6dfa2ac2a85b" providerId="AD" clId="Web-{B5166277-0F7C-469B-A588-4C5BD7E4EDCA}" dt="2020-06-20T03:38:17.484" v="225" actId="1076"/>
          <ac:picMkLst>
            <pc:docMk/>
            <pc:sldMk cId="4142366246" sldId="268"/>
            <ac:picMk id="4" creationId="{927CB045-A110-4CC5-8B35-389997021403}"/>
          </ac:picMkLst>
        </pc:picChg>
      </pc:sldChg>
      <pc:sldChg chg="addSp delSp modSp add replId">
        <pc:chgData name="Yao, Jeremy" userId="S::yao.789@buckeyemail.osu.edu::6993589a-535a-40b4-b4a8-6dfa2ac2a85b" providerId="AD" clId="Web-{B5166277-0F7C-469B-A588-4C5BD7E4EDCA}" dt="2020-06-20T03:36:47.494" v="221" actId="14100"/>
        <pc:sldMkLst>
          <pc:docMk/>
          <pc:sldMk cId="3461561397" sldId="269"/>
        </pc:sldMkLst>
        <pc:spChg chg="mod">
          <ac:chgData name="Yao, Jeremy" userId="S::yao.789@buckeyemail.osu.edu::6993589a-535a-40b4-b4a8-6dfa2ac2a85b" providerId="AD" clId="Web-{B5166277-0F7C-469B-A588-4C5BD7E4EDCA}" dt="2020-06-20T03:23:46.424" v="158" actId="20577"/>
          <ac:spMkLst>
            <pc:docMk/>
            <pc:sldMk cId="3461561397" sldId="269"/>
            <ac:spMk id="2" creationId="{1AEA3BE3-53DB-4622-91BA-C252D54D38B7}"/>
          </ac:spMkLst>
        </pc:spChg>
        <pc:spChg chg="add del mod">
          <ac:chgData name="Yao, Jeremy" userId="S::yao.789@buckeyemail.osu.edu::6993589a-535a-40b4-b4a8-6dfa2ac2a85b" providerId="AD" clId="Web-{B5166277-0F7C-469B-A588-4C5BD7E4EDCA}" dt="2020-06-20T03:27:06.964" v="163"/>
          <ac:spMkLst>
            <pc:docMk/>
            <pc:sldMk cId="3461561397" sldId="269"/>
            <ac:spMk id="5" creationId="{565DBBAD-5B4F-4A0E-8273-CF2A435FBE46}"/>
          </ac:spMkLst>
        </pc:spChg>
        <pc:picChg chg="del">
          <ac:chgData name="Yao, Jeremy" userId="S::yao.789@buckeyemail.osu.edu::6993589a-535a-40b4-b4a8-6dfa2ac2a85b" providerId="AD" clId="Web-{B5166277-0F7C-469B-A588-4C5BD7E4EDCA}" dt="2020-06-20T03:27:06.558" v="162"/>
          <ac:picMkLst>
            <pc:docMk/>
            <pc:sldMk cId="3461561397" sldId="269"/>
            <ac:picMk id="4" creationId="{E479F992-318D-4566-B8BF-43472237842B}"/>
          </ac:picMkLst>
        </pc:picChg>
        <pc:picChg chg="add mod ord">
          <ac:chgData name="Yao, Jeremy" userId="S::yao.789@buckeyemail.osu.edu::6993589a-535a-40b4-b4a8-6dfa2ac2a85b" providerId="AD" clId="Web-{B5166277-0F7C-469B-A588-4C5BD7E4EDCA}" dt="2020-06-20T03:27:06.964" v="163"/>
          <ac:picMkLst>
            <pc:docMk/>
            <pc:sldMk cId="3461561397" sldId="269"/>
            <ac:picMk id="6" creationId="{74A06A6E-59F6-4236-9B6D-CE03134F049E}"/>
          </ac:picMkLst>
        </pc:picChg>
        <pc:picChg chg="add mod">
          <ac:chgData name="Yao, Jeremy" userId="S::yao.789@buckeyemail.osu.edu::6993589a-535a-40b4-b4a8-6dfa2ac2a85b" providerId="AD" clId="Web-{B5166277-0F7C-469B-A588-4C5BD7E4EDCA}" dt="2020-06-20T03:36:40.463" v="218" actId="14100"/>
          <ac:picMkLst>
            <pc:docMk/>
            <pc:sldMk cId="3461561397" sldId="269"/>
            <ac:picMk id="7" creationId="{74A1B3D0-A937-4625-A175-D3409D71C44D}"/>
          </ac:picMkLst>
        </pc:picChg>
        <pc:picChg chg="add mod">
          <ac:chgData name="Yao, Jeremy" userId="S::yao.789@buckeyemail.osu.edu::6993589a-535a-40b4-b4a8-6dfa2ac2a85b" providerId="AD" clId="Web-{B5166277-0F7C-469B-A588-4C5BD7E4EDCA}" dt="2020-06-20T03:36:47.494" v="221" actId="14100"/>
          <ac:picMkLst>
            <pc:docMk/>
            <pc:sldMk cId="3461561397" sldId="269"/>
            <ac:picMk id="8" creationId="{62218B14-C5B2-4607-B3A4-A19EBEF909F3}"/>
          </ac:picMkLst>
        </pc:picChg>
      </pc:sldChg>
      <pc:sldChg chg="addSp delSp modSp add replId">
        <pc:chgData name="Yao, Jeremy" userId="S::yao.789@buckeyemail.osu.edu::6993589a-535a-40b4-b4a8-6dfa2ac2a85b" providerId="AD" clId="Web-{B5166277-0F7C-469B-A588-4C5BD7E4EDCA}" dt="2020-06-20T03:35:10.351" v="208" actId="1076"/>
        <pc:sldMkLst>
          <pc:docMk/>
          <pc:sldMk cId="2371024872" sldId="270"/>
        </pc:sldMkLst>
        <pc:picChg chg="add del mod">
          <ac:chgData name="Yao, Jeremy" userId="S::yao.789@buckeyemail.osu.edu::6993589a-535a-40b4-b4a8-6dfa2ac2a85b" providerId="AD" clId="Web-{B5166277-0F7C-469B-A588-4C5BD7E4EDCA}" dt="2020-06-20T03:34:19.709" v="203"/>
          <ac:picMkLst>
            <pc:docMk/>
            <pc:sldMk cId="2371024872" sldId="270"/>
            <ac:picMk id="3" creationId="{FEAD3814-A277-4125-A578-3A30E0332F0F}"/>
          </ac:picMkLst>
        </pc:picChg>
        <pc:picChg chg="del">
          <ac:chgData name="Yao, Jeremy" userId="S::yao.789@buckeyemail.osu.edu::6993589a-535a-40b4-b4a8-6dfa2ac2a85b" providerId="AD" clId="Web-{B5166277-0F7C-469B-A588-4C5BD7E4EDCA}" dt="2020-06-20T03:35:04.257" v="204"/>
          <ac:picMkLst>
            <pc:docMk/>
            <pc:sldMk cId="2371024872" sldId="270"/>
            <ac:picMk id="4" creationId="{8F30C79F-6524-42E9-9745-5EFCD501A6F2}"/>
          </ac:picMkLst>
        </pc:picChg>
        <pc:picChg chg="add mod">
          <ac:chgData name="Yao, Jeremy" userId="S::yao.789@buckeyemail.osu.edu::6993589a-535a-40b4-b4a8-6dfa2ac2a85b" providerId="AD" clId="Web-{B5166277-0F7C-469B-A588-4C5BD7E4EDCA}" dt="2020-06-20T03:35:10.351" v="208" actId="1076"/>
          <ac:picMkLst>
            <pc:docMk/>
            <pc:sldMk cId="2371024872" sldId="270"/>
            <ac:picMk id="5" creationId="{7FB8BB45-34AA-47BC-8021-DB3C955D9318}"/>
          </ac:picMkLst>
        </pc:picChg>
      </pc:sldChg>
      <pc:sldChg chg="new del">
        <pc:chgData name="Yao, Jeremy" userId="S::yao.789@buckeyemail.osu.edu::6993589a-535a-40b4-b4a8-6dfa2ac2a85b" providerId="AD" clId="Web-{B5166277-0F7C-469B-A588-4C5BD7E4EDCA}" dt="2020-06-20T03:27:04.667" v="161"/>
        <pc:sldMkLst>
          <pc:docMk/>
          <pc:sldMk cId="2600613999" sldId="270"/>
        </pc:sldMkLst>
      </pc:sldChg>
      <pc:sldChg chg="addSp delSp modSp new">
        <pc:chgData name="Yao, Jeremy" userId="S::yao.789@buckeyemail.osu.edu::6993589a-535a-40b4-b4a8-6dfa2ac2a85b" providerId="AD" clId="Web-{B5166277-0F7C-469B-A588-4C5BD7E4EDCA}" dt="2020-06-20T03:33:55.443" v="200"/>
        <pc:sldMkLst>
          <pc:docMk/>
          <pc:sldMk cId="3746672868" sldId="271"/>
        </pc:sldMkLst>
        <pc:spChg chg="mod">
          <ac:chgData name="Yao, Jeremy" userId="S::yao.789@buckeyemail.osu.edu::6993589a-535a-40b4-b4a8-6dfa2ac2a85b" providerId="AD" clId="Web-{B5166277-0F7C-469B-A588-4C5BD7E4EDCA}" dt="2020-06-20T03:33:54.131" v="198" actId="20577"/>
          <ac:spMkLst>
            <pc:docMk/>
            <pc:sldMk cId="3746672868" sldId="271"/>
            <ac:spMk id="2" creationId="{9B0AC5ED-E2B8-47D6-8389-3C1A5CFCEDED}"/>
          </ac:spMkLst>
        </pc:spChg>
        <pc:spChg chg="del">
          <ac:chgData name="Yao, Jeremy" userId="S::yao.789@buckeyemail.osu.edu::6993589a-535a-40b4-b4a8-6dfa2ac2a85b" providerId="AD" clId="Web-{B5166277-0F7C-469B-A588-4C5BD7E4EDCA}" dt="2020-06-20T03:33:55.443" v="200"/>
          <ac:spMkLst>
            <pc:docMk/>
            <pc:sldMk cId="3746672868" sldId="271"/>
            <ac:spMk id="3" creationId="{28CD8F4F-9431-4694-82B0-9407FF0AF8D3}"/>
          </ac:spMkLst>
        </pc:spChg>
        <pc:picChg chg="add mod ord">
          <ac:chgData name="Yao, Jeremy" userId="S::yao.789@buckeyemail.osu.edu::6993589a-535a-40b4-b4a8-6dfa2ac2a85b" providerId="AD" clId="Web-{B5166277-0F7C-469B-A588-4C5BD7E4EDCA}" dt="2020-06-20T03:33:55.443" v="200"/>
          <ac:picMkLst>
            <pc:docMk/>
            <pc:sldMk cId="3746672868" sldId="271"/>
            <ac:picMk id="4" creationId="{AD417E82-59D3-4987-A897-99EADDF8E63B}"/>
          </ac:picMkLst>
        </pc:picChg>
      </pc:sldChg>
    </pc:docChg>
  </pc:docChgLst>
  <pc:docChgLst>
    <pc:chgData name="Islam, Samiul M." userId="S::islam.128@buckeyemail.osu.edu::84fdf167-ed1c-4db7-bce2-5b71718de655" providerId="AD" clId="Web-{CFFB11C0-3F09-4041-A45D-199CA2E89DD4}"/>
    <pc:docChg chg="modSld">
      <pc:chgData name="Islam, Samiul M." userId="S::islam.128@buckeyemail.osu.edu::84fdf167-ed1c-4db7-bce2-5b71718de655" providerId="AD" clId="Web-{CFFB11C0-3F09-4041-A45D-199CA2E89DD4}" dt="2020-06-22T21:12:25.756" v="6" actId="20577"/>
      <pc:docMkLst>
        <pc:docMk/>
      </pc:docMkLst>
      <pc:sldChg chg="modSp">
        <pc:chgData name="Islam, Samiul M." userId="S::islam.128@buckeyemail.osu.edu::84fdf167-ed1c-4db7-bce2-5b71718de655" providerId="AD" clId="Web-{CFFB11C0-3F09-4041-A45D-199CA2E89DD4}" dt="2020-06-22T21:12:24.709" v="4" actId="20577"/>
        <pc:sldMkLst>
          <pc:docMk/>
          <pc:sldMk cId="109857222" sldId="256"/>
        </pc:sldMkLst>
        <pc:spChg chg="mod">
          <ac:chgData name="Islam, Samiul M." userId="S::islam.128@buckeyemail.osu.edu::84fdf167-ed1c-4db7-bce2-5b71718de655" providerId="AD" clId="Web-{CFFB11C0-3F09-4041-A45D-199CA2E89DD4}" dt="2020-06-22T21:12:24.709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Yao, Jeremy" userId="S::yao.789@buckeyemail.osu.edu::6993589a-535a-40b4-b4a8-6dfa2ac2a85b" providerId="AD" clId="Web-{B62C1E84-D3A2-4AB5-8AFF-E019CC563428}"/>
    <pc:docChg chg="modSld sldOrd">
      <pc:chgData name="Yao, Jeremy" userId="S::yao.789@buckeyemail.osu.edu::6993589a-535a-40b4-b4a8-6dfa2ac2a85b" providerId="AD" clId="Web-{B62C1E84-D3A2-4AB5-8AFF-E019CC563428}" dt="2020-06-21T02:31:09.396" v="557" actId="20577"/>
      <pc:docMkLst>
        <pc:docMk/>
      </pc:docMkLst>
      <pc:sldChg chg="addSp modSp">
        <pc:chgData name="Yao, Jeremy" userId="S::yao.789@buckeyemail.osu.edu::6993589a-535a-40b4-b4a8-6dfa2ac2a85b" providerId="AD" clId="Web-{B62C1E84-D3A2-4AB5-8AFF-E019CC563428}" dt="2020-06-21T02:25:50.762" v="133" actId="20577"/>
        <pc:sldMkLst>
          <pc:docMk/>
          <pc:sldMk cId="1998277143" sldId="257"/>
        </pc:sldMkLst>
        <pc:spChg chg="mod">
          <ac:chgData name="Yao, Jeremy" userId="S::yao.789@buckeyemail.osu.edu::6993589a-535a-40b4-b4a8-6dfa2ac2a85b" providerId="AD" clId="Web-{B62C1E84-D3A2-4AB5-8AFF-E019CC563428}" dt="2020-06-21T02:25:50.762" v="133" actId="20577"/>
          <ac:spMkLst>
            <pc:docMk/>
            <pc:sldMk cId="1998277143" sldId="257"/>
            <ac:spMk id="3" creationId="{47E890EE-87FF-4D4B-BF06-9C1BF18E1189}"/>
          </ac:spMkLst>
        </pc:spChg>
        <pc:inkChg chg="add">
          <ac:chgData name="Yao, Jeremy" userId="S::yao.789@buckeyemail.osu.edu::6993589a-535a-40b4-b4a8-6dfa2ac2a85b" providerId="AD" clId="Web-{B62C1E84-D3A2-4AB5-8AFF-E019CC563428}" dt="2020-06-21T02:25:32.059" v="45"/>
          <ac:inkMkLst>
            <pc:docMk/>
            <pc:sldMk cId="1998277143" sldId="257"/>
            <ac:inkMk id="4" creationId="{700AA1FE-B18D-43E7-9F24-C5FB2005A826}"/>
          </ac:inkMkLst>
        </pc:inkChg>
      </pc:sldChg>
      <pc:sldChg chg="modSp">
        <pc:chgData name="Yao, Jeremy" userId="S::yao.789@buckeyemail.osu.edu::6993589a-535a-40b4-b4a8-6dfa2ac2a85b" providerId="AD" clId="Web-{B62C1E84-D3A2-4AB5-8AFF-E019CC563428}" dt="2020-06-21T02:26:29.905" v="261" actId="20577"/>
        <pc:sldMkLst>
          <pc:docMk/>
          <pc:sldMk cId="1611799090" sldId="258"/>
        </pc:sldMkLst>
        <pc:spChg chg="mod">
          <ac:chgData name="Yao, Jeremy" userId="S::yao.789@buckeyemail.osu.edu::6993589a-535a-40b4-b4a8-6dfa2ac2a85b" providerId="AD" clId="Web-{B62C1E84-D3A2-4AB5-8AFF-E019CC563428}" dt="2020-06-21T02:26:29.905" v="261" actId="20577"/>
          <ac:spMkLst>
            <pc:docMk/>
            <pc:sldMk cId="1611799090" sldId="258"/>
            <ac:spMk id="3" creationId="{FC54406A-8F17-4288-B616-F1BA0003F544}"/>
          </ac:spMkLst>
        </pc:spChg>
      </pc:sldChg>
      <pc:sldChg chg="addSp modSp">
        <pc:chgData name="Yao, Jeremy" userId="S::yao.789@buckeyemail.osu.edu::6993589a-535a-40b4-b4a8-6dfa2ac2a85b" providerId="AD" clId="Web-{B62C1E84-D3A2-4AB5-8AFF-E019CC563428}" dt="2020-06-21T02:25:06.974" v="44"/>
        <pc:sldMkLst>
          <pc:docMk/>
          <pc:sldMk cId="201938581" sldId="261"/>
        </pc:sldMkLst>
        <pc:picChg chg="mod">
          <ac:chgData name="Yao, Jeremy" userId="S::yao.789@buckeyemail.osu.edu::6993589a-535a-40b4-b4a8-6dfa2ac2a85b" providerId="AD" clId="Web-{B62C1E84-D3A2-4AB5-8AFF-E019CC563428}" dt="2020-06-21T02:24:56.849" v="36" actId="1076"/>
          <ac:picMkLst>
            <pc:docMk/>
            <pc:sldMk cId="201938581" sldId="261"/>
            <ac:picMk id="4" creationId="{C63600FE-FE85-4264-B28E-517D5999E52C}"/>
          </ac:picMkLst>
        </pc:picChg>
        <pc:inkChg chg="add">
          <ac:chgData name="Yao, Jeremy" userId="S::yao.789@buckeyemail.osu.edu::6993589a-535a-40b4-b4a8-6dfa2ac2a85b" providerId="AD" clId="Web-{B62C1E84-D3A2-4AB5-8AFF-E019CC563428}" dt="2020-06-21T02:23:48.829" v="0"/>
          <ac:inkMkLst>
            <pc:docMk/>
            <pc:sldMk cId="201938581" sldId="261"/>
            <ac:inkMk id="3" creationId="{49A36FC0-C14F-4B34-8976-14C3F498F868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3:50.548" v="1"/>
          <ac:inkMkLst>
            <pc:docMk/>
            <pc:sldMk cId="201938581" sldId="261"/>
            <ac:inkMk id="5" creationId="{E6BE28BD-37FC-47BD-A127-8983DB5AAD5E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3:52.032" v="2"/>
          <ac:inkMkLst>
            <pc:docMk/>
            <pc:sldMk cId="201938581" sldId="261"/>
            <ac:inkMk id="6" creationId="{DA1DB327-1976-4732-B351-4CB3FB00C139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3:52.032" v="3"/>
          <ac:inkMkLst>
            <pc:docMk/>
            <pc:sldMk cId="201938581" sldId="261"/>
            <ac:inkMk id="7" creationId="{BD2783A5-1839-4241-BA0B-E12889ABFE14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3:53.767" v="4"/>
          <ac:inkMkLst>
            <pc:docMk/>
            <pc:sldMk cId="201938581" sldId="261"/>
            <ac:inkMk id="8" creationId="{C0AF8E13-6D97-4C66-BDF5-48D72284A07D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3:53.767" v="5"/>
          <ac:inkMkLst>
            <pc:docMk/>
            <pc:sldMk cId="201938581" sldId="261"/>
            <ac:inkMk id="9" creationId="{09EF4710-1B57-43AE-B3BA-F9A4F947881C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3:53.782" v="6"/>
          <ac:inkMkLst>
            <pc:docMk/>
            <pc:sldMk cId="201938581" sldId="261"/>
            <ac:inkMk id="10" creationId="{3B043DD7-F4C2-40CD-B812-3B24BAB27387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23" v="7"/>
          <ac:inkMkLst>
            <pc:docMk/>
            <pc:sldMk cId="201938581" sldId="261"/>
            <ac:inkMk id="11" creationId="{8CEBA5C9-3587-410E-A72B-4A0DAE54930F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23" v="8"/>
          <ac:inkMkLst>
            <pc:docMk/>
            <pc:sldMk cId="201938581" sldId="261"/>
            <ac:inkMk id="12" creationId="{73E1F7AE-4F11-4397-9D79-B6DA54EFB635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23" v="9"/>
          <ac:inkMkLst>
            <pc:docMk/>
            <pc:sldMk cId="201938581" sldId="261"/>
            <ac:inkMk id="13" creationId="{05C0207F-9DFE-47B9-906B-E9EDF06FFC0E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39" v="10"/>
          <ac:inkMkLst>
            <pc:docMk/>
            <pc:sldMk cId="201938581" sldId="261"/>
            <ac:inkMk id="14" creationId="{AF2C32F2-5F8A-4D00-AC4D-3E2C52B10157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39" v="11"/>
          <ac:inkMkLst>
            <pc:docMk/>
            <pc:sldMk cId="201938581" sldId="261"/>
            <ac:inkMk id="15" creationId="{5CBC123B-5235-44B3-8403-406831BB2BAA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39" v="12"/>
          <ac:inkMkLst>
            <pc:docMk/>
            <pc:sldMk cId="201938581" sldId="261"/>
            <ac:inkMk id="16" creationId="{312B795E-0428-4066-B31B-D358C4E12FB4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0.939" v="13"/>
          <ac:inkMkLst>
            <pc:docMk/>
            <pc:sldMk cId="201938581" sldId="261"/>
            <ac:inkMk id="17" creationId="{E711BD41-BEEE-436F-BE3D-76D39C6A47B2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1.595" v="14"/>
          <ac:inkMkLst>
            <pc:docMk/>
            <pc:sldMk cId="201938581" sldId="261"/>
            <ac:inkMk id="18" creationId="{C956FD31-7EE2-4B2A-95EE-1413F32E655C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6.954" v="15"/>
          <ac:inkMkLst>
            <pc:docMk/>
            <pc:sldMk cId="201938581" sldId="261"/>
            <ac:inkMk id="19" creationId="{5A098B4E-C969-4320-881B-CE8DED43623B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9.080" v="16"/>
          <ac:inkMkLst>
            <pc:docMk/>
            <pc:sldMk cId="201938581" sldId="261"/>
            <ac:inkMk id="20" creationId="{F8D48388-4A9E-470D-98C9-7B1F6ED2BD32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9.080" v="17"/>
          <ac:inkMkLst>
            <pc:docMk/>
            <pc:sldMk cId="201938581" sldId="261"/>
            <ac:inkMk id="21" creationId="{250ED308-740A-4AE2-9E65-ADB86692CEEF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09.080" v="18"/>
          <ac:inkMkLst>
            <pc:docMk/>
            <pc:sldMk cId="201938581" sldId="261"/>
            <ac:inkMk id="22" creationId="{3D50E28A-E73B-4270-8733-6F4EBDBB63D1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595" v="19"/>
          <ac:inkMkLst>
            <pc:docMk/>
            <pc:sldMk cId="201938581" sldId="261"/>
            <ac:inkMk id="23" creationId="{1EB698CD-6A83-4A6B-8AAB-6EBFBCC7B5BC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11" v="20"/>
          <ac:inkMkLst>
            <pc:docMk/>
            <pc:sldMk cId="201938581" sldId="261"/>
            <ac:inkMk id="24" creationId="{25E3553B-0E9C-4E83-A24B-E47DB0D80B4E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11" v="21"/>
          <ac:inkMkLst>
            <pc:docMk/>
            <pc:sldMk cId="201938581" sldId="261"/>
            <ac:inkMk id="25" creationId="{9E4D00DA-3B3F-413C-8874-9B738227B503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11" v="22"/>
          <ac:inkMkLst>
            <pc:docMk/>
            <pc:sldMk cId="201938581" sldId="261"/>
            <ac:inkMk id="26" creationId="{E0DE0F5D-BA9B-455B-B902-394C0B2C20B5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11" v="23"/>
          <ac:inkMkLst>
            <pc:docMk/>
            <pc:sldMk cId="201938581" sldId="261"/>
            <ac:inkMk id="27" creationId="{91818C90-E096-47B5-933D-984036987E8C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11" v="24"/>
          <ac:inkMkLst>
            <pc:docMk/>
            <pc:sldMk cId="201938581" sldId="261"/>
            <ac:inkMk id="28" creationId="{C72214F5-FE1A-40B5-A91B-50A97222E3B6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11" v="25"/>
          <ac:inkMkLst>
            <pc:docMk/>
            <pc:sldMk cId="201938581" sldId="261"/>
            <ac:inkMk id="29" creationId="{B8242F64-21D0-467D-80CB-907C5DFC456E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26" v="26"/>
          <ac:inkMkLst>
            <pc:docMk/>
            <pc:sldMk cId="201938581" sldId="261"/>
            <ac:inkMk id="30" creationId="{5C5D1FA0-E662-420B-B8AD-BE0DC56BEB05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26" v="27"/>
          <ac:inkMkLst>
            <pc:docMk/>
            <pc:sldMk cId="201938581" sldId="261"/>
            <ac:inkMk id="31" creationId="{94F33F54-2267-43A4-87F9-99A76C93C7E4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3.626" v="28"/>
          <ac:inkMkLst>
            <pc:docMk/>
            <pc:sldMk cId="201938581" sldId="261"/>
            <ac:inkMk id="32" creationId="{8524155C-7DC2-45F2-AE53-C742083760F1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9.067" v="29"/>
          <ac:inkMkLst>
            <pc:docMk/>
            <pc:sldMk cId="201938581" sldId="261"/>
            <ac:inkMk id="33" creationId="{016154CF-1791-480F-9491-F0ADB5ACC29A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9.067" v="30"/>
          <ac:inkMkLst>
            <pc:docMk/>
            <pc:sldMk cId="201938581" sldId="261"/>
            <ac:inkMk id="34" creationId="{F795C36D-93F6-4C1B-B4B5-F4A3D8C145CE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19.067" v="31"/>
          <ac:inkMkLst>
            <pc:docMk/>
            <pc:sldMk cId="201938581" sldId="261"/>
            <ac:inkMk id="35" creationId="{3B8834F3-57DD-4FC0-BCAF-0CE2ACD2A6E2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21.161" v="32"/>
          <ac:inkMkLst>
            <pc:docMk/>
            <pc:sldMk cId="201938581" sldId="261"/>
            <ac:inkMk id="36" creationId="{3A1546B8-2985-4FF4-9B33-F707FDFB708B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21.161" v="33"/>
          <ac:inkMkLst>
            <pc:docMk/>
            <pc:sldMk cId="201938581" sldId="261"/>
            <ac:inkMk id="37" creationId="{9DDB3113-7D12-43D6-AC8F-5E2528168BDF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21.161" v="34"/>
          <ac:inkMkLst>
            <pc:docMk/>
            <pc:sldMk cId="201938581" sldId="261"/>
            <ac:inkMk id="38" creationId="{709880BF-0809-4171-9FE6-37D4143B54D7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4:21.177" v="35"/>
          <ac:inkMkLst>
            <pc:docMk/>
            <pc:sldMk cId="201938581" sldId="261"/>
            <ac:inkMk id="39" creationId="{156F0E11-E6FD-4AC8-8253-8AA48068EC17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1.177" v="37"/>
          <ac:inkMkLst>
            <pc:docMk/>
            <pc:sldMk cId="201938581" sldId="261"/>
            <ac:inkMk id="40" creationId="{BED1E05D-05A7-4986-B103-454B018784EE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3.755" v="38"/>
          <ac:inkMkLst>
            <pc:docMk/>
            <pc:sldMk cId="201938581" sldId="261"/>
            <ac:inkMk id="41" creationId="{0594D065-B7B9-414F-980B-3F834CAC2423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4.881" v="39"/>
          <ac:inkMkLst>
            <pc:docMk/>
            <pc:sldMk cId="201938581" sldId="261"/>
            <ac:inkMk id="42" creationId="{5437781A-7715-49F6-A42D-96520A9D0312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4.881" v="40"/>
          <ac:inkMkLst>
            <pc:docMk/>
            <pc:sldMk cId="201938581" sldId="261"/>
            <ac:inkMk id="43" creationId="{46613B8C-9E65-4B26-B4F8-84F944734E69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6.256" v="41"/>
          <ac:inkMkLst>
            <pc:docMk/>
            <pc:sldMk cId="201938581" sldId="261"/>
            <ac:inkMk id="44" creationId="{9BF39885-ECF3-436F-924D-50996BA0B84B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6.256" v="42"/>
          <ac:inkMkLst>
            <pc:docMk/>
            <pc:sldMk cId="201938581" sldId="261"/>
            <ac:inkMk id="45" creationId="{64C8EEF8-3B59-48C4-8B88-8EDF4C607366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6.256" v="43"/>
          <ac:inkMkLst>
            <pc:docMk/>
            <pc:sldMk cId="201938581" sldId="261"/>
            <ac:inkMk id="46" creationId="{15DE8275-D95B-4137-809E-D2A2F36F9704}"/>
          </ac:inkMkLst>
        </pc:inkChg>
        <pc:inkChg chg="add">
          <ac:chgData name="Yao, Jeremy" userId="S::yao.789@buckeyemail.osu.edu::6993589a-535a-40b4-b4a8-6dfa2ac2a85b" providerId="AD" clId="Web-{B62C1E84-D3A2-4AB5-8AFF-E019CC563428}" dt="2020-06-21T02:25:06.974" v="44"/>
          <ac:inkMkLst>
            <pc:docMk/>
            <pc:sldMk cId="201938581" sldId="261"/>
            <ac:inkMk id="47" creationId="{14AE110E-C525-4DFE-ADD2-1D21269349B3}"/>
          </ac:inkMkLst>
        </pc:inkChg>
      </pc:sldChg>
      <pc:sldChg chg="modSp ord">
        <pc:chgData name="Yao, Jeremy" userId="S::yao.789@buckeyemail.osu.edu::6993589a-535a-40b4-b4a8-6dfa2ac2a85b" providerId="AD" clId="Web-{B62C1E84-D3A2-4AB5-8AFF-E019CC563428}" dt="2020-06-21T02:30:39.536" v="523" actId="20577"/>
        <pc:sldMkLst>
          <pc:docMk/>
          <pc:sldMk cId="1784999061" sldId="265"/>
        </pc:sldMkLst>
        <pc:spChg chg="mod">
          <ac:chgData name="Yao, Jeremy" userId="S::yao.789@buckeyemail.osu.edu::6993589a-535a-40b4-b4a8-6dfa2ac2a85b" providerId="AD" clId="Web-{B62C1E84-D3A2-4AB5-8AFF-E019CC563428}" dt="2020-06-21T02:30:39.536" v="523" actId="20577"/>
          <ac:spMkLst>
            <pc:docMk/>
            <pc:sldMk cId="1784999061" sldId="265"/>
            <ac:spMk id="2" creationId="{1AEA3BE3-53DB-4622-91BA-C252D54D38B7}"/>
          </ac:spMkLst>
        </pc:spChg>
      </pc:sldChg>
      <pc:sldChg chg="addSp modSp">
        <pc:chgData name="Yao, Jeremy" userId="S::yao.789@buckeyemail.osu.edu::6993589a-535a-40b4-b4a8-6dfa2ac2a85b" providerId="AD" clId="Web-{B62C1E84-D3A2-4AB5-8AFF-E019CC563428}" dt="2020-06-21T02:31:09.396" v="556" actId="20577"/>
        <pc:sldMkLst>
          <pc:docMk/>
          <pc:sldMk cId="4142366246" sldId="268"/>
        </pc:sldMkLst>
        <pc:spChg chg="add mod">
          <ac:chgData name="Yao, Jeremy" userId="S::yao.789@buckeyemail.osu.edu::6993589a-535a-40b4-b4a8-6dfa2ac2a85b" providerId="AD" clId="Web-{B62C1E84-D3A2-4AB5-8AFF-E019CC563428}" dt="2020-06-21T02:31:09.396" v="556" actId="20577"/>
          <ac:spMkLst>
            <pc:docMk/>
            <pc:sldMk cId="4142366246" sldId="268"/>
            <ac:spMk id="3" creationId="{8D9F259F-0113-4C48-9A3F-84C7F2FA5839}"/>
          </ac:spMkLst>
        </pc:spChg>
        <pc:picChg chg="mod">
          <ac:chgData name="Yao, Jeremy" userId="S::yao.789@buckeyemail.osu.edu::6993589a-535a-40b4-b4a8-6dfa2ac2a85b" providerId="AD" clId="Web-{B62C1E84-D3A2-4AB5-8AFF-E019CC563428}" dt="2020-06-21T02:26:56.109" v="263" actId="1076"/>
          <ac:picMkLst>
            <pc:docMk/>
            <pc:sldMk cId="4142366246" sldId="268"/>
            <ac:picMk id="4" creationId="{927CB045-A110-4CC5-8B35-38999702140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24633 6482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8864 20294 16383 0 0,'0'23'0'0'0,"0"1"0"0"0,0 0 0 0 0,0 0 0 0 0,0-1 0 0 0,0 1 0 0 0,0 0 0 0 0,0 0 0 0 0,0-24-16383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8864 19923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9181 20206 16383 0 0,'0'24'0'0'0,"0"0"0"0"0,0-1 0 0 0,0 1 0 0 0,0 0 0 0 0,0 0 0 0 0,0 0 0 0 0,0-1 0 0 0,0 1 0 0 0,0 0 0 0 0,0 0 0 0 0,0 0 0 0 0,0-1 0 0 0,0 1 0 0 0,0 0 0 0 0,0-48 0 0 0,0 0 0 0 0,0 1 0 0 0,24 23 0 0 0,-24-24 0 0 0,0 0 0 0 0,0 0 0 0 0,0 0 0 0 0,0 1 0 0 0,0-1 0 0 0,24 0 0 0 0,-24 0 0 0 0,0 0 0 0 0,23 24 0 0 0,-23-23 0 0 0,0-1 0 0 0,0 0 0 0 0,24 0 0 0 0,-24 1 0 0 0,24 23 0 0 0,-24-24 0 0 0,24 24 0 0 0,0 0 0 0 0,-1 0 0 0 0,-23 24 0 0 0,24-24 0 0 0,-24 23 0 0 0,0 1 0 0 0,24 0 0 0 0,-24 0 0 0 0,0-1 0 0 0,24-23 0 0 0,-24 24 0 0 0,0 0 0 0 0,23 0 0 0 0,-23 0 0 0 0,0-1 0 0 0,0 1 0 0 0,24 0 0 0 0,-24 0 0 0 0,0 0 0 0 0,24-24 0 0 0,-24 0-16383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9861 20082 16383 0 0,'-24'0'0'0'0,"0"0"0"0"0,24 24 0 0 0,-24-24 0 0 0,1 23 0 0 0,-1-23 0 0 0,24 24 0 0 0,-24-24 0 0 0,0 0 0 0 0,24 24 0 0 0,-24 0 0 0 0,1 0 0 0 0,-1-24 0 0 0,24 23 0 0 0,0 1 0 0 0,-24-24 0 0 0,24 24 0 0 0,-24-24 0 0 0,24 24 0 0 0,-24-24 0 0 0,24 23 0 0 0,0 1 0 0 0,0 0 0 0 0,0 0 0 0 0,0 0 0 0 0,0-1 0 0 0,0 1 0 0 0,0 0 0 0 0,24 0 0 0 0,0-24 0 0 0,0 0 0 0 0,-24 24 0 0 0,24-24 0 0 0,-1 0 0 0 0,1 0 0 0 0,0 0 0 0 0,0 0 0 0 0,0 0 0 0 0,-1 0 0 0 0,1 0 0 0 0,0 0 0 0 0,0 0 0 0 0,-1 0 0 0 0,-23-24 0 0 0,24 24 0 0 0,-24-24 0 0 0,0 0 0 0 0,24 24 0 0 0,-24-24 0 0 0,0 1 0 0 0,0-1 0 0 0,24 24 0 0 0,-24-24 0 0 0,0 0 0 0 0,0 0 0 0 0,0 1 0 0 0,0-1 0 0 0,0 0 0 0 0,0 24-16383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9895 19844 16383 0 0,'0'24'0'0'0,"0"-1"0"0"0,0 1 0 0 0,0 0 0 0 0,0 0 0 0 0,0-1 0 0 0,0 1 0 0 0,0 0 0 0 0,0 0 0 0 0,0 0 0 0 0,0-1 0 0 0,0 1 0 0 0,0 0 0 0 0,0 0 0 0 0,0-1 0 0 0,24-23 0 0 0,-24 24 0 0 0,0 0 0 0 0,0 0 0 0 0,24 0 0 0 0,-24-1 0 0 0,24-23 0 0 0,-24 24 0 0 0,0 0 0 0 0,0 0 0 0 0,24-24 0 0 0,-24 24 0 0 0,0-1 0 0 0,23-23 0 0 0,-23 24 0 0 0,24-24 0 0 0,-24 24 0 0 0,24-24 0 0 0,-24 24 0 0 0,0-1 0 0 0,0 1 0 0 0,0-24-16383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10387 20214 16383 0 0,'0'24'0'0'0,"0"0"0"0"0,-23-24 0 0 0,23 24 0 0 0,0-1 0 0 0,-24-23 0 0 0,24 24 0 0 0,-24-24 0 0 0,24 24 0 0 0,0 0 0 0 0,0-1 0 0 0,0 1 0 0 0,-24-24 0 0 0,24 24 0 0 0,0 0 0 0 0,0 0 0 0 0,0-1 0 0 0,0 1 0 0 0,0 0 0 0 0,0 0 0 0 0,0-1 0 0 0,24-23 0 0 0,-24 24 0 0 0,24-24 0 0 0,0 0 0 0 0,-1 0 0 0 0,1 0 0 0 0,0 0 0 0 0,0 0 0 0 0,0 0 0 0 0,-24-24 0 0 0,0 1 0 0 0,23 23 0 0 0,-23-24 0 0 0,0 0 0 0 0,0 0 0 0 0,0 1 0 0 0,0-1 0 0 0,0 0 0 0 0,0 0 0 0 0,0 0 0 0 0,0 1 0 0 0,-23 23 0 0 0,23-24 0 0 0,-24 24 0 0 0,24-24 0 0 0,-24 24 0 0 0,24-24 0 0 0,0 24-16383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10742 20217 16383 0 0,'0'23'0'0'0,"0"358"0"0"0,24-381 0 0 0,0 0 0 0 0,-1 0 0 0 0,1-24 0 0 0,0 0 0 0 0,0 1 0 0 0,0-1 0 0 0,-1 0 0 0 0,-23 0 0 0 0,24 24 0 0 0,0-24 0 0 0,-24 1 0 0 0,0-1 0 0 0,24 24 0 0 0,-24-24 0 0 0,23 24 0 0 0,-23-24 0 0 0,0 0 0 0 0,24 1 0 0 0,0 23 0 0 0,-24-24 0 0 0,24 24 0 0 0,-24-24 0 0 0,24 0 0 0 0,-24 1 0 0 0,23 23 0 0 0,-23-24 0 0 0,0 0 0 0 0,0 0 0 0 0,24 24 0 0 0,-24-24 0 0 0,0 1 0 0 0,24 23 0 0 0,-24-24 0 0 0,0 0 0 0 0,24 24 0 0 0,-24-24 0 0 0,24 1 0 0 0,-24 46 0 0 0,0 1 0 0 0,0 0 0 0 0,0 0 0 0 0,-24-24 0 0 0,24 23 0 0 0,0 1 0 0 0,0 0 0 0 0,0 0 0 0 0,0 0 0 0 0,0-1 0 0 0,0 1 0 0 0,0 0 0 0 0,0 0 0 0 0,0-1 0 0 0,0 1 0 0 0,0 0 0 0 0,0 0 0 0 0,0 0 0 0 0,0-1 0 0 0,0 1 0 0 0,24-24 0 0 0,-24 24 0 0 0,23-24 0 0 0,-23 24 0 0 0,24-24 0 0 0,-24 24 0 0 0,24-24 0 0 0,0 0 0 0 0,-1 0 0 0 0,1 0 0 0 0,0 0 0 0 0,-24-24 0 0 0,24 0 0 0 0,0 0 0 0 0,-1 24 0 0 0,-23-24 0 0 0,0 1 0 0 0,0-1 0 0 0,24 24 0 0 0,-24-24 0 0 0,24 24 0 0 0,-24-24 0 0 0,0 0 0 0 0,24 24 0 0 0,-24-23 0 0 0,23 23 0 0 0,-23-24 0 0 0,0 0 0 0 0,24 24 0 0 0,-24-24 0 0 0,0 1 0 0 0,0 23-16383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17710 16193 16383 0 0,'-23'0'0'0'0,"23"23"0"0"0,-24-23 0 0 0,0 0 0 0 0,24 24 0 0 0,-24-24 0 0 0,24 24 0 0 0,-23-24 0 0 0,-1 0 0 0 0,0 0 0 0 0,24 24 0 0 0,-24-24 0 0 0,24 23 0 0 0,-24-23 0 0 0,24 24 0 0 0,-23-24 0 0 0,-1 24 0 0 0,0-24 0 0 0,24 24 0 0 0,-24-24 0 0 0,0 0 0 0 0,1 24 0 0 0,23-1 0 0 0,-24-23 0 0 0,0 0 0 0 0,0 0 0 0 0,1 0 0 0 0,23 24 0 0 0,-24-24 0 0 0,0 0 0 0 0,24 24 0 0 0,-24-24 0 0 0,24 24 0 0 0,-24-24 0 0 0,24 23 0 0 0,-23-23 0 0 0,23 24 0 0 0,-24-24 0 0 0,0 24 0 0 0,0-24 0 0 0,24 24 0 0 0,-23-24 0 0 0,-1 0 0 0 0,24 24 0 0 0,-24-24 0 0 0,24 23 0 0 0,-24-23 0 0 0,0 24 0 0 0,1 0 0 0 0,-1-24 0 0 0,24 24 0 0 0,-24-24 0 0 0,24 24 0 0 0,-24-24 0 0 0,24 23 0 0 0,-24-23 0 0 0,1 0 0 0 0,23 24 0 0 0,-24-24 0 0 0,0 24 0 0 0,0-24 0 0 0,24 24 0 0 0,-23-24 0 0 0,23 23 0 0 0,-24-23 0 0 0,24 24 0 0 0,-24 0 0 0 0,0 0 0 0 0,0-24 0 0 0,1 24 0 0 0,-1-1 0 0 0,0 1 0 0 0,0 0 0 0 0,1 0 0 0 0,-1-24 0 0 0,24 23 0 0 0,-24-23 0 0 0,0 24 0 0 0,0-24 0 0 0,1 24 0 0 0,-1-24 0 0 0,24 24 0 0 0,0 0 0 0 0,-24-24 0 0 0,0 23 0 0 0,0-23 0 0 0,24 24 0 0 0,-23-24 0 0 0,23 24 0 0 0,-24-24 0 0 0,24 24 0 0 0,-24-24 0 0 0,0 0 0 0 0,24 24 0 0 0,-23-24 0 0 0,23 23 0 0 0,-24-23 0 0 0,24 24 0 0 0,-24-24 0 0 0,24 24 0 0 0,-24-24 0 0 0,0 24 0 0 0,1-1 0 0 0,-1-23 0 0 0,24 24 0 0 0,-24-24 0 0 0,24 24 0 0 0,-24-24 0 0 0,1 24 0 0 0,-1 0 0 0 0,0-24 0 0 0,24 23 0 0 0,-24-23 0 0 0,24 24 0 0 0,-24-24 0 0 0,24 24 0 0 0,-23 0 0 0 0,-1-24 0 0 0,0 0 0 0 0,24 23 0 0 0,-24-23 0 0 0,24 24 0 0 0,-24-24 0 0 0,1 24 0 0 0,-1-24 0 0 0,24 24 0 0 0,0 0 0 0 0,-24-24 0 0 0,0 23 0 0 0,1-23 0 0 0,23 24 0 0 0,-24-24 0 0 0,0 0 0 0 0,0 24 0 0 0,0-24 0 0 0,24 24 0 0 0,-23 0 0 0 0,-1-24 0 0 0,0 23 0 0 0,0 1 0 0 0,1-24 0 0 0,23 24 0 0 0,-24-24 0 0 0,0 0 0 0 0,24 24 0 0 0,-24-24 0 0 0,0 0 0 0 0,24 23 0 0 0,-23-23 0 0 0,-1 24 0 0 0,0-24 0 0 0,24 24 0 0 0,-24-24 0 0 0,0 0 0 0 0,24 24 0 0 0,-23 0 0 0 0,-1-24 0 0 0,24 23 0 0 0,-48-23 0 0 0,48 24 0 0 0,-23-24 0 0 0,-1 0 0 0 0,0 0 0 0 0,24 24 0 0 0,-24 0 0 0 0,0-24 0 0 0,24 23 0 0 0,-23-23 0 0 0,-1 0 0 0 0,24 24 0 0 0,-24-24 0 0 0,0 24 0 0 0,1-24 0 0 0,23 24 0 0 0,-24-24 0 0 0,24 24 0 0 0,-24-24 0 0 0,0 0 0 0 0,0 0 0 0 0,1 23 0 0 0,-1-23 0 0 0,0 24 0 0 0,0 0 0 0 0,0-24 0 0 0,1 24 0 0 0,-1-24 0 0 0,0 24 0 0 0,0-24 0 0 0,1 23 0 0 0,-1 1 0 0 0,0-24 0 0 0,0 0 0 0 0,0 0 0 0 0,24 24 0 0 0,-23-24 0 0 0,-1 0 0 0 0,24 24 0 0 0,-24-24 0 0 0,24 23 0 0 0,-24-23 0 0 0,1 24 0 0 0,-1-24 0 0 0,0 24 0 0 0,0-24 0 0 0,24 24 0 0 0,-24-24 0 0 0,1 0 0 0 0,23 24 0 0 0,-24-24 0 0 0,0 0 0 0 0,0 23 0 0 0,0-23 0 0 0,1 24 0 0 0,-1-24 0 0 0,0 24 0 0 0,0 0 0 0 0,1-24 0 0 0,23 23 0 0 0,-24-23 0 0 0,0 0 0 0 0,24 24 0 0 0,-24-24 0 0 0,0 0 0 0 0,24 24 0 0 0,-23-24 0 0 0,-1 0 0 0 0,24 24 0 0 0,-24-24 0 0 0,0 0 0 0 0,24 24 0 0 0,-24-24 0 0 0,1 0 0 0 0,23 23 0 0 0,-24-23 0 0 0,24 24 0 0 0,-24-24 0 0 0,24 24 0 0 0,-24-24 0 0 0,1 24 0 0 0,-1-24 0 0 0,0 24 0 0 0,0-24 0 0 0,0 0 0 0 0,1 0 0 0 0,23 23 0 0 0,-24-23 0 0 0,0 24 0 0 0,0-24 0 0 0,1 0 0 0 0,-1 24 0 0 0,0-24 0 0 0,0 0 0 0 0,24 24 0 0 0,-24-24 0 0 0,1 0 0 0 0,-1 0 0 0 0,0 0 0 0 0,0 0 0 0 0,24 23 0 0 0,-24-23 0 0 0,1 0 0 0 0,-1 0 0 0 0,0 0 0 0 0,24 24 0 0 0,-24-24 0 0 0,1 0 0 0 0,-1 0 0 0 0,0 0 0 0 0,0 0 0 0 0,0 0 0 0 0,24 24 0 0 0,-23-24 0 0 0,-1 0 0 0 0,0 0 0 0 0,24 24 0 0 0,-24-24 0 0 0,24 24 0 0 0,-23-24 0 0 0,-1 0 0 0 0,24 23 0 0 0,0-46 0 0 0,0-1 0 0 0,24 0 0 0 0,-1 24 0 0 0,1 0 0 0 0,-24-24 0 0 0,24 0 0 0 0,0 1 0 0 0,-1-1 0 0 0,1 0 0 0 0,-24 0 0 0 0,24 24 0 0 0,-24-23 0 0 0,24 23 0 0 0,0 0 0 0 0,-24-24 0 0 0,23 24 0 0 0,-23-24 0 0 0,24 24 0 0 0,-24-24 0 0 0,24 24 0 0 0,0-24 0 0 0,-24 1 0 0 0,23 23 0 0 0,-23-24 0 0 0,24 24 0 0 0,-24-24 0 0 0,24 24 0 0 0,0 0 0 0 0,-24-24 0 0 0,24 24 0 0 0,-24-24 0 0 0,0 1 0 0 0,23 23 0 0 0,-23-24 0 0 0,24 24 0 0 0,-24 24 0 0 0,0-1 0 0 0,0 1 0 0 0,0 0 0 0 0,0 0 0 0 0,0 0 0 0 0,0-1 0 0 0,-24-23 0 0 0,24 24 0 0 0,0 0 0 0 0,-23 0 0 0 0,23 0 0 0 0,-24-24 0 0 0,24 23 0 0 0,-24-23 0 0 0,24 24 0 0 0,-24-24 0 0 0,24 24 0 0 0,0 0 0 0 0,-24-24 0 0 0,24 23 0 0 0,-23-23 0 0 0,23 24 0 0 0,0 0 0 0 0,-24-24 0 0 0,0 24 0 0 0,0 0 0 0 0,24-1 0 0 0,-23-23 0 0 0,-1 24 0 0 0,0 0 0 0 0,0-24 0 0 0,24 24 0 0 0,0-1 0 0 0,-24-23 0 0 0,1 0 0 0 0,-1 24 0 0 0,0-24 0 0 0,24 24 0 0 0,24-24 0 0 0,0 0 0 0 0,-1 0 0 0 0,1 0 0 0 0,0 0 0 0 0,0 0 0 0 0,0 0 0 0 0,-1 0 0 0 0,1 0 0 0 0,0 0 0 0 0,0 0 0 0 0,-24 24 0 0 0,23-24 0 0 0,1 0 0 0 0,0 0 0 0 0,0 0 0 0 0,0 0 0 0 0,-1 0 0 0 0,1 0 0 0 0,0 0 0 0 0,0 0 0 0 0,0 0 0 0 0,-1 0 0 0 0,1 0 0 0 0,0 0 0 0 0,0 0 0 0 0,-1 0 0 0 0,1 0 0 0 0,-24-24 0 0 0,24 24 0 0 0,0 0 0 0 0,0 0 0 0 0,-1 0 0 0 0,1 0 0 0 0,-24-24 0 0 0,0 0 0 0 0,0 24-16383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13094 17692 16383 0 0,'0'24'0'0'0,"0"0"0"0"0,0 0 0 0 0,0-1 0 0 0,0 1 0 0 0,0 0 0 0 0,0 0 0 0 0,0 0 0 0 0,-24-24 0 0 0,24 23 0 0 0,0 1 0 0 0,0 0 0 0 0,0 0 0 0 0,0-48 0 0 0,0 0 0 0 0,0 0 0 0 0,0 1 0 0 0,0-1 0 0 0,0 0 0 0 0,0 0 0 0 0,0 0 0 0 0,0 1 0 0 0,0-1 0 0 0,0 0 0 0 0,0 0 0 0 0,0 1 0 0 0,0-1 0 0 0,0 0 0 0 0,0 0 0 0 0,0 0 0 0 0,24 1 0 0 0,0 23 0 0 0,-24-24 0 0 0,0 0 0 0 0,24 24 0 0 0,-24-24 0 0 0,24 0 0 0 0,-24 1 0 0 0,23 23 0 0 0,-23-24 0 0 0,0 0 0 0 0,24 24 0 0 0,-24 24 0 0 0,0 0 0 0 0,24-1 0 0 0,-24 1 0 0 0,0 0 0 0 0,0 0 0 0 0,0 0 0 0 0,24-24 0 0 0,-24 23 0 0 0,0 1 0 0 0,0 0 0 0 0,0 0 0 0 0,0 0 0 0 0,23-1 0 0 0,-23 1 0 0 0,0 0 0 0 0,0 0 0 0 0,0-1 0 0 0,24-23 0 0 0,-24 24 0 0 0,0 0 0 0 0,0 0 0 0 0,0 0 0 0 0,24-24 0 0 0,-24 23 0 0 0,0 1 0 0 0,0 0 0 0 0,24-24 0 0 0,-24-24 0 0 0,0 0 0 0 0,24 1 0 0 0,-24-1 0 0 0,0 0 0 0 0,0 24-16383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13547 17441 16383 0 0,'0'24'0'0'0,"0"0"0"0"0,23-24 0 0 0,-23 23 0 0 0,24-23 0 0 0,0 0 0 0 0,0 0 0 0 0,0 0 0 0 0,-24-23 0 0 0,23 23 0 0 0,-23-24 0 0 0,24 0 0 0 0,-24 0 0 0 0,24 24 0 0 0,-24-23 0 0 0,0-1 0 0 0,24 0 0 0 0,-24 0 0 0 0,0 0 0 0 0,0 1 0 0 0,0-1 0 0 0,-24 24 0 0 0,0 0 0 0 0,24 24 0 0 0,-24-24 0 0 0,24 23 0 0 0,-23 1 0 0 0,23 0 0 0 0,-24-24 0 0 0,24 24 0 0 0,0 0 0 0 0,-24-24 0 0 0,24 23 0 0 0,0 1 0 0 0,0 0 0 0 0,-24-24 0 0 0,24 24 0 0 0,0-1 0 0 0,0 1 0 0 0,0 0 0 0 0,-24-24 0 0 0,24 24 0 0 0,0 0 0 0 0,0-1 0 0 0,-23-23 0 0 0,23 24 0 0 0,0 0 0 0 0,0 0 0 0 0,0-1 0 0 0,23-23 0 0 0,1 24 0 0 0,0-24 0 0 0,0 0 0 0 0,0 0 0 0 0,-1 0 0 0 0,1 0 0 0 0,0 0 0 0 0,0 0 0 0 0,-1 0 0 0 0,1 0 0 0 0,0-24 0 0 0,0 24 0 0 0,-24-23 0 0 0,24 23 0 0 0,-1 0 0 0 0,1 0 0 0 0,-24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8189 18627 16383 0 0,'0'23'0'0'0,"0"1"0"0"0,0 0 0 0 0,0 0 0 0 0,0 0 0 0 0,0-1 0 0 0,0 1 0 0 0,0 0 0 0 0,0 0 0 0 0,-24-24 0 0 0,24 23 0 0 0,0 1 0 0 0,0 0 0 0 0,0 0 0 0 0,0 0 0 0 0,0-1 0 0 0,0 1 0 0 0,0 0 0 0 0,0 0 0 0 0,0 0 0 0 0,0-1 0 0 0,-24 1 0 0 0,24 0 0 0 0,0 0 0 0 0,0-1 0 0 0,0 1 0 0 0,0 0 0 0 0,0 0 0 0 0,0 0 0 0 0,0-1 0 0 0,0 1 0 0 0,-24 0 0 0 0,24 0 0 0 0,0-1 0 0 0,0 1 0 0 0,0 0 0 0 0,0 0 0 0 0,0 0 0 0 0,0-1 0 0 0,0 1 0 0 0,0 0 0 0 0,0 0 0 0 0,0 0 0 0 0,-23-1 0 0 0,23 1 0 0 0,0 24 0 0 0,0-25 0 0 0,0 1 0 0 0,0 0 0 0 0,0 0 0 0 0,0 0 0 0 0,0-1 0 0 0,0 1 0 0 0,0 0 0 0 0,0 0 0 0 0,-24 0 0 0 0,24-1 0 0 0,0 1 0 0 0,0 0 0 0 0,0 0 0 0 0,0-1 0 0 0,0 1 0 0 0,0 0 0 0 0,0 0 0 0 0,0 0 0 0 0,0-1 0 0 0,0 1 0 0 0,0 0 0 0 0,0 0 0 0 0,0-1 0 0 0,0 1 0 0 0,0 0 0 0 0,0 0 0 0 0,0 0 0 0 0,0-1 0 0 0,0 1 0 0 0,0 0 0 0 0,0 0 0 0 0,0 0 0 0 0,0-1 0 0 0,0 1 0 0 0,0 0 0 0 0,0 0 0 0 0,0-48 0 0 0,0 24-16383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13970 17243 16383 0 0,'0'23'0'0'0,"0"1"0"0"0,0 0 0 0 0,0 0 0 0 0,0-1 0 0 0,0 1 0 0 0,0 0 0 0 0,0 0 0 0 0,0 0 0 0 0,0-1 0 0 0,0 1 0 0 0,0 0 0 0 0,0 0 0 0 0,24-24 0 0 0,0 0 0 0 0,-1 0 0 0 0,1 0 0 0 0,0 0 0 0 0,0 0 0 0 0,-1-24 0 0 0,-23 0 0 0 0,24 24 0 0 0,0-24 0 0 0,0 1 0 0 0,0-1 0 0 0,-24 0 0 0 0,23 24 0 0 0,-23-24 0 0 0,24 24 0 0 0,-24-24 0 0 0,24 1 0 0 0,-24-1 0 0 0,24 0 0 0 0,-24 0 0 0 0,24 24 0 0 0,-24-23 0 0 0,0-1 0 0 0,23 24 0 0 0,-23-24 0 0 0,0 0 0 0 0,24 24 0 0 0,-24-24 0 0 0,24 24 0 0 0,-24-23 0 0 0,0 46 0 0 0,0 1 0 0 0,-24-24 0 0 0,24 24 0 0 0,0 0 0 0 0,0 0 0 0 0,0-1 0 0 0,0 1 0 0 0,0 0 0 0 0,0 0 0 0 0,0-1 0 0 0,24-23 0 0 0,0 0 0 0 0,-1-23 0 0 0,1 23 0 0 0,-24-24 0 0 0,24 24 0 0 0,-24-24 0 0 0,24 24 0 0 0,-24-24 0 0 0,24 24 0 0 0,-24-23 0 0 0,23 23 0 0 0,-23-24 0 0 0,24 24 0 0 0,-24-24 0 0 0,24 24 0 0 0,-24-24 0 0 0,24 24 0 0 0,-24-24 0 0 0,23 24 0 0 0,-23-23 0 0 0,24-1 0 0 0,-24 0 0 0 0,24 0 0 0 0,0 0 0 0 0,-24 1 0 0 0,24 23 0 0 0,-24-24 0 0 0,23 24 0 0 0,-23-24 0 0 0,0 0 0 0 0,0 24-16383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13547 18494 16383 0 0,'0'24'0'0'0,"0"190"0"0"0,0-190 0 0 0,0 0 0 0 0,0 0 0 0 0,0-48 0 0 0,0 0 0 0 0,0 0 0 0 0,0 0 0 0 0,0 24-16383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13600 18098 16383 0 0,'0'23'0'0'0,"0"-23"-16383"0"0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13705 18375 16383 0 0,'0'24'0'0'0,"0"-1"0"0"0,0 1 0 0 0,0 0 0 0 0,0 0 0 0 0,0 0 0 0 0,24-24 0 0 0,-24 23 0 0 0,0-46 0 0 0,0-1 0 0 0,0 0 0 0 0,0 0 0 0 0,0 0 0 0 0,0 1 0 0 0,0-1 0 0 0,0 0 0 0 0,0 0 0 0 0,0 1 0 0 0,0-1 0 0 0,0 0 0 0 0,0 0 0 0 0,0 0 0 0 0,0 1 0 0 0,0-1 0 0 0,0 0 0 0 0,0 0 0 0 0,0 0 0 0 0,24 24 0 0 0,-24-23 0 0 0,0-1 0 0 0,0 0 0 0 0,24 24 0 0 0,-24 24 0 0 0,0 0 0 0 0,24-1 0 0 0,-24 1 0 0 0,23-24 0 0 0,-23 24 0 0 0,24-24 0 0 0,-24 24 0 0 0,0 0 0 0 0,24-1 0 0 0,-24 1 0 0 0,24-24 0 0 0,-24 24 0 0 0,0 0 0 0 0,23-24 0 0 0,-23 24 0 0 0,24-24 0 0 0,-24 23 0 0 0,0 1 0 0 0,0 0 0 0 0,0 0 0 0 0,0-1 0 0 0,24-23 0 0 0,-24 24 0 0 0,0-24-16383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14293 17806 16383 0 0,'-24'0'0'0'0,"0"0"0"0"0,24 24 0 0 0,-24-24 0 0 0,0 0 0 0 0,24 24 0 0 0,-23-24 0 0 0,-1 24 0 0 0,0 0 0 0 0,0-24 0 0 0,24 23 0 0 0,0 1 0 0 0,0 0 0 0 0,0 0 0 0 0,0 0 0 0 0,24-1 0 0 0,-24 1 0 0 0,24-24 0 0 0,-24 24 0 0 0,0 0 0 0 0,24-1 0 0 0,-24 1 0 0 0,23-24 0 0 0,-23 24 0 0 0,0 0 0 0 0,0 0 0 0 0,0-1 0 0 0,24-23 0 0 0,-24 24 0 0 0,0 0 0 0 0,-24-24 0 0 0,24-24 0 0 0,0 24-16383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14499 17754 16383 0 0,'0'23'0'0'0,"0"1"0"0"0,0 0 0 0 0,0 0 0 0 0,0-1 0 0 0,0 1 0 0 0,0 0 0 0 0,0 0 0 0 0,0 0 0 0 0,0-1 0 0 0,0 1 0 0 0,0 0 0 0 0,0 0 0 0 0,0 0 0 0 0,0-1 0 0 0,0 1 0 0 0,0 0 0 0 0,0 0 0 0 0,0-1 0 0 0,0 1 0 0 0,0 0 0 0 0,0 0 0 0 0,0 0 0 0 0,0-1 0 0 0,0 1 0 0 0,0 0 0 0 0,0-24-16383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14340 17978 16383 0 0,'0'-23'0'0'0,"0"-1"0"0"0,24 24 0 0 0,0 0 0 0 0,0 0 0 0 0,0 0 0 0 0,-24-24 0 0 0,23 24 0 0 0,1 0 0 0 0,-24-24 0 0 0,24 24 0 0 0,-24-24 0 0 0,24 24 0 0 0,-24 0-16383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14883 17568 16383 0 0,'0'24'0'0'0,"-24"-24"0"0"0,24 24 0 0 0,-24 0 0 0 0,24-1 0 0 0,0 1 0 0 0,0 0 0 0 0,-24-24 0 0 0,24 24 0 0 0,-23-24 0 0 0,23 24 0 0 0,0-1 0 0 0,0 1 0 0 0,-24-24 0 0 0,24 24 0 0 0,0 0 0 0 0,0 0 0 0 0,0-1 0 0 0,0 1 0 0 0,0 0 0 0 0,0 0 0 0 0,24-24 0 0 0,-1 0 0 0 0,1 0 0 0 0,0 0 0 0 0,0 0 0 0 0,-24-24 0 0 0,0 0 0 0 0,0 0 0 0 0,0 1 0 0 0,23 23 0 0 0,-23-24 0 0 0,0 0 0 0 0,0 0 0 0 0,0 0 0 0 0,0 1 0 0 0,24 23 0 0 0,-24-24 0 0 0,0 0 0 0 0,0 0 0 0 0,0 0 0 0 0,0 1 0 0 0,0-1 0 0 0,0 0 0 0 0,0 48 0 0 0,0 0 0 0 0,0-1 0 0 0,0 1 0 0 0,0 0 0 0 0,0 0 0 0 0,0 0 0 0 0,0-1 0 0 0,0 1 0 0 0,0 0 0 0 0,24-24 0 0 0,0 0 0 0 0,0 0 0 0 0,-24 0-16383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15256 17507 16383 0 0,'0'24'0'0'0,"-24"-24"0"0"0,24 24 0 0 0,0-1 0 0 0,0 1 0 0 0,0 0 0 0 0,-24-24 0 0 0,24 24 0 0 0,0 0 0 0 0,0-1 0 0 0,-24-23 0 0 0,24 24 0 0 0,0 0 0 0 0,0 0 0 0 0,0-1 0 0 0,0 1 0 0 0,-23-24 0 0 0,23 24 0 0 0,0-48 0 0 0,0 0 0 0 0,0 1 0 0 0,0-1 0 0 0,0 0 0 0 0,0 0 0 0 0,0 1 0 0 0,0-1 0 0 0,0 0 0 0 0,0 0 0 0 0,0 0 0 0 0,0 1 0 0 0,0-1 0 0 0,0 0 0 0 0,0 0 0 0 0,23 1 0 0 0,-23-1 0 0 0,0 0 0 0 0,0 0 0 0 0,0 0 0 0 0,0 1 0 0 0,24-1 0 0 0,-24 0 0 0 0,0 0 0 0 0,0 0 0 0 0,24 24 0 0 0,-24-23 0 0 0,0-1 0 0 0,24 24 0 0 0,0 0 0 0 0,-1 24 0 0 0,-23-1 0 0 0,24-23 0 0 0,-24 24 0 0 0,0 0 0 0 0,24-24 0 0 0,-24 24 0 0 0,0 0 0 0 0,24-24 0 0 0,-24 23 0 0 0,23-23 0 0 0,-23 24 0 0 0,0 0 0 0 0,0 0 0 0 0,24-24 0 0 0,-24 24 0 0 0,0-1 0 0 0,0 1 0 0 0,0 0 0 0 0,0 0 0 0 0,0-1 0 0 0,0 1 0 0 0,0 0 0 0 0,24-24 0 0 0,-24 24 0 0 0,0 0 0 0 0,24-24 0 0 0,0 0 0 0 0,-24-24 0 0 0,0 24-16383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15772 17013 16383 0 0,'-24'23'0'0'0,"0"1"0"0"0,0 0 0 0 0,0 0 0 0 0,24 0 0 0 0,-23-24 0 0 0,23 23 0 0 0,-24-23 0 0 0,24 24 0 0 0,-24-24 0 0 0,24 24 0 0 0,0 0 0 0 0,-24-24 0 0 0,24 24 0 0 0,0-1 0 0 0,-23-23 0 0 0,23 24 0 0 0,0 0 0 0 0,0 0 0 0 0,0-1 0 0 0,0 1 0 0 0,0 0 0 0 0,23-24 0 0 0,1 0 0 0 0,0 0 0 0 0,-24 24 0 0 0,24-24 0 0 0,-1 0 0 0 0,1 0 0 0 0,0 0 0 0 0,0 0 0 0 0,0 0 0 0 0,-1 0 0 0 0,-23-24 0 0 0,24 0 0 0 0,0 24 0 0 0,-24-24 0 0 0,0 24-16383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8096 18669 16383 0 0,'24'0'0'0'0,"-24"-24"0"0"0,24 24 0 0 0,0 0 0 0 0,-1 0 0 0 0,1-24 0 0 0,0 24 0 0 0,0 0 0 0 0,0-23 0 0 0,-1 23 0 0 0,1 0 0 0 0,0 0 0 0 0,0 0 0 0 0,-24-24 0 0 0,23 24 0 0 0,1 0 0 0 0,0 0 0 0 0,0 0 0 0 0,0 0 0 0 0,-1 0 0 0 0,1 0 0 0 0,0 0 0 0 0,0 0 0 0 0,-1 0 0 0 0,1 0 0 0 0,0 0 0 0 0,0 0 0 0 0,0 0 0 0 0,-1 0 0 0 0,1 0 0 0 0,0 0 0 0 0,0 0 0 0 0,0 0 0 0 0,-1 0 0 0 0,1 0 0 0 0,0 0 0 0 0,0 0 0 0 0,-1 0 0 0 0,1 0 0 0 0,0 0 0 0 0,0 0 0 0 0,0 0 0 0 0,-1 0 0 0 0,1 0 0 0 0,0 0 0 0 0,0 0 0 0 0,-1 0 0 0 0,1 0 0 0 0,0 0 0 0 0,0 0 0 0 0,0 0 0 0 0,-1 0 0 0 0,1 0 0 0 0,0 0 0 0 0,0 0 0 0 0,0 0 0 0 0,-1 0 0 0 0,1 0 0 0 0,0 0 0 0 0,0 0 0 0 0,-1 0 0 0 0,1 0 0 0 0,0 0 0 0 0,0 0 0 0 0,0 0 0 0 0,-1 0 0 0 0,1 0 0 0 0,0 0 0 0 0,0 0 0 0 0,-1 0 0 0 0,1 0 0 0 0,0 0 0 0 0,0 0 0 0 0,0 0 0 0 0,-1 0 0 0 0,1 0 0 0 0,0 0 0 0 0,-24 24 0 0 0,24-24 0 0 0,0 0 0 0 0,-1 0 0 0 0,1 0 0 0 0,0 0 0 0 0,0 0 0 0 0,-1 0 0 0 0,1 0 0 0 0,0 0 0 0 0,0 0 0 0 0,0 0 0 0 0,-1 0 0 0 0,1 0 0 0 0,0 0 0 0 0,0 0 0 0 0,-1 0 0 0 0,1 0 0 0 0,0 0 0 0 0,0 0 0 0 0,0 0 0 0 0,-1 0 0 0 0,1 0 0 0 0,0 0 0 0 0,0 0 0 0 0,0 0 0 0 0,-1 0 0 0 0,1 0 0 0 0,0 0 0 0 0,0 0 0 0 0,23 0 0 0 0,-23 0 0 0 0,0 0 0 0 0,0 0 0 0 0,-1 0 0 0 0,1 0 0 0 0,24 0 0 0 0,-25 0 0 0 0,1 0 0 0 0,0 0 0 0 0,0 0 0 0 0,0 0 0 0 0,-1 0 0 0 0,1 0 0 0 0,0 0 0 0 0,0 0 0 0 0,0 0 0 0 0,-1 0 0 0 0,1 0 0 0 0,0 0 0 0 0,0 0 0 0 0,-1 0 0 0 0,-23 23 0 0 0,24-23 0 0 0,0 0 0 0 0,0 0 0 0 0,0 0 0 0 0,-1 0 0 0 0,1 0 0 0 0,0 0 0 0 0,0 0 0 0 0,-1 0 0 0 0,1 0 0 0 0,0 0 0 0 0,0 0 0 0 0,-24 24 0 0 0,24-24 0 0 0,-1 0 0 0 0,1 0 0 0 0,0 0 0 0 0,0 0 0 0 0,0 0 0 0 0,-24 24 0 0 0,23-24 0 0 0,1 0 0 0 0,0 0 0 0 0,0 0 0 0 0,-1 0 0 0 0,1 0 0 0 0,0 0 0 0 0,0 0 0 0 0,0 0 0 0 0,-1 0 0 0 0,1 0 0 0 0,0 0 0 0 0,0 0 0 0 0,-1 0 0 0 0,1 0 0 0 0,0 0 0 0 0,0 0 0 0 0,0 0 0 0 0,-1 0 0 0 0,1 0 0 0 0,0 0 0 0 0,-24 24 0 0 0,0-1 0 0 0,0 1 0 0 0,0 0 0 0 0,0 0 0 0 0,0 0 0 0 0,0-1 0 0 0,0 1 0 0 0,0 0 0 0 0,0 0 0 0 0,0-1 0 0 0,0 1 0 0 0,0 0 0 0 0,0 0 0 0 0,0 0 0 0 0,0-1 0 0 0,0 1 0 0 0,0 0 0 0 0,0 0 0 0 0,0 0 0 0 0,0-1 0 0 0,0 1 0 0 0,0 0 0 0 0,0 0 0 0 0,0-1 0 0 0,0 1 0 0 0,0 0 0 0 0,0 0 0 0 0,0 0 0 0 0,0-1 0 0 0,0 1 0 0 0,0 0 0 0 0,0 0 0 0 0,0-1 0 0 0,0 1 0 0 0,0 0 0 0 0,0 0 0 0 0,0 0 0 0 0,0-1 0 0 0,0 1 0 0 0,0 0 0 0 0,0 0 0 0 0,0 0 0 0 0,0-1 0 0 0,0 25 0 0 0,0-24 0 0 0,0-1 0 0 0,0 1 0 0 0,0 0 0 0 0,0 0 0 0 0,0 0 0 0 0,0-1 0 0 0,0 1 0 0 0,0 0 0 0 0,0 0 0 0 0,0 0 0 0 0,0-1 0 0 0,0 1 0 0 0,0 0 0 0 0,0 0 0 0 0,0-1 0 0 0,0 1 0 0 0,0 0 0 0 0,0 0 0 0 0,0 0 0 0 0,0-1 0 0 0,-24-23 0 0 0,0 0 0 0 0,1 0 0 0 0,-1 0 0 0 0,0 0 0 0 0,0 0 0 0 0,0 0 0 0 0,1 0 0 0 0,-1 0 0 0 0,0 0 0 0 0,0 0 0 0 0,1 24 0 0 0,-1-24 0 0 0,0 0 0 0 0,0 0 0 0 0,0 0 0 0 0,1 0 0 0 0,-1 0 0 0 0,0 0 0 0 0,0 0 0 0 0,1 0 0 0 0,-1 0 0 0 0,24 24 0 0 0,-24-24 0 0 0,0 0 0 0 0,0 0 0 0 0,1 0 0 0 0,-1 0 0 0 0,0 0 0 0 0,0 0 0 0 0,0 24 0 0 0,1-24 0 0 0,-1 0 0 0 0,0 0 0 0 0,0 0 0 0 0,1 0 0 0 0,-1 0 0 0 0,0 0 0 0 0,0 0 0 0 0,0 0 0 0 0,1 0 0 0 0,-1 0 0 0 0,0 23 0 0 0,0-23 0 0 0,1 0 0 0 0,-1 0 0 0 0,0 24 0 0 0,0-24 0 0 0,0 0 0 0 0,1 0 0 0 0,-1 0 0 0 0,24 24 0 0 0,-24-24 0 0 0,0 0 0 0 0,0 0 0 0 0,24 24 0 0 0,-23-24 0 0 0,-1 0 0 0 0,0 0 0 0 0,24 24 0 0 0,-24-24 0 0 0,1 0 0 0 0,-1 0 0 0 0,24 23 0 0 0,-24-23 0 0 0,0 0 0 0 0,0 0 0 0 0,1 24 0 0 0,-1-24 0 0 0,0 0 0 0 0,0 0 0 0 0,1 0 0 0 0,23 24 0 0 0,-24-24 0 0 0,0 0 0 0 0,0 0 0 0 0,24 24 0 0 0,-24-24 0 0 0,1 0 0 0 0,23 24 0 0 0,-24-24 0 0 0,0 0 0 0 0,0 0 0 0 0,0 0 0 0 0,1 0 0 0 0,-1 0 0 0 0,0 23 0 0 0,0-23 0 0 0,1 0 0 0 0,-1 0 0 0 0,0 0 0 0 0,0 0 0 0 0,0 0 0 0 0,1 0 0 0 0,-1 0 0 0 0,0 0 0 0 0,0 0 0 0 0,1 0 0 0 0,-1 0 0 0 0,0 0 0 0 0,24 24 0 0 0,-24-24 0 0 0,0 0 0 0 0,1 0 0 0 0,-1 0 0 0 0,0 0 0 0 0,0 0 0 0 0,0 0 0 0 0,1 0 0 0 0,-1 0 0 0 0,0 0 0 0 0,0 0 0 0 0,1 0 0 0 0,-1 0 0 0 0,0 0 0 0 0,0 0 0 0 0,0 0 0 0 0,1 0 0 0 0,-1 0 0 0 0,0 0 0 0 0,0 0 0 0 0,1 0 0 0 0,-1 0 0 0 0,0 0 0 0 0,0 0 0 0 0,0 0 0 0 0,1 0 0 0 0,-1 0 0 0 0,0 0 0 0 0,0 0 0 0 0,0 0 0 0 0,1 0 0 0 0,-1 0 0 0 0,0 0 0 0 0,0 0 0 0 0,1 0 0 0 0,-1 0 0 0 0,0 0 0 0 0,0 0 0 0 0,0 0 0 0 0,1 0 0 0 0,-1 0 0 0 0,0 0 0 0 0,24-24 0 0 0,-24 24 0 0 0,1 0 0 0 0,-1 0 0 0 0,0 0 0 0 0,0-23 0 0 0,0 23 0 0 0,1 0 0 0 0,-1 0 0 0 0,24-24 0 0 0,-24 24 0 0 0,0 0 0 0 0,0 0 0 0 0,1 0 0 0 0,-1 0 0 0 0,0 0 0 0 0,0 0 0 0 0,1 0 0 0 0,-1 0 0 0 0,0 0 0 0 0,24-24 0 0 0,-24 24 0 0 0,0 0 0 0 0,1 0 0 0 0,-1 0 0 0 0,0 0 0 0 0,0 0 0 0 0,1 0 0 0 0,-1 0 0 0 0,0 0 0 0 0,0 0 0 0 0,0 0 0 0 0,1 0 0 0 0,-1 0 0 0 0,0 0 0 0 0,24 0-16383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16060 16957 16383 0 0,'0'-24'0'0'0,"24"24"0"0"0,-24-24 0 0 0,0 0 0 0 0,24 24 0 0 0,0-23 0 0 0,-24-1 0 0 0,23 24 0 0 0,-23-24 0 0 0,24 24 0 0 0,-24-24 0 0 0,24 24 0 0 0,-24-23 0 0 0,0-1 0 0 0,24 24 0 0 0,-24-24 0 0 0,0 0 0 0 0,-24 24 0 0 0,0 0 0 0 0,0 0 0 0 0,24 24 0 0 0,-23-24 0 0 0,23 24 0 0 0,0 0 0 0 0,-24-24 0 0 0,24 23 0 0 0,0 1 0 0 0,-24-24 0 0 0,24 24 0 0 0,0 0 0 0 0,-24-24 0 0 0,24 23 0 0 0,0 1 0 0 0,0 0 0 0 0,0 0 0 0 0,0 0 0 0 0,0-1 0 0 0,0 1 0 0 0,0 0 0 0 0,0 0 0 0 0,0 0 0 0 0,0-1 0 0 0,24-23 0 0 0,-24 24 0 0 0,24-24 0 0 0,0 0 0 0 0,-1 0 0 0 0,1 0 0 0 0,0 0 0 0 0,0 0 0 0 0,-1 0 0 0 0,1 0 0 0 0,0 0 0 0 0,-24 0-16383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7405 17410 16383 0 0,'-23'0'0'0'0,"-1"0"0"0"0,0 0 0 0 0,24 23 0 0 0,0 1 0 0 0,-24-24 0 0 0,24 24 0 0 0,-24-24 0 0 0,24 24 0 0 0,0-1 0 0 0,0 1 0 0 0,-23-24 0 0 0,23 24 0 0 0,-24-24 0 0 0,24 24 0 0 0,0 0 0 0 0,-24-1 0 0 0,24 1 0 0 0,0 0 0 0 0,-24-24 0 0 0,24 24 0 0 0,-23-24 0 0 0,23 24 0 0 0,0-1 0 0 0,0 1 0 0 0,0 0 0 0 0,0 0 0 0 0,-24-24 0 0 0,24 23 0 0 0,0 1 0 0 0,0 0 0 0 0,0 0 0 0 0,24-24 0 0 0,-1 0 0 0 0,1 0 0 0 0,0 0 0 0 0,0 0 0 0 0,-1 0 0 0 0,1 0 0 0 0,0 0 0 0 0,0 0 0 0 0,0 0 0 0 0,-1 0 0 0 0,1 0 0 0 0,-24 0-16383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7726 17988 16383 0 0,'0'-23'0'0'0,"0"-1"0"0"0,0 0 0 0 0,0 0 0 0 0,0 0 0 0 0,0 1 0 0 0,0-1 0 0 0,0 0 0 0 0,0 0 0 0 0,0 1 0 0 0,0-1 0 0 0,0 0 0 0 0,0 0 0 0 0,0 0 0 0 0,0 1 0 0 0,0-1 0 0 0,0 0 0 0 0,0 0 0 0 0,24 24 0 0 0,-24-23 0 0 0,23 23 0 0 0,-23-24 0 0 0,24 24 0 0 0,-24 24 0 0 0,24-24 0 0 0,-24 23 0 0 0,24-23 0 0 0,-24 24 0 0 0,0 0 0 0 0,0 0 0 0 0,0-1 0 0 0,0 1 0 0 0,24-24 0 0 0,-24 24 0 0 0,0 0 0 0 0,23-24 0 0 0,-23 24 0 0 0,0-1 0 0 0,24-23 0 0 0,-24 24 0 0 0,0 0 0 0 0,0 0 0 0 0,24-24 0 0 0,-24 23 0 0 0,24-23 0 0 0,-1 0 0 0 0,1 0 0 0 0,-24-23 0 0 0,0-1 0 0 0,24 0 0 0 0,-24 0 0 0 0,24 24 0 0 0,-24-23 0 0 0,24-1 0 0 0,-1 0 0 0 0,-23 0 0 0 0,24 0 0 0 0,-24 1 0 0 0,0-1 0 0 0,24 24 0 0 0,-24-24 0 0 0,0 0 0 0 0,0 1 0 0 0,0-1 0 0 0,24 24 0 0 0,-24-24 0 0 0,0 24-16383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8628 17566 16383 0 0,'-24'0'0'0'0,"24"23"0"0"0,-24-23 0 0 0,24 24 0 0 0,-24-24 0 0 0,24 24 0 0 0,-23-24 0 0 0,23 24 0 0 0,-24-24 0 0 0,24 24 0 0 0,-24-24 0 0 0,24 23 0 0 0,-24-23 0 0 0,24 24 0 0 0,-23-24 0 0 0,23 24 0 0 0,0 0 0 0 0,-24-24 0 0 0,24 23 0 0 0,0 1 0 0 0,0 0 0 0 0,0 0 0 0 0,0 0 0 0 0,0-1 0 0 0,24-23 0 0 0,-1 24 0 0 0,1-24 0 0 0,0 0 0 0 0,-24 24 0 0 0,24-24 0 0 0,-1 0 0 0 0,1 0 0 0 0,0 0 0 0 0,0-24 0 0 0,-24 0 0 0 0,24 24 0 0 0,-24-23 0 0 0,23 23 0 0 0,-23-24 0 0 0,0 0 0 0 0,24 0 0 0 0,-24 0 0 0 0,0 1 0 0 0,0-1 0 0 0,24 24 0 0 0,-24-24 0 0 0,0 0 0 0 0,0 1 0 0 0,0-1 0 0 0,0 0 0 0 0,0 0 0 0 0,0 0 0 0 0,0 1 0 0 0,0-1 0 0 0,-24 24 0 0 0,0 0 0 0 0,1 0 0 0 0,23 24 0 0 0,-24-24 0 0 0,0 0 0 0 0,0 0 0 0 0,24 0-16383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9313 18142 16383 0 0,'0'-24'0'0'0,"0"0"0"0"0,0 0 0 0 0,24 24 0 0 0,-24-23 0 0 0,0-1 0 0 0,0 0 0 0 0,0 0 0 0 0,0 1 0 0 0,0-1 0 0 0,0 0 0 0 0,24 24 0 0 0,-24-24 0 0 0,0 0 0 0 0,0 1 0 0 0,24 23 0 0 0,-24-24 0 0 0,0 0 0 0 0,0 0 0 0 0,0 0 0 0 0,23 24 0 0 0,-23-23 0 0 0,0-1 0 0 0,24 24 0 0 0,-24-24 0 0 0,0 0 0 0 0,24 48 0 0 0,-24 0 0 0 0,0 0 0 0 0,0-1 0 0 0,24-23 0 0 0,-24 24 0 0 0,0 0 0 0 0,0 0 0 0 0,0 0 0 0 0,24-24 0 0 0,-24 23 0 0 0,0 1 0 0 0,0 0 0 0 0,23-24 0 0 0,1 0 0 0 0,0-24 0 0 0,0 0 0 0 0,0 1 0 0 0,-24-1 0 0 0,23 24 0 0 0,-23-24 0 0 0,24 0 0 0 0,-24 0 0 0 0,24 24 0 0 0,-24-23 0 0 0,24 23 0 0 0,-24-24 0 0 0,23 24 0 0 0,-23-24 0 0 0,24 0 0 0 0,0 1 0 0 0,0-1 0 0 0,-24 48 0 0 0,0-1 0 0 0,0 1 0 0 0,0 0 0 0 0,0 0 0 0 0,0-1 0 0 0,0 1 0 0 0,0 0 0 0 0,0 0 0 0 0,0 0 0 0 0,0-1 0 0 0,0 1 0 0 0,0 0 0 0 0,0-24-16383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10134 17592 16383 0 0,'23'24'0'0'0,"-23"0"0"0"0,0-1 0 0 0,0 1 0 0 0,0 0 0 0 0,24-24 0 0 0,-24 24 0 0 0,0 0 0 0 0,0-1 0 0 0,0 1 0 0 0,0 0 0 0 0,24-24 0 0 0,-24 24 0 0 0,0 0 0 0 0,0-1 0 0 0,0 1 0 0 0,0 0 0 0 0,0 0 0 0 0,0-1 0 0 0,24-23 0 0 0,-1 0 0 0 0,-23-23 0 0 0,0-1 0 0 0,0 0 0 0 0,0 0 0 0 0,24 24 0 0 0,0 0 0 0 0,-24-23 0 0 0,24-1 0 0 0,-24 0 0 0 0,24 0 0 0 0,-24 0 0 0 0,23 24 0 0 0,-23-23 0 0 0,0-1 0 0 0,24 24 0 0 0,-24-24 0 0 0,24 24 0 0 0,-24-24 0 0 0,0 0 0 0 0,0 1 0 0 0,0-1 0 0 0,0 0 0 0 0,24 24 0 0 0,-24-24 0 0 0,0 24-16383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10871 17595 16383 0 0,'-23'24'0'0'0,"-1"-24"0"0"0,24 23 0 0 0,-24-23 0 0 0,24 24 0 0 0,0 0 0 0 0,-24-24 0 0 0,24 24 0 0 0,-24-24 0 0 0,1 0 0 0 0,23 23 0 0 0,-24-23 0 0 0,0 0 0 0 0,24 24 0 0 0,-24-24 0 0 0,24 24 0 0 0,-23-24 0 0 0,23 24 0 0 0,0 0 0 0 0,-24-24 0 0 0,24 23 0 0 0,0 1 0 0 0,0 0 0 0 0,0 0 0 0 0,0 0 0 0 0,24-24 0 0 0,-24 23 0 0 0,0 1 0 0 0,23-24 0 0 0,1 0 0 0 0,-24 24 0 0 0,24-24 0 0 0,0 0 0 0 0,-24 24 0 0 0,23-24 0 0 0,1 0 0 0 0,0 0 0 0 0,0 0 0 0 0,0 0 0 0 0,-1 0 0 0 0,1 0 0 0 0,0 0 0 0 0,0 0 0 0 0,-24-24 0 0 0,24 24 0 0 0,-1 0 0 0 0,1 0 0 0 0,-24-24 0 0 0,24 24 0 0 0,0 0 0 0 0,-24 0-16383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11197 17436 16383 0 0,'0'24'0'0'0,"0"0"0"0"0,0-1 0 0 0,24-23 0 0 0,-24 24 0 0 0,23-24 0 0 0,-23 24 0 0 0,24-24 0 0 0,0 24 0 0 0,-24 0 0 0 0,24-24 0 0 0,-24 23 0 0 0,24 1 0 0 0,-24 0 0 0 0,0 0 0 0 0,0-1 0 0 0,23-23 0 0 0,-23 24 0 0 0,24-24 0 0 0,-24 24 0 0 0,0 0 0 0 0,24-24 0 0 0,-24 24 0 0 0,0-1 0 0 0,0 1 0 0 0,0 0 0 0 0,24-24 0 0 0,-24 24 0 0 0,0-1 0 0 0,0 1 0 0 0,0 0 0 0 0,0 0 0 0 0,0 0 0 0 0,0-1 0 0 0,0 1 0 0 0,0 0 0 0 0,0 0 0 0 0,-24-24 0 0 0,24 24 0 0 0,-24-24 0 0 0,24 23 0 0 0,-24-23 0 0 0,24 24 0 0 0,-23-24 0 0 0,23 24 0 0 0,-24-24 0 0 0,0 0 0 0 0,0 0 0 0 0,0 0 0 0 0,24 24 0 0 0,-23-24 0 0 0,-1 0 0 0 0,0 0 0 0 0,0 0 0 0 0,1 23 0 0 0,-1-23 0 0 0,0 0 0 0 0,0 0 0 0 0,0 0 0 0 0,1 0 0 0 0,23 0-16383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13044 15891 16383 0 0,'0'-24'0'0'0,"24"24"0"0"0,-24-24 0 0 0,24 24 0 0 0,-1 0 0 0 0,1 0 0 0 0,-24-24 0 0 0,24 24 0 0 0,0 0 0 0 0,-1 0 0 0 0,-23-23 0 0 0,-23 23 0 0 0,23 0-16383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12409 15769 16383 0 0,'24'0'0'0'0,"0"0"0"0"0,-1 0 0 0 0,1 0 0 0 0,0 0 0 0 0,0 0 0 0 0,-1 0 0 0 0,1 0 0 0 0,0 0 0 0 0,0 0 0 0 0,0 0 0 0 0,-1 0 0 0 0,1 0 0 0 0,0 0 0 0 0,0 0 0 0 0,-1 0 0 0 0,1 0 0 0 0,0 0 0 0 0,0 0 0 0 0,0 0 0 0 0,-1 0 0 0 0,1 0 0 0 0,0 0 0 0 0,0 0 0 0 0,0 0 0 0 0,-1 0 0 0 0,1 0 0 0 0,0 0 0 0 0,0 0 0 0 0,-1 0 0 0 0,1 0 0 0 0,0 0 0 0 0,0 0 0 0 0,0 0 0 0 0,-1 0 0 0 0,1 0 0 0 0,0 0 0 0 0,0 0 0 0 0,-1 0 0 0 0,1 0 0 0 0,0 0 0 0 0,0 0 0 0 0,0 0 0 0 0,-1 0 0 0 0,1 0 0 0 0,0-24 0 0 0,0 24 0 0 0,0 0 0 0 0,-1 0 0 0 0,1 0 0 0 0,0 0 0 0 0,0 0 0 0 0,-1 0 0 0 0,1 0 0 0 0,0 0 0 0 0,0 0 0 0 0,0 0 0 0 0,-24-24 0 0 0,23 24 0 0 0,1 0 0 0 0,0 0 0 0 0,0 0 0 0 0,-1 0 0 0 0,1 0 0 0 0,0 0 0 0 0,0 0 0 0 0,0 0 0 0 0,-1 0 0 0 0,1 0 0 0 0,0 0 0 0 0,0 0 0 0 0,0 0 0 0 0,-1 0 0 0 0,1 0 0 0 0,0 0 0 0 0,0 0 0 0 0,-1 0 0 0 0,1 0 0 0 0,0 0 0 0 0,0 0 0 0 0,0 0 0 0 0,-1 0 0 0 0,1 0 0 0 0,0 0 0 0 0,0 0 0 0 0,-1 0 0 0 0,1 0 0 0 0,0 0 0 0 0,0 0 0 0 0,0 0 0 0 0,-1 0 0 0 0,1 0 0 0 0,0 0 0 0 0,0 0 0 0 0,0 0 0 0 0,-1 0 0 0 0,1 0 0 0 0,0 0 0 0 0,0 0 0 0 0,-1 0 0 0 0,1 0 0 0 0,0 0 0 0 0,0 0 0 0 0,0 0 0 0 0,-1 0 0 0 0,1 0 0 0 0,0 0 0 0 0,0 0 0 0 0,-1 0 0 0 0,1 0 0 0 0,0 0 0 0 0,0 0 0 0 0,0 0 0 0 0,-24-24 0 0 0,23 24 0 0 0,1 0 0 0 0,0 0 0 0 0,0 0 0 0 0,0 0 0 0 0,-1 0 0 0 0,1 0 0 0 0,0 0 0 0 0,0 0 0 0 0,-1 0 0 0 0,1 0 0 0 0,0 0 0 0 0,0-24 0 0 0,0 24 0 0 0,-1 0 0 0 0,1 0 0 0 0,0 0 0 0 0,0 0 0 0 0,0 0 0 0 0,-1 0 0 0 0,1 0 0 0 0,0 0 0 0 0,0 0 0 0 0,-1 0 0 0 0,1 0 0 0 0,0 0 0 0 0,0 0 0 0 0,0 0 0 0 0,-1 0 0 0 0,1 0 0 0 0,0 0 0 0 0,0 0 0 0 0,-1 0 0 0 0,1-23 0 0 0,0 23 0 0 0,0 0 0 0 0,0 0 0 0 0,-1 0 0 0 0,-23-24 0 0 0,24 24 0 0 0,0 0 0 0 0,0 0 0 0 0,0 0 0 0 0,-1-24 0 0 0,1 24 0 0 0,0 0 0 0 0,0 0 0 0 0,-1 0 0 0 0,-23-24 0 0 0,24 24 0 0 0,0 0 0 0 0,0 0 0 0 0,0 0 0 0 0,-1 0 0 0 0,-23-23 0 0 0,24 23 0 0 0,0 0 0 0 0,0 0 0 0 0,-1 0 0 0 0,-23-24 0 0 0,24 24 0 0 0,0 0 0 0 0,0 0 0 0 0,0 0 0 0 0,-1 0 0 0 0,1 0 0 0 0,-24-24 0 0 0,24 24 0 0 0,0 0 0 0 0,0 0 0 0 0,-1 0 0 0 0,1 0 0 0 0,0 0 0 0 0,0 0 0 0 0,-1 0 0 0 0,1 0 0 0 0,0 0 0 0 0,0 0 0 0 0,0 0 0 0 0,-1 0 0 0 0,1 0 0 0 0,0 0 0 0 0,0 0 0 0 0,-1 0 0 0 0,1 0 0 0 0,0 0 0 0 0,0 0 0 0 0,0 0 0 0 0,-1 0 0 0 0,-23 24 0 0 0,24-24 0 0 0,0 0 0 0 0,0 0 0 0 0,0 0 0 0 0,-1 0 0 0 0,1 0 0 0 0,0 0 0 0 0,0 0 0 0 0,-24-24 0 0 0,-24 0 0 0 0,0 0 0 0 0,0 1 0 0 0,1 23 0 0 0,23-24 0 0 0,-24 24 0 0 0,24-24 0 0 0,0 0 0 0 0,-24 24 0 0 0,24-24 0 0 0,-24 24 0 0 0,0 0 0 0 0,1 0 0 0 0,23-23 0 0 0,-24 23 0 0 0,0 0 0 0 0,0 0 0 0 0,24-24 0 0 0,-24 24 0 0 0,1 0 0 0 0,-1 0 0 0 0,0 0 0 0 0,0 0 0 0 0,1 0 0 0 0,-1 0 0 0 0,24 24 0 0 0,24-24 0 0 0,-24 23 0 0 0,23-23 0 0 0,1 0 0 0 0,0 0 0 0 0,0 0 0 0 0,-24 24 0 0 0,23-24 0 0 0,1 24 0 0 0,-24 0 0 0 0,24-24 0 0 0,0 0 0 0 0,-24 24 0 0 0,24-24 0 0 0,-24 23 0 0 0,23-23 0 0 0,1 0 0 0 0,-24 24 0 0 0,24-24 0 0 0,-24 24 0 0 0,24-24 0 0 0,0 0 0 0 0,-24 24 0 0 0,23-24 0 0 0,1 0 0 0 0,0 0 0 0 0,-24 24 0 0 0,24-24 0 0 0,-24 23 0 0 0,0 1 0 0 0,-24-24 0 0 0,24 24 0 0 0,-24-24 0 0 0,24 24 0 0 0,-24-24 0 0 0,1 0 0 0 0,-1 23 0 0 0,0-23 0 0 0,0 0 0 0 0,0 0 0 0 0,1 24 0 0 0,-1-24 0 0 0,0 0 0 0 0,0 0 0 0 0,24 24 0 0 0,-24-24 0 0 0,1 0 0 0 0,-1 0 0 0 0,0 0 0 0 0,24 24 0 0 0,-24-24 0 0 0,1 0 0 0 0,-1 0 0 0 0,24 24 0 0 0,-24-24 0 0 0,0 0 0 0 0,0 0 0 0 0,1 0 0 0 0,-1 0 0 0 0,24 23 0 0 0,-24-23 0 0 0,24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8395 19431 16383 0 0,'24'0'0'0'0,"0"0"0"0"0,-1-24 0 0 0,1 24 0 0 0,-24-24 0 0 0,24 24 0 0 0,0 0 0 0 0,0 0 0 0 0,-24-24 0 0 0,0 0 0 0 0,23 24 0 0 0,-23-23 0 0 0,24 23 0 0 0,-24-24 0 0 0,24 24 0 0 0,-24-24 0 0 0,24 24 0 0 0,-24-24 0 0 0,0 0 0 0 0,23 24 0 0 0,-23-23 0 0 0,24 23 0 0 0,-24-24 0 0 0,0 0 0 0 0,0 0 0 0 0,0 1 0 0 0,0-1 0 0 0,-24 24 0 0 0,1 0 0 0 0,-1 0 0 0 0,0 0 0 0 0,0 0 0 0 0,1 0 0 0 0,23-24 0 0 0,-24 24 0 0 0,0 0 0 0 0,0 0 0 0 0,0 0 0 0 0,1 0 0 0 0,-1 0 0 0 0,0 0 0 0 0,0 0 0 0 0,0 0 0 0 0,1 0 0 0 0,23 24 0 0 0,-24-24 0 0 0,0 24 0 0 0,0-24 0 0 0,24 23 0 0 0,-23-23 0 0 0,23 24 0 0 0,0 0 0 0 0,0 0 0 0 0,0-1 0 0 0,0 1 0 0 0,0 0 0 0 0,0 0 0 0 0,0 0 0 0 0,0-1 0 0 0,0 1 0 0 0,0 0 0 0 0,0 0 0 0 0,23-24 0 0 0,-23 24 0 0 0,24-24 0 0 0,0 23 0 0 0,0-23 0 0 0,-24 24 0 0 0,23-24 0 0 0,1 0 0 0 0,-24 24 0 0 0,24-24 0 0 0,0 24 0 0 0,0-24 0 0 0,-1 0 0 0 0,1 0 0 0 0,0 0 0 0 0,-24 23 0 0 0,24-23 0 0 0,-24 24 0 0 0,24-24 0 0 0,-24 24 0 0 0,0 0 0 0 0,23-24 0 0 0,1 0 0 0 0,-24 24 0 0 0,24-24 0 0 0,0 0 0 0 0,-1 0 0 0 0,1 0 0 0 0,0 0 0 0 0,0 0 0 0 0,0-24 0 0 0,-24 0 0 0 0,23 24 0 0 0,-23-24 0 0 0,0 0 0 0 0,24 24 0 0 0,-24 0-16383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14023 16034 16383 0 0,'0'24'0'0'0,"0"-1"0"0"0,0 1 0 0 0,0 0 0 0 0,0 0 0 0 0,0-1 0 0 0,0 1 0 0 0,0 0 0 0 0,0 0 0 0 0,0 0 0 0 0,0-1 0 0 0,0 1 0 0 0,0 0 0 0 0,0 0 0 0 0,0-24-16383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14129 15901 16383 0 0,'24'0'0'0'0,"-1"0"0"0"0,1 0 0 0 0,0 0 0 0 0,0 0 0 0 0,-1 0 0 0 0,1 0 0 0 0,0 0 0 0 0,0 0 0 0 0,0 0 0 0 0,-1 0 0 0 0,1 0 0 0 0,-24 24 0 0 0,24-24 0 0 0,0 0 0 0 0,-1 0 0 0 0,-23 24 0 0 0,24 0 0 0 0,0-24 0 0 0,-24 24 0 0 0,24-24 0 0 0,-24 23 0 0 0,24-23 0 0 0,-24 24 0 0 0,23-24 0 0 0,-23 24 0 0 0,0 0 0 0 0,0 0 0 0 0,0-1 0 0 0,-23-23 0 0 0,23 24 0 0 0,-24-24 0 0 0,0 24 0 0 0,0-24 0 0 0,24 24 0 0 0,-24-24 0 0 0,1 0 0 0 0,23 23 0 0 0,-24-23 0 0 0,0 0 0 0 0,0 0 0 0 0,1 0 0 0 0,-1 0 0 0 0,0 24 0 0 0,0-24 0 0 0,24 24 0 0 0,-24-24 0 0 0,1 0 0 0 0,-1 0 0 0 0,0 0 0 0 0,24 24 0 0 0,-24-24 0 0 0,48 0 0 0 0,0 0 0 0 0,-24 0-16383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14835 16068 16383 0 0,'-24'0'0'0'0,"1"0"0"0"0,23 24 0 0 0,-24-24 0 0 0,24 24 0 0 0,0-1 0 0 0,0 1 0 0 0,0 0 0 0 0,0 0 0 0 0,0-1 0 0 0,0 1 0 0 0,0 0 0 0 0,0 0 0 0 0,0 0 0 0 0,24-24 0 0 0,-24 23 0 0 0,23-23 0 0 0,-23 24 0 0 0,24-24 0 0 0,0 0 0 0 0,0 0 0 0 0,-24-24 0 0 0,0 1 0 0 0,23 23 0 0 0,-23-24 0 0 0,0 0 0 0 0,0 0 0 0 0,0 0 0 0 0,0 1 0 0 0,0-1 0 0 0,0 0 0 0 0,0 0 0 0 0,0 1 0 0 0,0-1 0 0 0,0 0 0 0 0,0 0 0 0 0,0 0 0 0 0,0 1 0 0 0,0-1 0 0 0,0 0 0 0 0,0 0 0 0 0,0 0 0 0 0,0 48 0 0 0,0 0 0 0 0,0 0 0 0 0,0 0 0 0 0,0-1 0 0 0,0 1 0 0 0,24-24 0 0 0,-24 24 0 0 0,0 0 0 0 0,24 0 0 0 0,-24-1 0 0 0,0 1 0 0 0,24-24 0 0 0,-24 24 0 0 0,0 0 0 0 0,24-24 0 0 0,-24 23 0 0 0,23-23 0 0 0,1 0 0 0 0,-24 0-16383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15372 15769 16383 0 0,'0'24'0'0'0,"0"0"0"0"0,0 0 0 0 0,0-1 0 0 0,0 1 0 0 0,0 0 0 0 0,0 0 0 0 0,0-1 0 0 0,0 1 0 0 0,0 0 0 0 0,0 0 0 0 0,0 0 0 0 0,0-1 0 0 0,0 1 0 0 0,0 0 0 0 0,0 0 0 0 0,0-1 0 0 0,0 1 0 0 0,0 0 0 0 0,0 0 0 0 0,0 0 0 0 0,0-24-16383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15134 16034 16383 0 0,'24'0'0'0'0,"0"0"0"0"0,0 0 0 0 0,-1 0 0 0 0,1 0 0 0 0,0 24 0 0 0,0-24 0 0 0,-1 0 0 0 0,1 0 0 0 0,0 23 0 0 0,0-23 0 0 0,0 0 0 0 0,-1 0 0 0 0,1 0 0 0 0,0 0 0 0 0,0 0 0 0 0,-1 0 0 0 0,1 0 0 0 0,0 0 0 0 0,-24 24 0 0 0,24-24 0 0 0,0 0 0 0 0,-1 0 0 0 0,1 0 0 0 0,0 0 0 0 0,0 0 0 0 0,0 0 0 0 0,-1 0 0 0 0,1 0 0 0 0,-24 0-16383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15936 15965 16383 0 0,'-24'0'0'0'0,"-119"95"0"0"0,143-71 0 0 0,0-1 0 0 0,0 1 0 0 0,0 0 0 0 0,24 0 0 0 0,-24 0 0 0 0,24-24 0 0 0,-24 23 0 0 0,24-23 0 0 0,-1 0 0 0 0,1 0 0 0 0,0 0 0 0 0,0 0 0 0 0,-1 0 0 0 0,1 0 0 0 0,-24 24 0 0 0,24-24 0 0 0,0 0 0 0 0,0 0 0 0 0,-1 0 0 0 0,1 0 0 0 0,0 0 0 0 0,0 0 0 0 0,-1 0 0 0 0,1 0 0 0 0,0 0 0 0 0,0 0 0 0 0,0 0 0 0 0,-24-24 0 0 0,23 24 0 0 0,1 0 0 0 0,-24-23 0 0 0,0-1 0 0 0,0 0 0 0 0,0 0 0 0 0,0 0 0 0 0,0 1 0 0 0,0-1 0 0 0,0 0 0 0 0,0 0 0 0 0,0 1 0 0 0,0-1 0 0 0,-24 24 0 0 0,24-24 0 0 0,0 0 0 0 0,-23 24 0 0 0,23-24 0 0 0,-24 24 0 0 0,24-23 0 0 0,-24-1 0 0 0,0 0 0 0 0,24 48 0 0 0,0 0 0 0 0,0-1 0 0 0,0 1 0 0 0,0 0 0 0 0,0 0 0 0 0,0 0 0 0 0,0-1 0 0 0,0 1 0 0 0,0 0 0 0 0,0 0 0 0 0,0-1 0 0 0,0 1 0 0 0,0 0 0 0 0,24-24 0 0 0,-24 24 0 0 0,0 0 0 0 0,24-24 0 0 0,-24 23 0 0 0,24-23 0 0 0,-1 0 0 0 0,1 0 0 0 0,0 0 0 0 0,0 0 0 0 0,0 0 0 0 0,-1 0 0 0 0,1 0 0 0 0,0 0 0 0 0,0 0 0 0 0,-1 0 0 0 0,1 0 0 0 0,0 0 0 0 0,0 0 0 0 0,0 0 0 0 0,-1 0 0 0 0,1 0 0 0 0,0 0 0 0 0,0 0 0 0 0,-1 0 0 0 0,-23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8731 19219 16383 0 0,'0'24'0'0'0,"0"0"0"0"0,0 0 0 0 0,0-1 0 0 0,0 1 0 0 0,0 0 0 0 0,0 0 0 0 0,0-1 0 0 0,0 1 0 0 0,0 0 0 0 0,0 0 0 0 0,0 0 0 0 0,0-1 0 0 0,0 1 0 0 0,24-24 0 0 0,-24 24 0 0 0,24-24 0 0 0,-24-24 0 0 0,0 0 0 0 0,0 1 0 0 0,0-1 0 0 0,0 0 0 0 0,24 24 0 0 0,-24-24 0 0 0,0 0 0 0 0,0 1 0 0 0,0-1 0 0 0,0 0 0 0 0,0 0 0 0 0,0 1 0 0 0,0-1 0 0 0,0 0 0 0 0,0 0 0 0 0,0 0 0 0 0,0 1 0 0 0,0-1 0 0 0,0 0 0 0 0,0 0 0 0 0,23 24 0 0 0,1 0 0 0 0,0 0 0 0 0,-24-24 0 0 0,24 24 0 0 0,0 0 0 0 0,-1 0 0 0 0,-23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9234 19415 16383 0 0,'0'24'0'0'0,"0"23"0"0"0,0-23 0 0 0,0 0 0 0 0,0-1 0 0 0,0 1 0 0 0,0-48 0 0 0,0 1 0 0 0,0-1 0 0 0,0 0 0 0 0,0 0 0 0 0,0 1 0 0 0,0-1 0 0 0,0 0 0 0 0,0 0 0 0 0,0 0 0 0 0,0 1 0 0 0,0-1 0 0 0,0 0 0 0 0,0 0 0 0 0,0 1 0 0 0,0-1 0 0 0,0 0 0 0 0,0 0 0 0 0,0 0 0 0 0,24 24 0 0 0,0 0 0 0 0,-1 24 0 0 0,1-24 0 0 0,-24 24 0 0 0,24 0 0 0 0,0-24 0 0 0,-1 0 0 0 0,-23 24 0 0 0,24-24 0 0 0,0 0 0 0 0,0 0 0 0 0,0 0 0 0 0,-24 23 0 0 0,23-23 0 0 0,1 0 0 0 0,-24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9710 19283 16383 0 0,'0'24'0'0'0,"0"-1"0"0"0,0 1 0 0 0,0 0 0 0 0,0 0 0 0 0,0-1 0 0 0,0 1 0 0 0,0 0 0 0 0,0 0 0 0 0,0 0 0 0 0,0-1 0 0 0,0 1 0 0 0,24-24 0 0 0,0 0 0 0 0,0 0 0 0 0,-1 0 0 0 0,1 0 0 0 0,0 0 0 0 0,-24-24 0 0 0,24 24 0 0 0,-24-23 0 0 0,0-1 0 0 0,23 0 0 0 0,-23 0 0 0 0,24 24 0 0 0,-24-24 0 0 0,0 1 0 0 0,0-1 0 0 0,0 0 0 0 0,0 0 0 0 0,0 1 0 0 0,0-1 0 0 0,-24 24 0 0 0,24-24 0 0 0,-23 24 0 0 0,23-24 0 0 0,-24 24 0 0 0,0 0 0 0 0,0 0 0 0 0,1 0 0 0 0,-1 0 0 0 0,24 0-16383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10372 19565 16383 0 0,'0'24'0'0'0,"0"-48"0"0"0,0 1 0 0 0,0-1 0 0 0,0 0 0 0 0,0 0 0 0 0,0 1 0 0 0,0-1 0 0 0,0 0 0 0 0,0 0 0 0 0,0 0 0 0 0,0 1 0 0 0,0-1 0 0 0,0 0 0 0 0,0 0 0 0 0,0 1 0 0 0,23 23 0 0 0,1 0 0 0 0,0 0 0 0 0,-24-24 0 0 0,24 24 0 0 0,0 0 0 0 0,-1 0 0 0 0,1 0 0 0 0,0 0 0 0 0,0 0 0 0 0,-1 0 0 0 0,-23 0-16383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22T21:12:05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8281 19976 16383 0 0,'0'24'0'0'0,"0"0"0"0"0,0-1 0 0 0,0 1 0 0 0,0 0 0 0 0,0 0 0 0 0,0 0 0 0 0,0-1 0 0 0,0 1 0 0 0,0 0 0 0 0,0 0 0 0 0,0-1 0 0 0,0 1 0 0 0,0 0 0 0 0,0 0 0 0 0,0 0 0 0 0,0-1 0 0 0,24-23 0 0 0,0 0 0 0 0,-24-23 0 0 0,24 23 0 0 0,-24-24 0 0 0,24 24 0 0 0,-24-24 0 0 0,23 24 0 0 0,-23-24 0 0 0,24 24 0 0 0,-24-24 0 0 0,0 1 0 0 0,24 23 0 0 0,-24-24 0 0 0,0 0 0 0 0,0 0 0 0 0,0 1 0 0 0,24 23 0 0 0,-24-24 0 0 0,0 48 0 0 0,-24-24 0 0 0,24 23 0 0 0,-24 1 0 0 0,24 0 0 0 0,0 0 0 0 0,-24-24 0 0 0,24 23 0 0 0,0 1 0 0 0,0 0 0 0 0,0 0 0 0 0,0 0 0 0 0,0-1 0 0 0,24-23 0 0 0,0 0 0 0 0,0 0 0 0 0,0 0 0 0 0,-1 0 0 0 0,1-23 0 0 0,0-1 0 0 0,-24 0 0 0 0,24 24 0 0 0,-24-24 0 0 0,23 24 0 0 0,-23-24 0 0 0,24 24 0 0 0,-24-23 0 0 0,0-1 0 0 0,24 24 0 0 0,-24-24 0 0 0,24 24 0 0 0,-24-24 0 0 0,0 1 0 0 0,0-1 0 0 0,0 0 0 0 0,24 24 0 0 0,-24-24 0 0 0,0 24-16383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Qw4w9WgXcQ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.xml"/><Relationship Id="rId42" Type="http://schemas.openxmlformats.org/officeDocument/2006/relationships/image" Target="../media/image21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5.xml"/><Relationship Id="rId16" Type="http://schemas.openxmlformats.org/officeDocument/2006/relationships/image" Target="../media/image9.png"/><Relationship Id="rId11" Type="http://schemas.openxmlformats.org/officeDocument/2006/relationships/customXml" Target="../ink/ink6.xml"/><Relationship Id="rId32" Type="http://schemas.openxmlformats.org/officeDocument/2006/relationships/image" Target="../media/image16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40.xml"/><Relationship Id="rId5" Type="http://schemas.openxmlformats.org/officeDocument/2006/relationships/customXml" Target="../ink/ink3.xml"/><Relationship Id="rId90" Type="http://schemas.openxmlformats.org/officeDocument/2006/relationships/image" Target="../media/image45.png"/><Relationship Id="rId14" Type="http://schemas.openxmlformats.org/officeDocument/2006/relationships/image" Target="../media/image8.png"/><Relationship Id="rId22" Type="http://schemas.openxmlformats.org/officeDocument/2006/relationships/image" Target="../media/image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image" Target="../media/image5.png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3.xml"/><Relationship Id="rId3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1.png"/><Relationship Id="rId41" Type="http://schemas.openxmlformats.org/officeDocument/2006/relationships/customXml" Target="../ink/ink21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6.png"/><Relationship Id="rId31" Type="http://schemas.openxmlformats.org/officeDocument/2006/relationships/customXml" Target="../ink/ink16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9.png"/><Relationship Id="rId81" Type="http://schemas.openxmlformats.org/officeDocument/2006/relationships/customXml" Target="../ink/ink41.xml"/><Relationship Id="rId86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9" Type="http://schemas.openxmlformats.org/officeDocument/2006/relationships/customXml" Target="../ink/ink20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8.xml"/><Relationship Id="rId76" Type="http://schemas.openxmlformats.org/officeDocument/2006/relationships/image" Target="../media/image38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2" Type="http://schemas.openxmlformats.org/officeDocument/2006/relationships/image" Target="../media/image2.png"/><Relationship Id="rId29" Type="http://schemas.openxmlformats.org/officeDocument/2006/relationships/customXml" Target="../ink/ink15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66" Type="http://schemas.openxmlformats.org/officeDocument/2006/relationships/image" Target="../media/image33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Barcode Database Initial Design &amp; Concepts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Jeremy Yao, </a:t>
            </a:r>
            <a:r>
              <a:rPr lang="en-US" dirty="0" err="1">
                <a:cs typeface="Calibri"/>
              </a:rPr>
              <a:t>Samiul</a:t>
            </a:r>
            <a:r>
              <a:rPr lang="en-US" dirty="0">
                <a:cs typeface="Calibri"/>
              </a:rPr>
              <a:t> Islam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3BE3-53DB-4622-91BA-C252D54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Categorization Page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A06A6E-59F6-4236-9B6D-CE03134F0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887" y="1825625"/>
            <a:ext cx="6420226" cy="4351338"/>
          </a:xfr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4A1B3D0-A937-4625-A175-D3409D71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46" y="2740758"/>
            <a:ext cx="2301386" cy="64379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2218B14-C5B2-4607-B3A4-A19EBEF9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76" y="2398835"/>
            <a:ext cx="10509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3243-2E0C-4BAB-8FDC-2BA39BEB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Successfully Input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58DF1D-4F9E-4269-A721-FA22DCF06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889" y="1825625"/>
            <a:ext cx="6250221" cy="4351338"/>
          </a:xfrm>
        </p:spPr>
      </p:pic>
    </p:spTree>
    <p:extLst>
      <p:ext uri="{BB962C8B-B14F-4D97-AF65-F5344CB8AC3E}">
        <p14:creationId xmlns:p14="http://schemas.microsoft.com/office/powerpoint/2010/main" val="21740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67F0-FCA3-472B-97FA-983FB63B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Error Window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36E282-E2DF-41BC-927D-356A160D3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487" y="2801144"/>
            <a:ext cx="4391025" cy="2400300"/>
          </a:xfrm>
        </p:spPr>
      </p:pic>
    </p:spTree>
    <p:extLst>
      <p:ext uri="{BB962C8B-B14F-4D97-AF65-F5344CB8AC3E}">
        <p14:creationId xmlns:p14="http://schemas.microsoft.com/office/powerpoint/2010/main" val="291755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BE39-D641-4291-B9F4-CCC1C4B3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CSV Formatting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7CB045-A110-4CC5-8B35-38999702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858" y="3425980"/>
            <a:ext cx="5384067" cy="16656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F259F-0113-4C48-9A3F-84C7F2FA5839}"/>
              </a:ext>
            </a:extLst>
          </p:cNvPr>
          <p:cNvSpPr txBox="1"/>
          <p:nvPr/>
        </p:nvSpPr>
        <p:spPr>
          <a:xfrm>
            <a:off x="837344" y="1642152"/>
            <a:ext cx="105173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Top row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Contains categories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Program should determine what categories exist from here (no 1st time setup needed if it exists)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BARCODE IS ALWAYS THE FIRST COLUMN!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Other rows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User input items</a:t>
            </a:r>
          </a:p>
        </p:txBody>
      </p:sp>
    </p:spTree>
    <p:extLst>
      <p:ext uri="{BB962C8B-B14F-4D97-AF65-F5344CB8AC3E}">
        <p14:creationId xmlns:p14="http://schemas.microsoft.com/office/powerpoint/2010/main" val="414236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6A28-426C-4BF4-9C0A-814E3D31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046331F4-2463-4539-A189-06261B7D03D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33453"/>
            <a:ext cx="12192000" cy="6887307"/>
          </a:xfrm>
        </p:spPr>
      </p:pic>
    </p:spTree>
    <p:extLst>
      <p:ext uri="{BB962C8B-B14F-4D97-AF65-F5344CB8AC3E}">
        <p14:creationId xmlns:p14="http://schemas.microsoft.com/office/powerpoint/2010/main" val="259281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3BE3-53DB-4622-91BA-C252D54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Categorization Page (Old)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79F992-318D-4566-B8BF-434722378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961" y="1688856"/>
            <a:ext cx="6310078" cy="4351338"/>
          </a:xfrm>
        </p:spPr>
      </p:pic>
    </p:spTree>
    <p:extLst>
      <p:ext uri="{BB962C8B-B14F-4D97-AF65-F5344CB8AC3E}">
        <p14:creationId xmlns:p14="http://schemas.microsoft.com/office/powerpoint/2010/main" val="178499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C637-642B-4110-9360-14586D69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Definition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90EE-87FF-4D4B-BF06-9C1BF18E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Create a program that can store and classify barcodes</a:t>
            </a:r>
          </a:p>
          <a:p>
            <a:r>
              <a:rPr lang="en-US" dirty="0">
                <a:cs typeface="Calibri"/>
              </a:rPr>
              <a:t>Develop code in a collaborative setting</a:t>
            </a:r>
          </a:p>
          <a:p>
            <a:r>
              <a:rPr lang="en-US" dirty="0">
                <a:cs typeface="Calibri"/>
              </a:rPr>
              <a:t>Use a VCS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0AA1FE-B18D-43E7-9F24-C5FB2005A826}"/>
                  </a:ext>
                </a:extLst>
              </p14:cNvPr>
              <p14:cNvContentPartPr/>
              <p14:nvPr/>
            </p14:nvContentPartPr>
            <p14:xfrm>
              <a:off x="7251843" y="2020584"/>
              <a:ext cx="9524" cy="95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0AA1FE-B18D-43E7-9F24-C5FB2005A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5167" y="1544384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7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C86C-338A-4270-B052-666907A5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Objectives and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406A-8F17-4288-B616-F1BA0003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Barcodes shall be stored inside of a file, database, or a spreadsheet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Items will be stored inside of a .csv file</a:t>
            </a:r>
          </a:p>
          <a:p>
            <a:r>
              <a:rPr lang="en-US" dirty="0">
                <a:ea typeface="+mn-lt"/>
                <a:cs typeface="+mn-lt"/>
              </a:rPr>
              <a:t>Classification of items</a:t>
            </a:r>
          </a:p>
          <a:p>
            <a:pPr lvl="1"/>
            <a:r>
              <a:rPr lang="en-US" dirty="0">
                <a:cs typeface="Calibri"/>
              </a:rPr>
              <a:t>Each barcode and its respective object shall be classified by user definition or auto generation</a:t>
            </a:r>
          </a:p>
          <a:p>
            <a:r>
              <a:rPr lang="en-US" dirty="0">
                <a:cs typeface="Calibri"/>
              </a:rPr>
              <a:t>Input</a:t>
            </a:r>
          </a:p>
          <a:p>
            <a:pPr lvl="1"/>
            <a:r>
              <a:rPr lang="en-US" dirty="0">
                <a:cs typeface="Calibri"/>
              </a:rPr>
              <a:t>For now, the user shall be able to input the barcode number string into the program. </a:t>
            </a:r>
          </a:p>
          <a:p>
            <a:r>
              <a:rPr lang="en-US" dirty="0">
                <a:cs typeface="Calibri"/>
              </a:rPr>
              <a:t>GUI</a:t>
            </a:r>
          </a:p>
          <a:p>
            <a:pPr lvl="1"/>
            <a:r>
              <a:rPr lang="en-US" dirty="0">
                <a:cs typeface="Calibri"/>
              </a:rPr>
              <a:t>The program will utilize JavaFX framework. </a:t>
            </a:r>
          </a:p>
          <a:p>
            <a:r>
              <a:rPr lang="en-US" dirty="0">
                <a:cs typeface="Calibri"/>
              </a:rPr>
              <a:t>Collaboration</a:t>
            </a:r>
          </a:p>
          <a:p>
            <a:pPr lvl="1"/>
            <a:r>
              <a:rPr lang="en-US" dirty="0">
                <a:cs typeface="Calibri"/>
              </a:rPr>
              <a:t>Communicate via Discord, use </a:t>
            </a:r>
            <a:r>
              <a:rPr lang="en-US" dirty="0" err="1">
                <a:cs typeface="Calibri"/>
              </a:rPr>
              <a:t>Github</a:t>
            </a:r>
            <a:r>
              <a:rPr lang="en-US" dirty="0">
                <a:cs typeface="Calibri"/>
              </a:rPr>
              <a:t>/Git to version control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7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078D-6612-4EB1-A9E7-83737181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Initial Design and Concepts (Jeremy)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37E6-0CD1-4D84-ACCD-17021FD0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Class hierarchies &amp; general structure</a:t>
            </a:r>
          </a:p>
          <a:p>
            <a:r>
              <a:rPr lang="en-US">
                <a:cs typeface="Calibri"/>
              </a:rPr>
              <a:t>GUI Windows</a:t>
            </a:r>
          </a:p>
          <a:p>
            <a:r>
              <a:rPr lang="en-US">
                <a:cs typeface="Calibri"/>
              </a:rPr>
              <a:t>CSV Structure &amp; Formatting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13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C6A-D142-4A71-AF33-C79D144A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Heirarchy &amp; General Structure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3600FE-FE85-4264-B28E-517D5999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2" y="1490980"/>
            <a:ext cx="9142046" cy="52217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A36FC0-C14F-4B34-8976-14C3F498F868}"/>
                  </a:ext>
                </a:extLst>
              </p14:cNvPr>
              <p14:cNvContentPartPr/>
              <p14:nvPr/>
            </p14:nvContentPartPr>
            <p14:xfrm>
              <a:off x="1892157" y="5950448"/>
              <a:ext cx="38099" cy="71437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A36FC0-C14F-4B34-8976-14C3F498F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6600" y="5932724"/>
                <a:ext cx="69531" cy="750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BE28BD-37FC-47BD-A127-8983DB5AAD5E}"/>
                  </a:ext>
                </a:extLst>
              </p14:cNvPr>
              <p14:cNvContentPartPr/>
              <p14:nvPr/>
            </p14:nvContentPartPr>
            <p14:xfrm>
              <a:off x="1900719" y="5933325"/>
              <a:ext cx="1428749" cy="7334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BE28BD-37FC-47BD-A127-8983DB5AAD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2738" y="5915760"/>
                <a:ext cx="1464351" cy="768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1DB327-1976-4732-B351-4CB3FB00C139}"/>
                  </a:ext>
                </a:extLst>
              </p14:cNvPr>
              <p14:cNvContentPartPr/>
              <p14:nvPr/>
            </p14:nvContentPartPr>
            <p14:xfrm>
              <a:off x="1943528" y="6087438"/>
              <a:ext cx="209549" cy="209549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1DB327-1976-4732-B351-4CB3FB00C1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6300" y="6069858"/>
                <a:ext cx="244357" cy="24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2783A5-1839-4241-BA0B-E12889ABFE14}"/>
                  </a:ext>
                </a:extLst>
              </p14:cNvPr>
              <p14:cNvContentPartPr/>
              <p14:nvPr/>
            </p14:nvContentPartPr>
            <p14:xfrm>
              <a:off x="2106202" y="6095999"/>
              <a:ext cx="76200" cy="18097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2783A5-1839-4241-BA0B-E12889ABFE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8481" y="6077901"/>
                <a:ext cx="111287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AF8E13-6D97-4C66-BDF5-48D72284A07D}"/>
                  </a:ext>
                </a:extLst>
              </p14:cNvPr>
              <p14:cNvContentPartPr/>
              <p14:nvPr/>
            </p14:nvContentPartPr>
            <p14:xfrm>
              <a:off x="2268876" y="6113124"/>
              <a:ext cx="114300" cy="16192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AF8E13-6D97-4C66-BDF5-48D72284A0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0809" y="6095252"/>
                <a:ext cx="150802" cy="19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EF4710-1B57-43AE-B3BA-F9A4F947881C}"/>
                  </a:ext>
                </a:extLst>
              </p14:cNvPr>
              <p14:cNvContentPartPr/>
              <p14:nvPr/>
            </p14:nvContentPartPr>
            <p14:xfrm>
              <a:off x="2422988" y="6147370"/>
              <a:ext cx="76200" cy="1238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EF4710-1B57-43AE-B3BA-F9A4F94788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5267" y="6128833"/>
                <a:ext cx="111287" cy="16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043DD7-F4C2-40CD-B812-3B24BAB27387}"/>
                  </a:ext>
                </a:extLst>
              </p14:cNvPr>
              <p14:cNvContentPartPr/>
              <p14:nvPr/>
            </p14:nvContentPartPr>
            <p14:xfrm>
              <a:off x="2637033" y="6138808"/>
              <a:ext cx="85725" cy="1333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043DD7-F4C2-40CD-B812-3B24BAB273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19458" y="6121703"/>
                <a:ext cx="121235" cy="167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EBA5C9-3587-410E-A72B-4A0DAE54930F}"/>
                  </a:ext>
                </a:extLst>
              </p14:cNvPr>
              <p14:cNvContentPartPr/>
              <p14:nvPr/>
            </p14:nvContentPartPr>
            <p14:xfrm>
              <a:off x="1960651" y="6387101"/>
              <a:ext cx="152399" cy="14287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EBA5C9-3587-410E-A72B-4A0DAE5493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42889" y="6369462"/>
                <a:ext cx="187568" cy="177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E1F7AE-4F11-4397-9D79-B6DA54EFB635}"/>
                  </a:ext>
                </a:extLst>
              </p14:cNvPr>
              <p14:cNvContentPartPr/>
              <p14:nvPr/>
            </p14:nvContentPartPr>
            <p14:xfrm>
              <a:off x="2149011" y="6489842"/>
              <a:ext cx="9524" cy="666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E1F7AE-4F11-4397-9D79-B6DA54EFB63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82335" y="6472737"/>
                <a:ext cx="952400" cy="10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5C0207F-9DFE-47B9-906B-E9EDF06FFC0E}"/>
                  </a:ext>
                </a:extLst>
              </p14:cNvPr>
              <p14:cNvContentPartPr/>
              <p14:nvPr/>
            </p14:nvContentPartPr>
            <p14:xfrm>
              <a:off x="2149011" y="6369978"/>
              <a:ext cx="9524" cy="95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5C0207F-9DFE-47B9-906B-E9EDF06FFC0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82335" y="5893778"/>
                <a:ext cx="952400" cy="9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2C32F2-5F8A-4D00-AC4D-3E2C52B10157}"/>
                  </a:ext>
                </a:extLst>
              </p14:cNvPr>
              <p14:cNvContentPartPr/>
              <p14:nvPr/>
            </p14:nvContentPartPr>
            <p14:xfrm>
              <a:off x="2251752" y="6438471"/>
              <a:ext cx="123825" cy="15239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2C32F2-5F8A-4D00-AC4D-3E2C52B101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33215" y="6421064"/>
                <a:ext cx="160528" cy="187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BC123B-5235-44B3-8403-406831BB2BAA}"/>
                  </a:ext>
                </a:extLst>
              </p14:cNvPr>
              <p14:cNvContentPartPr/>
              <p14:nvPr/>
            </p14:nvContentPartPr>
            <p14:xfrm>
              <a:off x="2371618" y="6421348"/>
              <a:ext cx="142874" cy="171449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BC123B-5235-44B3-8403-406831BB2BA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53979" y="6403736"/>
                <a:ext cx="177799" cy="20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2B795E-0428-4066-B31B-D358C4E12FB4}"/>
                  </a:ext>
                </a:extLst>
              </p14:cNvPr>
              <p14:cNvContentPartPr/>
              <p14:nvPr/>
            </p14:nvContentPartPr>
            <p14:xfrm>
              <a:off x="2482921" y="6344292"/>
              <a:ext cx="57149" cy="257174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2B795E-0428-4066-B31B-D358C4E12FB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65811" y="6326643"/>
                <a:ext cx="91028" cy="292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11BD41-BEEE-436F-BE3D-76D39C6A47B2}"/>
                  </a:ext>
                </a:extLst>
              </p14:cNvPr>
              <p14:cNvContentPartPr/>
              <p14:nvPr/>
            </p14:nvContentPartPr>
            <p14:xfrm>
              <a:off x="2611348" y="6464157"/>
              <a:ext cx="76200" cy="15239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11BD41-BEEE-436F-BE3D-76D39C6A47B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93627" y="6446395"/>
                <a:ext cx="111287" cy="187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6FD31-7EE2-4B2A-95EE-1413F32E655C}"/>
                  </a:ext>
                </a:extLst>
              </p14:cNvPr>
              <p14:cNvContentPartPr/>
              <p14:nvPr/>
            </p14:nvContentPartPr>
            <p14:xfrm>
              <a:off x="2756898" y="6395663"/>
              <a:ext cx="304800" cy="21907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6FD31-7EE2-4B2A-95EE-1413F32E65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39115" y="6378321"/>
                <a:ext cx="340010" cy="25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098B4E-C969-4320-881B-CE8DED43623B}"/>
                  </a:ext>
                </a:extLst>
              </p14:cNvPr>
              <p14:cNvContentPartPr/>
              <p14:nvPr/>
            </p14:nvContentPartPr>
            <p14:xfrm>
              <a:off x="3441843" y="5162763"/>
              <a:ext cx="1743074" cy="11334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098B4E-C969-4320-881B-CE8DED43623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24243" y="5145075"/>
                <a:ext cx="1778632" cy="1169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D48388-4A9E-470D-98C9-7B1F6ED2BD32}"/>
                  </a:ext>
                </a:extLst>
              </p14:cNvPr>
              <p14:cNvContentPartPr/>
              <p14:nvPr/>
            </p14:nvContentPartPr>
            <p14:xfrm>
              <a:off x="3510337" y="5548044"/>
              <a:ext cx="114300" cy="20954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D48388-4A9E-470D-98C9-7B1F6ED2BD3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91902" y="5530464"/>
                <a:ext cx="150802" cy="244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0ED308-740A-4AE2-9E65-ADB86692CEEF}"/>
                  </a:ext>
                </a:extLst>
              </p14:cNvPr>
              <p14:cNvContentPartPr/>
              <p14:nvPr/>
            </p14:nvContentPartPr>
            <p14:xfrm>
              <a:off x="3664449" y="5505235"/>
              <a:ext cx="133350" cy="18097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0ED308-740A-4AE2-9E65-ADB86692CE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47344" y="5487499"/>
                <a:ext cx="167909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D50E28A-E73B-4270-8733-6F4EBDBB63D1}"/>
                  </a:ext>
                </a:extLst>
              </p14:cNvPr>
              <p14:cNvContentPartPr/>
              <p14:nvPr/>
            </p14:nvContentPartPr>
            <p14:xfrm>
              <a:off x="3801437" y="5402494"/>
              <a:ext cx="295275" cy="21907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D50E28A-E73B-4270-8733-6F4EBDBB63D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83713" y="5384798"/>
                <a:ext cx="330368" cy="25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B698CD-6A83-4A6B-8AAB-6EBFBCC7B5BC}"/>
                  </a:ext>
                </a:extLst>
              </p14:cNvPr>
              <p14:cNvContentPartPr/>
              <p14:nvPr/>
            </p14:nvContentPartPr>
            <p14:xfrm>
              <a:off x="3664449" y="5907640"/>
              <a:ext cx="9524" cy="1143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B698CD-6A83-4A6B-8AAB-6EBFBCC7B5B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97773" y="5889205"/>
                <a:ext cx="952400" cy="150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E3553B-0E9C-4E83-A24B-E47DB0D80B4E}"/>
                  </a:ext>
                </a:extLst>
              </p14:cNvPr>
              <p14:cNvContentPartPr/>
              <p14:nvPr/>
            </p14:nvContentPartPr>
            <p14:xfrm>
              <a:off x="3681573" y="5779213"/>
              <a:ext cx="9524" cy="9524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E3553B-0E9C-4E83-A24B-E47DB0D80B4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14897" y="5760546"/>
                <a:ext cx="952400" cy="4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4D00DA-3B3F-413C-8874-9B738227B503}"/>
                  </a:ext>
                </a:extLst>
              </p14:cNvPr>
              <p14:cNvContentPartPr/>
              <p14:nvPr/>
            </p14:nvContentPartPr>
            <p14:xfrm>
              <a:off x="3715820" y="5753528"/>
              <a:ext cx="95249" cy="190499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4D00DA-3B3F-413C-8874-9B738227B50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97712" y="5735351"/>
                <a:ext cx="131103" cy="226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DE0F5D-BA9B-455B-B902-394C0B2C20B5}"/>
                  </a:ext>
                </a:extLst>
              </p14:cNvPr>
              <p14:cNvContentPartPr/>
              <p14:nvPr/>
            </p14:nvContentPartPr>
            <p14:xfrm>
              <a:off x="3844246" y="5685033"/>
              <a:ext cx="66675" cy="18097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DE0F5D-BA9B-455B-B902-394C0B2C20B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26792" y="5666935"/>
                <a:ext cx="101234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1818C90-E096-47B5-933D-984036987E8C}"/>
                  </a:ext>
                </a:extLst>
              </p14:cNvPr>
              <p14:cNvContentPartPr/>
              <p14:nvPr/>
            </p14:nvContentPartPr>
            <p14:xfrm>
              <a:off x="3972674" y="5667910"/>
              <a:ext cx="9524" cy="21907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1818C90-E096-47B5-933D-984036987E8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96474" y="5650568"/>
                <a:ext cx="952400" cy="25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2214F5-FE1A-40B5-A91B-50A97222E3B6}"/>
                  </a:ext>
                </a:extLst>
              </p14:cNvPr>
              <p14:cNvContentPartPr/>
              <p14:nvPr/>
            </p14:nvContentPartPr>
            <p14:xfrm>
              <a:off x="3921302" y="5702157"/>
              <a:ext cx="66675" cy="3809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2214F5-FE1A-40B5-A91B-50A97222E3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03848" y="5686282"/>
                <a:ext cx="101234" cy="69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8242F64-21D0-467D-80CB-907C5DFC456E}"/>
                  </a:ext>
                </a:extLst>
              </p14:cNvPr>
              <p14:cNvContentPartPr/>
              <p14:nvPr/>
            </p14:nvContentPartPr>
            <p14:xfrm>
              <a:off x="4058291" y="5607978"/>
              <a:ext cx="85725" cy="14287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8242F64-21D0-467D-80CB-907C5DFC456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40716" y="5590339"/>
                <a:ext cx="121235" cy="177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5D1FA0-E662-420B-B8AD-BE0DC56BEB05}"/>
                  </a:ext>
                </a:extLst>
              </p14:cNvPr>
              <p14:cNvContentPartPr/>
              <p14:nvPr/>
            </p14:nvContentPartPr>
            <p14:xfrm>
              <a:off x="4186718" y="5488112"/>
              <a:ext cx="123825" cy="228599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5D1FA0-E662-420B-B8AD-BE0DC56BEB0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68552" y="5470692"/>
                <a:ext cx="160528" cy="263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F33F54-2267-43A4-87F9-99A76C93C7E4}"/>
                  </a:ext>
                </a:extLst>
              </p14:cNvPr>
              <p14:cNvContentPartPr/>
              <p14:nvPr/>
            </p14:nvContentPartPr>
            <p14:xfrm>
              <a:off x="4315146" y="5428179"/>
              <a:ext cx="104774" cy="15239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F33F54-2267-43A4-87F9-99A76C93C7E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97195" y="5410772"/>
                <a:ext cx="141042" cy="187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524155C-7DC2-45F2-AE53-C742083760F1}"/>
                  </a:ext>
                </a:extLst>
              </p14:cNvPr>
              <p14:cNvContentPartPr/>
              <p14:nvPr/>
            </p14:nvContentPartPr>
            <p14:xfrm>
              <a:off x="4477819" y="5325438"/>
              <a:ext cx="85725" cy="161924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524155C-7DC2-45F2-AE53-C742083760F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59885" y="5307566"/>
                <a:ext cx="121235" cy="19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6154CF-1791-480F-9491-F0ADB5ACC29A}"/>
                  </a:ext>
                </a:extLst>
              </p14:cNvPr>
              <p14:cNvContentPartPr/>
              <p14:nvPr/>
            </p14:nvContentPartPr>
            <p14:xfrm>
              <a:off x="1592494" y="5556606"/>
              <a:ext cx="104774" cy="190499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6154CF-1791-480F-9491-F0ADB5ACC29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74543" y="5538792"/>
                <a:ext cx="141042" cy="226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795C36D-93F6-4C1B-B4B5-F4A3D8C145CE}"/>
                  </a:ext>
                </a:extLst>
              </p14:cNvPr>
              <p14:cNvContentPartPr/>
              <p14:nvPr/>
            </p14:nvContentPartPr>
            <p14:xfrm>
              <a:off x="1780854" y="5582291"/>
              <a:ext cx="161924" cy="1809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795C36D-93F6-4C1B-B4B5-F4A3D8C145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63339" y="5564555"/>
                <a:ext cx="197311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8834F3-57DD-4FC0-BCAF-0CE2ACD2A6E2}"/>
                  </a:ext>
                </a:extLst>
              </p14:cNvPr>
              <p14:cNvContentPartPr/>
              <p14:nvPr/>
            </p14:nvContentPartPr>
            <p14:xfrm>
              <a:off x="2003460" y="5599415"/>
              <a:ext cx="114300" cy="152399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8834F3-57DD-4FC0-BCAF-0CE2ACD2A6E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985393" y="5582008"/>
                <a:ext cx="150802" cy="187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A1546B8-2985-4FF4-9B33-F707FDFB708B}"/>
                  </a:ext>
                </a:extLst>
              </p14:cNvPr>
              <p14:cNvContentPartPr/>
              <p14:nvPr/>
            </p14:nvContentPartPr>
            <p14:xfrm>
              <a:off x="2294561" y="5616539"/>
              <a:ext cx="180975" cy="200024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A1546B8-2985-4FF4-9B33-F707FDFB708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276463" y="5598654"/>
                <a:ext cx="216808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DB3113-7D12-43D6-AC8F-5E2528168BDF}"/>
                  </a:ext>
                </a:extLst>
              </p14:cNvPr>
              <p14:cNvContentPartPr/>
              <p14:nvPr/>
            </p14:nvContentPartPr>
            <p14:xfrm>
              <a:off x="2559977" y="5607977"/>
              <a:ext cx="114300" cy="152399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DB3113-7D12-43D6-AC8F-5E2528168BD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41910" y="5590215"/>
                <a:ext cx="150802" cy="187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9880BF-0809-4171-9FE6-37D4143B54D7}"/>
                  </a:ext>
                </a:extLst>
              </p14:cNvPr>
              <p14:cNvContentPartPr/>
              <p14:nvPr/>
            </p14:nvContentPartPr>
            <p14:xfrm>
              <a:off x="2714090" y="5616539"/>
              <a:ext cx="161924" cy="161924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9880BF-0809-4171-9FE6-37D4143B54D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696575" y="5599024"/>
                <a:ext cx="197311" cy="19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6F0E11-E6FD-4AC8-8253-8AA48068EC17}"/>
                  </a:ext>
                </a:extLst>
              </p14:cNvPr>
              <p14:cNvContentPartPr/>
              <p14:nvPr/>
            </p14:nvContentPartPr>
            <p14:xfrm>
              <a:off x="2842516" y="5565168"/>
              <a:ext cx="152399" cy="29527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6F0E11-E6FD-4AC8-8253-8AA48068EC1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825109" y="5547444"/>
                <a:ext cx="187568" cy="330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D1E05D-05A7-4986-B103-454B018784EE}"/>
                  </a:ext>
                </a:extLst>
              </p14:cNvPr>
              <p14:cNvContentPartPr/>
              <p14:nvPr/>
            </p14:nvContentPartPr>
            <p14:xfrm>
              <a:off x="3501775" y="5034337"/>
              <a:ext cx="57149" cy="38099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D1E05D-05A7-4986-B103-454B018784E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85007" y="5014891"/>
                <a:ext cx="91028" cy="77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594D065-B7B9-414F-980B-3F834CAC2423}"/>
                  </a:ext>
                </a:extLst>
              </p14:cNvPr>
              <p14:cNvContentPartPr/>
              <p14:nvPr/>
            </p14:nvContentPartPr>
            <p14:xfrm>
              <a:off x="3296292" y="4871662"/>
              <a:ext cx="1743074" cy="18097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594D065-B7B9-414F-980B-3F834CAC24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278692" y="4853926"/>
                <a:ext cx="1778632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437781A-7715-49F6-A42D-96520A9D0312}"/>
                  </a:ext>
                </a:extLst>
              </p14:cNvPr>
              <p14:cNvContentPartPr/>
              <p14:nvPr/>
            </p14:nvContentPartPr>
            <p14:xfrm>
              <a:off x="3818562" y="5111392"/>
              <a:ext cx="9524" cy="1238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437781A-7715-49F6-A42D-96520A9D031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351886" y="5093226"/>
                <a:ext cx="952400" cy="16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613B8C-9E65-4B26-B4F8-84F944734E69}"/>
                  </a:ext>
                </a:extLst>
              </p14:cNvPr>
              <p14:cNvContentPartPr/>
              <p14:nvPr/>
            </p14:nvContentPartPr>
            <p14:xfrm>
              <a:off x="3852808" y="5068584"/>
              <a:ext cx="171449" cy="142874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613B8C-9E65-4B26-B4F8-84F944734E6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835196" y="5050945"/>
                <a:ext cx="207033" cy="177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BF39885-ECF3-436F-924D-50996BA0B84B}"/>
                  </a:ext>
                </a:extLst>
              </p14:cNvPr>
              <p14:cNvContentPartPr/>
              <p14:nvPr/>
            </p14:nvContentPartPr>
            <p14:xfrm>
              <a:off x="4058292" y="5068584"/>
              <a:ext cx="104774" cy="171449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BF39885-ECF3-436F-924D-50996BA0B84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40341" y="5050612"/>
                <a:ext cx="141042" cy="207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4C8EEF8-3B59-48C4-8B88-8EDF4C607366}"/>
                  </a:ext>
                </a:extLst>
              </p14:cNvPr>
              <p14:cNvContentPartPr/>
              <p14:nvPr/>
            </p14:nvContentPartPr>
            <p14:xfrm>
              <a:off x="4255213" y="5025774"/>
              <a:ext cx="9524" cy="18097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4C8EEF8-3B59-48C4-8B88-8EDF4C60736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79013" y="5007676"/>
                <a:ext cx="952400" cy="216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5DE8275-D95B-4137-809E-D2A2F36F9704}"/>
                  </a:ext>
                </a:extLst>
              </p14:cNvPr>
              <p14:cNvContentPartPr/>
              <p14:nvPr/>
            </p14:nvContentPartPr>
            <p14:xfrm>
              <a:off x="4178157" y="5111393"/>
              <a:ext cx="238124" cy="28574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5DE8275-D95B-4137-809E-D2A2F36F970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160307" y="5091947"/>
                <a:ext cx="273468" cy="67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4AE110E-C525-4DFE-ADD2-1D21269349B3}"/>
                  </a:ext>
                </a:extLst>
              </p14:cNvPr>
              <p14:cNvContentPartPr/>
              <p14:nvPr/>
            </p14:nvContentPartPr>
            <p14:xfrm>
              <a:off x="4383640" y="5042898"/>
              <a:ext cx="342899" cy="152399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4AE110E-C525-4DFE-ADD2-1D21269349B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365631" y="5025136"/>
                <a:ext cx="378558" cy="1875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3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A5B-0873-437A-9570-CE586E92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 UI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49E5F40-1428-4971-B833-ACB2502B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1456610"/>
            <a:ext cx="7207738" cy="472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C5ED-E2B8-47D6-8389-3C1A5CFC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 UI (1st Time File Setup)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417E82-59D3-4987-A897-99EADDF8E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603" y="1825625"/>
            <a:ext cx="6148793" cy="4351338"/>
          </a:xfrm>
        </p:spPr>
      </p:pic>
    </p:spTree>
    <p:extLst>
      <p:ext uri="{BB962C8B-B14F-4D97-AF65-F5344CB8AC3E}">
        <p14:creationId xmlns:p14="http://schemas.microsoft.com/office/powerpoint/2010/main" val="374667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A5B-0873-437A-9570-CE586E92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 UI (Direct Input)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FB8BB45-34AA-47BC-8021-DB3C955D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323" y="1386344"/>
            <a:ext cx="7901353" cy="54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C0B6-FCD2-4580-9A6A-0E37AC8A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 UI (Image)</a:t>
            </a:r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A79678-C3B7-4E34-80FD-FC19D7F4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611" y="1327395"/>
            <a:ext cx="7586393" cy="5201261"/>
          </a:xfrm>
        </p:spPr>
      </p:pic>
    </p:spTree>
    <p:extLst>
      <p:ext uri="{BB962C8B-B14F-4D97-AF65-F5344CB8AC3E}">
        <p14:creationId xmlns:p14="http://schemas.microsoft.com/office/powerpoint/2010/main" val="40619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96FD7F9B1CB442ABE3AB4D973A9932" ma:contentTypeVersion="2" ma:contentTypeDescription="Create a new document." ma:contentTypeScope="" ma:versionID="b9593ef3e4ad43a8237bcd2bc5687bf6">
  <xsd:schema xmlns:xsd="http://www.w3.org/2001/XMLSchema" xmlns:xs="http://www.w3.org/2001/XMLSchema" xmlns:p="http://schemas.microsoft.com/office/2006/metadata/properties" xmlns:ns2="baf46075-09be-49a3-ac4f-499b178865f9" targetNamespace="http://schemas.microsoft.com/office/2006/metadata/properties" ma:root="true" ma:fieldsID="be0e9a67415c95eca33f5b677a6ce2fa" ns2:_="">
    <xsd:import namespace="baf46075-09be-49a3-ac4f-499b178865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46075-09be-49a3-ac4f-499b17886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33387F-04F4-4893-9562-DECA1177EC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615073-961D-4AAC-BA44-F5E73F9EFD14}">
  <ds:schemaRefs>
    <ds:schemaRef ds:uri="baf46075-09be-49a3-ac4f-499b178865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8E80810-D663-483A-B0A2-48B04D1BD8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Barcode Database Initial Design &amp; Concepts</vt:lpstr>
      <vt:lpstr>Problem Definition</vt:lpstr>
      <vt:lpstr>Objectives and Specs</vt:lpstr>
      <vt:lpstr>Initial Design and Concepts (Jeremy)</vt:lpstr>
      <vt:lpstr>Class Heirarchy &amp; General Structure</vt:lpstr>
      <vt:lpstr>Start UI</vt:lpstr>
      <vt:lpstr>Start UI (1st Time File Setup)</vt:lpstr>
      <vt:lpstr>Start UI (Direct Input)</vt:lpstr>
      <vt:lpstr>Start UI (Image)</vt:lpstr>
      <vt:lpstr>Categorization Page</vt:lpstr>
      <vt:lpstr>Successfully Input</vt:lpstr>
      <vt:lpstr>Error Window</vt:lpstr>
      <vt:lpstr>CSV Formatting</vt:lpstr>
      <vt:lpstr>PowerPoint Presentation</vt:lpstr>
      <vt:lpstr>Categorization Page (Old)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53</cp:revision>
  <dcterms:created xsi:type="dcterms:W3CDTF">2020-06-19T22:48:20Z</dcterms:created>
  <dcterms:modified xsi:type="dcterms:W3CDTF">2020-06-22T21:12:35Z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0x0101006496FD7F9B1CB442ABE3AB4D973A9932</vt:lpwstr>
  </property>
</Properties>
</file>