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38CEE-351C-46BF-B49B-8A5E3D1DB4A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D4D1D4D-6368-45EA-8857-B71E1F0D448E}">
      <dgm:prSet phldrT="[Text]"/>
      <dgm:spPr/>
      <dgm:t>
        <a:bodyPr/>
        <a:lstStyle/>
        <a:p>
          <a:r>
            <a:rPr lang="en-US" dirty="0"/>
            <a:t>Obtain information</a:t>
          </a:r>
          <a:endParaRPr lang="en-UM" dirty="0"/>
        </a:p>
      </dgm:t>
    </dgm:pt>
    <dgm:pt modelId="{66921EF6-0AD9-4DA4-8E23-F3DB4CED60CD}" type="parTrans" cxnId="{9C9E46D8-173C-4EBB-BD3E-C0D6F652AB91}">
      <dgm:prSet/>
      <dgm:spPr/>
      <dgm:t>
        <a:bodyPr/>
        <a:lstStyle/>
        <a:p>
          <a:endParaRPr lang="en-UM"/>
        </a:p>
      </dgm:t>
    </dgm:pt>
    <dgm:pt modelId="{2E718410-6611-49B5-9F57-66206F544BAC}" type="sibTrans" cxnId="{9C9E46D8-173C-4EBB-BD3E-C0D6F652AB91}">
      <dgm:prSet/>
      <dgm:spPr/>
      <dgm:t>
        <a:bodyPr/>
        <a:lstStyle/>
        <a:p>
          <a:endParaRPr lang="en-UM"/>
        </a:p>
      </dgm:t>
    </dgm:pt>
    <dgm:pt modelId="{75BBFC04-7330-4023-B58C-E024BA48B8E5}">
      <dgm:prSet phldrT="[Text]"/>
      <dgm:spPr/>
      <dgm:t>
        <a:bodyPr/>
        <a:lstStyle/>
        <a:p>
          <a:r>
            <a:rPr lang="en-US" dirty="0"/>
            <a:t>Strategize</a:t>
          </a:r>
          <a:endParaRPr lang="en-UM" dirty="0"/>
        </a:p>
      </dgm:t>
    </dgm:pt>
    <dgm:pt modelId="{44B3576B-B795-45DF-ADD9-EA6513A2781B}" type="parTrans" cxnId="{3CF6D87F-CD20-465B-A2BE-ABE22A1D9E13}">
      <dgm:prSet/>
      <dgm:spPr/>
      <dgm:t>
        <a:bodyPr/>
        <a:lstStyle/>
        <a:p>
          <a:endParaRPr lang="en-UM"/>
        </a:p>
      </dgm:t>
    </dgm:pt>
    <dgm:pt modelId="{834B1E6C-4F6C-422D-8202-BB4C766CD802}" type="sibTrans" cxnId="{3CF6D87F-CD20-465B-A2BE-ABE22A1D9E13}">
      <dgm:prSet/>
      <dgm:spPr/>
      <dgm:t>
        <a:bodyPr/>
        <a:lstStyle/>
        <a:p>
          <a:endParaRPr lang="en-UM"/>
        </a:p>
      </dgm:t>
    </dgm:pt>
    <dgm:pt modelId="{98C63948-5779-4512-837C-EB5812155F9F}">
      <dgm:prSet phldrT="[Text]"/>
      <dgm:spPr/>
      <dgm:t>
        <a:bodyPr/>
        <a:lstStyle/>
        <a:p>
          <a:r>
            <a:rPr lang="en-US" dirty="0"/>
            <a:t>Collect evidence</a:t>
          </a:r>
          <a:endParaRPr lang="en-UM" dirty="0"/>
        </a:p>
      </dgm:t>
    </dgm:pt>
    <dgm:pt modelId="{D2927953-C44E-4523-81F3-9389DD9E019F}" type="parTrans" cxnId="{8CF61687-D540-45EE-A7C1-498BCF29980A}">
      <dgm:prSet/>
      <dgm:spPr/>
      <dgm:t>
        <a:bodyPr/>
        <a:lstStyle/>
        <a:p>
          <a:endParaRPr lang="en-UM"/>
        </a:p>
      </dgm:t>
    </dgm:pt>
    <dgm:pt modelId="{1AA2115E-01AB-49EC-901F-406A8A484B94}" type="sibTrans" cxnId="{8CF61687-D540-45EE-A7C1-498BCF29980A}">
      <dgm:prSet/>
      <dgm:spPr/>
      <dgm:t>
        <a:bodyPr/>
        <a:lstStyle/>
        <a:p>
          <a:endParaRPr lang="en-UM"/>
        </a:p>
      </dgm:t>
    </dgm:pt>
    <dgm:pt modelId="{DE79B5C4-0532-4A20-890D-F83A0BA29FC7}">
      <dgm:prSet phldrT="[Text]"/>
      <dgm:spPr/>
      <dgm:t>
        <a:bodyPr/>
        <a:lstStyle/>
        <a:p>
          <a:r>
            <a:rPr lang="en-US" dirty="0"/>
            <a:t>Analyze</a:t>
          </a:r>
          <a:endParaRPr lang="en-UM" dirty="0"/>
        </a:p>
      </dgm:t>
    </dgm:pt>
    <dgm:pt modelId="{88938CB8-B5C4-4327-91D0-C17A84CE730A}" type="parTrans" cxnId="{1FC31885-0C21-41DE-B9DA-5173D4A5E235}">
      <dgm:prSet/>
      <dgm:spPr/>
      <dgm:t>
        <a:bodyPr/>
        <a:lstStyle/>
        <a:p>
          <a:endParaRPr lang="en-UM"/>
        </a:p>
      </dgm:t>
    </dgm:pt>
    <dgm:pt modelId="{86032469-0863-46EF-8679-E0C7AA184451}" type="sibTrans" cxnId="{1FC31885-0C21-41DE-B9DA-5173D4A5E235}">
      <dgm:prSet/>
      <dgm:spPr/>
      <dgm:t>
        <a:bodyPr/>
        <a:lstStyle/>
        <a:p>
          <a:endParaRPr lang="en-UM"/>
        </a:p>
      </dgm:t>
    </dgm:pt>
    <dgm:pt modelId="{394EE827-F097-4FBE-940A-6ED19BA866BE}">
      <dgm:prSet phldrT="[Text]"/>
      <dgm:spPr/>
      <dgm:t>
        <a:bodyPr/>
        <a:lstStyle/>
        <a:p>
          <a:r>
            <a:rPr lang="en-US" dirty="0"/>
            <a:t>Report</a:t>
          </a:r>
          <a:endParaRPr lang="en-UM" dirty="0"/>
        </a:p>
      </dgm:t>
    </dgm:pt>
    <dgm:pt modelId="{D2562DCD-C861-4767-BC70-E541FE7E3B13}" type="parTrans" cxnId="{A4B5CE44-A561-4427-BD60-ADB284D68AD9}">
      <dgm:prSet/>
      <dgm:spPr/>
      <dgm:t>
        <a:bodyPr/>
        <a:lstStyle/>
        <a:p>
          <a:endParaRPr lang="en-UM"/>
        </a:p>
      </dgm:t>
    </dgm:pt>
    <dgm:pt modelId="{087DA44F-A7EC-4560-8830-A49C0BCF8198}" type="sibTrans" cxnId="{A4B5CE44-A561-4427-BD60-ADB284D68AD9}">
      <dgm:prSet/>
      <dgm:spPr/>
      <dgm:t>
        <a:bodyPr/>
        <a:lstStyle/>
        <a:p>
          <a:endParaRPr lang="en-UM"/>
        </a:p>
      </dgm:t>
    </dgm:pt>
    <dgm:pt modelId="{6F0BC190-B487-4A10-AEF9-02E29EBDD22B}" type="pres">
      <dgm:prSet presAssocID="{54838CEE-351C-46BF-B49B-8A5E3D1DB4A4}" presName="CompostProcess" presStyleCnt="0">
        <dgm:presLayoutVars>
          <dgm:dir/>
          <dgm:resizeHandles val="exact"/>
        </dgm:presLayoutVars>
      </dgm:prSet>
      <dgm:spPr/>
    </dgm:pt>
    <dgm:pt modelId="{243EBA3F-6E56-49FB-8DA8-709A5C2D627A}" type="pres">
      <dgm:prSet presAssocID="{54838CEE-351C-46BF-B49B-8A5E3D1DB4A4}" presName="arrow" presStyleLbl="bgShp" presStyleIdx="0" presStyleCnt="1" custLinFactNeighborX="1393" custLinFactNeighborY="-16028"/>
      <dgm:spPr/>
    </dgm:pt>
    <dgm:pt modelId="{E6CEE1C1-B3D4-4C31-A0BF-D412DC94C949}" type="pres">
      <dgm:prSet presAssocID="{54838CEE-351C-46BF-B49B-8A5E3D1DB4A4}" presName="linearProcess" presStyleCnt="0"/>
      <dgm:spPr/>
    </dgm:pt>
    <dgm:pt modelId="{F8360400-9882-4EB7-8830-D0110D805EBD}" type="pres">
      <dgm:prSet presAssocID="{7D4D1D4D-6368-45EA-8857-B71E1F0D448E}" presName="textNode" presStyleLbl="node1" presStyleIdx="0" presStyleCnt="5">
        <dgm:presLayoutVars>
          <dgm:bulletEnabled val="1"/>
        </dgm:presLayoutVars>
      </dgm:prSet>
      <dgm:spPr/>
    </dgm:pt>
    <dgm:pt modelId="{57A2882D-1959-413E-8CE6-83D4A2792EC8}" type="pres">
      <dgm:prSet presAssocID="{2E718410-6611-49B5-9F57-66206F544BAC}" presName="sibTrans" presStyleCnt="0"/>
      <dgm:spPr/>
    </dgm:pt>
    <dgm:pt modelId="{0A6E3BE4-E39C-4751-819F-87BB6018AE19}" type="pres">
      <dgm:prSet presAssocID="{75BBFC04-7330-4023-B58C-E024BA48B8E5}" presName="textNode" presStyleLbl="node1" presStyleIdx="1" presStyleCnt="5">
        <dgm:presLayoutVars>
          <dgm:bulletEnabled val="1"/>
        </dgm:presLayoutVars>
      </dgm:prSet>
      <dgm:spPr/>
    </dgm:pt>
    <dgm:pt modelId="{61BC08BA-C762-4E2F-B4BA-A4BD99EB08D5}" type="pres">
      <dgm:prSet presAssocID="{834B1E6C-4F6C-422D-8202-BB4C766CD802}" presName="sibTrans" presStyleCnt="0"/>
      <dgm:spPr/>
    </dgm:pt>
    <dgm:pt modelId="{3CCF28DC-1182-4080-99E4-4A9376EE3905}" type="pres">
      <dgm:prSet presAssocID="{98C63948-5779-4512-837C-EB5812155F9F}" presName="textNode" presStyleLbl="node1" presStyleIdx="2" presStyleCnt="5">
        <dgm:presLayoutVars>
          <dgm:bulletEnabled val="1"/>
        </dgm:presLayoutVars>
      </dgm:prSet>
      <dgm:spPr/>
    </dgm:pt>
    <dgm:pt modelId="{B14DEA64-EBCD-4E8D-AD55-F22BED081AF7}" type="pres">
      <dgm:prSet presAssocID="{1AA2115E-01AB-49EC-901F-406A8A484B94}" presName="sibTrans" presStyleCnt="0"/>
      <dgm:spPr/>
    </dgm:pt>
    <dgm:pt modelId="{4C6BA1F6-22CF-44E9-9486-C18AF1ED7B3A}" type="pres">
      <dgm:prSet presAssocID="{DE79B5C4-0532-4A20-890D-F83A0BA29FC7}" presName="textNode" presStyleLbl="node1" presStyleIdx="3" presStyleCnt="5">
        <dgm:presLayoutVars>
          <dgm:bulletEnabled val="1"/>
        </dgm:presLayoutVars>
      </dgm:prSet>
      <dgm:spPr/>
    </dgm:pt>
    <dgm:pt modelId="{B88AFB60-2634-45CC-8035-AB4982DC2AC3}" type="pres">
      <dgm:prSet presAssocID="{86032469-0863-46EF-8679-E0C7AA184451}" presName="sibTrans" presStyleCnt="0"/>
      <dgm:spPr/>
    </dgm:pt>
    <dgm:pt modelId="{F649C217-2609-450F-9B02-93821599534C}" type="pres">
      <dgm:prSet presAssocID="{394EE827-F097-4FBE-940A-6ED19BA866B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A6BF00E-EB50-4A7B-8815-0FBA9FF3AE22}" type="presOf" srcId="{394EE827-F097-4FBE-940A-6ED19BA866BE}" destId="{F649C217-2609-450F-9B02-93821599534C}" srcOrd="0" destOrd="0" presId="urn:microsoft.com/office/officeart/2005/8/layout/hProcess9"/>
    <dgm:cxn modelId="{2C70E012-D473-43BD-B231-805D867A22BE}" type="presOf" srcId="{DE79B5C4-0532-4A20-890D-F83A0BA29FC7}" destId="{4C6BA1F6-22CF-44E9-9486-C18AF1ED7B3A}" srcOrd="0" destOrd="0" presId="urn:microsoft.com/office/officeart/2005/8/layout/hProcess9"/>
    <dgm:cxn modelId="{273C8C19-F606-4370-84B9-E5C05045A707}" type="presOf" srcId="{7D4D1D4D-6368-45EA-8857-B71E1F0D448E}" destId="{F8360400-9882-4EB7-8830-D0110D805EBD}" srcOrd="0" destOrd="0" presId="urn:microsoft.com/office/officeart/2005/8/layout/hProcess9"/>
    <dgm:cxn modelId="{A4B5CE44-A561-4427-BD60-ADB284D68AD9}" srcId="{54838CEE-351C-46BF-B49B-8A5E3D1DB4A4}" destId="{394EE827-F097-4FBE-940A-6ED19BA866BE}" srcOrd="4" destOrd="0" parTransId="{D2562DCD-C861-4767-BC70-E541FE7E3B13}" sibTransId="{087DA44F-A7EC-4560-8830-A49C0BCF8198}"/>
    <dgm:cxn modelId="{09BB6E7D-A4B5-45FB-A4C9-1ADB183385A9}" type="presOf" srcId="{98C63948-5779-4512-837C-EB5812155F9F}" destId="{3CCF28DC-1182-4080-99E4-4A9376EE3905}" srcOrd="0" destOrd="0" presId="urn:microsoft.com/office/officeart/2005/8/layout/hProcess9"/>
    <dgm:cxn modelId="{3CF6D87F-CD20-465B-A2BE-ABE22A1D9E13}" srcId="{54838CEE-351C-46BF-B49B-8A5E3D1DB4A4}" destId="{75BBFC04-7330-4023-B58C-E024BA48B8E5}" srcOrd="1" destOrd="0" parTransId="{44B3576B-B795-45DF-ADD9-EA6513A2781B}" sibTransId="{834B1E6C-4F6C-422D-8202-BB4C766CD802}"/>
    <dgm:cxn modelId="{1FC31885-0C21-41DE-B9DA-5173D4A5E235}" srcId="{54838CEE-351C-46BF-B49B-8A5E3D1DB4A4}" destId="{DE79B5C4-0532-4A20-890D-F83A0BA29FC7}" srcOrd="3" destOrd="0" parTransId="{88938CB8-B5C4-4327-91D0-C17A84CE730A}" sibTransId="{86032469-0863-46EF-8679-E0C7AA184451}"/>
    <dgm:cxn modelId="{8CF61687-D540-45EE-A7C1-498BCF29980A}" srcId="{54838CEE-351C-46BF-B49B-8A5E3D1DB4A4}" destId="{98C63948-5779-4512-837C-EB5812155F9F}" srcOrd="2" destOrd="0" parTransId="{D2927953-C44E-4523-81F3-9389DD9E019F}" sibTransId="{1AA2115E-01AB-49EC-901F-406A8A484B94}"/>
    <dgm:cxn modelId="{96A056AC-BF98-48F5-BD89-E346FD1E000B}" type="presOf" srcId="{54838CEE-351C-46BF-B49B-8A5E3D1DB4A4}" destId="{6F0BC190-B487-4A10-AEF9-02E29EBDD22B}" srcOrd="0" destOrd="0" presId="urn:microsoft.com/office/officeart/2005/8/layout/hProcess9"/>
    <dgm:cxn modelId="{157E59D0-C967-479F-A837-E433731488D5}" type="presOf" srcId="{75BBFC04-7330-4023-B58C-E024BA48B8E5}" destId="{0A6E3BE4-E39C-4751-819F-87BB6018AE19}" srcOrd="0" destOrd="0" presId="urn:microsoft.com/office/officeart/2005/8/layout/hProcess9"/>
    <dgm:cxn modelId="{9C9E46D8-173C-4EBB-BD3E-C0D6F652AB91}" srcId="{54838CEE-351C-46BF-B49B-8A5E3D1DB4A4}" destId="{7D4D1D4D-6368-45EA-8857-B71E1F0D448E}" srcOrd="0" destOrd="0" parTransId="{66921EF6-0AD9-4DA4-8E23-F3DB4CED60CD}" sibTransId="{2E718410-6611-49B5-9F57-66206F544BAC}"/>
    <dgm:cxn modelId="{256C1D08-E77D-4606-B990-882B6A9D79D1}" type="presParOf" srcId="{6F0BC190-B487-4A10-AEF9-02E29EBDD22B}" destId="{243EBA3F-6E56-49FB-8DA8-709A5C2D627A}" srcOrd="0" destOrd="0" presId="urn:microsoft.com/office/officeart/2005/8/layout/hProcess9"/>
    <dgm:cxn modelId="{892DE4D2-C5D5-46B9-9832-23EDD1EDF4D6}" type="presParOf" srcId="{6F0BC190-B487-4A10-AEF9-02E29EBDD22B}" destId="{E6CEE1C1-B3D4-4C31-A0BF-D412DC94C949}" srcOrd="1" destOrd="0" presId="urn:microsoft.com/office/officeart/2005/8/layout/hProcess9"/>
    <dgm:cxn modelId="{16B654F6-1637-42B8-A4E3-AF1E058C7991}" type="presParOf" srcId="{E6CEE1C1-B3D4-4C31-A0BF-D412DC94C949}" destId="{F8360400-9882-4EB7-8830-D0110D805EBD}" srcOrd="0" destOrd="0" presId="urn:microsoft.com/office/officeart/2005/8/layout/hProcess9"/>
    <dgm:cxn modelId="{92BD1110-0F85-4A12-9921-2949B8123F1B}" type="presParOf" srcId="{E6CEE1C1-B3D4-4C31-A0BF-D412DC94C949}" destId="{57A2882D-1959-413E-8CE6-83D4A2792EC8}" srcOrd="1" destOrd="0" presId="urn:microsoft.com/office/officeart/2005/8/layout/hProcess9"/>
    <dgm:cxn modelId="{1821A0F0-DC35-41B7-96E6-9D0D81FCA07F}" type="presParOf" srcId="{E6CEE1C1-B3D4-4C31-A0BF-D412DC94C949}" destId="{0A6E3BE4-E39C-4751-819F-87BB6018AE19}" srcOrd="2" destOrd="0" presId="urn:microsoft.com/office/officeart/2005/8/layout/hProcess9"/>
    <dgm:cxn modelId="{6468C725-7146-4CA2-ADE6-BFC445683CA0}" type="presParOf" srcId="{E6CEE1C1-B3D4-4C31-A0BF-D412DC94C949}" destId="{61BC08BA-C762-4E2F-B4BA-A4BD99EB08D5}" srcOrd="3" destOrd="0" presId="urn:microsoft.com/office/officeart/2005/8/layout/hProcess9"/>
    <dgm:cxn modelId="{B4F9B62B-020A-47E2-934D-D1DCF0AB940E}" type="presParOf" srcId="{E6CEE1C1-B3D4-4C31-A0BF-D412DC94C949}" destId="{3CCF28DC-1182-4080-99E4-4A9376EE3905}" srcOrd="4" destOrd="0" presId="urn:microsoft.com/office/officeart/2005/8/layout/hProcess9"/>
    <dgm:cxn modelId="{954AD1E5-14C7-407C-A63E-F7189C7CFA16}" type="presParOf" srcId="{E6CEE1C1-B3D4-4C31-A0BF-D412DC94C949}" destId="{B14DEA64-EBCD-4E8D-AD55-F22BED081AF7}" srcOrd="5" destOrd="0" presId="urn:microsoft.com/office/officeart/2005/8/layout/hProcess9"/>
    <dgm:cxn modelId="{7579AEF6-0CE7-4101-81E4-4174D546E7CC}" type="presParOf" srcId="{E6CEE1C1-B3D4-4C31-A0BF-D412DC94C949}" destId="{4C6BA1F6-22CF-44E9-9486-C18AF1ED7B3A}" srcOrd="6" destOrd="0" presId="urn:microsoft.com/office/officeart/2005/8/layout/hProcess9"/>
    <dgm:cxn modelId="{34198735-55B3-40EB-8C6E-DDEFC0E6C4B0}" type="presParOf" srcId="{E6CEE1C1-B3D4-4C31-A0BF-D412DC94C949}" destId="{B88AFB60-2634-45CC-8035-AB4982DC2AC3}" srcOrd="7" destOrd="0" presId="urn:microsoft.com/office/officeart/2005/8/layout/hProcess9"/>
    <dgm:cxn modelId="{C4B7D18E-364F-4840-B3E0-DD720C810E07}" type="presParOf" srcId="{E6CEE1C1-B3D4-4C31-A0BF-D412DC94C949}" destId="{F649C217-2609-450F-9B02-93821599534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EBA3F-6E56-49FB-8DA8-709A5C2D627A}">
      <dsp:nvSpPr>
        <dsp:cNvPr id="0" name=""/>
        <dsp:cNvSpPr/>
      </dsp:nvSpPr>
      <dsp:spPr>
        <a:xfrm>
          <a:off x="70583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60400-9882-4EB7-8830-D0110D805EBD}">
      <dsp:nvSpPr>
        <dsp:cNvPr id="0" name=""/>
        <dsp:cNvSpPr/>
      </dsp:nvSpPr>
      <dsp:spPr>
        <a:xfrm>
          <a:off x="1240" y="1625600"/>
          <a:ext cx="155525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Obtain information</a:t>
          </a:r>
          <a:endParaRPr lang="en-UM" sz="2000" kern="1200" dirty="0"/>
        </a:p>
      </dsp:txBody>
      <dsp:txXfrm>
        <a:off x="77161" y="1701521"/>
        <a:ext cx="1403411" cy="2015624"/>
      </dsp:txXfrm>
    </dsp:sp>
    <dsp:sp modelId="{0A6E3BE4-E39C-4751-819F-87BB6018AE19}">
      <dsp:nvSpPr>
        <dsp:cNvPr id="0" name=""/>
        <dsp:cNvSpPr/>
      </dsp:nvSpPr>
      <dsp:spPr>
        <a:xfrm>
          <a:off x="1643806" y="1625600"/>
          <a:ext cx="155525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Strategize</a:t>
          </a:r>
          <a:endParaRPr lang="en-UM" sz="2000" kern="1200" dirty="0"/>
        </a:p>
      </dsp:txBody>
      <dsp:txXfrm>
        <a:off x="1719727" y="1701521"/>
        <a:ext cx="1403411" cy="2015624"/>
      </dsp:txXfrm>
    </dsp:sp>
    <dsp:sp modelId="{3CCF28DC-1182-4080-99E4-4A9376EE3905}">
      <dsp:nvSpPr>
        <dsp:cNvPr id="0" name=""/>
        <dsp:cNvSpPr/>
      </dsp:nvSpPr>
      <dsp:spPr>
        <a:xfrm>
          <a:off x="3286373" y="1625600"/>
          <a:ext cx="155525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evidence</a:t>
          </a:r>
          <a:endParaRPr lang="en-UM" sz="2000" kern="1200" dirty="0"/>
        </a:p>
      </dsp:txBody>
      <dsp:txXfrm>
        <a:off x="3362294" y="1701521"/>
        <a:ext cx="1403411" cy="2015624"/>
      </dsp:txXfrm>
    </dsp:sp>
    <dsp:sp modelId="{4C6BA1F6-22CF-44E9-9486-C18AF1ED7B3A}">
      <dsp:nvSpPr>
        <dsp:cNvPr id="0" name=""/>
        <dsp:cNvSpPr/>
      </dsp:nvSpPr>
      <dsp:spPr>
        <a:xfrm>
          <a:off x="4928939" y="1625600"/>
          <a:ext cx="155525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</a:t>
          </a:r>
          <a:endParaRPr lang="en-UM" sz="2000" kern="1200" dirty="0"/>
        </a:p>
      </dsp:txBody>
      <dsp:txXfrm>
        <a:off x="5004860" y="1701521"/>
        <a:ext cx="1403411" cy="2015624"/>
      </dsp:txXfrm>
    </dsp:sp>
    <dsp:sp modelId="{F649C217-2609-450F-9B02-93821599534C}">
      <dsp:nvSpPr>
        <dsp:cNvPr id="0" name=""/>
        <dsp:cNvSpPr/>
      </dsp:nvSpPr>
      <dsp:spPr>
        <a:xfrm>
          <a:off x="6571505" y="1625600"/>
          <a:ext cx="155525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Report</a:t>
          </a:r>
          <a:endParaRPr lang="en-UM" sz="2000" kern="1200" dirty="0"/>
        </a:p>
      </dsp:txBody>
      <dsp:txXfrm>
        <a:off x="6647426" y="1701521"/>
        <a:ext cx="1403411" cy="201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9B54-952F-ED40-BD4C-A31696C9B2F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838DC-A4D2-A544-905E-743A288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F384D-BA9E-7647-9D80-50514FB492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7964A-5281-40AE-9321-A40C4EB2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441" y="192115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84F48-3664-4224-A859-9DFA1C305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441" y="440082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3DDC-2B51-423E-AAD0-F6DF55CD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9DC9-4CD3-4982-A30C-D41F3B75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BE24-F9A7-4544-A719-6FD3945C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34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CD5A21-F0BF-2B46-841F-F10CFDC38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D20C7-843F-48FF-B5ED-587C64F0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A88C-95EB-4053-8458-AB8F1D7B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7718-69DB-45DA-84C2-2BA67BF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102C-3712-4AF1-8A44-F088F20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420D-8649-44D7-899E-9175385F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5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949E8-4B28-C54D-954A-ED0B2889AA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5B6A1-4CEA-46C7-A8C8-443C908F3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0674-5E3F-4CC8-BFEE-46B786CA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9E87-8E6E-4D91-BC50-FFA1EA01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1499-3952-407E-8A59-38F804B0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F23B-9C86-4D6D-99A2-EF6EDA6F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7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9A8534-A82D-B84B-B2C9-ADDA9DBB0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12AF3-E5D0-4EB0-B27E-5C3012F5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C100-9F0E-40D6-9AE6-01ADCE4D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7A42-B680-4B0A-B515-02DED3BC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8C54-5F1C-41A5-B7AE-6373089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B0A-2D6A-45DD-A9E8-786CDF2E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83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C031256-0889-F84F-BFD0-19AED66A1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C14C6-794A-4784-A05B-4BF6DA9F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5F17F-15A5-419F-802E-6BBBF93C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7996-5023-455C-8DB3-78AB2DF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5389-A214-4245-B7E8-FD5BCD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B0C5-45B0-43C6-9E54-4CCD995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2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40C8C1-5667-E048-9AD2-223A77E55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E9449-7B80-4CEA-A8D8-448205D2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F2A7-72B6-4E58-82F7-41F8680EA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5951-2E1F-4042-A524-8CB2EA01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AAE1-8A09-4B9C-B122-AD715A93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7C02B-B34D-4A33-BDE2-3E6C7D9F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EED1-10E2-40B5-9926-1B595A39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080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045BAE-E5B9-ED44-88C7-C9130FB8C7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883FC7-CD06-48E8-849F-5A6A405C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AAD6-9841-4E4B-AF11-3512F4A0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8329-5D8B-488D-942F-416D9890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3D558-04CB-4878-9F87-867D71BD6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C163E-4382-44A1-9AEC-15B9A456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88F3A-6348-4090-BC36-79EC699F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74F04-D558-4D7C-8A5A-84E9B18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D73-837D-4F8C-8330-FC5D99F0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68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AC40BF-C622-7B43-8014-7935EE177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FF5C2-F638-4329-BD44-A96A039A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27A86-098F-4E95-AF7D-2C522134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06BB-1C2C-4F11-9C8A-4DEDB957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534D7-39A3-41D0-95EC-5B9FCDDE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7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E24F57-A250-9642-A105-20C96D4D9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D53C-A3AC-4499-A421-6638B7F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00115-89B1-439D-910B-D8ABF0B3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D2026-5D6B-4B1D-BC7B-695E856E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7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8C4B1-A853-7C46-8389-45E2A885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643DC-8A35-4637-B52F-AF8B6B2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10A9-3D0D-4CE4-AE60-750FF27B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A3031-249A-4366-9978-73FD0E50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A20C6-DBA0-4E5A-A401-607A3071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9805D-E5A2-493D-83EC-ACB4D1A8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B5D1-CC26-4235-80FC-5D1E81EA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3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B06B28-8E91-3E40-AFFF-EDCCD0111F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7BE5D5-0872-4C03-B009-CE0D0269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D78D3-878E-49BC-B739-1BB61652F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9E3F-E8FE-4576-AC8B-B396715D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FB5A8-F377-43AA-915C-06DB99F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A741-F11A-4552-BE93-91542AF9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6A88-001B-4608-95CD-2EC42A88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1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9130-0EC0-47D5-BFFF-3F27EDAD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A3D9-480A-439D-81B8-BF696D10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9DCE-B707-4508-BDD8-0FCC70C54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33F7-AD7A-4A5E-B1B0-1C889837F4AB}" type="datetimeFigureOut">
              <a:rPr lang="id-ID" smtClean="0"/>
              <a:t>20/09/2022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2825-BD1E-4165-B9A1-44C66CFA7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A7B2-6C67-4F10-A31E-0B12BC60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id-ID" dirty="0"/>
            </a:br>
            <a:br>
              <a:rPr lang="id-ID" dirty="0"/>
            </a:br>
            <a:r>
              <a:rPr lang="en-GB" dirty="0"/>
              <a:t>COMP6348001</a:t>
            </a:r>
            <a:r>
              <a:rPr lang="fr-FR" altLang="en-US" dirty="0"/>
              <a:t> </a:t>
            </a:r>
            <a:br>
              <a:rPr lang="en-US" altLang="en-US" dirty="0"/>
            </a:br>
            <a:r>
              <a:rPr lang="en-US" dirty="0"/>
              <a:t>Network Forensics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441" y="4571508"/>
            <a:ext cx="9144000" cy="17478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Network Forensics Course</a:t>
            </a:r>
          </a:p>
          <a:p>
            <a:r>
              <a:rPr lang="id-ID" dirty="0"/>
              <a:t>Session 1</a:t>
            </a:r>
          </a:p>
          <a:p>
            <a:endParaRPr lang="id-ID" dirty="0"/>
          </a:p>
          <a:p>
            <a:r>
              <a:rPr lang="id-ID" dirty="0"/>
              <a:t>Ardimas Andi Purwita</a:t>
            </a:r>
          </a:p>
          <a:p>
            <a:r>
              <a:rPr lang="id-ID" dirty="0" err="1"/>
              <a:t>ardimas.purwita@binus.edu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86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6057-05CB-470A-126C-CD8BAA64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prepare for our future activities?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9C2D-84D0-E30A-CC4B-24B814F7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28028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9B8995D-DEAA-4148-8887-62ADA819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53EA-3A60-7E99-C05C-3C32D8BB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Goal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111E-FBDF-8707-1AAB-215CF1EA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give you an idea what we will do for the rest of the semester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261511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933CC-0EA5-B9A2-28DB-86AFDDE4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4" y="291335"/>
            <a:ext cx="5734345" cy="6509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5147A-C70B-9784-15CA-58BBE6E2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1" y="1525471"/>
            <a:ext cx="6293173" cy="2184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943BE-5B91-119C-4CA5-DAEE8264B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3" y="4100566"/>
            <a:ext cx="5524784" cy="1231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CCB613-8323-E70F-0ED8-50A7CFF1D014}"/>
              </a:ext>
            </a:extLst>
          </p:cNvPr>
          <p:cNvSpPr txBox="1"/>
          <p:nvPr/>
        </p:nvSpPr>
        <p:spPr>
          <a:xfrm>
            <a:off x="976112" y="5723112"/>
            <a:ext cx="493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You’re </a:t>
            </a:r>
            <a:r>
              <a:rPr lang="en-US" sz="2800" b="1" dirty="0" err="1">
                <a:solidFill>
                  <a:srgbClr val="FF0000"/>
                </a:solidFill>
              </a:rPr>
              <a:t>gonna</a:t>
            </a:r>
            <a:r>
              <a:rPr lang="en-US" sz="2800" b="1" dirty="0">
                <a:solidFill>
                  <a:srgbClr val="FF0000"/>
                </a:solidFill>
              </a:rPr>
              <a:t> play detective!! :D</a:t>
            </a:r>
            <a:endParaRPr lang="en-UM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1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89AF-BF6C-3579-971D-5B846CC8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Forensics Methodology: OSCAR</a:t>
            </a:r>
            <a:endParaRPr lang="en-UM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2F7D95C-47F1-9B8D-FB84-B19CD0269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772588"/>
              </p:ext>
            </p:extLst>
          </p:nvPr>
        </p:nvGraphicFramePr>
        <p:xfrm>
          <a:off x="2187211" y="12628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83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A681-7975-B084-3E35-30530BA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Information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C59F-14DA-35D9-D572-8076FED1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forensic investigator, you will collect both the </a:t>
            </a:r>
            <a:r>
              <a:rPr lang="en-US" i="1" dirty="0"/>
              <a:t>information</a:t>
            </a:r>
            <a:r>
              <a:rPr lang="en-US" dirty="0"/>
              <a:t> and the </a:t>
            </a:r>
            <a:r>
              <a:rPr lang="en-US" i="1" dirty="0"/>
              <a:t>environment</a:t>
            </a:r>
            <a:r>
              <a:rPr lang="en-US" dirty="0"/>
              <a:t> about the incident</a:t>
            </a:r>
          </a:p>
          <a:p>
            <a:r>
              <a:rPr lang="en-US" dirty="0"/>
              <a:t>Information:</a:t>
            </a:r>
          </a:p>
          <a:p>
            <a:pPr lvl="1"/>
            <a:r>
              <a:rPr lang="en-US" dirty="0"/>
              <a:t>description (e.g., date, timestamp, incident discovery, persons involved, </a:t>
            </a:r>
            <a:r>
              <a:rPr lang="en-US" dirty="0" err="1"/>
              <a:t>etc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actions taken since discovery,</a:t>
            </a:r>
          </a:p>
          <a:p>
            <a:pPr lvl="1"/>
            <a:r>
              <a:rPr lang="en-US" dirty="0"/>
              <a:t>legal issues,</a:t>
            </a:r>
          </a:p>
          <a:p>
            <a:pPr lvl="1"/>
            <a:r>
              <a:rPr lang="en-US" dirty="0"/>
              <a:t>structure organization,</a:t>
            </a:r>
          </a:p>
          <a:p>
            <a:pPr lvl="1"/>
            <a:r>
              <a:rPr lang="en-US" dirty="0"/>
              <a:t>internal network topology,</a:t>
            </a:r>
          </a:p>
          <a:p>
            <a:pPr lvl="1"/>
            <a:r>
              <a:rPr lang="en-US" dirty="0"/>
              <a:t>objectives,</a:t>
            </a:r>
          </a:p>
          <a:p>
            <a:pPr lvl="1"/>
            <a:endParaRPr lang="en-US" dirty="0"/>
          </a:p>
          <a:p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410038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1182-1548-EC04-4E50-DD4F51AF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Strategize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F087-9D80-A9CC-2F25-96CD8FDE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issue </a:t>
            </a:r>
            <a:r>
              <a:rPr lang="en-US" dirty="0">
                <a:sym typeface="Wingdings" panose="05000000000000000000" pitchFamily="2" charset="2"/>
              </a:rPr>
              <a:t> data can be volatile!</a:t>
            </a:r>
          </a:p>
          <a:p>
            <a:r>
              <a:rPr lang="en-US" dirty="0">
                <a:sym typeface="Wingdings" panose="05000000000000000000" pitchFamily="2" charset="2"/>
              </a:rPr>
              <a:t>Strategy to acquire evidence</a:t>
            </a:r>
          </a:p>
          <a:p>
            <a:r>
              <a:rPr lang="en-US" dirty="0">
                <a:sym typeface="Wingdings" panose="05000000000000000000" pitchFamily="2" charset="2"/>
              </a:rPr>
              <a:t>Strategy what type of evidence that will be acquired</a:t>
            </a:r>
          </a:p>
          <a:p>
            <a:r>
              <a:rPr lang="en-US" dirty="0">
                <a:sym typeface="Wingdings" panose="05000000000000000000" pitchFamily="2" charset="2"/>
              </a:rPr>
              <a:t>Estimate the resources and the cost for the investigation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361679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DBB5-2D11-0F49-A2D2-DE390758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Evidence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9FB5-0722-3A89-82DD-3CC18251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evidence in network forensics? TBA in the next session</a:t>
            </a:r>
          </a:p>
          <a:p>
            <a:r>
              <a:rPr lang="en-US" dirty="0"/>
              <a:t>But, during the investigation, all activities need to be logged</a:t>
            </a:r>
          </a:p>
          <a:p>
            <a:r>
              <a:rPr lang="en-US" dirty="0"/>
              <a:t>Why? Because everything will be presented in the court</a:t>
            </a:r>
          </a:p>
          <a:p>
            <a:r>
              <a:rPr lang="en-US" dirty="0"/>
              <a:t>Therefore, during the evidence acquisition or during the investigation, as a forensic investigator we need to be mindful that we don’t change the state of evidence</a:t>
            </a:r>
          </a:p>
          <a:p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56133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38C2-27CC-60C0-B1BB-28893B6C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82DE-E386-AECC-33FF-EDD207F1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the chronological order of an incidence</a:t>
            </a:r>
          </a:p>
          <a:p>
            <a:r>
              <a:rPr lang="en-US" dirty="0"/>
              <a:t>To do that, we need to be able to:</a:t>
            </a:r>
          </a:p>
          <a:p>
            <a:pPr lvl="1"/>
            <a:r>
              <a:rPr lang="en-US" dirty="0"/>
              <a:t>find places to look into,</a:t>
            </a:r>
          </a:p>
          <a:p>
            <a:pPr lvl="1"/>
            <a:r>
              <a:rPr lang="en-US" dirty="0"/>
              <a:t>correlate information that have been gathered,</a:t>
            </a:r>
          </a:p>
          <a:p>
            <a:pPr lvl="1"/>
            <a:r>
              <a:rPr lang="en-US" dirty="0"/>
              <a:t>Eventually answer the who, the what, the how, the where, and the why (depending on the original objective of the investigation)</a:t>
            </a:r>
          </a:p>
          <a:p>
            <a:pPr lvl="1"/>
            <a:endParaRPr lang="en-US" dirty="0"/>
          </a:p>
          <a:p>
            <a:r>
              <a:rPr lang="en-US" dirty="0"/>
              <a:t>Beware of many false positives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403331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E917-4549-94B4-19E3-1603F5DF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004F-FC3B-621D-073C-2A81574E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Convey the information</a:t>
            </a:r>
          </a:p>
          <a:p>
            <a:r>
              <a:rPr lang="en-US" dirty="0"/>
              <a:t>The report might need to be presented during a court activity</a:t>
            </a:r>
          </a:p>
          <a:p>
            <a:r>
              <a:rPr lang="en-US" dirty="0"/>
              <a:t>Therefore, the language in the report must be able to be understood by non-technical persons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366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 NEW Template" id="{046C6411-F055-A94E-B13C-F49386263581}" vid="{DC491E26-D291-B941-9147-52182D86E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</TotalTime>
  <Words>317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COMP6348001  Network Forensics</vt:lpstr>
      <vt:lpstr>Main Goal</vt:lpstr>
      <vt:lpstr>PowerPoint Presentation</vt:lpstr>
      <vt:lpstr>Network Forensics Methodology: OSCAR</vt:lpstr>
      <vt:lpstr>Obtain Information</vt:lpstr>
      <vt:lpstr>Strategize</vt:lpstr>
      <vt:lpstr>Collect Evidence</vt:lpstr>
      <vt:lpstr>Analyze</vt:lpstr>
      <vt:lpstr>Reporting</vt:lpstr>
      <vt:lpstr>What you need to prepare for our future activities?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COMP6573001  Cloud and Distributed Systems</dc:title>
  <dc:creator>PURWITA Ardimas</dc:creator>
  <cp:lastModifiedBy>Ardimas Andi Purwita</cp:lastModifiedBy>
  <cp:revision>30</cp:revision>
  <dcterms:created xsi:type="dcterms:W3CDTF">2021-09-26T04:33:34Z</dcterms:created>
  <dcterms:modified xsi:type="dcterms:W3CDTF">2022-09-20T14:58:43Z</dcterms:modified>
</cp:coreProperties>
</file>