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2" r:id="rId3"/>
    <p:sldId id="260" r:id="rId4"/>
    <p:sldId id="263" r:id="rId5"/>
    <p:sldId id="261" r:id="rId6"/>
    <p:sldId id="264" r:id="rId7"/>
    <p:sldId id="266" r:id="rId8"/>
    <p:sldId id="265" r:id="rId9"/>
    <p:sldId id="257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93" d="100"/>
          <a:sy n="93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79B54-952F-ED40-BD4C-A31696C9B2F1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838DC-A4D2-A544-905E-743A288D0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7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AF384D-BA9E-7647-9D80-50514FB492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7964A-5281-40AE-9321-A40C4EB20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441" y="192115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84F48-3664-4224-A859-9DFA1C305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441" y="440082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43DDC-2B51-423E-AAD0-F6DF55CD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18/09/2022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D9DC9-4CD3-4982-A30C-D41F3B75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6BE24-F9A7-4544-A719-6FD3945C1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034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CD5A21-F0BF-2B46-841F-F10CFDC386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DD20C7-843F-48FF-B5ED-587C64F0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6A88C-95EB-4053-8458-AB8F1D7B5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37718-69DB-45DA-84C2-2BA67BFD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18/09/2022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0102C-3712-4AF1-8A44-F088F20D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A420D-8649-44D7-899E-9175385F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657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4949E8-4B28-C54D-954A-ED0B2889AA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15B6A1-4CEA-46C7-A8C8-443C908F3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A0674-5E3F-4CC8-BFEE-46B786CAD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49E87-8E6E-4D91-BC50-FFA1EA01D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18/09/2022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01499-3952-407E-8A59-38F804B0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EF23B-9C86-4D6D-99A2-EF6EDA6F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578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9A8534-A82D-B84B-B2C9-ADDA9DBB09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D12AF3-E5D0-4EB0-B27E-5C3012F5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DC100-9F0E-40D6-9AE6-01ADCE4D3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D7A42-B680-4B0A-B515-02DED3BC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18/09/2022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38C54-5F1C-41A5-B7AE-63730899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F0B0A-2D6A-45DD-A9E8-786CDF2E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983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C031256-0889-F84F-BFD0-19AED66A11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BC14C6-794A-4784-A05B-4BF6DA9F7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5F17F-15A5-419F-802E-6BBBF93CB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27996-5023-455C-8DB3-78AB2DF1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18/09/2022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F5389-A214-4245-B7E8-FD5BCD94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8B0C5-45B0-43C6-9E54-4CCD9958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720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40C8C1-5667-E048-9AD2-223A77E55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CE9449-7B80-4CEA-A8D8-448205D2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2F2A7-72B6-4E58-82F7-41F8680EA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05951-2E1F-4042-A524-8CB2EA01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EAAE1-8A09-4B9C-B122-AD715A93D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18/09/2022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7C02B-B34D-4A33-BDE2-3E6C7D9F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CEED1-10E2-40B5-9926-1B595A39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080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045BAE-E5B9-ED44-88C7-C9130FB8C7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883FC7-CD06-48E8-849F-5A6A405CD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9AAD6-9841-4E4B-AF11-3512F4A0C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78329-5D8B-488D-942F-416D98905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3D558-04CB-4878-9F87-867D71BD6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C163E-4382-44A1-9AEC-15B9A4560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88F3A-6348-4090-BC36-79EC699F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18/09/2022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974F04-D558-4D7C-8A5A-84E9B182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E5D73-837D-4F8C-8330-FC5D99F0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687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AC40BF-C622-7B43-8014-7935EE177B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FFF5C2-F638-4329-BD44-A96A039A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27A86-098F-4E95-AF7D-2C5221349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18/09/2022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D06BB-1C2C-4F11-9C8A-4DEDB957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534D7-39A3-41D0-95EC-5B9FCDDE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971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E24F57-A250-9642-A105-20C96D4D9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9D53C-A3AC-4499-A421-6638B7F2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18/09/2022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00115-89B1-439D-910B-D8ABF0B3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D2026-5D6B-4B1D-BC7B-695E856E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970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38C4B1-A853-7C46-8389-45E2A885E9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E643DC-8A35-4637-B52F-AF8B6B2E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010A9-3D0D-4CE4-AE60-750FF27BB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A3031-249A-4366-9978-73FD0E506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A20C6-DBA0-4E5A-A401-607A3071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18/09/2022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9805D-E5A2-493D-83EC-ACB4D1A8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EB5D1-CC26-4235-80FC-5D1E81EA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135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B06B28-8E91-3E40-AFFF-EDCCD0111F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7BE5D5-0872-4C03-B009-CE0D02690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D78D3-878E-49BC-B739-1BB61652F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C9E3F-E8FE-4576-AC8B-B396715DA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FB5A8-F377-43AA-915C-06DB99F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33F7-AD7A-4A5E-B1B0-1C889837F4AB}" type="datetimeFigureOut">
              <a:rPr lang="id-ID" smtClean="0"/>
              <a:t>18/09/2022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1A741-F11A-4552-BE93-91542AF9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86A88-001B-4608-95CD-2EC42A88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813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309130-0EC0-47D5-BFFF-3F27EDAD7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FA3D9-480A-439D-81B8-BF696D10B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B9DCE-B707-4508-BDD8-0FCC70C54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333F7-AD7A-4A5E-B1B0-1C889837F4AB}" type="datetimeFigureOut">
              <a:rPr lang="id-ID" smtClean="0"/>
              <a:t>18/09/2022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E2825-BD1E-4165-B9A1-44C66CFA7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0A7B2-6C67-4F10-A31E-0B12BC602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8D9F6-2694-4EC6-BE5C-60CD7D94A6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69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ideaflip.com/b/9bzzc2gp8hrd/" TargetMode="Externa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J3UQSxwGFY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J3UQSxwGFY?feature=oembed" TargetMode="Externa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id-ID" dirty="0"/>
            </a:br>
            <a:br>
              <a:rPr lang="id-ID" dirty="0"/>
            </a:br>
            <a:r>
              <a:rPr lang="en-GB" dirty="0"/>
              <a:t>COMP6705001</a:t>
            </a:r>
            <a:r>
              <a:rPr lang="fr-FR" altLang="en-US" dirty="0"/>
              <a:t> </a:t>
            </a:r>
            <a:br>
              <a:rPr lang="en-US" altLang="en-US" dirty="0"/>
            </a:br>
            <a:r>
              <a:rPr lang="en-US" dirty="0"/>
              <a:t>Distributed Systems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0441" y="4571508"/>
            <a:ext cx="9144000" cy="17478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Introduction to Distributed System Course</a:t>
            </a:r>
          </a:p>
          <a:p>
            <a:r>
              <a:rPr lang="id-ID" dirty="0" err="1"/>
              <a:t>Session</a:t>
            </a:r>
            <a:r>
              <a:rPr lang="id-ID" dirty="0"/>
              <a:t> 1</a:t>
            </a:r>
          </a:p>
          <a:p>
            <a:endParaRPr lang="id-ID" dirty="0"/>
          </a:p>
          <a:p>
            <a:r>
              <a:rPr lang="id-ID" dirty="0"/>
              <a:t>Ardimas Andi Purwita</a:t>
            </a:r>
          </a:p>
          <a:p>
            <a:r>
              <a:rPr lang="id-ID" dirty="0" err="1"/>
              <a:t>ardimas.purwita@binus.edu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3865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C947-EF9E-4715-86DE-72E65B38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  <a:endParaRPr lang="en-U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0E437-52CF-FA1D-9875-7C09ED28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course is a 2-SCU course</a:t>
            </a:r>
          </a:p>
          <a:p>
            <a:pPr marL="0" indent="0">
              <a:buNone/>
            </a:pPr>
            <a:r>
              <a:rPr lang="en-US" dirty="0"/>
              <a:t>BUT, :</a:t>
            </a:r>
          </a:p>
          <a:p>
            <a:endParaRPr lang="en-UM" dirty="0"/>
          </a:p>
        </p:txBody>
      </p:sp>
      <p:pic>
        <p:nvPicPr>
          <p:cNvPr id="4" name="Picture 2" descr="Top Strategic Technology Trends for 2022 | Gartner">
            <a:extLst>
              <a:ext uri="{FF2B5EF4-FFF2-40B4-BE49-F238E27FC236}">
                <a16:creationId xmlns:a16="http://schemas.microsoft.com/office/drawing/2014/main" id="{F80C3B11-8CC2-FF40-FB39-6661E7B1E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315" y="2354262"/>
            <a:ext cx="5326826" cy="423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3C7E05A-3F69-A827-8974-D3B35F897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395" y="759165"/>
            <a:ext cx="5677625" cy="266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242DAD5-0BDD-4118-4355-A13C0612A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171" y="2756729"/>
            <a:ext cx="2753632" cy="406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18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5166-F18F-A0CD-E8A5-2D47EFF0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  <a:endParaRPr lang="en-UM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B279E-CC4C-0839-D33C-219CED53C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621" y="1690688"/>
            <a:ext cx="9874757" cy="2813195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118FAB97-C4C4-DBE1-A3AE-A5CE045E9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5089" y="674341"/>
            <a:ext cx="4758775" cy="4758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304F78-12CE-F521-EF47-C6C57CDAEECB}"/>
              </a:ext>
            </a:extLst>
          </p:cNvPr>
          <p:cNvSpPr txBox="1"/>
          <p:nvPr/>
        </p:nvSpPr>
        <p:spPr>
          <a:xfrm>
            <a:off x="1711922" y="4977635"/>
            <a:ext cx="8192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want to learn from this class?</a:t>
            </a:r>
            <a:endParaRPr lang="en-UM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586A72-AD8E-EE4E-779F-2E446249EC19}"/>
              </a:ext>
            </a:extLst>
          </p:cNvPr>
          <p:cNvSpPr txBox="1"/>
          <p:nvPr/>
        </p:nvSpPr>
        <p:spPr>
          <a:xfrm>
            <a:off x="1823643" y="5913052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M" dirty="0">
                <a:hlinkClick r:id="rId5"/>
              </a:rPr>
              <a:t>https://ideaflip.com/b/9bzzc2gp8hrd/</a:t>
            </a:r>
            <a:r>
              <a:rPr lang="en-US" dirty="0"/>
              <a:t> </a:t>
            </a:r>
            <a:endParaRPr lang="en-UM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38345B-AB9E-FBB8-F30C-49E701F4B6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8138" y="4323671"/>
            <a:ext cx="2173508" cy="216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6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ost wanted technology by developers">
            <a:extLst>
              <a:ext uri="{FF2B5EF4-FFF2-40B4-BE49-F238E27FC236}">
                <a16:creationId xmlns:a16="http://schemas.microsoft.com/office/drawing/2014/main" id="{66A2F505-E2CD-FFF8-2E6A-B94CF1A66F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15"/>
          <a:stretch/>
        </p:blipFill>
        <p:spPr bwMode="auto">
          <a:xfrm>
            <a:off x="1047561" y="1581293"/>
            <a:ext cx="3496938" cy="392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Most used language">
            <a:extLst>
              <a:ext uri="{FF2B5EF4-FFF2-40B4-BE49-F238E27FC236}">
                <a16:creationId xmlns:a16="http://schemas.microsoft.com/office/drawing/2014/main" id="{9909039A-67D3-7F5B-FAA5-8CAD15BFA6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0" r="17494"/>
          <a:stretch/>
        </p:blipFill>
        <p:spPr bwMode="auto">
          <a:xfrm>
            <a:off x="4730130" y="1581293"/>
            <a:ext cx="2880704" cy="394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ost used frameworks">
            <a:extLst>
              <a:ext uri="{FF2B5EF4-FFF2-40B4-BE49-F238E27FC236}">
                <a16:creationId xmlns:a16="http://schemas.microsoft.com/office/drawing/2014/main" id="{97DC27C2-7576-40FA-F984-1381BEEB5B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6" r="17297"/>
          <a:stretch/>
        </p:blipFill>
        <p:spPr bwMode="auto">
          <a:xfrm>
            <a:off x="7906466" y="1581292"/>
            <a:ext cx="2729450" cy="394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60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5166-F18F-A0CD-E8A5-2D47EFF0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Rubrics</a:t>
            </a:r>
            <a:endParaRPr lang="en-UM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2719D2-F255-BAED-5375-5224B90A7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93" y="2092054"/>
            <a:ext cx="8299587" cy="2003349"/>
          </a:xfrm>
          <a:prstGeom prst="rect">
            <a:avLst/>
          </a:prstGeom>
        </p:spPr>
      </p:pic>
      <p:pic>
        <p:nvPicPr>
          <p:cNvPr id="1026" name="Picture 2" descr="AWS Academy Cloud Foundations - Cloud Computing Course - FutureLearn">
            <a:extLst>
              <a:ext uri="{FF2B5EF4-FFF2-40B4-BE49-F238E27FC236}">
                <a16:creationId xmlns:a16="http://schemas.microsoft.com/office/drawing/2014/main" id="{CDB69D5F-4A3C-BAEB-DA06-B4357A263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868" y="1814665"/>
            <a:ext cx="2828352" cy="70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8FE514-DB73-E79F-CBFE-7C06694B8EB6}"/>
              </a:ext>
            </a:extLst>
          </p:cNvPr>
          <p:cNvSpPr/>
          <p:nvPr/>
        </p:nvSpPr>
        <p:spPr>
          <a:xfrm>
            <a:off x="220006" y="2454442"/>
            <a:ext cx="8133347" cy="3231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M"/>
          </a:p>
        </p:txBody>
      </p:sp>
      <p:pic>
        <p:nvPicPr>
          <p:cNvPr id="1028" name="Picture 4" descr="Google Cloud Computing Foundations | Google Cloud Skills Boost">
            <a:extLst>
              <a:ext uri="{FF2B5EF4-FFF2-40B4-BE49-F238E27FC236}">
                <a16:creationId xmlns:a16="http://schemas.microsoft.com/office/drawing/2014/main" id="{A89AB13C-BB69-1BB5-A54F-EA9CC3A9A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700" y="2600169"/>
            <a:ext cx="2465324" cy="206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AAD651-7384-C401-9FF0-02307F2DE0A4}"/>
              </a:ext>
            </a:extLst>
          </p:cNvPr>
          <p:cNvCxnSpPr/>
          <p:nvPr/>
        </p:nvCxnSpPr>
        <p:spPr>
          <a:xfrm flipV="1">
            <a:off x="8490857" y="2371940"/>
            <a:ext cx="309384" cy="22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BDBC50-D027-5627-9B14-59A149D358B4}"/>
              </a:ext>
            </a:extLst>
          </p:cNvPr>
          <p:cNvCxnSpPr>
            <a:cxnSpLocks/>
          </p:cNvCxnSpPr>
          <p:nvPr/>
        </p:nvCxnSpPr>
        <p:spPr>
          <a:xfrm>
            <a:off x="8505753" y="2600169"/>
            <a:ext cx="460320" cy="752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B499E3-796E-8FA0-5B8D-4AADABCDB66D}"/>
              </a:ext>
            </a:extLst>
          </p:cNvPr>
          <p:cNvSpPr/>
          <p:nvPr/>
        </p:nvSpPr>
        <p:spPr>
          <a:xfrm>
            <a:off x="4551374" y="2777576"/>
            <a:ext cx="694394" cy="4881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M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0CFCDB-99EF-5D07-AA51-C22F00205A2D}"/>
              </a:ext>
            </a:extLst>
          </p:cNvPr>
          <p:cNvSpPr txBox="1"/>
          <p:nvPr/>
        </p:nvSpPr>
        <p:spPr>
          <a:xfrm>
            <a:off x="5245768" y="2742494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60%</a:t>
            </a:r>
            <a:endParaRPr lang="en-UM" sz="2800" b="1" dirty="0">
              <a:solidFill>
                <a:srgbClr val="FF000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1202A2F-DA22-5453-D126-59A6137FA406}"/>
              </a:ext>
            </a:extLst>
          </p:cNvPr>
          <p:cNvSpPr/>
          <p:nvPr/>
        </p:nvSpPr>
        <p:spPr>
          <a:xfrm>
            <a:off x="4551374" y="3265714"/>
            <a:ext cx="694394" cy="2337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M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50ADDF-D5F6-26A7-8CFE-7EBB3B7ACB08}"/>
              </a:ext>
            </a:extLst>
          </p:cNvPr>
          <p:cNvSpPr txBox="1"/>
          <p:nvPr/>
        </p:nvSpPr>
        <p:spPr>
          <a:xfrm>
            <a:off x="5249444" y="3198218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minor</a:t>
            </a:r>
            <a:endParaRPr lang="en-UM" sz="2000" b="1" dirty="0">
              <a:solidFill>
                <a:srgbClr val="FF0000"/>
              </a:solidFill>
            </a:endParaRPr>
          </a:p>
        </p:txBody>
      </p:sp>
      <p:pic>
        <p:nvPicPr>
          <p:cNvPr id="1030" name="Picture 6" descr="QR Code">
            <a:extLst>
              <a:ext uri="{FF2B5EF4-FFF2-40B4-BE49-F238E27FC236}">
                <a16:creationId xmlns:a16="http://schemas.microsoft.com/office/drawing/2014/main" id="{15108EFB-705B-7B33-458B-590F84060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05" y="4211283"/>
            <a:ext cx="2275113" cy="227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488FE7-709D-786B-185F-AAA3BDA70744}"/>
              </a:ext>
            </a:extLst>
          </p:cNvPr>
          <p:cNvSpPr txBox="1"/>
          <p:nvPr/>
        </p:nvSpPr>
        <p:spPr>
          <a:xfrm>
            <a:off x="3613187" y="5164173"/>
            <a:ext cx="257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Please register here now!</a:t>
            </a:r>
            <a:endParaRPr lang="en-UM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7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935A-2758-CCE6-7AF4-F448B2A1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  <a:endParaRPr lang="en-U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F65CA-8858-6886-B604-41D7E3C84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one project will be developed for each class</a:t>
            </a:r>
          </a:p>
          <a:p>
            <a:r>
              <a:rPr lang="en-US" dirty="0"/>
              <a:t>Microservice architecture</a:t>
            </a:r>
          </a:p>
          <a:p>
            <a:r>
              <a:rPr lang="en-US" dirty="0"/>
              <a:t>Cloud Native</a:t>
            </a:r>
          </a:p>
          <a:p>
            <a:endParaRPr lang="en-US" dirty="0"/>
          </a:p>
          <a:p>
            <a:endParaRPr lang="en-US" dirty="0"/>
          </a:p>
          <a:p>
            <a:endParaRPr lang="en-UM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55D7276-D676-3913-DB15-30CB912B19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0"/>
          <a:stretch/>
        </p:blipFill>
        <p:spPr bwMode="auto">
          <a:xfrm>
            <a:off x="5261428" y="2182099"/>
            <a:ext cx="6034232" cy="442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F263EF-A5E3-270E-6A84-C12B6DF2CFDC}"/>
              </a:ext>
            </a:extLst>
          </p:cNvPr>
          <p:cNvSpPr txBox="1"/>
          <p:nvPr/>
        </p:nvSpPr>
        <p:spPr>
          <a:xfrm flipH="1">
            <a:off x="711200" y="4557574"/>
            <a:ext cx="45502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WANT YOU TO READ at least A TEXTBOOK FOR THIS CLASS!!</a:t>
            </a:r>
          </a:p>
          <a:p>
            <a:endParaRPr lang="en-US" dirty="0"/>
          </a:p>
          <a:p>
            <a:r>
              <a:rPr lang="en-US" dirty="0"/>
              <a:t>Start by finishing (and understanding) the 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chapters of “Microservices Patterns” by CHRIS RICHARDSON before next week.</a:t>
            </a:r>
            <a:endParaRPr lang="en-UM" dirty="0"/>
          </a:p>
        </p:txBody>
      </p:sp>
    </p:spTree>
    <p:extLst>
      <p:ext uri="{BB962C8B-B14F-4D97-AF65-F5344CB8AC3E}">
        <p14:creationId xmlns:p14="http://schemas.microsoft.com/office/powerpoint/2010/main" val="128333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4B35-AE3A-6D4D-ECBB-67C2806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D5D9C-2B63-ADAE-29D1-3F98FDD3D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watch </a:t>
            </a:r>
            <a:r>
              <a:rPr lang="en-US" dirty="0">
                <a:hlinkClick r:id="rId3"/>
              </a:rPr>
              <a:t>https://www.youtube.com/watch?v=RJ3UQSxwGFY</a:t>
            </a:r>
            <a:r>
              <a:rPr lang="en-US" dirty="0"/>
              <a:t> </a:t>
            </a:r>
            <a:endParaRPr lang="en-UM" dirty="0"/>
          </a:p>
        </p:txBody>
      </p:sp>
      <p:pic>
        <p:nvPicPr>
          <p:cNvPr id="4" name="Online Media 3" title="Application Modernization: Three Transformations at Once">
            <a:hlinkClick r:id="" action="ppaction://media"/>
            <a:extLst>
              <a:ext uri="{FF2B5EF4-FFF2-40B4-BE49-F238E27FC236}">
                <a16:creationId xmlns:a16="http://schemas.microsoft.com/office/drawing/2014/main" id="{C0E35495-2293-98A9-50A3-6A75117E4FF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490371" y="2418514"/>
            <a:ext cx="7211258" cy="407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0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9E09-3DA4-AF90-241A-FEE6246F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  <a:endParaRPr lang="en-U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143D9-0B96-7091-2D06-DE0520B26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agree on a project requirement (should be a web app)</a:t>
            </a:r>
          </a:p>
          <a:p>
            <a:r>
              <a:rPr lang="en-US" dirty="0"/>
              <a:t>You’ll try to organize a team comprising all students in your class (just imagine that you start a company with all your classmates :D)</a:t>
            </a:r>
          </a:p>
          <a:p>
            <a:r>
              <a:rPr lang="en-US" dirty="0"/>
              <a:t>You’ll try to architect the app-to-be-develop using a microservice architecture based on Richardson’s book</a:t>
            </a:r>
          </a:p>
          <a:p>
            <a:endParaRPr lang="en-UM" dirty="0"/>
          </a:p>
        </p:txBody>
      </p:sp>
    </p:spTree>
    <p:extLst>
      <p:ext uri="{BB962C8B-B14F-4D97-AF65-F5344CB8AC3E}">
        <p14:creationId xmlns:p14="http://schemas.microsoft.com/office/powerpoint/2010/main" val="2542560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9B8995D-DEAA-4148-8887-62ADA819C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11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 NEW Template" id="{046C6411-F055-A94E-B13C-F49386263581}" vid="{DC491E26-D291-B941-9147-52182D86ED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1366</TotalTime>
  <Words>187</Words>
  <Application>Microsoft Office PowerPoint</Application>
  <PresentationFormat>Widescreen</PresentationFormat>
  <Paragraphs>29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 COMP6705001  Distributed Systems</vt:lpstr>
      <vt:lpstr>Disclaimer</vt:lpstr>
      <vt:lpstr>Learning Outcomes</vt:lpstr>
      <vt:lpstr>PowerPoint Presentation</vt:lpstr>
      <vt:lpstr>Rubrics</vt:lpstr>
      <vt:lpstr>Final Project</vt:lpstr>
      <vt:lpstr>PowerPoint Presentation</vt:lpstr>
      <vt:lpstr>NEXT WEEK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COMP6573001  Cloud and Distributed Systems</dc:title>
  <dc:creator>PURWITA Ardimas</dc:creator>
  <cp:lastModifiedBy>Ardimas Andi Purwita</cp:lastModifiedBy>
  <cp:revision>20</cp:revision>
  <dcterms:created xsi:type="dcterms:W3CDTF">2021-09-26T04:33:34Z</dcterms:created>
  <dcterms:modified xsi:type="dcterms:W3CDTF">2022-09-18T00:53:12Z</dcterms:modified>
</cp:coreProperties>
</file>