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B5"/>
    <a:srgbClr val="825B32"/>
    <a:srgbClr val="EEEEEE"/>
    <a:srgbClr val="6CBEC7"/>
    <a:srgbClr val="222831"/>
    <a:srgbClr val="393E46"/>
    <a:srgbClr val="F67280"/>
    <a:srgbClr val="6C5B7B"/>
    <a:srgbClr val="355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9F347-64C6-443A-A4E1-79882169E894}" v="20" dt="2025-04-10T12:59:49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fique Mahlangu" userId="a9111f69-c5f6-4786-8d4e-097090edd47a" providerId="ADAL" clId="{86D9F347-64C6-443A-A4E1-79882169E894}"/>
    <pc:docChg chg="undo redo custSel addSld delSld modSld">
      <pc:chgData name="Toufique Mahlangu" userId="a9111f69-c5f6-4786-8d4e-097090edd47a" providerId="ADAL" clId="{86D9F347-64C6-443A-A4E1-79882169E894}" dt="2025-04-11T13:19:35.180" v="631" actId="14100"/>
      <pc:docMkLst>
        <pc:docMk/>
      </pc:docMkLst>
      <pc:sldChg chg="addSp delSp modSp mod">
        <pc:chgData name="Toufique Mahlangu" userId="a9111f69-c5f6-4786-8d4e-097090edd47a" providerId="ADAL" clId="{86D9F347-64C6-443A-A4E1-79882169E894}" dt="2025-04-10T12:59:46.500" v="625" actId="1076"/>
        <pc:sldMkLst>
          <pc:docMk/>
          <pc:sldMk cId="3843180904" sldId="256"/>
        </pc:sldMkLst>
        <pc:spChg chg="add del mod">
          <ac:chgData name="Toufique Mahlangu" userId="a9111f69-c5f6-4786-8d4e-097090edd47a" providerId="ADAL" clId="{86D9F347-64C6-443A-A4E1-79882169E894}" dt="2025-04-10T12:54:34.202" v="571" actId="478"/>
          <ac:spMkLst>
            <pc:docMk/>
            <pc:sldMk cId="3843180904" sldId="256"/>
            <ac:spMk id="2" creationId="{89458646-7277-55A0-F1F8-C40C6DFC539E}"/>
          </ac:spMkLst>
        </pc:spChg>
        <pc:spChg chg="add mod">
          <ac:chgData name="Toufique Mahlangu" userId="a9111f69-c5f6-4786-8d4e-097090edd47a" providerId="ADAL" clId="{86D9F347-64C6-443A-A4E1-79882169E894}" dt="2025-04-10T12:59:46.500" v="625" actId="1076"/>
          <ac:spMkLst>
            <pc:docMk/>
            <pc:sldMk cId="3843180904" sldId="256"/>
            <ac:spMk id="8" creationId="{C1D1B94D-B98A-5DD7-0F90-903A284A0EC6}"/>
          </ac:spMkLst>
        </pc:spChg>
        <pc:grpChg chg="add del mod">
          <ac:chgData name="Toufique Mahlangu" userId="a9111f69-c5f6-4786-8d4e-097090edd47a" providerId="ADAL" clId="{86D9F347-64C6-443A-A4E1-79882169E894}" dt="2025-04-10T12:54:37.134" v="572" actId="478"/>
          <ac:grpSpMkLst>
            <pc:docMk/>
            <pc:sldMk cId="3843180904" sldId="256"/>
            <ac:grpSpMk id="9" creationId="{249B18F6-A94E-70BF-DB98-1A88E2854074}"/>
          </ac:grpSpMkLst>
        </pc:grpChg>
        <pc:picChg chg="add mod">
          <ac:chgData name="Toufique Mahlangu" userId="a9111f69-c5f6-4786-8d4e-097090edd47a" providerId="ADAL" clId="{86D9F347-64C6-443A-A4E1-79882169E894}" dt="2025-04-10T12:55:23.204" v="578" actId="1076"/>
          <ac:picMkLst>
            <pc:docMk/>
            <pc:sldMk cId="3843180904" sldId="256"/>
            <ac:picMk id="6" creationId="{41B2B870-A4A3-0749-F933-53A89F3FF9A1}"/>
          </ac:picMkLst>
        </pc:picChg>
      </pc:sldChg>
      <pc:sldChg chg="delSp modSp add mod">
        <pc:chgData name="Toufique Mahlangu" userId="a9111f69-c5f6-4786-8d4e-097090edd47a" providerId="ADAL" clId="{86D9F347-64C6-443A-A4E1-79882169E894}" dt="2025-04-11T13:19:35.180" v="631" actId="14100"/>
        <pc:sldMkLst>
          <pc:docMk/>
          <pc:sldMk cId="2999634297" sldId="257"/>
        </pc:sldMkLst>
        <pc:spChg chg="del">
          <ac:chgData name="Toufique Mahlangu" userId="a9111f69-c5f6-4786-8d4e-097090edd47a" providerId="ADAL" clId="{86D9F347-64C6-443A-A4E1-79882169E894}" dt="2025-04-11T13:19:17.380" v="627" actId="478"/>
          <ac:spMkLst>
            <pc:docMk/>
            <pc:sldMk cId="2999634297" sldId="257"/>
            <ac:spMk id="8" creationId="{9D792628-8549-19AE-335C-7623C6D72DAD}"/>
          </ac:spMkLst>
        </pc:spChg>
        <pc:picChg chg="mod">
          <ac:chgData name="Toufique Mahlangu" userId="a9111f69-c5f6-4786-8d4e-097090edd47a" providerId="ADAL" clId="{86D9F347-64C6-443A-A4E1-79882169E894}" dt="2025-04-11T13:19:35.180" v="631" actId="14100"/>
          <ac:picMkLst>
            <pc:docMk/>
            <pc:sldMk cId="2999634297" sldId="257"/>
            <ac:picMk id="6" creationId="{BF3D74B1-AF40-0DFB-43A5-E5758F521BB4}"/>
          </ac:picMkLst>
        </pc:picChg>
      </pc:sldChg>
      <pc:sldChg chg="addSp delSp modSp new del mod">
        <pc:chgData name="Toufique Mahlangu" userId="a9111f69-c5f6-4786-8d4e-097090edd47a" providerId="ADAL" clId="{86D9F347-64C6-443A-A4E1-79882169E894}" dt="2025-04-10T12:54:29" v="570" actId="47"/>
        <pc:sldMkLst>
          <pc:docMk/>
          <pc:sldMk cId="3925819308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C13F8-7B45-4A5B-A91D-C6F175189C0D}" type="datetimeFigureOut">
              <a:rPr lang="en-ZA" smtClean="0"/>
              <a:t>2025/04/18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D3712-F707-4ECF-B1D8-A9F48800C99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8383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D3712-F707-4ECF-B1D8-A9F48800C990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663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12366-FAB2-F113-00A2-58C0EF4FF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DA529-34C8-0F9C-D3CE-569499D5E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65A97-305C-F95D-9517-FF96FA0A9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57ED1-C36E-59BB-EDF8-3F8D39C3D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D3712-F707-4ECF-B1D8-A9F48800C990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275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E421-3D97-932B-0B6D-68D18750B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CC1E9-6484-606D-359F-68D551DFF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0BA5-57A3-5840-103A-8A25E93F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C951-AF91-FE75-7D90-C16C0C06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A65A-0CEE-A755-1FCA-650AD682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510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261A-791C-20D2-12B4-72C63662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2BAD0-E817-3F44-EE02-C883534C0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3574D-3D85-9358-F978-E18FA143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31AE-98FC-111C-702D-1EB1F895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50357-6E29-4B87-8BFF-5149BB35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30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6E35C-8DCD-9575-3615-89F8BA7B9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BBB93-1E0E-B949-48BB-587270627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8DA3-3243-B665-EA4E-B2BF3099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FB3A-58DF-20F1-790D-620E78B1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5F08C-7C7C-66BA-FE4A-A1AAFEF3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776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31A0-4AC9-0918-DCA8-54C31CA0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A5EF-00CE-39D0-B04E-6AD4454A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51EC-AC0B-9762-5B17-0C5618A9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6949A-06FB-3BDC-48C4-38DEE3B1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8090-CE02-A54A-72AA-82B3F930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091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DC3-9174-5575-7FD0-38CA75D6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71C67-309C-423E-8DA1-2AA33C49C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1190-1AAC-1533-8CA3-D0A71DCB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7CE1-6F22-1FA7-A261-EC2D1D7E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FF1D-3992-AC3A-70BE-9B7E4E09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89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7143-2D60-43C5-60FB-8ED00F35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44AD-4786-A4E6-B66D-5BDB2692D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C3F04-9F45-D409-0009-CCEAD1B77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BA695-907F-B619-D6CD-DA7250A7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FD4C4-31BA-5AD7-EFC4-FDD5407F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10017-84E3-5DC0-470B-851C9957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D103-3A32-61C0-E8F4-EC19AF10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9C621-11DB-A358-3032-8A530C3B9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CB1D4-FF7F-53AD-FD19-1BE0119D7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64A2E-F8B2-683F-0AE7-1B7E00FF3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BEB15-12D8-0A05-07AE-F46309D66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0024B-AFA5-56AD-0D82-8ABB4D7B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FC4EB-7549-4B95-0334-064E6968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A8D9D-D49C-560B-E1C9-0DC0A575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397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D379-CB35-831F-4832-CA1CD357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FC076-0944-5B46-6D4A-1E67F804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8954C-7B6C-530E-1026-4B435095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EEA75-1819-3DDC-8A3F-4DA7CD88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36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A5C67-63CD-2492-2ED7-0731850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8A14E-C319-85E5-8FF2-2566E53B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6FCAB-638E-D9A2-65C1-AF57C81B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2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5832-7AF0-79CB-A15F-12DCBC41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113B-8DE5-AB50-FAF7-2C3793516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3B132-35D9-E0F3-861F-13C7F034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7D795-F3DB-520B-8A56-54CF2F8C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85A60-4714-6EE1-3781-B0D57433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47BD-0F54-6402-F568-165D365B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102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119B-0939-CD75-0FB9-C2929452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25A74-D71B-C414-CEE8-39B890991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3737-2FC9-E6FE-0D7B-871B9BFB7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99A46-69D0-2680-70FB-85C1DF14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1E72C-A212-40BA-975D-51722E5BFC21}" type="datetimeFigureOut">
              <a:rPr lang="en-ZA" smtClean="0"/>
              <a:t>2025/04/18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51D23-3925-6BD5-C9D0-DE75FCC4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E8B1-9266-AD5D-0C17-A86F71F8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433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1AB7E-E54A-112A-796E-72F9A5B9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F970F-4E35-A33C-76F9-0237362CA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DA6E-AAB9-5AE7-1851-B347ED30F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41E72C-A212-40BA-975D-51722E5BFC21}" type="datetimeFigureOut">
              <a:rPr lang="en-ZA" smtClean="0"/>
              <a:t>2025/04/18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7165-D0F5-2F3A-3DF3-8E9F2DAE1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D73CA-0A94-0FB1-4A58-CD8A7F322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5DB84C-CB0D-4513-8D67-91F0E2B1A7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69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ue and brown background&#10;&#10;AI-generated content may be incorrect.">
            <a:extLst>
              <a:ext uri="{FF2B5EF4-FFF2-40B4-BE49-F238E27FC236}">
                <a16:creationId xmlns:a16="http://schemas.microsoft.com/office/drawing/2014/main" id="{41B2B870-A4A3-0749-F933-53A89F3FF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4" y="2273172"/>
            <a:ext cx="6647173" cy="2815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1B94D-B98A-5DD7-0F90-903A284A0EC6}"/>
              </a:ext>
            </a:extLst>
          </p:cNvPr>
          <p:cNvSpPr txBox="1"/>
          <p:nvPr/>
        </p:nvSpPr>
        <p:spPr>
          <a:xfrm>
            <a:off x="6272414" y="2448598"/>
            <a:ext cx="7178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25B32"/>
                </a:solidFill>
              </a:rPr>
              <a:t>EcoPeace MC Enterprise (Pty) Ltd</a:t>
            </a:r>
          </a:p>
          <a:p>
            <a:r>
              <a:rPr lang="en-US" sz="3600" dirty="0">
                <a:solidFill>
                  <a:srgbClr val="825B32"/>
                </a:solidFill>
              </a:rPr>
              <a:t>South Africa</a:t>
            </a:r>
            <a:endParaRPr lang="en-US" sz="3600" dirty="0"/>
          </a:p>
          <a:p>
            <a:r>
              <a:rPr lang="en-US" sz="3600" b="1" i="1" dirty="0">
                <a:solidFill>
                  <a:srgbClr val="00ADB5"/>
                </a:solidFill>
              </a:rPr>
              <a:t>An economy by means of peace</a:t>
            </a:r>
          </a:p>
        </p:txBody>
      </p:sp>
    </p:spTree>
    <p:extLst>
      <p:ext uri="{BB962C8B-B14F-4D97-AF65-F5344CB8AC3E}">
        <p14:creationId xmlns:p14="http://schemas.microsoft.com/office/powerpoint/2010/main" val="384318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9BD63-C783-0F5B-C3CC-8C72F7338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ue and brown background&#10;&#10;AI-generated content may be incorrect.">
            <a:extLst>
              <a:ext uri="{FF2B5EF4-FFF2-40B4-BE49-F238E27FC236}">
                <a16:creationId xmlns:a16="http://schemas.microsoft.com/office/drawing/2014/main" id="{BF3D74B1-AF40-0DFB-43A5-E5758F521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11" y="2844860"/>
            <a:ext cx="1873328" cy="7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3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17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Toufique Mahlangu</dc:creator>
  <cp:lastModifiedBy>Toufique Mahlangu</cp:lastModifiedBy>
  <cp:revision>2</cp:revision>
  <dcterms:created xsi:type="dcterms:W3CDTF">2025-04-03T12:10:25Z</dcterms:created>
  <dcterms:modified xsi:type="dcterms:W3CDTF">2025-04-18T09:20:54Z</dcterms:modified>
</cp:coreProperties>
</file>