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B5"/>
    <a:srgbClr val="222831"/>
    <a:srgbClr val="EEEEEE"/>
    <a:srgbClr val="393E46"/>
    <a:srgbClr val="F67280"/>
    <a:srgbClr val="6C5B7B"/>
    <a:srgbClr val="355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fique Mahlangu" userId="a9111f69-c5f6-4786-8d4e-097090edd47a" providerId="ADAL" clId="{86D9F347-64C6-443A-A4E1-79882169E894}"/>
    <pc:docChg chg="modSld">
      <pc:chgData name="Toufique Mahlangu" userId="a9111f69-c5f6-4786-8d4e-097090edd47a" providerId="ADAL" clId="{86D9F347-64C6-443A-A4E1-79882169E894}" dt="2025-04-03T12:58:53.830" v="0" actId="207"/>
      <pc:docMkLst>
        <pc:docMk/>
      </pc:docMkLst>
      <pc:sldChg chg="modSp mod">
        <pc:chgData name="Toufique Mahlangu" userId="a9111f69-c5f6-4786-8d4e-097090edd47a" providerId="ADAL" clId="{86D9F347-64C6-443A-A4E1-79882169E894}" dt="2025-04-03T12:58:53.830" v="0" actId="207"/>
        <pc:sldMkLst>
          <pc:docMk/>
          <pc:sldMk cId="3843180904" sldId="256"/>
        </pc:sldMkLst>
        <pc:spChg chg="mod">
          <ac:chgData name="Toufique Mahlangu" userId="a9111f69-c5f6-4786-8d4e-097090edd47a" providerId="ADAL" clId="{86D9F347-64C6-443A-A4E1-79882169E894}" dt="2025-04-03T12:58:53.830" v="0" actId="207"/>
          <ac:spMkLst>
            <pc:docMk/>
            <pc:sldMk cId="3843180904" sldId="256"/>
            <ac:spMk id="14" creationId="{FD6C33B5-8729-91A4-ACCA-ED283E4937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E421-3D97-932B-0B6D-68D18750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CC1E9-6484-606D-359F-68D551DFF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0BA5-57A3-5840-103A-8A25E93F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C951-AF91-FE75-7D90-C16C0C06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A65A-0CEE-A755-1FCA-650AD682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10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261A-791C-20D2-12B4-72C6366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2BAD0-E817-3F44-EE02-C883534C0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574D-3D85-9358-F978-E18FA14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31AE-98FC-111C-702D-1EB1F895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0357-6E29-4B87-8BFF-5149BB35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30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6E35C-8DCD-9575-3615-89F8BA7B9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BBB93-1E0E-B949-48BB-587270627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8DA3-3243-B665-EA4E-B2BF309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FB3A-58DF-20F1-790D-620E78B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F08C-7C7C-66BA-FE4A-A1AAFEF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776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31A0-4AC9-0918-DCA8-54C31CA0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A5EF-00CE-39D0-B04E-6AD4454A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51EC-AC0B-9762-5B17-0C5618A9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6949A-06FB-3BDC-48C4-38DEE3B1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8090-CE02-A54A-72AA-82B3F930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09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DC3-9174-5575-7FD0-38CA75D6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71C67-309C-423E-8DA1-2AA33C49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1190-1AAC-1533-8CA3-D0A71DCB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7CE1-6F22-1FA7-A261-EC2D1D7E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FF1D-3992-AC3A-70BE-9B7E4E09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89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7143-2D60-43C5-60FB-8ED00F35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44AD-4786-A4E6-B66D-5BDB2692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C3F04-9F45-D409-0009-CCEAD1B77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A695-907F-B619-D6CD-DA7250A7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D4C4-31BA-5AD7-EFC4-FDD5407F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0017-84E3-5DC0-470B-851C9957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D103-3A32-61C0-E8F4-EC19AF10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C621-11DB-A358-3032-8A530C3B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CB1D4-FF7F-53AD-FD19-1BE0119D7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64A2E-F8B2-683F-0AE7-1B7E00FF3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BEB15-12D8-0A05-07AE-F46309D66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0024B-AFA5-56AD-0D82-8ABB4D7B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FC4EB-7549-4B95-0334-064E6968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A8D9D-D49C-560B-E1C9-0DC0A575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397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379-CB35-831F-4832-CA1CD357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FC076-0944-5B46-6D4A-1E67F804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8954C-7B6C-530E-1026-4B435095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EEA75-1819-3DDC-8A3F-4DA7CD88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36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A5C67-63CD-2492-2ED7-0731850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8A14E-C319-85E5-8FF2-2566E53B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6FCAB-638E-D9A2-65C1-AF57C81B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2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5832-7AF0-79CB-A15F-12DCBC41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113B-8DE5-AB50-FAF7-2C379351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3B132-35D9-E0F3-861F-13C7F034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D795-F3DB-520B-8A56-54CF2F8C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85A60-4714-6EE1-3781-B0D57433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47BD-0F54-6402-F568-165D365B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102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119B-0939-CD75-0FB9-C2929452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25A74-D71B-C414-CEE8-39B890991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3737-2FC9-E6FE-0D7B-871B9BFB7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99A46-69D0-2680-70FB-85C1DF14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1D23-3925-6BD5-C9D0-DE75FCC4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E8B1-9266-AD5D-0C17-A86F71F8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3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1AB7E-E54A-112A-796E-72F9A5B9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F970F-4E35-A33C-76F9-0237362CA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DA6E-AAB9-5AE7-1851-B347ED30F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1E72C-A212-40BA-975D-51722E5BFC2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7165-D0F5-2F3A-3DF3-8E9F2DAE1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73CA-0A94-0FB1-4A58-CD8A7F322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69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851179-AE2E-46DC-E90E-8AB560F85312}"/>
              </a:ext>
            </a:extLst>
          </p:cNvPr>
          <p:cNvSpPr/>
          <p:nvPr/>
        </p:nvSpPr>
        <p:spPr>
          <a:xfrm>
            <a:off x="1240971" y="1978089"/>
            <a:ext cx="10497644" cy="2939143"/>
          </a:xfrm>
          <a:prstGeom prst="roundRect">
            <a:avLst/>
          </a:prstGeom>
          <a:solidFill>
            <a:srgbClr val="EEEEEE"/>
          </a:solidFill>
          <a:ln>
            <a:solidFill>
              <a:srgbClr val="2228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A1B2AD-A857-49C6-66C1-AC0067C74C88}"/>
              </a:ext>
            </a:extLst>
          </p:cNvPr>
          <p:cNvGrpSpPr/>
          <p:nvPr/>
        </p:nvGrpSpPr>
        <p:grpSpPr>
          <a:xfrm>
            <a:off x="1432390" y="783772"/>
            <a:ext cx="10306225" cy="4508927"/>
            <a:chOff x="844562" y="192950"/>
            <a:chExt cx="10306225" cy="490742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D7D495-993C-9506-BEDD-FDD51072F294}"/>
                </a:ext>
              </a:extLst>
            </p:cNvPr>
            <p:cNvSpPr/>
            <p:nvPr/>
          </p:nvSpPr>
          <p:spPr>
            <a:xfrm>
              <a:off x="844562" y="1767222"/>
              <a:ext cx="10133751" cy="1544875"/>
            </a:xfrm>
            <a:prstGeom prst="roundRect">
              <a:avLst/>
            </a:prstGeom>
            <a:solidFill>
              <a:srgbClr val="22283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8F9B52-2BAC-5347-850B-AEBA940F668F}"/>
                </a:ext>
              </a:extLst>
            </p:cNvPr>
            <p:cNvSpPr/>
            <p:nvPr/>
          </p:nvSpPr>
          <p:spPr>
            <a:xfrm>
              <a:off x="844562" y="2896495"/>
              <a:ext cx="10133751" cy="1544875"/>
            </a:xfrm>
            <a:prstGeom prst="roundRect">
              <a:avLst/>
            </a:prstGeom>
            <a:solidFill>
              <a:srgbClr val="393E4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6C33B5-8729-91A4-ACCA-ED283E4937D0}"/>
                </a:ext>
              </a:extLst>
            </p:cNvPr>
            <p:cNvSpPr txBox="1"/>
            <p:nvPr/>
          </p:nvSpPr>
          <p:spPr>
            <a:xfrm>
              <a:off x="1351006" y="192950"/>
              <a:ext cx="9799781" cy="4907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>
                  <a:solidFill>
                    <a:srgbClr val="00ADB5"/>
                  </a:solidFill>
                  <a:latin typeface="Aldhabi" panose="020F0502020204030204" pitchFamily="2" charset="-78"/>
                  <a:cs typeface="Aldhabi" panose="020F0502020204030204" pitchFamily="2" charset="-78"/>
                </a:rPr>
                <a:t>EcoPeace</a:t>
              </a:r>
              <a:endParaRPr lang="en-ZA" sz="3200" dirty="0">
                <a:solidFill>
                  <a:srgbClr val="00ADB5"/>
                </a:solidFill>
                <a:latin typeface="Aldhabi" panose="020F0502020204030204" pitchFamily="2" charset="-78"/>
                <a:cs typeface="Aldhabi" panose="020F0502020204030204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18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Aldhabi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Toufique Mahlangu</dc:creator>
  <cp:lastModifiedBy>Toufique Mahlangu</cp:lastModifiedBy>
  <cp:revision>1</cp:revision>
  <dcterms:created xsi:type="dcterms:W3CDTF">2025-04-03T12:10:25Z</dcterms:created>
  <dcterms:modified xsi:type="dcterms:W3CDTF">2025-04-03T12:59:06Z</dcterms:modified>
</cp:coreProperties>
</file>