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EBF6"/>
    <a:srgbClr val="006086"/>
    <a:srgbClr val="00B7FF"/>
    <a:srgbClr val="B5D7F7"/>
    <a:srgbClr val="D1D1D1"/>
    <a:srgbClr val="35DDF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F347-CFC4-4F56-9D4C-6F348EA29085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4BDD-3F2B-4222-A3AC-24F06E2BD9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F347-CFC4-4F56-9D4C-6F348EA29085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4BDD-3F2B-4222-A3AC-24F06E2BD9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F347-CFC4-4F56-9D4C-6F348EA29085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4BDD-3F2B-4222-A3AC-24F06E2BD9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F347-CFC4-4F56-9D4C-6F348EA29085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4BDD-3F2B-4222-A3AC-24F06E2BD9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F347-CFC4-4F56-9D4C-6F348EA29085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4BDD-3F2B-4222-A3AC-24F06E2BD9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F347-CFC4-4F56-9D4C-6F348EA29085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4BDD-3F2B-4222-A3AC-24F06E2BD9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F347-CFC4-4F56-9D4C-6F348EA29085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4BDD-3F2B-4222-A3AC-24F06E2BD9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F347-CFC4-4F56-9D4C-6F348EA29085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4BDD-3F2B-4222-A3AC-24F06E2BD9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F347-CFC4-4F56-9D4C-6F348EA29085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4BDD-3F2B-4222-A3AC-24F06E2BD9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F347-CFC4-4F56-9D4C-6F348EA29085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4BDD-3F2B-4222-A3AC-24F06E2BD9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F347-CFC4-4F56-9D4C-6F348EA29085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4BDD-3F2B-4222-A3AC-24F06E2BD9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FF347-CFC4-4F56-9D4C-6F348EA29085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C4BDD-3F2B-4222-A3AC-24F06E2BD9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76872"/>
            <a:ext cx="5076056" cy="1440160"/>
          </a:xfrm>
          <a:prstGeom prst="rect">
            <a:avLst/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7864" y="2564904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pperplate Gothic Bold" pitchFamily="34" charset="0"/>
                <a:ea typeface="HY그래픽M" pitchFamily="18" charset="-127"/>
              </a:rPr>
              <a:t>Event page.</a:t>
            </a:r>
          </a:p>
          <a:p>
            <a:r>
              <a:rPr lang="en-US" altLang="ko-KR" sz="2400" dirty="0" smtClean="0">
                <a:latin typeface="Copperplate Gothic Bold" pitchFamily="34" charset="0"/>
                <a:ea typeface="HY그래픽M" pitchFamily="18" charset="-127"/>
              </a:rPr>
              <a:t> </a:t>
            </a:r>
            <a:r>
              <a:rPr lang="en-US" altLang="ko-KR" sz="2400" dirty="0" smtClean="0">
                <a:latin typeface="Copperplate Gothic Bold" pitchFamily="34" charset="0"/>
                <a:ea typeface="HY그래픽M" pitchFamily="18" charset="-127"/>
              </a:rPr>
              <a:t>    </a:t>
            </a:r>
            <a:r>
              <a:rPr lang="ko-KR" altLang="en-US" sz="2400" dirty="0" err="1" smtClean="0">
                <a:latin typeface="Copperplate Gothic Bold" pitchFamily="34" charset="0"/>
                <a:ea typeface="HY그래픽M" pitchFamily="18" charset="-127"/>
              </a:rPr>
              <a:t>대창군</a:t>
            </a:r>
            <a:r>
              <a:rPr lang="ko-KR" altLang="en-US" sz="2400" dirty="0" smtClean="0">
                <a:latin typeface="Copperplate Gothic Bold" pitchFamily="34" charset="0"/>
                <a:ea typeface="HY그래픽M" pitchFamily="18" charset="-127"/>
              </a:rPr>
              <a:t> 송어축제</a:t>
            </a:r>
            <a:endParaRPr lang="ko-KR" altLang="en-US" sz="2400" dirty="0">
              <a:latin typeface="Copperplate Gothic Bold" pitchFamily="34" charset="0"/>
              <a:ea typeface="HY그래픽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76256" y="5805264"/>
            <a:ext cx="2267744" cy="504056"/>
          </a:xfrm>
          <a:prstGeom prst="rect">
            <a:avLst/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8184" y="5867980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Design by </a:t>
            </a:r>
            <a:r>
              <a:rPr lang="ko-KR" altLang="en-US" dirty="0" smtClean="0"/>
              <a:t>고유라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76872"/>
            <a:ext cx="5076056" cy="1080120"/>
          </a:xfrm>
          <a:prstGeom prst="rect">
            <a:avLst/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7744" y="2564904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pperplate Gothic Bold" pitchFamily="34" charset="0"/>
                <a:ea typeface="HY그래픽M" pitchFamily="18" charset="-127"/>
              </a:rPr>
              <a:t>Thank you for watching ! </a:t>
            </a:r>
            <a:endParaRPr lang="ko-KR" altLang="en-US" sz="2400" dirty="0">
              <a:latin typeface="Copperplate Gothic Bold" pitchFamily="34" charset="0"/>
              <a:ea typeface="HY그래픽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32240" y="6165304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Design by . </a:t>
            </a:r>
            <a:r>
              <a:rPr lang="ko-KR" altLang="en-US" dirty="0" smtClean="0"/>
              <a:t>고유라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76872"/>
            <a:ext cx="2807296" cy="1080120"/>
          </a:xfrm>
          <a:prstGeom prst="rect">
            <a:avLst/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2492896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pperplate Gothic Bold" pitchFamily="34" charset="0"/>
              </a:rPr>
              <a:t>Contents</a:t>
            </a:r>
            <a:endParaRPr lang="ko-KR" altLang="en-US" sz="2400" dirty="0">
              <a:latin typeface="Copperplate Gothic Bold" pitchFamily="34" charset="0"/>
              <a:ea typeface="HY그래픽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7864" y="476672"/>
            <a:ext cx="5796136" cy="59046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67944" y="1628800"/>
            <a:ext cx="50405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사이트 분석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site introduction</a:t>
            </a:r>
          </a:p>
          <a:p>
            <a:r>
              <a:rPr lang="en-US" altLang="ko-KR" dirty="0" smtClean="0"/>
              <a:t>    concept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category</a:t>
            </a:r>
            <a:endParaRPr lang="en-US" altLang="ko-KR" dirty="0"/>
          </a:p>
          <a:p>
            <a:r>
              <a:rPr lang="en-US" altLang="ko-KR" dirty="0" smtClean="0"/>
              <a:t>    mind-map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persona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Problems </a:t>
            </a:r>
            <a:r>
              <a:rPr lang="en-US" altLang="ko-KR" dirty="0"/>
              <a:t>and Solutions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conclusion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아이디어 스케치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err="1" smtClean="0"/>
              <a:t>프로토</a:t>
            </a:r>
            <a:r>
              <a:rPr lang="ko-KR" altLang="en-US" dirty="0" smtClean="0"/>
              <a:t> 타입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코딩사이트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76872"/>
            <a:ext cx="2807296" cy="1080120"/>
          </a:xfrm>
          <a:prstGeom prst="rect">
            <a:avLst/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249289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pperplate Gothic Bold" pitchFamily="34" charset="0"/>
                <a:ea typeface="HY그래픽M" pitchFamily="18" charset="-127"/>
              </a:rPr>
              <a:t>Site </a:t>
            </a:r>
            <a:r>
              <a:rPr lang="en-US" altLang="ko-KR" sz="2400" dirty="0">
                <a:latin typeface="Copperplate Gothic Bold" pitchFamily="34" charset="0"/>
              </a:rPr>
              <a:t>introduction</a:t>
            </a:r>
            <a:endParaRPr lang="ko-KR" altLang="en-US" sz="2400" dirty="0">
              <a:latin typeface="Copperplate Gothic Bold" pitchFamily="34" charset="0"/>
              <a:ea typeface="HY그래픽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7864" y="548680"/>
            <a:ext cx="5796136" cy="58326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67944" y="1628800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</a:t>
            </a:r>
            <a:r>
              <a:rPr lang="ko-KR" altLang="en-US" dirty="0" smtClean="0"/>
              <a:t>이트 명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대창군</a:t>
            </a:r>
            <a:r>
              <a:rPr lang="ko-KR" altLang="en-US" dirty="0" smtClean="0"/>
              <a:t> 송어축제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067944" y="2387593"/>
            <a:ext cx="5364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 err="1" smtClean="0"/>
              <a:t>타겟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어린 자녀의 체험학습을 위한 부모</a:t>
            </a:r>
            <a:endParaRPr lang="en-US" altLang="ko-KR" dirty="0" smtClean="0"/>
          </a:p>
          <a:p>
            <a:r>
              <a:rPr lang="en-US" altLang="ko-KR" dirty="0" smtClean="0"/>
              <a:t>        </a:t>
            </a:r>
            <a:r>
              <a:rPr lang="ko-KR" altLang="en-US" dirty="0" smtClean="0"/>
              <a:t>이색 데이트를 찾는 커플</a:t>
            </a: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67944" y="3977383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목적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겨울시즌 얼음낚시 이벤트 및 다양한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err="1" smtClean="0"/>
              <a:t>즐길거리</a:t>
            </a:r>
            <a:r>
              <a:rPr lang="ko-KR" altLang="en-US" dirty="0" smtClean="0"/>
              <a:t> 소개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67944" y="501317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컨셉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캐쥬얼</a:t>
            </a:r>
            <a:r>
              <a:rPr lang="ko-KR" altLang="en-US" dirty="0" smtClean="0"/>
              <a:t> 스포티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76872"/>
            <a:ext cx="2807296" cy="1080120"/>
          </a:xfrm>
          <a:prstGeom prst="rect">
            <a:avLst/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5696" y="249289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pperplate Gothic Bold" pitchFamily="34" charset="0"/>
                <a:ea typeface="HY그래픽M" pitchFamily="18" charset="-127"/>
              </a:rPr>
              <a:t>COLOR</a:t>
            </a:r>
            <a:endParaRPr lang="ko-KR" altLang="en-US" sz="2400" dirty="0">
              <a:latin typeface="Copperplate Gothic Bold" pitchFamily="34" charset="0"/>
              <a:ea typeface="HY그래픽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7864" y="548680"/>
            <a:ext cx="5796136" cy="58326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2539356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HEX :      ##00B7FF</a:t>
            </a:r>
          </a:p>
          <a:p>
            <a:r>
              <a:rPr lang="en-US" altLang="ko-KR" sz="1000" dirty="0" smtClean="0"/>
              <a:t>CMYK :    60 0 13 0</a:t>
            </a:r>
          </a:p>
          <a:p>
            <a:r>
              <a:rPr lang="en-US" altLang="ko-KR" sz="1000" dirty="0" smtClean="0"/>
              <a:t>RGB  :  0  183   255</a:t>
            </a:r>
          </a:p>
          <a:p>
            <a:endParaRPr lang="en-US" altLang="ko-KR" sz="10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644008" y="1327994"/>
            <a:ext cx="1224136" cy="1224136"/>
          </a:xfrm>
          <a:prstGeom prst="rect">
            <a:avLst/>
          </a:prstGeom>
          <a:solidFill>
            <a:srgbClr val="00B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04248" y="1340768"/>
            <a:ext cx="1224136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2240" y="2552130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HEX :          # </a:t>
            </a:r>
            <a:r>
              <a:rPr lang="en-US" altLang="ko-KR" sz="1000" dirty="0" err="1" smtClean="0"/>
              <a:t>ffffff</a:t>
            </a:r>
            <a:endParaRPr lang="en-US" altLang="ko-KR" sz="1000" dirty="0" smtClean="0"/>
          </a:p>
          <a:p>
            <a:r>
              <a:rPr lang="en-US" altLang="ko-KR" sz="1000" dirty="0" smtClean="0"/>
              <a:t>CMYK :   0   0  0  0</a:t>
            </a:r>
          </a:p>
          <a:p>
            <a:r>
              <a:rPr lang="en-US" altLang="ko-KR" sz="1000" dirty="0" smtClean="0"/>
              <a:t>RGB  : 255 255 255</a:t>
            </a:r>
          </a:p>
          <a:p>
            <a:endParaRPr lang="en-US" altLang="ko-KR" sz="1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732240" y="4856386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HEX :      #D0EBF6</a:t>
            </a:r>
          </a:p>
          <a:p>
            <a:r>
              <a:rPr lang="en-US" altLang="ko-KR" sz="1000" dirty="0" smtClean="0"/>
              <a:t>CMYK :    33 10 0 0</a:t>
            </a:r>
          </a:p>
          <a:p>
            <a:r>
              <a:rPr lang="en-US" altLang="ko-KR" sz="1000" dirty="0" smtClean="0"/>
              <a:t>RGB  : 208 235  246</a:t>
            </a:r>
          </a:p>
          <a:p>
            <a:endParaRPr lang="en-US" altLang="ko-KR" sz="10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6804248" y="3645024"/>
            <a:ext cx="1224136" cy="1224136"/>
          </a:xfrm>
          <a:prstGeom prst="rect">
            <a:avLst/>
          </a:prstGeom>
          <a:solidFill>
            <a:srgbClr val="D0E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0" y="4843612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HEX :      ##006086</a:t>
            </a:r>
          </a:p>
          <a:p>
            <a:r>
              <a:rPr lang="en-US" altLang="ko-KR" sz="1000" dirty="0" smtClean="0"/>
              <a:t>CMYK :    33 10 0 0</a:t>
            </a:r>
          </a:p>
          <a:p>
            <a:r>
              <a:rPr lang="en-US" altLang="ko-KR" sz="1000" dirty="0" smtClean="0"/>
              <a:t>RGB  :   0   96   134</a:t>
            </a:r>
          </a:p>
          <a:p>
            <a:endParaRPr lang="en-US" altLang="ko-KR" sz="10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4644008" y="3632250"/>
            <a:ext cx="1224136" cy="1224136"/>
          </a:xfrm>
          <a:prstGeom prst="rect">
            <a:avLst/>
          </a:prstGeom>
          <a:solidFill>
            <a:srgbClr val="006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803734" y="1340768"/>
            <a:ext cx="1224136" cy="1800200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44008" y="1340768"/>
            <a:ext cx="1224136" cy="1800200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644008" y="3645024"/>
            <a:ext cx="1224136" cy="1800200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804248" y="3645024"/>
            <a:ext cx="1224136" cy="1800200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76872"/>
            <a:ext cx="2807296" cy="1080120"/>
          </a:xfrm>
          <a:prstGeom prst="rect">
            <a:avLst/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2492896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pperplate Gothic Bold" pitchFamily="34" charset="0"/>
                <a:ea typeface="HY그래픽M" pitchFamily="18" charset="-127"/>
              </a:rPr>
              <a:t>category</a:t>
            </a:r>
            <a:endParaRPr lang="ko-KR" altLang="en-US" sz="2400" dirty="0">
              <a:latin typeface="Copperplate Gothic Bold" pitchFamily="34" charset="0"/>
              <a:ea typeface="HY그래픽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7864" y="548680"/>
            <a:ext cx="5796136" cy="58326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5508104" y="2348880"/>
            <a:ext cx="64807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156176" y="3230978"/>
            <a:ext cx="7200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156176" y="4995174"/>
            <a:ext cx="7200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5508104" y="4113076"/>
            <a:ext cx="64807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156176" y="1772816"/>
            <a:ext cx="0" cy="46085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499992" y="2132856"/>
            <a:ext cx="1008112" cy="3600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소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508104" y="1268760"/>
            <a:ext cx="1368152" cy="5040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INDEX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76256" y="3068960"/>
            <a:ext cx="1008112" cy="3600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약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도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499992" y="3933056"/>
            <a:ext cx="1008112" cy="3600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사진첩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76256" y="4797152"/>
            <a:ext cx="1584176" cy="3600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묻고 답하기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79912" y="2564904"/>
            <a:ext cx="1800200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소개글</a:t>
            </a:r>
            <a:endParaRPr lang="en-US" altLang="ko-KR" sz="1200" dirty="0" smtClean="0"/>
          </a:p>
          <a:p>
            <a:pPr algn="r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/>
              <a:t> 축제기간</a:t>
            </a:r>
            <a:endParaRPr lang="en-US" altLang="ko-KR" sz="1200" dirty="0" smtClean="0"/>
          </a:p>
          <a:p>
            <a:pPr algn="r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/>
              <a:t> 주요프로그램</a:t>
            </a:r>
            <a:endParaRPr lang="en-US" altLang="ko-KR" sz="1200" dirty="0" smtClean="0"/>
          </a:p>
          <a:p>
            <a:pPr algn="r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요금표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876256" y="3513782"/>
            <a:ext cx="1282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/>
              <a:t>오시는 길</a:t>
            </a:r>
            <a:endParaRPr lang="en-US" altLang="ko-KR" sz="1200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/>
              <a:t>셔틀 시간표</a:t>
            </a:r>
            <a:endParaRPr lang="en-US" altLang="ko-KR" sz="1200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err="1" smtClean="0"/>
              <a:t>축제장</a:t>
            </a:r>
            <a:r>
              <a:rPr lang="ko-KR" altLang="en-US" sz="1200" dirty="0" smtClean="0"/>
              <a:t> 배치도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779912" y="4437113"/>
            <a:ext cx="18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/>
              <a:t> 행사 사진</a:t>
            </a:r>
            <a:endParaRPr lang="en-US" altLang="ko-KR" sz="1200" dirty="0" smtClean="0"/>
          </a:p>
          <a:p>
            <a:pPr algn="r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/>
              <a:t> 먹거리 사진</a:t>
            </a:r>
            <a:endParaRPr lang="en-US" altLang="ko-KR" sz="1200" dirty="0" smtClean="0"/>
          </a:p>
          <a:p>
            <a:pPr algn="r">
              <a:lnSpc>
                <a:spcPct val="150000"/>
              </a:lnSpc>
            </a:pPr>
            <a:endParaRPr lang="en-US" altLang="ko-KR" sz="1200" dirty="0" smtClean="0"/>
          </a:p>
          <a:p>
            <a:pPr algn="r">
              <a:lnSpc>
                <a:spcPct val="150000"/>
              </a:lnSpc>
            </a:pPr>
            <a:endParaRPr lang="ko-KR" alt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76872"/>
            <a:ext cx="2807296" cy="1080120"/>
          </a:xfrm>
          <a:prstGeom prst="rect">
            <a:avLst/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2564904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pperplate Gothic Bold" pitchFamily="34" charset="0"/>
                <a:ea typeface="HY그래픽M" pitchFamily="18" charset="-127"/>
              </a:rPr>
              <a:t>PERSONA</a:t>
            </a:r>
            <a:endParaRPr lang="ko-KR" altLang="en-US" sz="2400" dirty="0">
              <a:latin typeface="Copperplate Gothic Bold" pitchFamily="34" charset="0"/>
              <a:ea typeface="HY그래픽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7864" y="548680"/>
            <a:ext cx="5796136" cy="58326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07904" y="1052736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김민우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남</a:t>
            </a:r>
            <a:r>
              <a:rPr lang="en-US" altLang="ko-KR" dirty="0" smtClean="0"/>
              <a:t>, 45</a:t>
            </a:r>
            <a:r>
              <a:rPr lang="ko-KR" altLang="en-US" dirty="0" smtClean="0"/>
              <a:t>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23928" y="1988840"/>
            <a:ext cx="505779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1400" dirty="0" smtClean="0"/>
              <a:t>직업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프리랜서</a:t>
            </a: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/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/>
              <a:t>지</a:t>
            </a:r>
            <a:r>
              <a:rPr lang="ko-KR" altLang="en-US" sz="1400" dirty="0"/>
              <a:t>역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서</a:t>
            </a:r>
            <a:r>
              <a:rPr lang="ko-KR" altLang="en-US" sz="1400" dirty="0"/>
              <a:t>울</a:t>
            </a: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/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/>
              <a:t>가족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배우자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초등생자녀</a:t>
            </a:r>
            <a:r>
              <a:rPr lang="en-US" altLang="ko-KR" sz="1400" dirty="0" smtClean="0"/>
              <a:t>2</a:t>
            </a:r>
          </a:p>
          <a:p>
            <a:pPr>
              <a:buFont typeface="Wingdings" pitchFamily="2" charset="2"/>
              <a:buChar char="ü"/>
            </a:pP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/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/>
              <a:t>특징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낚시를 매우 즐기나 아내들이 가장 싫어한다는 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  </a:t>
            </a:r>
            <a:r>
              <a:rPr lang="ko-KR" altLang="en-US" sz="1400" dirty="0" smtClean="0"/>
              <a:t>취미를 가지고 있음</a:t>
            </a:r>
            <a:r>
              <a:rPr lang="en-US" altLang="ko-KR" sz="1400" dirty="0" smtClean="0"/>
              <a:t>.</a:t>
            </a:r>
          </a:p>
          <a:p>
            <a:pPr>
              <a:buFont typeface="Wingdings" pitchFamily="2" charset="2"/>
              <a:buChar char="ü"/>
            </a:pP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/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/>
              <a:t>맥락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아이들의 다양한 체험을 통해 본인의 취미와 아내의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</a:t>
            </a:r>
            <a:r>
              <a:rPr lang="ko-KR" altLang="en-US" sz="1400" dirty="0" smtClean="0"/>
              <a:t>잔소리를 피하길 원함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76872"/>
            <a:ext cx="2807296" cy="1080120"/>
          </a:xfrm>
          <a:prstGeom prst="rect">
            <a:avLst/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2564904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pperplate Gothic Bold" pitchFamily="34" charset="0"/>
                <a:ea typeface="HY그래픽M" pitchFamily="18" charset="-127"/>
              </a:rPr>
              <a:t>PERSONA</a:t>
            </a:r>
            <a:endParaRPr lang="ko-KR" altLang="en-US" sz="2400" dirty="0">
              <a:latin typeface="Copperplate Gothic Bold" pitchFamily="34" charset="0"/>
              <a:ea typeface="HY그래픽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7864" y="548680"/>
            <a:ext cx="5796136" cy="58326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07904" y="1052736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고유라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</a:t>
            </a:r>
            <a:r>
              <a:rPr lang="en-US" altLang="ko-KR" dirty="0" smtClean="0"/>
              <a:t>, 27</a:t>
            </a:r>
            <a:r>
              <a:rPr lang="ko-KR" altLang="en-US" dirty="0" smtClean="0"/>
              <a:t>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23928" y="1988840"/>
            <a:ext cx="509787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1400" dirty="0" smtClean="0"/>
              <a:t>직업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학</a:t>
            </a:r>
            <a:r>
              <a:rPr lang="ko-KR" altLang="en-US" sz="1400" dirty="0"/>
              <a:t>생</a:t>
            </a: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/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/>
              <a:t>지</a:t>
            </a:r>
            <a:r>
              <a:rPr lang="ko-KR" altLang="en-US" sz="1400" dirty="0"/>
              <a:t>역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경기도 용인</a:t>
            </a: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/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/>
              <a:t>가족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부모님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언니</a:t>
            </a: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/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/>
              <a:t>특징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당일치기로 즐길 수 있는 이색데이트를 원함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</a:t>
            </a:r>
            <a:r>
              <a:rPr lang="ko-KR" altLang="en-US" sz="1400" dirty="0" smtClean="0"/>
              <a:t>면허가 없어 대중교통을 이용하며 회를 매우 좋아함</a:t>
            </a:r>
            <a:r>
              <a:rPr lang="en-US" altLang="ko-KR" sz="1400" dirty="0" smtClean="0"/>
              <a:t>.</a:t>
            </a:r>
          </a:p>
          <a:p>
            <a:pPr>
              <a:buFont typeface="Wingdings" pitchFamily="2" charset="2"/>
              <a:buChar char="ü"/>
            </a:pP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/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/>
              <a:t>맥락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간단한 동선으로 한 곳에서 빠르고 즐겁게 놀길 원함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76872"/>
            <a:ext cx="2807296" cy="1080120"/>
          </a:xfrm>
          <a:prstGeom prst="rect">
            <a:avLst/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1720" y="2564904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pperplate Gothic Bold" pitchFamily="34" charset="0"/>
                <a:ea typeface="HY그래픽M" pitchFamily="18" charset="-127"/>
              </a:rPr>
              <a:t>sketch</a:t>
            </a:r>
            <a:endParaRPr lang="ko-KR" altLang="en-US" sz="2400" dirty="0">
              <a:latin typeface="Copperplate Gothic Bold" pitchFamily="34" charset="0"/>
              <a:ea typeface="HY그래픽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7864" y="548680"/>
            <a:ext cx="5796136" cy="58326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7" name="그림 6" descr="20171122_00365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3389429" y="1299203"/>
            <a:ext cx="3123861" cy="2342896"/>
          </a:xfrm>
          <a:prstGeom prst="rect">
            <a:avLst/>
          </a:prstGeom>
        </p:spPr>
      </p:pic>
      <p:pic>
        <p:nvPicPr>
          <p:cNvPr id="8" name="그림 7" descr="20171122_00374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6053725" y="3315427"/>
            <a:ext cx="3123861" cy="23428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76872"/>
            <a:ext cx="2807296" cy="1080120"/>
          </a:xfrm>
          <a:prstGeom prst="rect">
            <a:avLst/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3648" y="2564904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pperplate Gothic Bold" pitchFamily="34" charset="0"/>
                <a:ea typeface="HY그래픽M" pitchFamily="18" charset="-127"/>
              </a:rPr>
              <a:t>prototype</a:t>
            </a:r>
            <a:endParaRPr lang="ko-KR" altLang="en-US" sz="2400" dirty="0">
              <a:latin typeface="Copperplate Gothic Bold" pitchFamily="34" charset="0"/>
              <a:ea typeface="HY그래픽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7864" y="548680"/>
            <a:ext cx="5796136" cy="6309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0" name="그림 9" descr="Page 1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95936" y="764704"/>
            <a:ext cx="2232248" cy="5885810"/>
          </a:xfrm>
          <a:prstGeom prst="rect">
            <a:avLst/>
          </a:prstGeom>
        </p:spPr>
      </p:pic>
      <p:pic>
        <p:nvPicPr>
          <p:cNvPr id="11" name="그림 10" descr="Page 2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16216" y="1196752"/>
            <a:ext cx="2245602" cy="48245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279</Words>
  <Application>Microsoft Office PowerPoint</Application>
  <PresentationFormat>화면 슬라이드 쇼(4:3)</PresentationFormat>
  <Paragraphs>101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Windows 사용자</cp:lastModifiedBy>
  <cp:revision>22</cp:revision>
  <dcterms:created xsi:type="dcterms:W3CDTF">2017-11-21T11:44:51Z</dcterms:created>
  <dcterms:modified xsi:type="dcterms:W3CDTF">2017-11-21T15:42:06Z</dcterms:modified>
</cp:coreProperties>
</file>