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6" r:id="rId2"/>
    <p:sldId id="295" r:id="rId3"/>
    <p:sldId id="276" r:id="rId4"/>
    <p:sldId id="259" r:id="rId5"/>
    <p:sldId id="293" r:id="rId6"/>
    <p:sldId id="260" r:id="rId7"/>
    <p:sldId id="261" r:id="rId8"/>
    <p:sldId id="262" r:id="rId9"/>
    <p:sldId id="290" r:id="rId10"/>
    <p:sldId id="263" r:id="rId11"/>
    <p:sldId id="264" r:id="rId12"/>
    <p:sldId id="278" r:id="rId13"/>
    <p:sldId id="296" r:id="rId14"/>
    <p:sldId id="288" r:id="rId15"/>
    <p:sldId id="294" r:id="rId16"/>
    <p:sldId id="281" r:id="rId17"/>
    <p:sldId id="284" r:id="rId18"/>
    <p:sldId id="283" r:id="rId19"/>
    <p:sldId id="291" r:id="rId20"/>
    <p:sldId id="285" r:id="rId21"/>
    <p:sldId id="286" r:id="rId22"/>
    <p:sldId id="267" r:id="rId23"/>
    <p:sldId id="268" r:id="rId24"/>
    <p:sldId id="269" r:id="rId25"/>
    <p:sldId id="270" r:id="rId26"/>
    <p:sldId id="272" r:id="rId27"/>
    <p:sldId id="273" r:id="rId28"/>
    <p:sldId id="292" r:id="rId29"/>
    <p:sldId id="274" r:id="rId30"/>
    <p:sldId id="275" r:id="rId31"/>
    <p:sldId id="297" r:id="rId32"/>
    <p:sldId id="26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9D6DD"/>
    <a:srgbClr val="DF1566"/>
    <a:srgbClr val="F4ADAD"/>
    <a:srgbClr val="E94440"/>
    <a:srgbClr val="FF3D3D"/>
    <a:srgbClr val="D0EBF6"/>
    <a:srgbClr val="006086"/>
    <a:srgbClr val="00B7FF"/>
    <a:srgbClr val="B5D7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D101-474E-41B7-AC25-67AE5BB94C1C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49D7B-CD20-4DED-AF54-AF37758774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49D7B-CD20-4DED-AF54-AF377587749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F347-CFC4-4F56-9D4C-6F348EA29085}" type="datetimeFigureOut">
              <a:rPr lang="ko-KR" altLang="en-US" smtClean="0"/>
              <a:pPr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4BDD-3F2B-4222-A3AC-24F06E2BD9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5076056" cy="144016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2564905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EURA’S </a:t>
            </a:r>
          </a:p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          PORTPOLIO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25649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sketch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 descr="20171202_1625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3573016"/>
            <a:ext cx="3264363" cy="2448272"/>
          </a:xfrm>
          <a:prstGeom prst="rect">
            <a:avLst/>
          </a:prstGeom>
        </p:spPr>
      </p:pic>
      <p:pic>
        <p:nvPicPr>
          <p:cNvPr id="10" name="그림 9" descr="20171202_1626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836712"/>
            <a:ext cx="3264363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prototype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 descr="project_0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1340768"/>
            <a:ext cx="2061200" cy="53140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 descr="project_01_0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340768"/>
            <a:ext cx="1817071" cy="28391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 descr="project_01_03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4725144"/>
            <a:ext cx="1843405" cy="16561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43609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메인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312" y="10527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민원서비스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740352" y="44371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5076056" cy="144016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256490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PROJECT_02.</a:t>
            </a:r>
          </a:p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                 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미팩토리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49289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</a:rPr>
              <a:t>Contents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476672"/>
            <a:ext cx="5796136" cy="59046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980728"/>
            <a:ext cx="504056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. SITE INPRODUCTION</a:t>
            </a:r>
          </a:p>
          <a:p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사이트명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타겟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목적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컨셉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2 . </a:t>
            </a:r>
            <a:r>
              <a:rPr lang="en-US" altLang="ko-KR" dirty="0" smtClean="0"/>
              <a:t>PROBLEM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400" dirty="0" smtClean="0"/>
              <a:t>문제점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해결방안</a:t>
            </a:r>
            <a:endParaRPr lang="en-US" altLang="ko-KR" sz="1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 . COLOR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 . CATEGORY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 . PERSONA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 . PROTOTYPE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7 . CODING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49289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Site </a:t>
            </a:r>
            <a:r>
              <a:rPr lang="en-US" altLang="ko-KR" sz="2400" dirty="0">
                <a:latin typeface="Copperplate Gothic Bold" pitchFamily="34" charset="0"/>
              </a:rPr>
              <a:t>introduction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162880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</a:t>
            </a:r>
            <a:r>
              <a:rPr lang="ko-KR" altLang="en-US" dirty="0" smtClean="0"/>
              <a:t>이트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미팩토리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32448" y="2852936"/>
            <a:ext cx="536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타겟</a:t>
            </a:r>
            <a:r>
              <a:rPr lang="en-US" altLang="ko-KR" dirty="0" smtClean="0"/>
              <a:t> : </a:t>
            </a:r>
            <a:r>
              <a:rPr lang="en-US" altLang="ko-KR" u="sng" dirty="0" smtClean="0"/>
              <a:t>10~20</a:t>
            </a:r>
            <a:r>
              <a:rPr lang="ko-KR" altLang="en-US" u="sng" dirty="0" smtClean="0"/>
              <a:t>대 여성</a:t>
            </a:r>
            <a:endParaRPr lang="en-US" altLang="ko-KR" u="sng" dirty="0" smtClean="0"/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67944" y="399577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u="sng" dirty="0" smtClean="0"/>
              <a:t>기초 피부관리</a:t>
            </a:r>
            <a:endParaRPr lang="ko-KR" alt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501317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u="sng" dirty="0" smtClean="0"/>
              <a:t>귀여움</a:t>
            </a:r>
            <a:r>
              <a:rPr lang="en-US" altLang="ko-KR" u="sng" dirty="0" smtClean="0"/>
              <a:t>,</a:t>
            </a:r>
            <a:r>
              <a:rPr lang="ko-KR" altLang="en-US" u="sng" dirty="0" err="1" smtClean="0"/>
              <a:t>심플</a:t>
            </a:r>
            <a:endParaRPr lang="ko-KR" alt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026482" y="2339588"/>
            <a:ext cx="397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사이트 주소 </a:t>
            </a:r>
            <a:r>
              <a:rPr lang="en-US" altLang="ko-KR" dirty="0" smtClean="0"/>
              <a:t>: </a:t>
            </a:r>
            <a:r>
              <a:rPr lang="en-US" altLang="ko-KR" u="sng" dirty="0" smtClean="0">
                <a:solidFill>
                  <a:srgbClr val="0070C0"/>
                </a:solidFill>
              </a:rPr>
              <a:t>http://mefactory.co.kr/</a:t>
            </a:r>
            <a:endParaRPr lang="ko-KR" alt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49289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PROBLEM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pic>
        <p:nvPicPr>
          <p:cNvPr id="5" name="그림 4" descr="screencapture-mefactory-co-kr-15122068424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260648"/>
            <a:ext cx="6012160" cy="39423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419872" y="4509120"/>
            <a:ext cx="41504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r>
              <a:rPr lang="ko-KR" altLang="en-US" sz="1400" u="sng" dirty="0" err="1" smtClean="0"/>
              <a:t>브라우져</a:t>
            </a:r>
            <a:r>
              <a:rPr lang="ko-KR" altLang="en-US" sz="1400" u="sng" dirty="0" smtClean="0"/>
              <a:t> 비율에 </a:t>
            </a:r>
            <a:r>
              <a:rPr lang="ko-KR" altLang="en-US" sz="1400" u="sng" dirty="0" err="1" smtClean="0"/>
              <a:t>맞지않는</a:t>
            </a:r>
            <a:r>
              <a:rPr lang="ko-KR" altLang="en-US" sz="1400" u="sng" dirty="0" smtClean="0"/>
              <a:t> 사이드 바와 글씨체로</a:t>
            </a:r>
            <a:endParaRPr lang="en-US" altLang="ko-KR" sz="1400" u="sng" dirty="0" smtClean="0"/>
          </a:p>
          <a:p>
            <a:r>
              <a:rPr lang="ko-KR" altLang="en-US" sz="1400" u="sng" dirty="0" err="1" smtClean="0"/>
              <a:t>보는사람으로</a:t>
            </a:r>
            <a:r>
              <a:rPr lang="ko-KR" altLang="en-US" sz="1400" u="sng" dirty="0" smtClean="0"/>
              <a:t> </a:t>
            </a:r>
            <a:r>
              <a:rPr lang="ko-KR" altLang="en-US" sz="1400" u="sng" dirty="0" err="1" smtClean="0"/>
              <a:t>부터</a:t>
            </a:r>
            <a:r>
              <a:rPr lang="ko-KR" altLang="en-US" sz="1400" u="sng" dirty="0" smtClean="0"/>
              <a:t> 불편을 줌</a:t>
            </a:r>
            <a:endParaRPr lang="en-US" altLang="ko-KR" sz="1400" u="sng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해결방안</a:t>
            </a:r>
            <a:endParaRPr lang="en-US" altLang="ko-KR" dirty="0" smtClean="0"/>
          </a:p>
          <a:p>
            <a:r>
              <a:rPr lang="ko-KR" altLang="en-US" sz="1400" dirty="0" smtClean="0"/>
              <a:t>사용자의 이용이 편하게 글씨 크기와 사이드 바의</a:t>
            </a:r>
            <a:endParaRPr lang="en-US" altLang="ko-KR" sz="1400" dirty="0" smtClean="0"/>
          </a:p>
          <a:p>
            <a:r>
              <a:rPr lang="ko-KR" altLang="en-US" sz="1400" dirty="0" smtClean="0"/>
              <a:t>적정 비율을 맞춘다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249289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COLOR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53935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 #DF1566</a:t>
            </a:r>
          </a:p>
          <a:p>
            <a:r>
              <a:rPr lang="en-US" altLang="ko-KR" sz="1000" dirty="0" smtClean="0"/>
              <a:t>CMYK :    5 96 32 0</a:t>
            </a:r>
          </a:p>
          <a:p>
            <a:r>
              <a:rPr lang="en-US" altLang="ko-KR" sz="1000" dirty="0" smtClean="0"/>
              <a:t>RGB :    223 21 102</a:t>
            </a:r>
          </a:p>
          <a:p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644008" y="1327994"/>
            <a:ext cx="1224136" cy="1224136"/>
          </a:xfrm>
          <a:prstGeom prst="rect">
            <a:avLst/>
          </a:prstGeom>
          <a:solidFill>
            <a:srgbClr val="DF1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04248" y="1340768"/>
            <a:ext cx="122413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2240" y="2552130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    # </a:t>
            </a:r>
            <a:r>
              <a:rPr lang="en-US" altLang="ko-KR" sz="1000" dirty="0" err="1" smtClean="0"/>
              <a:t>ffffff</a:t>
            </a:r>
            <a:endParaRPr lang="en-US" altLang="ko-KR" sz="1000" dirty="0" smtClean="0"/>
          </a:p>
          <a:p>
            <a:r>
              <a:rPr lang="en-US" altLang="ko-KR" sz="1000" dirty="0" smtClean="0"/>
              <a:t>CMYK :   0   0  0  0</a:t>
            </a:r>
          </a:p>
          <a:p>
            <a:r>
              <a:rPr lang="en-US" altLang="ko-KR" sz="1000" dirty="0" smtClean="0"/>
              <a:t>RGB  : 255 255 255</a:t>
            </a:r>
          </a:p>
          <a:p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485638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  #222222</a:t>
            </a:r>
          </a:p>
          <a:p>
            <a:r>
              <a:rPr lang="en-US" altLang="ko-KR" sz="1000" dirty="0" smtClean="0"/>
              <a:t>CMYK : 82 78 76 59</a:t>
            </a:r>
          </a:p>
          <a:p>
            <a:r>
              <a:rPr lang="en-US" altLang="ko-KR" sz="1000" dirty="0" smtClean="0"/>
              <a:t>RGB  :      34 34 34</a:t>
            </a:r>
          </a:p>
          <a:p>
            <a:endParaRPr lang="en-US" altLang="ko-KR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804248" y="3645024"/>
            <a:ext cx="1224136" cy="122413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0" y="4843612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#F9D6DD</a:t>
            </a:r>
          </a:p>
          <a:p>
            <a:r>
              <a:rPr lang="en-US" altLang="ko-KR" sz="1000" dirty="0" smtClean="0"/>
              <a:t>CMYK :      0 23 6 0</a:t>
            </a:r>
          </a:p>
          <a:p>
            <a:r>
              <a:rPr lang="en-US" altLang="ko-KR" sz="1000" dirty="0" smtClean="0"/>
              <a:t>RGB  :  249 214 221</a:t>
            </a:r>
          </a:p>
          <a:p>
            <a:endParaRPr lang="en-US" altLang="ko-KR" sz="10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44008" y="3632250"/>
            <a:ext cx="1224136" cy="1224136"/>
          </a:xfrm>
          <a:prstGeom prst="rect">
            <a:avLst/>
          </a:prstGeom>
          <a:solidFill>
            <a:srgbClr val="F9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03734" y="1340768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44008" y="1340768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44008" y="3645024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04248" y="3645024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PERSONA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105273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공이슬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</a:t>
            </a:r>
            <a:r>
              <a:rPr lang="en-US" altLang="ko-KR" dirty="0" smtClean="0"/>
              <a:t>, 19</a:t>
            </a:r>
            <a:r>
              <a:rPr lang="ko-KR" altLang="en-US" dirty="0" smtClean="0"/>
              <a:t>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1988840"/>
            <a:ext cx="467628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직업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수능이 갓 끝나 고등학생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지</a:t>
            </a:r>
            <a:r>
              <a:rPr lang="ko-KR" altLang="en-US" sz="1400" dirty="0"/>
              <a:t>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수원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가족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부모님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수능이 끝나 내년에 새내기가 될 생각에 </a:t>
            </a:r>
            <a:r>
              <a:rPr lang="ko-KR" altLang="en-US" sz="1400" u="sng" dirty="0" smtClean="0"/>
              <a:t>본인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</a:t>
            </a:r>
            <a:r>
              <a:rPr lang="ko-KR" altLang="en-US" sz="1400" u="sng" dirty="0" smtClean="0"/>
              <a:t>꾸미기 한창 </a:t>
            </a:r>
            <a:r>
              <a:rPr lang="ko-KR" altLang="en-US" sz="1400" u="sng" dirty="0" err="1" smtClean="0"/>
              <a:t>신경쓰며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클렌징과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피부보습등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</a:t>
            </a:r>
            <a:r>
              <a:rPr lang="ko-KR" altLang="en-US" sz="1400" dirty="0" err="1" smtClean="0"/>
              <a:t>꿀피부를</a:t>
            </a:r>
            <a:r>
              <a:rPr lang="ko-KR" altLang="en-US" sz="1400" dirty="0" smtClean="0"/>
              <a:t> 만들기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위해 노력함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맥락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u="sng" dirty="0" smtClean="0"/>
              <a:t>가격대비 좋은 품질을 원하며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세일하는 </a:t>
            </a:r>
            <a:endParaRPr lang="en-US" altLang="ko-KR" sz="1400" dirty="0" smtClean="0"/>
          </a:p>
          <a:p>
            <a:r>
              <a:rPr lang="ko-KR" altLang="en-US" sz="1400" dirty="0" smtClean="0"/>
              <a:t>           제품을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좋아함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PERSONA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105273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이슬옹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25</a:t>
            </a:r>
            <a:r>
              <a:rPr lang="ko-KR" altLang="en-US" dirty="0" smtClean="0"/>
              <a:t>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1988840"/>
            <a:ext cx="481574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직업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대학생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지</a:t>
            </a:r>
            <a:r>
              <a:rPr lang="ko-KR" altLang="en-US" sz="1400" dirty="0"/>
              <a:t>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분당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가족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부모님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여동생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학점관리에 힘쓰고 있으며 </a:t>
            </a:r>
            <a:r>
              <a:rPr lang="ko-KR" altLang="en-US" sz="1400" u="sng" dirty="0" smtClean="0"/>
              <a:t>귀찮은 매우 걸 싫어함</a:t>
            </a:r>
            <a:endParaRPr lang="en-US" altLang="ko-KR" sz="1400" u="sng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맥락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피부고민이 심한 여자친구를 위해 작은 선물을 </a:t>
            </a:r>
            <a:endParaRPr lang="en-US" altLang="ko-KR" sz="1400" dirty="0" smtClean="0"/>
          </a:p>
          <a:p>
            <a:r>
              <a:rPr lang="ko-KR" altLang="en-US" sz="1400" dirty="0" smtClean="0"/>
              <a:t>           해주고 싶어함</a:t>
            </a:r>
            <a:r>
              <a:rPr lang="en-US" altLang="ko-KR" sz="1400" dirty="0" smtClean="0"/>
              <a:t>,</a:t>
            </a:r>
            <a:r>
              <a:rPr lang="ko-KR" altLang="en-US" sz="1400" u="sng" dirty="0" err="1" smtClean="0"/>
              <a:t>회원가입없이</a:t>
            </a:r>
            <a:r>
              <a:rPr lang="ko-KR" altLang="en-US" sz="1400" u="sng" dirty="0" smtClean="0"/>
              <a:t> 한번에 주문할 수</a:t>
            </a:r>
            <a:endParaRPr lang="en-US" altLang="ko-KR" sz="1400" u="sng" dirty="0" smtClean="0"/>
          </a:p>
          <a:p>
            <a:r>
              <a:rPr lang="ko-KR" altLang="en-US" sz="1400" dirty="0" smtClean="0"/>
              <a:t>           </a:t>
            </a:r>
            <a:r>
              <a:rPr lang="ko-KR" altLang="en-US" sz="1400" u="sng" dirty="0" smtClean="0"/>
              <a:t>있는 비회원페이지를 원함</a:t>
            </a:r>
            <a:endParaRPr lang="ko-KR" altLang="en-US" sz="1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249289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category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5508104" y="2492896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56176" y="1772816"/>
            <a:ext cx="0" cy="4608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36296" y="1340768"/>
            <a:ext cx="864096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08104" y="1268760"/>
            <a:ext cx="1368152" cy="504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INDEX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6296" y="1628800"/>
            <a:ext cx="1800200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회원가입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비밀번호찾기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804248" y="2636912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45285" y="2348880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BRAND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04248" y="4581128"/>
            <a:ext cx="1152128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COMMUNITY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45285" y="3573016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 PAGE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99992" y="5373216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876256" y="1484784"/>
            <a:ext cx="360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04248" y="2924944"/>
            <a:ext cx="1800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전체보기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많이 찾는 제품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리뷰가 좋은 제품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할인되는 제품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제품정보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572455"/>
            <a:ext cx="1800200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브랜드 소개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갤러리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5508104" y="3717032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04248" y="486916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공지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리뷰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00" dirty="0" smtClean="0"/>
              <a:t>Q&amp;A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err="1" smtClean="0"/>
              <a:t>글작성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806627" y="3796591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err="1" smtClean="0"/>
              <a:t>마일리지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쿠폰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err="1" smtClean="0"/>
              <a:t>내게시물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err="1" smtClean="0"/>
              <a:t>글작성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5508104" y="5517232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6156176" y="4725144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156176" y="2780928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5076056" cy="144016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256490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PROJECT_01.</a:t>
            </a:r>
          </a:p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      </a:t>
            </a:r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국민 건강 보험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25649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sketch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" name="그림 8" descr="20171202_1805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1920" y="974744"/>
            <a:ext cx="3323861" cy="2492896"/>
          </a:xfrm>
          <a:prstGeom prst="rect">
            <a:avLst/>
          </a:prstGeom>
        </p:spPr>
      </p:pic>
      <p:pic>
        <p:nvPicPr>
          <p:cNvPr id="10" name="그림 9" descr="20171202_18054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3501008"/>
            <a:ext cx="3323861" cy="2492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prototype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 descr="Page 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1124744"/>
            <a:ext cx="2094108" cy="51125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 descr="Page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1124744"/>
            <a:ext cx="2003398" cy="51845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436096" y="8367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메인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812360" y="8367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제품정보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5076056" cy="144016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256490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Event page.</a:t>
            </a:r>
          </a:p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    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대창군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송어축제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49289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</a:rPr>
              <a:t>Contents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476672"/>
            <a:ext cx="5796136" cy="59046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363990"/>
            <a:ext cx="50405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. SITE INPRODUCTION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사이트명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타겟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목적</a:t>
            </a:r>
            <a:endParaRPr lang="en-US" altLang="ko-KR" sz="1600" dirty="0" smtClean="0"/>
          </a:p>
          <a:p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컨셉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 . COLOR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 . CATEGORY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 . PERSONA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 . PROTOTYPE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 . CODING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49289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Site </a:t>
            </a:r>
            <a:r>
              <a:rPr lang="en-US" altLang="ko-KR" sz="2400" dirty="0">
                <a:latin typeface="Copperplate Gothic Bold" pitchFamily="34" charset="0"/>
              </a:rPr>
              <a:t>introduction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162880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</a:t>
            </a:r>
            <a:r>
              <a:rPr lang="ko-KR" altLang="en-US" dirty="0" smtClean="0"/>
              <a:t>이트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대창군</a:t>
            </a:r>
            <a:r>
              <a:rPr lang="ko-KR" altLang="en-US" dirty="0" smtClean="0"/>
              <a:t> 송어축제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67944" y="2387593"/>
            <a:ext cx="536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타겟</a:t>
            </a:r>
            <a:r>
              <a:rPr lang="en-US" altLang="ko-KR" dirty="0" smtClean="0"/>
              <a:t> : </a:t>
            </a:r>
            <a:r>
              <a:rPr lang="ko-KR" altLang="en-US" u="sng" dirty="0" smtClean="0"/>
              <a:t>어린 자녀의 체험학습을 위한 부모와</a:t>
            </a:r>
            <a:endParaRPr lang="en-US" altLang="ko-KR" u="sng" dirty="0" smtClean="0"/>
          </a:p>
          <a:p>
            <a:r>
              <a:rPr lang="en-US" altLang="ko-KR" dirty="0" smtClean="0"/>
              <a:t>        </a:t>
            </a:r>
            <a:r>
              <a:rPr lang="ko-KR" altLang="en-US" u="sng" dirty="0" smtClean="0"/>
              <a:t>이색 데이트를 찾는 커플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397738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겨울시즌 얼음낚시 이벤트 및 다양한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err="1" smtClean="0"/>
              <a:t>즐길거리</a:t>
            </a:r>
            <a:r>
              <a:rPr lang="ko-KR" altLang="en-US" dirty="0" smtClean="0"/>
              <a:t> 소개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501317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u="sng" dirty="0" err="1" smtClean="0"/>
              <a:t>캐쥬얼</a:t>
            </a:r>
            <a:r>
              <a:rPr lang="ko-KR" altLang="en-US" u="sng" dirty="0" smtClean="0"/>
              <a:t> 스포티</a:t>
            </a:r>
            <a:endParaRPr lang="ko-KR" alt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249289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COLOR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53935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##00B7FF</a:t>
            </a:r>
          </a:p>
          <a:p>
            <a:r>
              <a:rPr lang="en-US" altLang="ko-KR" sz="1000" dirty="0" smtClean="0"/>
              <a:t>CMYK :    60 0 13 0</a:t>
            </a:r>
          </a:p>
          <a:p>
            <a:r>
              <a:rPr lang="en-US" altLang="ko-KR" sz="1000" dirty="0" smtClean="0"/>
              <a:t>RGB  :  0  183   255</a:t>
            </a:r>
          </a:p>
          <a:p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644008" y="1327994"/>
            <a:ext cx="1224136" cy="1224136"/>
          </a:xfrm>
          <a:prstGeom prst="rect">
            <a:avLst/>
          </a:prstGeom>
          <a:solidFill>
            <a:srgbClr val="00B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04248" y="1340768"/>
            <a:ext cx="122413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2240" y="2552130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    # </a:t>
            </a:r>
            <a:r>
              <a:rPr lang="en-US" altLang="ko-KR" sz="1000" dirty="0" err="1" smtClean="0"/>
              <a:t>ffffff</a:t>
            </a:r>
            <a:endParaRPr lang="en-US" altLang="ko-KR" sz="1000" dirty="0" smtClean="0"/>
          </a:p>
          <a:p>
            <a:r>
              <a:rPr lang="en-US" altLang="ko-KR" sz="1000" dirty="0" smtClean="0"/>
              <a:t>CMYK :   0   0  0  0</a:t>
            </a:r>
          </a:p>
          <a:p>
            <a:r>
              <a:rPr lang="en-US" altLang="ko-KR" sz="1000" dirty="0" smtClean="0"/>
              <a:t>RGB  : 255 255 255</a:t>
            </a:r>
          </a:p>
          <a:p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485638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#D0EBF6</a:t>
            </a:r>
          </a:p>
          <a:p>
            <a:r>
              <a:rPr lang="en-US" altLang="ko-KR" sz="1000" dirty="0" smtClean="0"/>
              <a:t>CMYK :    33 10 0 0</a:t>
            </a:r>
          </a:p>
          <a:p>
            <a:r>
              <a:rPr lang="en-US" altLang="ko-KR" sz="1000" dirty="0" smtClean="0"/>
              <a:t>RGB  : 208 235  246</a:t>
            </a:r>
          </a:p>
          <a:p>
            <a:endParaRPr lang="en-US" altLang="ko-KR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804248" y="3645024"/>
            <a:ext cx="1224136" cy="1224136"/>
          </a:xfrm>
          <a:prstGeom prst="rect">
            <a:avLst/>
          </a:prstGeom>
          <a:solidFill>
            <a:srgbClr val="D0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0" y="4843612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##006086</a:t>
            </a:r>
          </a:p>
          <a:p>
            <a:r>
              <a:rPr lang="en-US" altLang="ko-KR" sz="1000" dirty="0" smtClean="0"/>
              <a:t>CMYK :    33 10 0 0</a:t>
            </a:r>
          </a:p>
          <a:p>
            <a:r>
              <a:rPr lang="en-US" altLang="ko-KR" sz="1000" dirty="0" smtClean="0"/>
              <a:t>RGB  :   0   96   134</a:t>
            </a:r>
          </a:p>
          <a:p>
            <a:endParaRPr lang="en-US" altLang="ko-KR" sz="10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44008" y="3632250"/>
            <a:ext cx="1224136" cy="1224136"/>
          </a:xfrm>
          <a:prstGeom prst="rect">
            <a:avLst/>
          </a:prstGeom>
          <a:solidFill>
            <a:srgbClr val="006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03734" y="1340768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44008" y="1340768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44008" y="3645024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04248" y="3645024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PERSONA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105273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김민우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45</a:t>
            </a:r>
            <a:r>
              <a:rPr lang="ko-KR" altLang="en-US" dirty="0" smtClean="0"/>
              <a:t>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1988840"/>
            <a:ext cx="475322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직업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프리랜서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지</a:t>
            </a:r>
            <a:r>
              <a:rPr lang="ko-KR" altLang="en-US" sz="1400" dirty="0"/>
              <a:t>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</a:t>
            </a:r>
            <a:r>
              <a:rPr lang="ko-KR" altLang="en-US" sz="1400" dirty="0"/>
              <a:t>울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가족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배우자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초등학생자녀</a:t>
            </a:r>
            <a:r>
              <a:rPr lang="en-US" altLang="ko-KR" sz="1400" dirty="0" smtClean="0"/>
              <a:t>2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: </a:t>
            </a:r>
            <a:r>
              <a:rPr lang="ko-KR" altLang="en-US" sz="1400" u="sng" dirty="0" smtClean="0"/>
              <a:t>낚시를 매우 즐기며 </a:t>
            </a:r>
            <a:r>
              <a:rPr lang="ko-KR" altLang="en-US" sz="1400" dirty="0" smtClean="0"/>
              <a:t>아내들이 가장 싫어한다는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취미를 가지고 있음</a:t>
            </a:r>
            <a:r>
              <a:rPr lang="en-US" altLang="ko-KR" sz="14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맥락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u="sng" dirty="0" smtClean="0"/>
              <a:t>아이들의 다양한 체험과 본인의 취미를 충족하며</a:t>
            </a:r>
            <a:endParaRPr lang="en-US" altLang="ko-KR" sz="1400" u="sng" dirty="0" smtClean="0"/>
          </a:p>
          <a:p>
            <a:r>
              <a:rPr lang="ko-KR" altLang="en-US" sz="1400" dirty="0" smtClean="0"/>
              <a:t>           </a:t>
            </a:r>
            <a:r>
              <a:rPr lang="ko-KR" altLang="en-US" sz="1400" u="sng" dirty="0" smtClean="0"/>
              <a:t>아내의 잔소리를 피하길 원함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PERSONA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105273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고유라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</a:t>
            </a:r>
            <a:r>
              <a:rPr lang="en-US" altLang="ko-KR" dirty="0" smtClean="0"/>
              <a:t>, 27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1988840"/>
            <a:ext cx="50978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직업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학</a:t>
            </a:r>
            <a:r>
              <a:rPr lang="ko-KR" altLang="en-US" sz="1400" dirty="0"/>
              <a:t>생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지</a:t>
            </a:r>
            <a:r>
              <a:rPr lang="ko-KR" altLang="en-US" sz="1400" dirty="0"/>
              <a:t>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경기도 용인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가족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부모님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언니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당일치기로 즐길 수 있는 </a:t>
            </a:r>
            <a:r>
              <a:rPr lang="ko-KR" altLang="en-US" sz="1400" u="sng" dirty="0" smtClean="0"/>
              <a:t>이색데이트를 원함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u="sng" dirty="0" smtClean="0"/>
              <a:t>차가 없어 대중교통을 이용</a:t>
            </a:r>
            <a:r>
              <a:rPr lang="ko-KR" altLang="en-US" sz="1400" dirty="0" smtClean="0"/>
              <a:t>하며 회를 매우 좋아함</a:t>
            </a:r>
            <a:r>
              <a:rPr lang="en-US" altLang="ko-KR" sz="14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맥락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u="sng" dirty="0" smtClean="0"/>
              <a:t>간단한 동선으로 한 곳에서 빠르고 즐겁게 놀길 원함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249289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category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5508104" y="2348880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156176" y="3230978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56176" y="4995174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508104" y="4113076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56176" y="1772816"/>
            <a:ext cx="0" cy="4608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99992" y="2132856"/>
            <a:ext cx="100811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소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08104" y="1268760"/>
            <a:ext cx="1368152" cy="504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INDEX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76256" y="3068960"/>
            <a:ext cx="100811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약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99992" y="3933056"/>
            <a:ext cx="1008112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사진첩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76256" y="4797152"/>
            <a:ext cx="1584176" cy="360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묻고 답하기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9912" y="2564904"/>
            <a:ext cx="180020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소개글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축제기간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주요프로그램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요금표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6256" y="3513782"/>
            <a:ext cx="128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오시는 길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셔틀 시간표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err="1" smtClean="0"/>
              <a:t>축제장</a:t>
            </a:r>
            <a:r>
              <a:rPr lang="ko-KR" altLang="en-US" sz="1200" dirty="0" smtClean="0"/>
              <a:t> 배치도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9912" y="4437113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행사 사진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/>
              <a:t> 먹거리 사진</a:t>
            </a:r>
            <a:endParaRPr lang="en-US" altLang="ko-KR" sz="1200" dirty="0" smtClean="0"/>
          </a:p>
          <a:p>
            <a:pPr algn="r">
              <a:lnSpc>
                <a:spcPct val="150000"/>
              </a:lnSpc>
            </a:pPr>
            <a:endParaRPr lang="en-US" altLang="ko-KR" sz="1200" dirty="0" smtClean="0"/>
          </a:p>
          <a:p>
            <a:pPr algn="r">
              <a:lnSpc>
                <a:spcPct val="150000"/>
              </a:lnSpc>
            </a:pP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720" y="25649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sketch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 descr="20171122_00365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389429" y="1299203"/>
            <a:ext cx="3123861" cy="2342896"/>
          </a:xfrm>
          <a:prstGeom prst="rect">
            <a:avLst/>
          </a:prstGeom>
        </p:spPr>
      </p:pic>
      <p:pic>
        <p:nvPicPr>
          <p:cNvPr id="8" name="그림 7" descr="20171122_0037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53725" y="3315427"/>
            <a:ext cx="3123861" cy="2342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49289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</a:rPr>
              <a:t>Contents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476672"/>
            <a:ext cx="5796136" cy="59046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980728"/>
            <a:ext cx="504056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. SITE INPRODUCTION</a:t>
            </a:r>
          </a:p>
          <a:p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사이트명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타겟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목적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컨셉</a:t>
            </a:r>
            <a:endParaRPr lang="en-US" altLang="ko-KR" sz="14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2 . </a:t>
            </a:r>
            <a:r>
              <a:rPr lang="en-US" altLang="ko-KR" dirty="0" smtClean="0"/>
              <a:t>PROBLEM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400" dirty="0" smtClean="0"/>
              <a:t>문제점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해결방안</a:t>
            </a:r>
            <a:endParaRPr lang="en-US" altLang="ko-KR" sz="1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 . COLOR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 . CATEGORY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 . PERSONA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 . PROTOTYPE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7 . CODING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prototype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" name="그림 9" descr="Page 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1196752"/>
            <a:ext cx="2102847" cy="55446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 descr="Page 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1196752"/>
            <a:ext cx="2245602" cy="48245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580112" y="9087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메인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956376" y="90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축제소개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256490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coding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6309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836712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88424" y="2924944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css</a:t>
            </a:r>
            <a:endParaRPr lang="ko-KR" altLang="en-US" sz="1200" dirty="0"/>
          </a:p>
        </p:txBody>
      </p:sp>
      <p:pic>
        <p:nvPicPr>
          <p:cNvPr id="13" name="그림 12" descr="code_htm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836712"/>
            <a:ext cx="6768752" cy="3722623"/>
          </a:xfrm>
          <a:prstGeom prst="rect">
            <a:avLst/>
          </a:prstGeom>
        </p:spPr>
      </p:pic>
      <p:pic>
        <p:nvPicPr>
          <p:cNvPr id="14" name="그림 13" descr="code_cs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24944"/>
            <a:ext cx="11518711" cy="370141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33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507605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2564904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Thank you for watching ! 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616530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Design by . </a:t>
            </a:r>
            <a:r>
              <a:rPr lang="ko-KR" altLang="en-US" dirty="0" smtClean="0"/>
              <a:t>고유라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49289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Site </a:t>
            </a:r>
            <a:r>
              <a:rPr lang="en-US" altLang="ko-KR" sz="2400" dirty="0">
                <a:latin typeface="Copperplate Gothic Bold" pitchFamily="34" charset="0"/>
              </a:rPr>
              <a:t>introduction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12368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162880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</a:t>
            </a:r>
            <a:r>
              <a:rPr lang="ko-KR" altLang="en-US" dirty="0" smtClean="0"/>
              <a:t>이트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국민건강보험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67944" y="3092767"/>
            <a:ext cx="536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타겟</a:t>
            </a:r>
            <a:r>
              <a:rPr lang="en-US" altLang="ko-KR" dirty="0" smtClean="0"/>
              <a:t> : </a:t>
            </a:r>
            <a:r>
              <a:rPr lang="ko-KR" altLang="en-US" u="sng" dirty="0" smtClean="0"/>
              <a:t>세금을 납부 및 제도이용</a:t>
            </a:r>
            <a:r>
              <a:rPr lang="ko-KR" altLang="en-US" dirty="0" smtClean="0"/>
              <a:t>을 원하는 </a:t>
            </a:r>
            <a:endParaRPr lang="en-US" altLang="ko-KR" dirty="0" smtClean="0"/>
          </a:p>
          <a:p>
            <a:r>
              <a:rPr lang="en-US" altLang="ko-KR" dirty="0" smtClean="0"/>
              <a:t>        30~50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67944" y="435581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납부정보 조회 및 제도에 대한 열람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508518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u="sng" dirty="0" smtClean="0"/>
              <a:t>믿음</a:t>
            </a:r>
            <a:r>
              <a:rPr lang="en-US" altLang="ko-KR" u="sng" dirty="0" smtClean="0"/>
              <a:t>,</a:t>
            </a:r>
            <a:r>
              <a:rPr lang="ko-KR" altLang="en-US" u="sng" dirty="0" smtClean="0"/>
              <a:t>신뢰</a:t>
            </a:r>
            <a:endParaRPr lang="ko-KR" alt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048755" y="2420888"/>
            <a:ext cx="311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사이트 주소 </a:t>
            </a:r>
            <a:r>
              <a:rPr lang="en-US" altLang="ko-KR" dirty="0" smtClean="0"/>
              <a:t>: </a:t>
            </a:r>
            <a:r>
              <a:rPr lang="en-US" altLang="ko-KR" u="sng" dirty="0" smtClean="0">
                <a:solidFill>
                  <a:srgbClr val="0070C0"/>
                </a:solidFill>
              </a:rPr>
              <a:t>www.nhic.or.kr</a:t>
            </a:r>
            <a:endParaRPr lang="ko-KR" alt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49289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PROBLEM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pic>
        <p:nvPicPr>
          <p:cNvPr id="12" name="그림 11" descr="screencapture-nhis-or-kr-retrieveHomeMain-xx-15122068944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552162"/>
            <a:ext cx="5868144" cy="44433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419872" y="5088666"/>
            <a:ext cx="564930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r>
              <a:rPr lang="ko-KR" altLang="en-US" sz="1400" u="sng" dirty="0" smtClean="0"/>
              <a:t>필요이상의 복잡하고 많은 경로</a:t>
            </a:r>
            <a:endParaRPr lang="en-US" altLang="ko-KR" sz="1400" u="sng" dirty="0" smtClean="0"/>
          </a:p>
          <a:p>
            <a:endParaRPr lang="en-US" altLang="ko-KR" sz="1400" dirty="0" smtClean="0"/>
          </a:p>
          <a:p>
            <a:r>
              <a:rPr lang="ko-KR" altLang="en-US" dirty="0" smtClean="0"/>
              <a:t>해결방안</a:t>
            </a:r>
            <a:endParaRPr lang="en-US" altLang="ko-KR" dirty="0" smtClean="0"/>
          </a:p>
          <a:p>
            <a:r>
              <a:rPr lang="ko-KR" altLang="en-US" sz="1400" dirty="0" smtClean="0"/>
              <a:t>메뉴간소화로 최소한의 </a:t>
            </a:r>
            <a:r>
              <a:rPr lang="ko-KR" altLang="en-US" sz="1400" dirty="0" err="1" smtClean="0"/>
              <a:t>메뉴창으로</a:t>
            </a:r>
            <a:r>
              <a:rPr lang="ko-KR" altLang="en-US" sz="1400" dirty="0" smtClean="0"/>
              <a:t> 원하는 바를 빠르게 찾을 </a:t>
            </a:r>
            <a:r>
              <a:rPr lang="ko-KR" altLang="en-US" sz="1400" dirty="0" err="1" smtClean="0"/>
              <a:t>수있음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249289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COLOR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53935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 #E94440</a:t>
            </a:r>
          </a:p>
          <a:p>
            <a:r>
              <a:rPr lang="en-US" altLang="ko-KR" sz="1000" dirty="0" smtClean="0"/>
              <a:t>CMYK :    0 86 69 0</a:t>
            </a:r>
          </a:p>
          <a:p>
            <a:r>
              <a:rPr lang="en-US" altLang="ko-KR" sz="1000" dirty="0" smtClean="0"/>
              <a:t>RGB  :     233 68 64</a:t>
            </a:r>
          </a:p>
          <a:p>
            <a:endParaRPr lang="en-US" altLang="ko-KR" sz="10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644008" y="1327994"/>
            <a:ext cx="1224136" cy="1224136"/>
          </a:xfrm>
          <a:prstGeom prst="rect">
            <a:avLst/>
          </a:prstGeom>
          <a:solidFill>
            <a:srgbClr val="E94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04248" y="1340768"/>
            <a:ext cx="1224136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2240" y="2552130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    # </a:t>
            </a:r>
            <a:r>
              <a:rPr lang="en-US" altLang="ko-KR" sz="1000" dirty="0" err="1" smtClean="0"/>
              <a:t>ffffff</a:t>
            </a:r>
            <a:endParaRPr lang="en-US" altLang="ko-KR" sz="1000" dirty="0" smtClean="0"/>
          </a:p>
          <a:p>
            <a:r>
              <a:rPr lang="en-US" altLang="ko-KR" sz="1000" dirty="0" smtClean="0"/>
              <a:t>CMYK :   0   0  0  0</a:t>
            </a:r>
          </a:p>
          <a:p>
            <a:r>
              <a:rPr lang="en-US" altLang="ko-KR" sz="1000" dirty="0" smtClean="0"/>
              <a:t>RGB  : 255 255 255</a:t>
            </a:r>
          </a:p>
          <a:p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485638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  #222222</a:t>
            </a:r>
          </a:p>
          <a:p>
            <a:r>
              <a:rPr lang="en-US" altLang="ko-KR" sz="1000" dirty="0" smtClean="0"/>
              <a:t>CMYK : 82 78 76 59</a:t>
            </a:r>
          </a:p>
          <a:p>
            <a:r>
              <a:rPr lang="en-US" altLang="ko-KR" sz="1000" dirty="0" smtClean="0"/>
              <a:t>RGB  :      34 34 34</a:t>
            </a:r>
          </a:p>
          <a:p>
            <a:endParaRPr lang="en-US" altLang="ko-KR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804248" y="3645024"/>
            <a:ext cx="1224136" cy="122413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0" y="4843612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HEX :      #F4ADAD</a:t>
            </a:r>
          </a:p>
          <a:p>
            <a:r>
              <a:rPr lang="en-US" altLang="ko-KR" sz="1000" dirty="0" smtClean="0"/>
              <a:t>CMYK :    0 42 22 0</a:t>
            </a:r>
          </a:p>
          <a:p>
            <a:r>
              <a:rPr lang="en-US" altLang="ko-KR" sz="1000" dirty="0" smtClean="0"/>
              <a:t>RGB  :  244 173 173</a:t>
            </a:r>
          </a:p>
          <a:p>
            <a:endParaRPr lang="en-US" altLang="ko-KR" sz="10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44008" y="3632250"/>
            <a:ext cx="1224136" cy="1224136"/>
          </a:xfrm>
          <a:prstGeom prst="rect">
            <a:avLst/>
          </a:prstGeom>
          <a:solidFill>
            <a:srgbClr val="F4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03734" y="1340768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44008" y="1340768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44008" y="3645024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04248" y="3645024"/>
            <a:ext cx="1224136" cy="180020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PERSONA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105273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김말순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</a:t>
            </a:r>
            <a:r>
              <a:rPr lang="en-US" altLang="ko-KR" dirty="0" smtClean="0"/>
              <a:t>, 51</a:t>
            </a:r>
            <a:r>
              <a:rPr lang="ko-KR" altLang="en-US" dirty="0" smtClean="0"/>
              <a:t>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1988840"/>
            <a:ext cx="494077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직업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자영업자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지</a:t>
            </a:r>
            <a:r>
              <a:rPr lang="ko-KR" altLang="en-US" sz="1400" dirty="0"/>
              <a:t>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가족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배우자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아들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성격이 급하고 </a:t>
            </a:r>
            <a:r>
              <a:rPr lang="ko-KR" altLang="en-US" sz="1400" u="sng" dirty="0" smtClean="0"/>
              <a:t>복잡한 것을 싫어함</a:t>
            </a:r>
            <a:endParaRPr lang="en-US" altLang="ko-KR" sz="1400" u="sng" dirty="0" smtClean="0"/>
          </a:p>
          <a:p>
            <a:r>
              <a:rPr lang="en-US" altLang="ko-KR" sz="1400" dirty="0" smtClean="0"/>
              <a:t>           </a:t>
            </a:r>
          </a:p>
          <a:p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맥락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원하는 바를 바로 바로 찾을 수 있는 </a:t>
            </a:r>
            <a:r>
              <a:rPr lang="ko-KR" altLang="en-US" sz="1400" u="sng" dirty="0" smtClean="0"/>
              <a:t>간편한 시스템</a:t>
            </a:r>
            <a:endParaRPr lang="en-US" altLang="ko-KR" sz="1400" u="sng" dirty="0" smtClean="0"/>
          </a:p>
          <a:p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바뀌는 법령에 대해 </a:t>
            </a:r>
            <a:r>
              <a:rPr lang="ko-KR" altLang="en-US" sz="1400" u="sng" dirty="0" smtClean="0"/>
              <a:t>쉽고 빠르게 찾길 원함</a:t>
            </a:r>
            <a:endParaRPr lang="ko-KR" altLang="en-US" sz="1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56490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PERSONA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105273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김아름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</a:t>
            </a:r>
            <a:r>
              <a:rPr lang="en-US" altLang="ko-KR" dirty="0" smtClean="0"/>
              <a:t>, 25</a:t>
            </a:r>
            <a:r>
              <a:rPr lang="ko-KR" altLang="en-US" dirty="0" smtClean="0"/>
              <a:t>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1988840"/>
            <a:ext cx="489268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직업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취업준비생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지</a:t>
            </a:r>
            <a:r>
              <a:rPr lang="ko-KR" altLang="en-US" sz="1400" dirty="0"/>
              <a:t>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강원도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가족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부모님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조모</a:t>
            </a: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 smtClean="0"/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특징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부모님이 맞벌이를 하기 때문에 함께 사는 조모를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본인이 돌보고 있음</a:t>
            </a:r>
            <a:r>
              <a:rPr lang="en-US" altLang="ko-KR" sz="1400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ü"/>
            </a:pPr>
            <a:r>
              <a:rPr lang="ko-KR" altLang="en-US" sz="1400" dirty="0" smtClean="0"/>
              <a:t>맥락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본인이 취업을 하게 되면 조모를 돌보는데 한계가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있기 때문에 요양병원이나 요양보호사를 </a:t>
            </a:r>
            <a:r>
              <a:rPr lang="ko-KR" altLang="en-US" sz="1400" u="sng" dirty="0" smtClean="0"/>
              <a:t>국가지원</a:t>
            </a:r>
            <a:endParaRPr lang="en-US" altLang="ko-KR" sz="1400" u="sng" dirty="0" smtClean="0"/>
          </a:p>
          <a:p>
            <a:r>
              <a:rPr lang="en-US" altLang="ko-KR" sz="1400" dirty="0" smtClean="0"/>
              <a:t>           </a:t>
            </a:r>
            <a:r>
              <a:rPr lang="ko-KR" altLang="en-US" sz="1400" u="sng" dirty="0" smtClean="0"/>
              <a:t>으로</a:t>
            </a:r>
            <a:r>
              <a:rPr lang="en-US" altLang="ko-KR" sz="1400" u="sng" dirty="0" smtClean="0"/>
              <a:t> </a:t>
            </a:r>
            <a:r>
              <a:rPr lang="ko-KR" altLang="en-US" sz="1400" u="sng" dirty="0" err="1" smtClean="0"/>
              <a:t>혜택받을</a:t>
            </a:r>
            <a:r>
              <a:rPr lang="ko-KR" altLang="en-US" sz="1400" u="sng" dirty="0" smtClean="0"/>
              <a:t> 수 있는 지 여부를 확인하고 싶어함</a:t>
            </a:r>
            <a:endParaRPr lang="ko-KR" altLang="en-US" sz="1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76872"/>
            <a:ext cx="2807296" cy="108012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249289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pperplate Gothic Bold" pitchFamily="34" charset="0"/>
                <a:ea typeface="HY그래픽M" pitchFamily="18" charset="-127"/>
              </a:rPr>
              <a:t>category</a:t>
            </a:r>
            <a:endParaRPr lang="ko-KR" altLang="en-US" sz="2400" dirty="0">
              <a:latin typeface="Copperplate Gothic Bold" pitchFamily="34" charset="0"/>
              <a:ea typeface="HY그래픽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864" y="548680"/>
            <a:ext cx="5796136" cy="58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5508104" y="2348880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508104" y="4149080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56176" y="1772816"/>
            <a:ext cx="0" cy="46085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35361" y="1340768"/>
            <a:ext cx="612703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08104" y="1268760"/>
            <a:ext cx="1368152" cy="504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INDEX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7864" y="1628800"/>
            <a:ext cx="1800200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회원가입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비밀번호찾기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545285" y="2202065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민원 서비스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04248" y="2420888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소식</a:t>
            </a:r>
            <a:r>
              <a:rPr lang="en-US" altLang="ko-KR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뉴스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45285" y="3068960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공단소개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3501008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제도소개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45285" y="4071690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검진기관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04248" y="5010377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신고센터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45285" y="4725144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통합검색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45285" y="5799882"/>
            <a:ext cx="962819" cy="2188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오시는 길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148064" y="1484784"/>
            <a:ext cx="360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7904" y="2420888"/>
            <a:ext cx="1800200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자주 찾는 민원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상세메뉴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804248" y="2636912"/>
            <a:ext cx="1800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err="1" smtClean="0"/>
              <a:t>새소식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행사안내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보도자료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5508104" y="3212976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07904" y="3284984"/>
            <a:ext cx="1800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이사장의 말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추구 </a:t>
            </a:r>
            <a:r>
              <a:rPr lang="ko-KR" altLang="en-US" sz="1000" dirty="0" err="1" smtClean="0"/>
              <a:t>비젼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조직도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876256" y="3717032"/>
            <a:ext cx="1800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건강보험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요양보험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통합징수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임신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출산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외국인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876256" y="522920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부당청구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익명신고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친절접수</a:t>
            </a:r>
            <a:endParaRPr lang="en-US" altLang="ko-KR" sz="1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예산낭비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4287714"/>
            <a:ext cx="18002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err="1" smtClean="0"/>
              <a:t>병원찾기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4941168"/>
            <a:ext cx="1800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00" dirty="0" smtClean="0"/>
              <a:t>Q&amp;A</a:t>
            </a:r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게시판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smtClean="0"/>
              <a:t>정보공개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635896" y="6015906"/>
            <a:ext cx="180020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 err="1" smtClean="0"/>
              <a:t>지사찾기</a:t>
            </a:r>
            <a:endParaRPr lang="en-US" altLang="ko-KR" sz="1000" dirty="0" smtClean="0"/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5508104" y="4869160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508104" y="5949280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6156176" y="3645024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6156176" y="5157192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156176" y="2564904"/>
            <a:ext cx="6480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896</Words>
  <Application>Microsoft Office PowerPoint</Application>
  <PresentationFormat>화면 슬라이드 쇼(4:3)</PresentationFormat>
  <Paragraphs>366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58</cp:revision>
  <dcterms:created xsi:type="dcterms:W3CDTF">2017-11-21T11:44:51Z</dcterms:created>
  <dcterms:modified xsi:type="dcterms:W3CDTF">2017-12-03T12:25:59Z</dcterms:modified>
</cp:coreProperties>
</file>