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05613" cy="99441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91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37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53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97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4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27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11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60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63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69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53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A3BE-DF6A-4E2F-963C-4D49B9CC1399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0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06" y="8389"/>
            <a:ext cx="1884503" cy="87245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341927" y="-53519"/>
            <a:ext cx="7508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/>
              <a:t>EuregJUG</a:t>
            </a:r>
            <a:r>
              <a:rPr lang="de-DE" sz="3600" dirty="0"/>
              <a:t> Maas-Rhine – all Things JVM!</a:t>
            </a:r>
          </a:p>
          <a:p>
            <a:pPr algn="ctr"/>
            <a:r>
              <a:rPr lang="de-DE" sz="2000" b="1" dirty="0"/>
              <a:t>Java User Group Aachen </a:t>
            </a:r>
            <a:r>
              <a:rPr lang="de-DE" sz="2000" dirty="0"/>
              <a:t>— regelmäßige kostenlose Fachvorträge</a:t>
            </a:r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-5927" y="1127091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51003" y="2803648"/>
            <a:ext cx="1187881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2000" b="1" u="sng" cap="all" dirty="0"/>
              <a:t>REDIS</a:t>
            </a:r>
          </a:p>
          <a:p>
            <a:pPr algn="just" fontAlgn="base"/>
            <a:r>
              <a:rPr lang="de-DE" dirty="0"/>
              <a:t>Caching? Verteile Sessions? Pub/Sub? 100.000 </a:t>
            </a:r>
            <a:r>
              <a:rPr lang="de-DE" dirty="0" err="1"/>
              <a:t>Requests</a:t>
            </a:r>
            <a:r>
              <a:rPr lang="de-DE" dirty="0"/>
              <a:t> pro Sekunde? Dies und viel mehr bietet </a:t>
            </a:r>
            <a:r>
              <a:rPr lang="de-DE" dirty="0" err="1"/>
              <a:t>Redis</a:t>
            </a:r>
            <a:r>
              <a:rPr lang="de-DE" dirty="0"/>
              <a:t>. </a:t>
            </a:r>
            <a:r>
              <a:rPr lang="de-DE" dirty="0" err="1"/>
              <a:t>Redis</a:t>
            </a:r>
            <a:r>
              <a:rPr lang="de-DE" dirty="0"/>
              <a:t> ist ein Open Source </a:t>
            </a:r>
            <a:r>
              <a:rPr lang="de-DE" dirty="0" err="1"/>
              <a:t>NoSQL</a:t>
            </a:r>
            <a:r>
              <a:rPr lang="de-DE" dirty="0"/>
              <a:t> Data Store und ist ein vielseitiger Server für Datenstrukturen der sich einer immer größeren Beliebtheit erfreut. Der Vortrag ist eine Einführung in </a:t>
            </a:r>
            <a:r>
              <a:rPr lang="de-DE" dirty="0" err="1"/>
              <a:t>Redis</a:t>
            </a:r>
            <a:r>
              <a:rPr lang="de-DE" dirty="0"/>
              <a:t> und veranschaulicht mit Hilfe von Code-Beispielen, wie </a:t>
            </a:r>
            <a:r>
              <a:rPr lang="de-DE" dirty="0" err="1"/>
              <a:t>Redis</a:t>
            </a:r>
            <a:r>
              <a:rPr lang="de-DE" dirty="0"/>
              <a:t> mit Spring Data, </a:t>
            </a:r>
            <a:r>
              <a:rPr lang="de-DE" dirty="0" err="1"/>
              <a:t>Hibernate</a:t>
            </a:r>
            <a:r>
              <a:rPr lang="de-DE" dirty="0"/>
              <a:t> OGM und </a:t>
            </a:r>
            <a:r>
              <a:rPr lang="de-DE" dirty="0" err="1"/>
              <a:t>plain</a:t>
            </a:r>
            <a:r>
              <a:rPr lang="de-DE" dirty="0"/>
              <a:t> Java verwendet werden kann.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1135481"/>
            <a:ext cx="12192000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de-DE" sz="4800" dirty="0"/>
              <a:t>HALLO, ICH BIN REDIS</a:t>
            </a:r>
          </a:p>
          <a:p>
            <a:pPr algn="ctr"/>
            <a:r>
              <a:rPr lang="de-DE" sz="2000" b="1" dirty="0"/>
              <a:t>— Dienstag, 22.11.2016, 18:00 Uhr —</a:t>
            </a:r>
          </a:p>
          <a:p>
            <a:pPr algn="ctr"/>
            <a:r>
              <a:rPr lang="de-DE" sz="2000" dirty="0"/>
              <a:t>— </a:t>
            </a:r>
            <a:r>
              <a:rPr lang="de-DE" sz="2000" dirty="0" err="1"/>
              <a:t>Thinking</a:t>
            </a:r>
            <a:r>
              <a:rPr lang="de-DE" sz="2000" dirty="0"/>
              <a:t> Networks, Markt 45-47, Aachen —</a:t>
            </a:r>
          </a:p>
        </p:txBody>
      </p:sp>
      <p:cxnSp>
        <p:nvCxnSpPr>
          <p:cNvPr id="14" name="Gerader Verbinder 13"/>
          <p:cNvCxnSpPr/>
          <p:nvPr/>
        </p:nvCxnSpPr>
        <p:spPr>
          <a:xfrm flipH="1">
            <a:off x="1" y="2582031"/>
            <a:ext cx="121919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854236" y="6503031"/>
            <a:ext cx="507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Anmeldung erbeten: http://www.euregjug.eu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8389"/>
            <a:ext cx="1574739" cy="825306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50" y="4630723"/>
            <a:ext cx="2072363" cy="2072363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151002" y="4448024"/>
            <a:ext cx="949633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de-DE" sz="2000" b="1" u="sng" cap="all" dirty="0"/>
              <a:t>Mark </a:t>
            </a:r>
            <a:r>
              <a:rPr lang="de-DE" sz="2000" b="1" u="sng" cap="all" dirty="0" err="1"/>
              <a:t>Paluch</a:t>
            </a:r>
            <a:endParaRPr lang="de-DE" sz="2000" b="1" u="sng" cap="all" dirty="0"/>
          </a:p>
          <a:p>
            <a:pPr algn="just" fontAlgn="base"/>
            <a:r>
              <a:rPr lang="de-DE" dirty="0"/>
              <a:t>Mark </a:t>
            </a:r>
            <a:r>
              <a:rPr lang="de-DE" dirty="0" err="1"/>
              <a:t>Paluch</a:t>
            </a:r>
            <a:r>
              <a:rPr lang="de-DE" dirty="0"/>
              <a:t> ist Software </a:t>
            </a:r>
            <a:r>
              <a:rPr lang="de-DE" dirty="0" err="1"/>
              <a:t>Craftsman</a:t>
            </a:r>
            <a:r>
              <a:rPr lang="de-DE" dirty="0"/>
              <a:t>, Spring Data Engineer bei </a:t>
            </a:r>
            <a:r>
              <a:rPr lang="de-DE" dirty="0" err="1"/>
              <a:t>Pivotal</a:t>
            </a:r>
            <a:r>
              <a:rPr lang="de-DE" dirty="0"/>
              <a:t> und arbeitet als Mitglied der CDI 2.0 (JSR365) Expert Group an der nächsten Version der </a:t>
            </a:r>
            <a:r>
              <a:rPr lang="de-DE" dirty="0" err="1"/>
              <a:t>Spec</a:t>
            </a:r>
            <a:r>
              <a:rPr lang="de-DE" dirty="0"/>
              <a:t>. Er entwickelt seit 1999 </a:t>
            </a:r>
            <a:r>
              <a:rPr lang="de-DE"/>
              <a:t>Java Server, </a:t>
            </a:r>
            <a:r>
              <a:rPr lang="de-DE" dirty="0"/>
              <a:t>Frontend- und Webanwendungen und sein aktueller Fokus liegt auf Software-Architektur, Spring und </a:t>
            </a:r>
            <a:r>
              <a:rPr lang="de-DE" dirty="0" err="1"/>
              <a:t>Redis</a:t>
            </a:r>
            <a:r>
              <a:rPr lang="de-DE" dirty="0"/>
              <a:t>. Mark bloggt regelmäßig über Java, Testautomatisierung, das Internet der Dinge und die Entwicklungskultur. In seiner freien Zeit beteiligt er sich als </a:t>
            </a:r>
            <a:r>
              <a:rPr lang="de-DE" dirty="0" err="1"/>
              <a:t>Committer</a:t>
            </a:r>
            <a:r>
              <a:rPr lang="de-DE" dirty="0"/>
              <a:t> an Open Source Projekten.</a:t>
            </a:r>
          </a:p>
        </p:txBody>
      </p:sp>
    </p:spTree>
    <p:extLst>
      <p:ext uri="{BB962C8B-B14F-4D97-AF65-F5344CB8AC3E}">
        <p14:creationId xmlns:p14="http://schemas.microsoft.com/office/powerpoint/2010/main" val="282921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Pfeiffer Stefan</dc:creator>
  <cp:lastModifiedBy>Pfeiffer Stefan</cp:lastModifiedBy>
  <cp:revision>6</cp:revision>
  <cp:lastPrinted>2016-11-21T08:17:32Z</cp:lastPrinted>
  <dcterms:created xsi:type="dcterms:W3CDTF">2016-11-21T07:48:48Z</dcterms:created>
  <dcterms:modified xsi:type="dcterms:W3CDTF">2016-11-21T08:18:57Z</dcterms:modified>
</cp:coreProperties>
</file>