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05613" cy="99441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E20EA3BE-DF6A-4E2F-963C-4D49B9CC1399}" type="datetimeFigureOut">
              <a:rPr lang="de-DE" smtClean="0"/>
              <a:t>27.03.2017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200891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27.03.2017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97537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27.03.2017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57053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20EA3BE-DF6A-4E2F-963C-4D49B9CC1399}" type="datetimeFigureOut">
              <a:rPr lang="de-DE" smtClean="0"/>
              <a:t>27.03.2017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230497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E20EA3BE-DF6A-4E2F-963C-4D49B9CC1399}" type="datetimeFigureOut">
              <a:rPr lang="de-DE" smtClean="0"/>
              <a:t>27.03.2017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7164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20EA3BE-DF6A-4E2F-963C-4D49B9CC1399}" type="datetimeFigureOut">
              <a:rPr lang="de-DE" smtClean="0"/>
              <a:t>27.03.2017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45127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20EA3BE-DF6A-4E2F-963C-4D49B9CC1399}" type="datetimeFigureOut">
              <a:rPr lang="de-DE" smtClean="0"/>
              <a:t>27.03.2017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31411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E20EA3BE-DF6A-4E2F-963C-4D49B9CC1399}" type="datetimeFigureOut">
              <a:rPr lang="de-DE" smtClean="0"/>
              <a:t>27.03.2017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14560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20EA3BE-DF6A-4E2F-963C-4D49B9CC1399}" type="datetimeFigureOut">
              <a:rPr lang="de-DE" smtClean="0"/>
              <a:t>27.03.2017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115763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E20EA3BE-DF6A-4E2F-963C-4D49B9CC1399}" type="datetimeFigureOut">
              <a:rPr lang="de-DE" smtClean="0"/>
              <a:t>27.03.2017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3504695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E20EA3BE-DF6A-4E2F-963C-4D49B9CC1399}" type="datetimeFigureOut">
              <a:rPr lang="de-DE" smtClean="0"/>
              <a:t>27.03.2017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5766F4B-6E1D-44B9-9D44-057644A7D21E}" type="slidenum">
              <a:rPr lang="de-DE" smtClean="0"/>
              <a:t>‹Nr.›</a:t>
            </a:fld>
            <a:endParaRPr lang="de-DE"/>
          </a:p>
        </p:txBody>
      </p:sp>
    </p:spTree>
    <p:extLst>
      <p:ext uri="{BB962C8B-B14F-4D97-AF65-F5344CB8AC3E}">
        <p14:creationId xmlns:p14="http://schemas.microsoft.com/office/powerpoint/2010/main" val="78253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EA3BE-DF6A-4E2F-963C-4D49B9CC1399}" type="datetimeFigureOut">
              <a:rPr lang="de-DE" smtClean="0"/>
              <a:t>27.03.2017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66F4B-6E1D-44B9-9D44-057644A7D21E}" type="slidenum">
              <a:rPr lang="de-DE" smtClean="0"/>
              <a:t>‹Nr.›</a:t>
            </a:fld>
            <a:endParaRPr lang="de-DE"/>
          </a:p>
        </p:txBody>
      </p:sp>
    </p:spTree>
    <p:extLst>
      <p:ext uri="{BB962C8B-B14F-4D97-AF65-F5344CB8AC3E}">
        <p14:creationId xmlns:p14="http://schemas.microsoft.com/office/powerpoint/2010/main" val="428380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961" y="2637"/>
            <a:ext cx="1055351" cy="1055351"/>
          </a:xfrm>
          <a:prstGeom prst="rect">
            <a:avLst/>
          </a:prstGeom>
        </p:spPr>
      </p:pic>
      <p:sp>
        <p:nvSpPr>
          <p:cNvPr id="5" name="Textfeld 4"/>
          <p:cNvSpPr txBox="1"/>
          <p:nvPr/>
        </p:nvSpPr>
        <p:spPr>
          <a:xfrm>
            <a:off x="2239860" y="-53519"/>
            <a:ext cx="7650759" cy="954107"/>
          </a:xfrm>
          <a:prstGeom prst="rect">
            <a:avLst/>
          </a:prstGeom>
          <a:noFill/>
        </p:spPr>
        <p:txBody>
          <a:bodyPr wrap="square" rtlCol="0">
            <a:spAutoFit/>
          </a:bodyPr>
          <a:lstStyle/>
          <a:p>
            <a:pPr algn="ctr"/>
            <a:r>
              <a:rPr lang="de-DE" sz="3600" b="1" dirty="0" err="1"/>
              <a:t>EuregJUG</a:t>
            </a:r>
            <a:r>
              <a:rPr lang="de-DE" sz="3600" b="1" dirty="0"/>
              <a:t> Maas-Rhine </a:t>
            </a:r>
            <a:r>
              <a:rPr lang="de-DE" sz="3600" dirty="0"/>
              <a:t>– all Things JVM!</a:t>
            </a:r>
          </a:p>
          <a:p>
            <a:pPr algn="ctr"/>
            <a:r>
              <a:rPr lang="de-DE" sz="2000" b="1" dirty="0"/>
              <a:t>Java User Group Aachen </a:t>
            </a:r>
            <a:r>
              <a:rPr lang="de-DE" sz="2000" dirty="0"/>
              <a:t>— regelmäßige kostenlose Fachvorträge</a:t>
            </a:r>
          </a:p>
        </p:txBody>
      </p:sp>
      <p:cxnSp>
        <p:nvCxnSpPr>
          <p:cNvPr id="7" name="Gerader Verbinder 6"/>
          <p:cNvCxnSpPr/>
          <p:nvPr/>
        </p:nvCxnSpPr>
        <p:spPr>
          <a:xfrm flipH="1">
            <a:off x="-5927" y="1127091"/>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151003" y="2451310"/>
            <a:ext cx="11878810" cy="2462213"/>
          </a:xfrm>
          <a:prstGeom prst="rect">
            <a:avLst/>
          </a:prstGeom>
          <a:noFill/>
        </p:spPr>
        <p:txBody>
          <a:bodyPr wrap="square" rtlCol="0">
            <a:spAutoFit/>
          </a:bodyPr>
          <a:lstStyle/>
          <a:p>
            <a:pPr algn="just" fontAlgn="base"/>
            <a:r>
              <a:rPr lang="en-US" sz="2200" dirty="0"/>
              <a:t>Spring 5 is almost here! One of the most exciting introductions in this release is support for reactive programming, building on </a:t>
            </a:r>
            <a:r>
              <a:rPr lang="en-US" sz="2200" dirty="0" err="1"/>
              <a:t>Pivotal’s</a:t>
            </a:r>
            <a:r>
              <a:rPr lang="en-US" sz="2200" dirty="0"/>
              <a:t> Project Reactor to support message-driven, elastic, resilient, and responsive services. Spring 5 integrates an MVC-like component model adapted to support reactive processing and a new type of web endpoint, functional reactive endpoints. In this talk, we’ll dive into the net-new </a:t>
            </a:r>
            <a:r>
              <a:rPr lang="en-US" sz="2200" dirty="0" err="1"/>
              <a:t>Netty</a:t>
            </a:r>
            <a:r>
              <a:rPr lang="en-US" sz="2200" dirty="0"/>
              <a:t>-based web runtime and see how to integrate it with existing Spring-stack technologies, learn how to leverage powerful new testing mechanisms to make code better and life easier, and tie it all together with a live coding demo.</a:t>
            </a:r>
          </a:p>
        </p:txBody>
      </p:sp>
      <p:sp>
        <p:nvSpPr>
          <p:cNvPr id="12" name="Rechteck 11"/>
          <p:cNvSpPr/>
          <p:nvPr/>
        </p:nvSpPr>
        <p:spPr>
          <a:xfrm>
            <a:off x="0" y="1135481"/>
            <a:ext cx="12192000" cy="1323439"/>
          </a:xfrm>
          <a:prstGeom prst="rect">
            <a:avLst/>
          </a:prstGeom>
          <a:solidFill>
            <a:schemeClr val="bg1">
              <a:lumMod val="85000"/>
            </a:schemeClr>
          </a:solidFill>
        </p:spPr>
        <p:txBody>
          <a:bodyPr wrap="square">
            <a:spAutoFit/>
          </a:bodyPr>
          <a:lstStyle/>
          <a:p>
            <a:pPr algn="ctr" fontAlgn="base"/>
            <a:r>
              <a:rPr lang="en-US" sz="4000" b="1" cap="all" dirty="0"/>
              <a:t>Going Reactive with Spring 5 &amp; Project Reactor</a:t>
            </a:r>
          </a:p>
          <a:p>
            <a:pPr algn="ctr" fontAlgn="base"/>
            <a:r>
              <a:rPr lang="de-DE" sz="2000" b="1" dirty="0"/>
              <a:t>— Freitag, 21.04.2017, 18:30 Uhr (Beginn Vortrag 19:00 Uhr) —</a:t>
            </a:r>
          </a:p>
          <a:p>
            <a:pPr algn="ctr"/>
            <a:r>
              <a:rPr lang="de-DE" sz="2000" dirty="0"/>
              <a:t>— KISTERS AG, Pascalstr. 8+10, Aachen —</a:t>
            </a:r>
          </a:p>
        </p:txBody>
      </p:sp>
      <p:cxnSp>
        <p:nvCxnSpPr>
          <p:cNvPr id="14" name="Gerader Verbinder 13"/>
          <p:cNvCxnSpPr/>
          <p:nvPr/>
        </p:nvCxnSpPr>
        <p:spPr>
          <a:xfrm flipH="1">
            <a:off x="-5927" y="2445921"/>
            <a:ext cx="12191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3854236" y="6469475"/>
            <a:ext cx="5077608" cy="400110"/>
          </a:xfrm>
          <a:prstGeom prst="rect">
            <a:avLst/>
          </a:prstGeom>
          <a:noFill/>
        </p:spPr>
        <p:txBody>
          <a:bodyPr wrap="none" rtlCol="0">
            <a:spAutoFit/>
          </a:bodyPr>
          <a:lstStyle/>
          <a:p>
            <a:r>
              <a:rPr lang="de-DE" sz="2000" b="1" dirty="0"/>
              <a:t>Anmeldung erbeten: http://www.euregjug.eu</a:t>
            </a:r>
          </a:p>
        </p:txBody>
      </p:sp>
      <p:pic>
        <p:nvPicPr>
          <p:cNvPr id="17" name="Grafik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2" y="8389"/>
            <a:ext cx="1574739" cy="825306"/>
          </a:xfrm>
          <a:prstGeom prst="rect">
            <a:avLst/>
          </a:prstGeom>
        </p:spPr>
      </p:pic>
      <p:sp>
        <p:nvSpPr>
          <p:cNvPr id="19" name="Rechteck 18"/>
          <p:cNvSpPr/>
          <p:nvPr/>
        </p:nvSpPr>
        <p:spPr>
          <a:xfrm>
            <a:off x="151002" y="4850696"/>
            <a:ext cx="9630561" cy="1785104"/>
          </a:xfrm>
          <a:prstGeom prst="rect">
            <a:avLst/>
          </a:prstGeom>
        </p:spPr>
        <p:txBody>
          <a:bodyPr wrap="square">
            <a:spAutoFit/>
          </a:bodyPr>
          <a:lstStyle/>
          <a:p>
            <a:pPr fontAlgn="base"/>
            <a:r>
              <a:rPr lang="de-DE" sz="2000" b="1" u="sng" cap="all" dirty="0"/>
              <a:t>Mark </a:t>
            </a:r>
            <a:r>
              <a:rPr lang="de-DE" sz="2000" b="1" u="sng" cap="all" dirty="0" err="1"/>
              <a:t>Heckler</a:t>
            </a:r>
            <a:endParaRPr lang="de-DE" sz="2000" b="1" u="sng" cap="all" dirty="0"/>
          </a:p>
          <a:p>
            <a:pPr algn="just" fontAlgn="base"/>
            <a:r>
              <a:rPr lang="en-US" dirty="0"/>
              <a:t>Mark Heckler is a Pivotal Principal Technologist &amp; Developer Advocate, conference speaker, and published author focusing upon software development for the Internet of Things and the Cloud. He has worked with key players in the manufacturing, retail, medical, scientific, telecom, and financial industries and various public sector organizations to develop and deliver critical capabilities on time and on budget.</a:t>
            </a:r>
            <a:endParaRPr lang="de-DE" dirty="0"/>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9343" y="4706506"/>
            <a:ext cx="2080470" cy="2080470"/>
          </a:xfrm>
          <a:prstGeom prst="rect">
            <a:avLst/>
          </a:prstGeom>
        </p:spPr>
      </p:pic>
    </p:spTree>
    <p:extLst>
      <p:ext uri="{BB962C8B-B14F-4D97-AF65-F5344CB8AC3E}">
        <p14:creationId xmlns:p14="http://schemas.microsoft.com/office/powerpoint/2010/main" val="28292130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Breitbild</PresentationFormat>
  <Paragraphs>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Pfeiffer Stefan</dc:creator>
  <cp:lastModifiedBy>Pfeiffer Stefan</cp:lastModifiedBy>
  <cp:revision>13</cp:revision>
  <cp:lastPrinted>2016-11-21T08:17:32Z</cp:lastPrinted>
  <dcterms:created xsi:type="dcterms:W3CDTF">2016-11-21T07:48:48Z</dcterms:created>
  <dcterms:modified xsi:type="dcterms:W3CDTF">2017-03-27T07:17:29Z</dcterms:modified>
</cp:coreProperties>
</file>