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05613" cy="99441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91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37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53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97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4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7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11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60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63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69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53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A3BE-DF6A-4E2F-963C-4D49B9CC1399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0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06" y="8389"/>
            <a:ext cx="1884503" cy="87245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341927" y="-53519"/>
            <a:ext cx="750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/>
              <a:t>EuregJUG</a:t>
            </a:r>
            <a:r>
              <a:rPr lang="de-DE" sz="3600" dirty="0"/>
              <a:t> Maas-Rhine – all Things JVM!</a:t>
            </a:r>
          </a:p>
          <a:p>
            <a:pPr algn="ctr"/>
            <a:r>
              <a:rPr lang="de-DE" sz="2000" b="1" dirty="0"/>
              <a:t>Java User Group Aachen </a:t>
            </a:r>
            <a:r>
              <a:rPr lang="de-DE" sz="2000" dirty="0"/>
              <a:t>— regelmäßige kostenlose Fachvorträge</a:t>
            </a:r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-5927" y="1127091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1003" y="2501644"/>
            <a:ext cx="11878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400" dirty="0" err="1"/>
              <a:t>Microservice</a:t>
            </a:r>
            <a:r>
              <a:rPr lang="en-US" sz="2400" dirty="0"/>
              <a:t> API styles, service lookups, </a:t>
            </a:r>
            <a:r>
              <a:rPr lang="en-US" sz="2400" dirty="0" err="1"/>
              <a:t>datastores</a:t>
            </a:r>
            <a:r>
              <a:rPr lang="en-US" sz="2400" dirty="0"/>
              <a:t>, scaling – all of our typical discussions about </a:t>
            </a:r>
            <a:r>
              <a:rPr lang="en-US" sz="2400" dirty="0" err="1"/>
              <a:t>microservices</a:t>
            </a:r>
            <a:r>
              <a:rPr lang="en-US" sz="2400" dirty="0"/>
              <a:t> seem to be centered around backend topics. But what about the user interface? How are we supposed to structure what is arguably the most important part of our applications – the one facing our users? In this session we’ll explore the role of the UI aspect in a </a:t>
            </a:r>
            <a:r>
              <a:rPr lang="en-US" sz="2400" dirty="0" err="1"/>
              <a:t>microservice</a:t>
            </a:r>
            <a:r>
              <a:rPr lang="en-US" sz="2400" dirty="0"/>
              <a:t> architecture, look at various methods of modularization, and derive a set of guidelines for avoiding monolithic frontends.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1135481"/>
            <a:ext cx="12192000" cy="1231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sz="3400" b="1" cap="all" dirty="0"/>
              <a:t>Wait, what? Our </a:t>
            </a:r>
            <a:r>
              <a:rPr lang="en-US" sz="3400" b="1" cap="all" dirty="0" err="1"/>
              <a:t>Microservices</a:t>
            </a:r>
            <a:r>
              <a:rPr lang="en-US" sz="3400" b="1" cap="all" dirty="0"/>
              <a:t> have actual human users?</a:t>
            </a:r>
          </a:p>
          <a:p>
            <a:pPr algn="ctr" fontAlgn="base"/>
            <a:r>
              <a:rPr lang="de-DE" sz="2000" b="1" dirty="0"/>
              <a:t>— Mittwoch, 22.03.2017, 18:30 Uhr (Beginn Vortrag 19:00 Uhr) —</a:t>
            </a:r>
          </a:p>
          <a:p>
            <a:pPr algn="ctr"/>
            <a:r>
              <a:rPr lang="de-DE" sz="2000" dirty="0"/>
              <a:t>— inside Unternehmensgruppe, Auf der Hüls 190, Aachen —</a:t>
            </a:r>
          </a:p>
        </p:txBody>
      </p:sp>
      <p:cxnSp>
        <p:nvCxnSpPr>
          <p:cNvPr id="14" name="Gerader Verbinder 13"/>
          <p:cNvCxnSpPr/>
          <p:nvPr/>
        </p:nvCxnSpPr>
        <p:spPr>
          <a:xfrm flipH="1">
            <a:off x="-5927" y="2370420"/>
            <a:ext cx="121919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854236" y="6469475"/>
            <a:ext cx="507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Anmeldung erbeten: http://www.euregjug.eu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8389"/>
            <a:ext cx="1574739" cy="825306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151002" y="4800362"/>
            <a:ext cx="96305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de-DE" sz="2000" b="1" u="sng" cap="all" dirty="0"/>
              <a:t>Stefan </a:t>
            </a:r>
            <a:r>
              <a:rPr lang="de-DE" sz="2000" b="1" u="sng" cap="all" dirty="0" err="1"/>
              <a:t>Tilkov</a:t>
            </a:r>
            <a:endParaRPr lang="de-DE" sz="2000" b="1" u="sng" cap="all" dirty="0"/>
          </a:p>
          <a:p>
            <a:pPr algn="just" fontAlgn="base"/>
            <a:r>
              <a:rPr lang="en-US" sz="2000" dirty="0"/>
              <a:t>Stefan </a:t>
            </a:r>
            <a:r>
              <a:rPr lang="en-US" sz="2000" dirty="0" err="1"/>
              <a:t>Tilkov</a:t>
            </a:r>
            <a:r>
              <a:rPr lang="en-US" sz="2000" dirty="0"/>
              <a:t> is a co-founder and principal consultant at </a:t>
            </a:r>
            <a:r>
              <a:rPr lang="en-US" sz="2000" dirty="0" err="1"/>
              <a:t>innoQ</a:t>
            </a:r>
            <a:r>
              <a:rPr lang="en-US" sz="2000" dirty="0"/>
              <a:t>, a technology consulting company. He has been involved in the design of large-scale, distributed systems for more than two decades, using a variety of technologies and tools. He has authored numerous articles and a book (“REST und HTTP”, German), and is a frequent speaker at conferences around the world.</a:t>
            </a:r>
            <a:endParaRPr lang="de-DE" sz="20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343" y="4631005"/>
            <a:ext cx="2080470" cy="20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1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Pfeiffer Stefan</dc:creator>
  <cp:lastModifiedBy>Pfeiffer Stefan</cp:lastModifiedBy>
  <cp:revision>11</cp:revision>
  <cp:lastPrinted>2016-11-21T08:17:32Z</cp:lastPrinted>
  <dcterms:created xsi:type="dcterms:W3CDTF">2016-11-21T07:48:48Z</dcterms:created>
  <dcterms:modified xsi:type="dcterms:W3CDTF">2017-02-13T12:02:34Z</dcterms:modified>
</cp:coreProperties>
</file>