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05613" cy="99441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00891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9753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705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3049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7164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20EA3BE-DF6A-4E2F-963C-4D49B9CC1399}" type="datetimeFigureOut">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4512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20EA3BE-DF6A-4E2F-963C-4D49B9CC1399}" type="datetimeFigureOut">
              <a:rPr lang="de-DE" smtClean="0"/>
              <a:t>21.11.2016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31411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E20EA3BE-DF6A-4E2F-963C-4D49B9CC1399}" type="datetimeFigureOut">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4560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0EA3BE-DF6A-4E2F-963C-4D49B9CC1399}" type="datetimeFigureOut">
              <a:rPr lang="de-DE" smtClean="0"/>
              <a:t>21.11.2016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5763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0469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7825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EA3BE-DF6A-4E2F-963C-4D49B9CC1399}" type="datetimeFigureOut">
              <a:rPr lang="de-DE" smtClean="0"/>
              <a:t>21.11.2016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66F4B-6E1D-44B9-9D44-057644A7D21E}" type="slidenum">
              <a:rPr lang="de-DE" smtClean="0"/>
              <a:t>‹Nr.›</a:t>
            </a:fld>
            <a:endParaRPr lang="de-DE"/>
          </a:p>
        </p:txBody>
      </p:sp>
    </p:spTree>
    <p:extLst>
      <p:ext uri="{BB962C8B-B14F-4D97-AF65-F5344CB8AC3E}">
        <p14:creationId xmlns:p14="http://schemas.microsoft.com/office/powerpoint/2010/main" val="428380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606" y="8389"/>
            <a:ext cx="1884503" cy="872455"/>
          </a:xfrm>
          <a:prstGeom prst="rect">
            <a:avLst/>
          </a:prstGeom>
        </p:spPr>
      </p:pic>
      <p:sp>
        <p:nvSpPr>
          <p:cNvPr id="5" name="Textfeld 4"/>
          <p:cNvSpPr txBox="1"/>
          <p:nvPr/>
        </p:nvSpPr>
        <p:spPr>
          <a:xfrm>
            <a:off x="2341927" y="-53519"/>
            <a:ext cx="7508146" cy="954107"/>
          </a:xfrm>
          <a:prstGeom prst="rect">
            <a:avLst/>
          </a:prstGeom>
          <a:noFill/>
        </p:spPr>
        <p:txBody>
          <a:bodyPr wrap="square" rtlCol="0">
            <a:spAutoFit/>
          </a:bodyPr>
          <a:lstStyle/>
          <a:p>
            <a:pPr algn="ctr"/>
            <a:r>
              <a:rPr lang="de-DE" sz="3600" dirty="0" err="1"/>
              <a:t>EuregJUG</a:t>
            </a:r>
            <a:r>
              <a:rPr lang="de-DE" sz="3600" dirty="0"/>
              <a:t> Maas-Rhine – all Things JVM!</a:t>
            </a:r>
          </a:p>
          <a:p>
            <a:pPr algn="ctr"/>
            <a:r>
              <a:rPr lang="de-DE" sz="2000" b="1" dirty="0"/>
              <a:t>Java User Group Aachen </a:t>
            </a:r>
            <a:r>
              <a:rPr lang="de-DE" sz="2000" dirty="0"/>
              <a:t>— regelmäßige kostenlose Fachvorträge</a:t>
            </a:r>
          </a:p>
        </p:txBody>
      </p:sp>
      <p:cxnSp>
        <p:nvCxnSpPr>
          <p:cNvPr id="7" name="Gerader Verbinder 6"/>
          <p:cNvCxnSpPr/>
          <p:nvPr/>
        </p:nvCxnSpPr>
        <p:spPr>
          <a:xfrm flipH="1">
            <a:off x="-5927" y="1127091"/>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151003" y="2501644"/>
            <a:ext cx="11878810" cy="2308324"/>
          </a:xfrm>
          <a:prstGeom prst="rect">
            <a:avLst/>
          </a:prstGeom>
          <a:noFill/>
        </p:spPr>
        <p:txBody>
          <a:bodyPr wrap="square" rtlCol="0">
            <a:spAutoFit/>
          </a:bodyPr>
          <a:lstStyle/>
          <a:p>
            <a:pPr algn="just" fontAlgn="base"/>
            <a:r>
              <a:rPr lang="en-US" dirty="0"/>
              <a:t>The cloud is the new normal and it is time to rethink how we see machines and deployments. We have been piling layer upon layer of complexity for too long. But why should it be this way? It is time to radically simplify all this. In this talk, we’ll throw general-purpose operating systems, snowflake servers and runtime provisioning out the door. Instead you’ll see how servers become disposable, how machine images are generated from scratch in seconds and how to achieve perfect environment parity from dev to prod. This is Immutable Infrastructure. It is a profoundly important change as to how we view and treat our systems. We’ll go deep. We’ll look at how this affects scaling, logging, sessions, configuration, service discovery and more. We’ll also look at how containers and machine images compare and why some things you took for granted may not be necessary anymore.</a:t>
            </a:r>
          </a:p>
        </p:txBody>
      </p:sp>
      <p:sp>
        <p:nvSpPr>
          <p:cNvPr id="12" name="Rechteck 11"/>
          <p:cNvSpPr/>
          <p:nvPr/>
        </p:nvSpPr>
        <p:spPr>
          <a:xfrm>
            <a:off x="0" y="1135481"/>
            <a:ext cx="12192000" cy="1261884"/>
          </a:xfrm>
          <a:prstGeom prst="rect">
            <a:avLst/>
          </a:prstGeom>
          <a:solidFill>
            <a:schemeClr val="bg1">
              <a:lumMod val="85000"/>
            </a:schemeClr>
          </a:solidFill>
        </p:spPr>
        <p:txBody>
          <a:bodyPr wrap="square">
            <a:spAutoFit/>
          </a:bodyPr>
          <a:lstStyle/>
          <a:p>
            <a:pPr algn="ctr" fontAlgn="base"/>
            <a:r>
              <a:rPr lang="en-US" sz="3600" b="1" cap="all" dirty="0"/>
              <a:t>IMMUTABLE INFRASTRUCTURE: RISE OF THE MACHINE IMAGES</a:t>
            </a:r>
          </a:p>
          <a:p>
            <a:pPr algn="ctr"/>
            <a:r>
              <a:rPr lang="de-DE" sz="2000" b="1" dirty="0"/>
              <a:t>— Dienstag, 06.12.2016, 19:00 Uhr —</a:t>
            </a:r>
          </a:p>
          <a:p>
            <a:pPr algn="ctr"/>
            <a:r>
              <a:rPr lang="de-DE" sz="2000" dirty="0"/>
              <a:t>— ENERKO Informatik, Markt 45-47, Aachen —</a:t>
            </a:r>
          </a:p>
        </p:txBody>
      </p:sp>
      <p:cxnSp>
        <p:nvCxnSpPr>
          <p:cNvPr id="14" name="Gerader Verbinder 13"/>
          <p:cNvCxnSpPr/>
          <p:nvPr/>
        </p:nvCxnSpPr>
        <p:spPr>
          <a:xfrm flipH="1">
            <a:off x="-5927" y="2403976"/>
            <a:ext cx="12191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3854236" y="6503031"/>
            <a:ext cx="5077608" cy="400110"/>
          </a:xfrm>
          <a:prstGeom prst="rect">
            <a:avLst/>
          </a:prstGeom>
          <a:noFill/>
        </p:spPr>
        <p:txBody>
          <a:bodyPr wrap="none" rtlCol="0">
            <a:spAutoFit/>
          </a:bodyPr>
          <a:lstStyle/>
          <a:p>
            <a:r>
              <a:rPr lang="de-DE" sz="2000" b="1" dirty="0"/>
              <a:t>Anmeldung erbeten: http://www.euregjug.eu</a:t>
            </a:r>
          </a:p>
        </p:txBody>
      </p:sp>
      <p:pic>
        <p:nvPicPr>
          <p:cNvPr id="17" name="Grafik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2" y="8389"/>
            <a:ext cx="1574739" cy="825306"/>
          </a:xfrm>
          <a:prstGeom prst="rect">
            <a:avLst/>
          </a:prstGeom>
        </p:spPr>
      </p:pic>
      <p:sp>
        <p:nvSpPr>
          <p:cNvPr id="19" name="Rechteck 18"/>
          <p:cNvSpPr/>
          <p:nvPr/>
        </p:nvSpPr>
        <p:spPr>
          <a:xfrm>
            <a:off x="151002" y="4842307"/>
            <a:ext cx="9630561" cy="1508105"/>
          </a:xfrm>
          <a:prstGeom prst="rect">
            <a:avLst/>
          </a:prstGeom>
        </p:spPr>
        <p:txBody>
          <a:bodyPr wrap="square">
            <a:spAutoFit/>
          </a:bodyPr>
          <a:lstStyle/>
          <a:p>
            <a:pPr fontAlgn="base"/>
            <a:r>
              <a:rPr lang="de-DE" sz="2000" b="1" u="sng" cap="all" dirty="0"/>
              <a:t>AXEL FONTAINE</a:t>
            </a:r>
          </a:p>
          <a:p>
            <a:pPr algn="just" fontAlgn="base"/>
            <a:r>
              <a:rPr lang="en-US" dirty="0"/>
              <a:t>Axel Fontaine is an entrepreneur, public speaker and software development expert based in Munich. He is the founder and CEO of </a:t>
            </a:r>
            <a:r>
              <a:rPr lang="en-US" dirty="0" err="1"/>
              <a:t>boxfuse</a:t>
            </a:r>
            <a:r>
              <a:rPr lang="en-US" dirty="0"/>
              <a:t> as well as </a:t>
            </a:r>
            <a:r>
              <a:rPr lang="en-US"/>
              <a:t>the creator </a:t>
            </a:r>
            <a:r>
              <a:rPr lang="en-US" dirty="0"/>
              <a:t>of database migration tool Flyway DB and a 2016 Java Champion recognized for his work in the Java World and evangelizing and enabling Continuous Delivery.</a:t>
            </a:r>
            <a:endParaRPr lang="de-DE" dirty="0"/>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9343" y="4631005"/>
            <a:ext cx="2080470" cy="2080470"/>
          </a:xfrm>
          <a:prstGeom prst="rect">
            <a:avLst/>
          </a:prstGeom>
        </p:spPr>
      </p:pic>
    </p:spTree>
    <p:extLst>
      <p:ext uri="{BB962C8B-B14F-4D97-AF65-F5344CB8AC3E}">
        <p14:creationId xmlns:p14="http://schemas.microsoft.com/office/powerpoint/2010/main" val="28292130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Breitbild</PresentationFormat>
  <Paragraphs>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Pfeiffer Stefan</dc:creator>
  <cp:lastModifiedBy>Pfeiffer Stefan</cp:lastModifiedBy>
  <cp:revision>7</cp:revision>
  <cp:lastPrinted>2016-11-21T08:17:32Z</cp:lastPrinted>
  <dcterms:created xsi:type="dcterms:W3CDTF">2016-11-21T07:48:48Z</dcterms:created>
  <dcterms:modified xsi:type="dcterms:W3CDTF">2016-11-21T08:30:42Z</dcterms:modified>
</cp:coreProperties>
</file>