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05613" cy="99441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E20EA3BE-DF6A-4E2F-963C-4D49B9CC1399}" type="datetimeFigureOut">
              <a:rPr lang="de-DE" smtClean="0"/>
              <a:t>31.05.2017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5766F4B-6E1D-44B9-9D44-057644A7D21E}" type="slidenum">
              <a:rPr lang="de-DE" smtClean="0"/>
              <a:t>‹Nr.›</a:t>
            </a:fld>
            <a:endParaRPr lang="de-DE"/>
          </a:p>
        </p:txBody>
      </p:sp>
    </p:spTree>
    <p:extLst>
      <p:ext uri="{BB962C8B-B14F-4D97-AF65-F5344CB8AC3E}">
        <p14:creationId xmlns:p14="http://schemas.microsoft.com/office/powerpoint/2010/main" val="2008916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E20EA3BE-DF6A-4E2F-963C-4D49B9CC1399}" type="datetimeFigureOut">
              <a:rPr lang="de-DE" smtClean="0"/>
              <a:t>31.05.2017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5766F4B-6E1D-44B9-9D44-057644A7D21E}" type="slidenum">
              <a:rPr lang="de-DE" smtClean="0"/>
              <a:t>‹Nr.›</a:t>
            </a:fld>
            <a:endParaRPr lang="de-DE"/>
          </a:p>
        </p:txBody>
      </p:sp>
    </p:spTree>
    <p:extLst>
      <p:ext uri="{BB962C8B-B14F-4D97-AF65-F5344CB8AC3E}">
        <p14:creationId xmlns:p14="http://schemas.microsoft.com/office/powerpoint/2010/main" val="3975371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E20EA3BE-DF6A-4E2F-963C-4D49B9CC1399}" type="datetimeFigureOut">
              <a:rPr lang="de-DE" smtClean="0"/>
              <a:t>31.05.2017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5766F4B-6E1D-44B9-9D44-057644A7D21E}" type="slidenum">
              <a:rPr lang="de-DE" smtClean="0"/>
              <a:t>‹Nr.›</a:t>
            </a:fld>
            <a:endParaRPr lang="de-DE"/>
          </a:p>
        </p:txBody>
      </p:sp>
    </p:spTree>
    <p:extLst>
      <p:ext uri="{BB962C8B-B14F-4D97-AF65-F5344CB8AC3E}">
        <p14:creationId xmlns:p14="http://schemas.microsoft.com/office/powerpoint/2010/main" val="3570530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E20EA3BE-DF6A-4E2F-963C-4D49B9CC1399}" type="datetimeFigureOut">
              <a:rPr lang="de-DE" smtClean="0"/>
              <a:t>31.05.2017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5766F4B-6E1D-44B9-9D44-057644A7D21E}" type="slidenum">
              <a:rPr lang="de-DE" smtClean="0"/>
              <a:t>‹Nr.›</a:t>
            </a:fld>
            <a:endParaRPr lang="de-DE"/>
          </a:p>
        </p:txBody>
      </p:sp>
    </p:spTree>
    <p:extLst>
      <p:ext uri="{BB962C8B-B14F-4D97-AF65-F5344CB8AC3E}">
        <p14:creationId xmlns:p14="http://schemas.microsoft.com/office/powerpoint/2010/main" val="2304975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fld id="{E20EA3BE-DF6A-4E2F-963C-4D49B9CC1399}" type="datetimeFigureOut">
              <a:rPr lang="de-DE" smtClean="0"/>
              <a:t>31.05.2017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5766F4B-6E1D-44B9-9D44-057644A7D21E}" type="slidenum">
              <a:rPr lang="de-DE" smtClean="0"/>
              <a:t>‹Nr.›</a:t>
            </a:fld>
            <a:endParaRPr lang="de-DE"/>
          </a:p>
        </p:txBody>
      </p:sp>
    </p:spTree>
    <p:extLst>
      <p:ext uri="{BB962C8B-B14F-4D97-AF65-F5344CB8AC3E}">
        <p14:creationId xmlns:p14="http://schemas.microsoft.com/office/powerpoint/2010/main" val="171640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E20EA3BE-DF6A-4E2F-963C-4D49B9CC1399}" type="datetimeFigureOut">
              <a:rPr lang="de-DE" smtClean="0"/>
              <a:t>31.05.2017</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85766F4B-6E1D-44B9-9D44-057644A7D21E}" type="slidenum">
              <a:rPr lang="de-DE" smtClean="0"/>
              <a:t>‹Nr.›</a:t>
            </a:fld>
            <a:endParaRPr lang="de-DE"/>
          </a:p>
        </p:txBody>
      </p:sp>
    </p:spTree>
    <p:extLst>
      <p:ext uri="{BB962C8B-B14F-4D97-AF65-F5344CB8AC3E}">
        <p14:creationId xmlns:p14="http://schemas.microsoft.com/office/powerpoint/2010/main" val="3451271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E20EA3BE-DF6A-4E2F-963C-4D49B9CC1399}" type="datetimeFigureOut">
              <a:rPr lang="de-DE" smtClean="0"/>
              <a:t>31.05.2017</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85766F4B-6E1D-44B9-9D44-057644A7D21E}" type="slidenum">
              <a:rPr lang="de-DE" smtClean="0"/>
              <a:t>‹Nr.›</a:t>
            </a:fld>
            <a:endParaRPr lang="de-DE"/>
          </a:p>
        </p:txBody>
      </p:sp>
    </p:spTree>
    <p:extLst>
      <p:ext uri="{BB962C8B-B14F-4D97-AF65-F5344CB8AC3E}">
        <p14:creationId xmlns:p14="http://schemas.microsoft.com/office/powerpoint/2010/main" val="3314117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E20EA3BE-DF6A-4E2F-963C-4D49B9CC1399}" type="datetimeFigureOut">
              <a:rPr lang="de-DE" smtClean="0"/>
              <a:t>31.05.2017</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85766F4B-6E1D-44B9-9D44-057644A7D21E}" type="slidenum">
              <a:rPr lang="de-DE" smtClean="0"/>
              <a:t>‹Nr.›</a:t>
            </a:fld>
            <a:endParaRPr lang="de-DE"/>
          </a:p>
        </p:txBody>
      </p:sp>
    </p:spTree>
    <p:extLst>
      <p:ext uri="{BB962C8B-B14F-4D97-AF65-F5344CB8AC3E}">
        <p14:creationId xmlns:p14="http://schemas.microsoft.com/office/powerpoint/2010/main" val="1145606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E20EA3BE-DF6A-4E2F-963C-4D49B9CC1399}" type="datetimeFigureOut">
              <a:rPr lang="de-DE" smtClean="0"/>
              <a:t>31.05.2017</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85766F4B-6E1D-44B9-9D44-057644A7D21E}" type="slidenum">
              <a:rPr lang="de-DE" smtClean="0"/>
              <a:t>‹Nr.›</a:t>
            </a:fld>
            <a:endParaRPr lang="de-DE"/>
          </a:p>
        </p:txBody>
      </p:sp>
    </p:spTree>
    <p:extLst>
      <p:ext uri="{BB962C8B-B14F-4D97-AF65-F5344CB8AC3E}">
        <p14:creationId xmlns:p14="http://schemas.microsoft.com/office/powerpoint/2010/main" val="1157638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E20EA3BE-DF6A-4E2F-963C-4D49B9CC1399}" type="datetimeFigureOut">
              <a:rPr lang="de-DE" smtClean="0"/>
              <a:t>31.05.2017</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85766F4B-6E1D-44B9-9D44-057644A7D21E}" type="slidenum">
              <a:rPr lang="de-DE" smtClean="0"/>
              <a:t>‹Nr.›</a:t>
            </a:fld>
            <a:endParaRPr lang="de-DE"/>
          </a:p>
        </p:txBody>
      </p:sp>
    </p:spTree>
    <p:extLst>
      <p:ext uri="{BB962C8B-B14F-4D97-AF65-F5344CB8AC3E}">
        <p14:creationId xmlns:p14="http://schemas.microsoft.com/office/powerpoint/2010/main" val="3504695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E20EA3BE-DF6A-4E2F-963C-4D49B9CC1399}" type="datetimeFigureOut">
              <a:rPr lang="de-DE" smtClean="0"/>
              <a:t>31.05.2017</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85766F4B-6E1D-44B9-9D44-057644A7D21E}" type="slidenum">
              <a:rPr lang="de-DE" smtClean="0"/>
              <a:t>‹Nr.›</a:t>
            </a:fld>
            <a:endParaRPr lang="de-DE"/>
          </a:p>
        </p:txBody>
      </p:sp>
    </p:spTree>
    <p:extLst>
      <p:ext uri="{BB962C8B-B14F-4D97-AF65-F5344CB8AC3E}">
        <p14:creationId xmlns:p14="http://schemas.microsoft.com/office/powerpoint/2010/main" val="782537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0EA3BE-DF6A-4E2F-963C-4D49B9CC1399}" type="datetimeFigureOut">
              <a:rPr lang="de-DE" smtClean="0"/>
              <a:t>31.05.2017</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766F4B-6E1D-44B9-9D44-057644A7D21E}" type="slidenum">
              <a:rPr lang="de-DE" smtClean="0"/>
              <a:t>‹Nr.›</a:t>
            </a:fld>
            <a:endParaRPr lang="de-DE"/>
          </a:p>
        </p:txBody>
      </p:sp>
    </p:spTree>
    <p:extLst>
      <p:ext uri="{BB962C8B-B14F-4D97-AF65-F5344CB8AC3E}">
        <p14:creationId xmlns:p14="http://schemas.microsoft.com/office/powerpoint/2010/main" val="42838039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8961" y="2637"/>
            <a:ext cx="1055351" cy="1055351"/>
          </a:xfrm>
          <a:prstGeom prst="rect">
            <a:avLst/>
          </a:prstGeom>
        </p:spPr>
      </p:pic>
      <p:sp>
        <p:nvSpPr>
          <p:cNvPr id="5" name="Textfeld 4"/>
          <p:cNvSpPr txBox="1"/>
          <p:nvPr/>
        </p:nvSpPr>
        <p:spPr>
          <a:xfrm>
            <a:off x="2239860" y="-53519"/>
            <a:ext cx="7650759" cy="954107"/>
          </a:xfrm>
          <a:prstGeom prst="rect">
            <a:avLst/>
          </a:prstGeom>
          <a:noFill/>
        </p:spPr>
        <p:txBody>
          <a:bodyPr wrap="square" rtlCol="0">
            <a:spAutoFit/>
          </a:bodyPr>
          <a:lstStyle/>
          <a:p>
            <a:pPr algn="ctr"/>
            <a:r>
              <a:rPr lang="de-DE" sz="3600" b="1" dirty="0" err="1"/>
              <a:t>EuregJUG</a:t>
            </a:r>
            <a:r>
              <a:rPr lang="de-DE" sz="3600" b="1" dirty="0"/>
              <a:t> Maas-Rhine </a:t>
            </a:r>
            <a:r>
              <a:rPr lang="de-DE" sz="3600" dirty="0"/>
              <a:t>– all Things JVM!</a:t>
            </a:r>
          </a:p>
          <a:p>
            <a:pPr algn="ctr"/>
            <a:r>
              <a:rPr lang="de-DE" sz="2000" b="1" dirty="0"/>
              <a:t>Java User Group Aachen </a:t>
            </a:r>
            <a:r>
              <a:rPr lang="de-DE" sz="2000" dirty="0"/>
              <a:t>— regelmäßige kostenlose Fachvorträge</a:t>
            </a:r>
          </a:p>
        </p:txBody>
      </p:sp>
      <p:cxnSp>
        <p:nvCxnSpPr>
          <p:cNvPr id="7" name="Gerader Verbinder 6"/>
          <p:cNvCxnSpPr/>
          <p:nvPr/>
        </p:nvCxnSpPr>
        <p:spPr>
          <a:xfrm flipH="1">
            <a:off x="-5927" y="1127091"/>
            <a:ext cx="12192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feld 9"/>
          <p:cNvSpPr txBox="1"/>
          <p:nvPr/>
        </p:nvSpPr>
        <p:spPr>
          <a:xfrm>
            <a:off x="151003" y="2451310"/>
            <a:ext cx="11878810" cy="2462213"/>
          </a:xfrm>
          <a:prstGeom prst="rect">
            <a:avLst/>
          </a:prstGeom>
          <a:noFill/>
        </p:spPr>
        <p:txBody>
          <a:bodyPr wrap="square" rtlCol="0">
            <a:spAutoFit/>
          </a:bodyPr>
          <a:lstStyle/>
          <a:p>
            <a:pPr algn="just" fontAlgn="base"/>
            <a:r>
              <a:rPr lang="en-US" sz="2200" dirty="0"/>
              <a:t>My mission for this year is to change how people working in Software Development view testing. Right now, I feel that the pendulum is shifting a bit too much towards 'testing == test automation'. There’s so much more that testers do and what testing is about! In this talk, I will redefine 'testing' for you, explain the wide array of tasks testers do and why they are important. I will also go over some points of contention between testers and developers and how you can solve them. Let’s bust some testing myths, have some fun, and learn to appreciate other roles and their contribution towards awesome software!</a:t>
            </a:r>
            <a:endParaRPr lang="en-US" sz="2200" dirty="0"/>
          </a:p>
        </p:txBody>
      </p:sp>
      <p:sp>
        <p:nvSpPr>
          <p:cNvPr id="12" name="Rechteck 11"/>
          <p:cNvSpPr/>
          <p:nvPr/>
        </p:nvSpPr>
        <p:spPr>
          <a:xfrm>
            <a:off x="0" y="1135481"/>
            <a:ext cx="12192000" cy="1323439"/>
          </a:xfrm>
          <a:prstGeom prst="rect">
            <a:avLst/>
          </a:prstGeom>
          <a:solidFill>
            <a:schemeClr val="bg1">
              <a:lumMod val="85000"/>
            </a:schemeClr>
          </a:solidFill>
        </p:spPr>
        <p:txBody>
          <a:bodyPr wrap="square">
            <a:spAutoFit/>
          </a:bodyPr>
          <a:lstStyle/>
          <a:p>
            <a:pPr algn="ctr" fontAlgn="base"/>
            <a:r>
              <a:rPr lang="en-US" sz="4000" b="1" cap="all" dirty="0"/>
              <a:t>Changing your view on testing</a:t>
            </a:r>
          </a:p>
          <a:p>
            <a:pPr algn="ctr" fontAlgn="base"/>
            <a:r>
              <a:rPr lang="de-DE" sz="2000" b="1" dirty="0"/>
              <a:t>— Mittwoch, 07.06.2017, 18:30 Uhr (Beginn Vortrag 19:00 Uhr) —</a:t>
            </a:r>
          </a:p>
          <a:p>
            <a:pPr algn="ctr"/>
            <a:r>
              <a:rPr lang="de-DE" sz="2000" dirty="0"/>
              <a:t>— </a:t>
            </a:r>
            <a:r>
              <a:rPr lang="de-DE" sz="2000" dirty="0" err="1"/>
              <a:t>DocMorris</a:t>
            </a:r>
            <a:r>
              <a:rPr lang="de-DE" sz="2000" dirty="0"/>
              <a:t> Versand Apotheke, </a:t>
            </a:r>
            <a:r>
              <a:rPr lang="de-DE" sz="2000" dirty="0" err="1"/>
              <a:t>Avantisallee</a:t>
            </a:r>
            <a:r>
              <a:rPr lang="de-DE" sz="2000" dirty="0"/>
              <a:t> 152, </a:t>
            </a:r>
            <a:r>
              <a:rPr lang="de-DE" sz="2000" dirty="0" err="1"/>
              <a:t>Heerlen</a:t>
            </a:r>
            <a:r>
              <a:rPr lang="de-DE" sz="2000" dirty="0"/>
              <a:t> —</a:t>
            </a:r>
          </a:p>
        </p:txBody>
      </p:sp>
      <p:cxnSp>
        <p:nvCxnSpPr>
          <p:cNvPr id="14" name="Gerader Verbinder 13"/>
          <p:cNvCxnSpPr/>
          <p:nvPr/>
        </p:nvCxnSpPr>
        <p:spPr>
          <a:xfrm flipH="1">
            <a:off x="-5927" y="2445921"/>
            <a:ext cx="1219199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feld 14"/>
          <p:cNvSpPr txBox="1"/>
          <p:nvPr/>
        </p:nvSpPr>
        <p:spPr>
          <a:xfrm>
            <a:off x="3854236" y="6469475"/>
            <a:ext cx="5077608" cy="400110"/>
          </a:xfrm>
          <a:prstGeom prst="rect">
            <a:avLst/>
          </a:prstGeom>
          <a:noFill/>
        </p:spPr>
        <p:txBody>
          <a:bodyPr wrap="none" rtlCol="0">
            <a:spAutoFit/>
          </a:bodyPr>
          <a:lstStyle/>
          <a:p>
            <a:r>
              <a:rPr lang="de-DE" sz="2000" b="1" dirty="0"/>
              <a:t>Anmeldung erbeten: http://www.euregjug.eu</a:t>
            </a:r>
          </a:p>
        </p:txBody>
      </p:sp>
      <p:pic>
        <p:nvPicPr>
          <p:cNvPr id="17" name="Grafik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002" y="8389"/>
            <a:ext cx="1574739" cy="825306"/>
          </a:xfrm>
          <a:prstGeom prst="rect">
            <a:avLst/>
          </a:prstGeom>
        </p:spPr>
      </p:pic>
      <p:sp>
        <p:nvSpPr>
          <p:cNvPr id="19" name="Rechteck 18"/>
          <p:cNvSpPr/>
          <p:nvPr/>
        </p:nvSpPr>
        <p:spPr>
          <a:xfrm>
            <a:off x="151002" y="4850696"/>
            <a:ext cx="9630561" cy="1508105"/>
          </a:xfrm>
          <a:prstGeom prst="rect">
            <a:avLst/>
          </a:prstGeom>
        </p:spPr>
        <p:txBody>
          <a:bodyPr wrap="square">
            <a:spAutoFit/>
          </a:bodyPr>
          <a:lstStyle/>
          <a:p>
            <a:pPr fontAlgn="base"/>
            <a:r>
              <a:rPr lang="de-DE" sz="2000" b="1" u="sng" cap="all" dirty="0" err="1"/>
              <a:t>Maaike</a:t>
            </a:r>
            <a:r>
              <a:rPr lang="de-DE" sz="2000" b="1" u="sng" cap="all" dirty="0"/>
              <a:t> </a:t>
            </a:r>
            <a:r>
              <a:rPr lang="de-DE" sz="2000" b="1" u="sng" cap="all" dirty="0" err="1"/>
              <a:t>Brinkhof</a:t>
            </a:r>
            <a:endParaRPr lang="de-DE" sz="2000" b="1" u="sng" cap="all" dirty="0"/>
          </a:p>
          <a:p>
            <a:pPr algn="just" fontAlgn="base"/>
            <a:r>
              <a:rPr lang="en-US" dirty="0" err="1"/>
              <a:t>Maaike</a:t>
            </a:r>
            <a:r>
              <a:rPr lang="en-US" dirty="0"/>
              <a:t> is an agile tester from Utrecht, the Netherlands. She loves testing because there are so many ways to add value to a team, be it by thinking critically about the product, working on the team dynamics, working to clarify the specs and testability of the product, coding the automated checks, getting the whole team to test with Exploratory Testing…the options are almost endless!</a:t>
            </a:r>
            <a:endParaRPr lang="de-DE" dirty="0"/>
          </a:p>
        </p:txBody>
      </p:sp>
      <p:pic>
        <p:nvPicPr>
          <p:cNvPr id="2" name="Grafik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49343" y="4706506"/>
            <a:ext cx="2080470" cy="2080470"/>
          </a:xfrm>
          <a:prstGeom prst="rect">
            <a:avLst/>
          </a:prstGeom>
        </p:spPr>
      </p:pic>
    </p:spTree>
    <p:extLst>
      <p:ext uri="{BB962C8B-B14F-4D97-AF65-F5344CB8AC3E}">
        <p14:creationId xmlns:p14="http://schemas.microsoft.com/office/powerpoint/2010/main" val="2829213043"/>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243</Words>
  <Application>Microsoft Office PowerPoint</Application>
  <PresentationFormat>Breitbild</PresentationFormat>
  <Paragraphs>9</Paragraphs>
  <Slides>1</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vt:i4>
      </vt:variant>
    </vt:vector>
  </HeadingPairs>
  <TitlesOfParts>
    <vt:vector size="5" baseType="lpstr">
      <vt:lpstr>Arial</vt:lpstr>
      <vt:lpstr>Calibri</vt:lpstr>
      <vt:lpstr>Calibri Light</vt:lpstr>
      <vt:lpstr>Office</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Pfeiffer Stefan</dc:creator>
  <cp:lastModifiedBy>Pfeiffer Stefan</cp:lastModifiedBy>
  <cp:revision>14</cp:revision>
  <cp:lastPrinted>2016-11-21T08:17:32Z</cp:lastPrinted>
  <dcterms:created xsi:type="dcterms:W3CDTF">2016-11-21T07:48:48Z</dcterms:created>
  <dcterms:modified xsi:type="dcterms:W3CDTF">2017-05-31T16:21:55Z</dcterms:modified>
</cp:coreProperties>
</file>