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2" r:id="rId6"/>
  </p:sldIdLst>
  <p:sldSz cx="6858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093"/>
    <a:srgbClr val="80EBF1"/>
    <a:srgbClr val="C9F9FC"/>
    <a:srgbClr val="FFFC00"/>
    <a:srgbClr val="ECAFFF"/>
    <a:srgbClr val="9A41E0"/>
    <a:srgbClr val="FF8AD8"/>
    <a:srgbClr val="0432FF"/>
    <a:srgbClr val="00C000"/>
    <a:srgbClr val="00E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9"/>
    <p:restoredTop sz="94715"/>
  </p:normalViewPr>
  <p:slideViewPr>
    <p:cSldViewPr snapToGrid="0" snapToObjects="1">
      <p:cViewPr>
        <p:scale>
          <a:sx n="119" d="100"/>
          <a:sy n="119" d="100"/>
        </p:scale>
        <p:origin x="12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25434-9A45-6148-B588-7EDDEB312923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23C63-B55D-C040-94D5-A55703B069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236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23C63-B55D-C040-94D5-A55703B0699A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96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CB62-9DC2-3548-9E10-D487B0BFF0BA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EA97-BEB6-A54D-917C-0D53505BDC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575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CB62-9DC2-3548-9E10-D487B0BFF0BA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EA97-BEB6-A54D-917C-0D53505BDC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53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CB62-9DC2-3548-9E10-D487B0BFF0BA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EA97-BEB6-A54D-917C-0D53505BDC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545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CB62-9DC2-3548-9E10-D487B0BFF0BA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EA97-BEB6-A54D-917C-0D53505BDC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181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CB62-9DC2-3548-9E10-D487B0BFF0BA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EA97-BEB6-A54D-917C-0D53505BDC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54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CB62-9DC2-3548-9E10-D487B0BFF0BA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EA97-BEB6-A54D-917C-0D53505BDC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940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CB62-9DC2-3548-9E10-D487B0BFF0BA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EA97-BEB6-A54D-917C-0D53505BDC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611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CB62-9DC2-3548-9E10-D487B0BFF0BA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EA97-BEB6-A54D-917C-0D53505BDC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13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CB62-9DC2-3548-9E10-D487B0BFF0BA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EA97-BEB6-A54D-917C-0D53505BDC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202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CB62-9DC2-3548-9E10-D487B0BFF0BA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EA97-BEB6-A54D-917C-0D53505BDC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044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CB62-9DC2-3548-9E10-D487B0BFF0BA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EA97-BEB6-A54D-917C-0D53505BDC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173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CB62-9DC2-3548-9E10-D487B0BFF0BA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0EA97-BEB6-A54D-917C-0D53505BDC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39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50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400" b="1" i="1" dirty="0" smtClean="0">
                <a:solidFill>
                  <a:schemeClr val="bg1"/>
                </a:solidFill>
                <a:latin typeface="NanumGothicCoding" charset="-127"/>
                <a:ea typeface="NanumGothicCoding" charset="-127"/>
                <a:cs typeface="NanumGothicCoding" charset="-127"/>
              </a:rPr>
              <a:t>창자ㄱ의 고통</a:t>
            </a:r>
            <a:endParaRPr kumimoji="1" lang="ko-KR" altLang="en-US" sz="5400" b="1" i="1" dirty="0">
              <a:solidFill>
                <a:schemeClr val="bg1"/>
              </a:solidFill>
              <a:latin typeface="NanumGothicCoding" charset="-127"/>
              <a:ea typeface="NanumGothicCoding" charset="-127"/>
              <a:cs typeface="NanumGothicCoding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2229260" y="3602038"/>
            <a:ext cx="2399480" cy="34601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kumimoji="1" lang="ko-KR" altLang="en-US" b="1" dirty="0" smtClean="0">
                <a:solidFill>
                  <a:srgbClr val="3A5093"/>
                </a:solidFill>
                <a:latin typeface="NanumGothicCoding" charset="-127"/>
                <a:ea typeface="NanumGothicCoding" charset="-127"/>
                <a:cs typeface="NanumGothicCoding" charset="-127"/>
              </a:rPr>
              <a:t>폰트 유레카 팀 로고</a:t>
            </a:r>
            <a:endParaRPr kumimoji="1" lang="ko-KR" altLang="en-US" b="1" dirty="0">
              <a:solidFill>
                <a:srgbClr val="3A5093"/>
              </a:solidFill>
              <a:latin typeface="NanumGothicCoding" charset="-127"/>
              <a:ea typeface="NanumGothicCoding" charset="-127"/>
              <a:cs typeface="NanumGothicCoding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0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2020286" y="1602011"/>
            <a:ext cx="84411" cy="80377"/>
          </a:xfrm>
          <a:custGeom>
            <a:avLst/>
            <a:gdLst>
              <a:gd name="connsiteX0" fmla="*/ 21348 w 84411"/>
              <a:gd name="connsiteY0" fmla="*/ 16583 h 80377"/>
              <a:gd name="connsiteX1" fmla="*/ 328 w 84411"/>
              <a:gd name="connsiteY1" fmla="*/ 58624 h 80377"/>
              <a:gd name="connsiteX2" fmla="*/ 63390 w 84411"/>
              <a:gd name="connsiteY2" fmla="*/ 69135 h 80377"/>
              <a:gd name="connsiteX3" fmla="*/ 84411 w 84411"/>
              <a:gd name="connsiteY3" fmla="*/ 37604 h 80377"/>
              <a:gd name="connsiteX4" fmla="*/ 63390 w 84411"/>
              <a:gd name="connsiteY4" fmla="*/ 6073 h 80377"/>
              <a:gd name="connsiteX5" fmla="*/ 21348 w 84411"/>
              <a:gd name="connsiteY5" fmla="*/ 16583 h 8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11" h="80377">
                <a:moveTo>
                  <a:pt x="21348" y="16583"/>
                </a:moveTo>
                <a:cubicBezTo>
                  <a:pt x="10838" y="25342"/>
                  <a:pt x="-2248" y="43170"/>
                  <a:pt x="328" y="58624"/>
                </a:cubicBezTo>
                <a:cubicBezTo>
                  <a:pt x="6762" y="97228"/>
                  <a:pt x="49971" y="73608"/>
                  <a:pt x="63390" y="69135"/>
                </a:cubicBezTo>
                <a:cubicBezTo>
                  <a:pt x="70397" y="58625"/>
                  <a:pt x="84411" y="50236"/>
                  <a:pt x="84411" y="37604"/>
                </a:cubicBezTo>
                <a:cubicBezTo>
                  <a:pt x="84411" y="24972"/>
                  <a:pt x="75374" y="10068"/>
                  <a:pt x="63390" y="6073"/>
                </a:cubicBezTo>
                <a:cubicBezTo>
                  <a:pt x="17949" y="-9074"/>
                  <a:pt x="31858" y="7824"/>
                  <a:pt x="21348" y="165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2241003" y="1602011"/>
            <a:ext cx="84411" cy="80377"/>
          </a:xfrm>
          <a:custGeom>
            <a:avLst/>
            <a:gdLst>
              <a:gd name="connsiteX0" fmla="*/ 21348 w 84411"/>
              <a:gd name="connsiteY0" fmla="*/ 16583 h 80377"/>
              <a:gd name="connsiteX1" fmla="*/ 328 w 84411"/>
              <a:gd name="connsiteY1" fmla="*/ 58624 h 80377"/>
              <a:gd name="connsiteX2" fmla="*/ 63390 w 84411"/>
              <a:gd name="connsiteY2" fmla="*/ 69135 h 80377"/>
              <a:gd name="connsiteX3" fmla="*/ 84411 w 84411"/>
              <a:gd name="connsiteY3" fmla="*/ 37604 h 80377"/>
              <a:gd name="connsiteX4" fmla="*/ 63390 w 84411"/>
              <a:gd name="connsiteY4" fmla="*/ 6073 h 80377"/>
              <a:gd name="connsiteX5" fmla="*/ 21348 w 84411"/>
              <a:gd name="connsiteY5" fmla="*/ 16583 h 8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11" h="80377">
                <a:moveTo>
                  <a:pt x="21348" y="16583"/>
                </a:moveTo>
                <a:cubicBezTo>
                  <a:pt x="10838" y="25342"/>
                  <a:pt x="-2248" y="43170"/>
                  <a:pt x="328" y="58624"/>
                </a:cubicBezTo>
                <a:cubicBezTo>
                  <a:pt x="6762" y="97228"/>
                  <a:pt x="49971" y="73608"/>
                  <a:pt x="63390" y="69135"/>
                </a:cubicBezTo>
                <a:cubicBezTo>
                  <a:pt x="70397" y="58625"/>
                  <a:pt x="84411" y="50236"/>
                  <a:pt x="84411" y="37604"/>
                </a:cubicBezTo>
                <a:cubicBezTo>
                  <a:pt x="84411" y="24972"/>
                  <a:pt x="75374" y="10068"/>
                  <a:pt x="63390" y="6073"/>
                </a:cubicBezTo>
                <a:cubicBezTo>
                  <a:pt x="17949" y="-9074"/>
                  <a:pt x="31858" y="7824"/>
                  <a:pt x="21348" y="165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073960" y="1860331"/>
            <a:ext cx="205483" cy="400524"/>
          </a:xfrm>
          <a:custGeom>
            <a:avLst/>
            <a:gdLst>
              <a:gd name="connsiteX0" fmla="*/ 45576 w 205483"/>
              <a:gd name="connsiteY0" fmla="*/ 10511 h 400524"/>
              <a:gd name="connsiteX1" fmla="*/ 24555 w 205483"/>
              <a:gd name="connsiteY1" fmla="*/ 157655 h 400524"/>
              <a:gd name="connsiteX2" fmla="*/ 3535 w 205483"/>
              <a:gd name="connsiteY2" fmla="*/ 315311 h 400524"/>
              <a:gd name="connsiteX3" fmla="*/ 14045 w 205483"/>
              <a:gd name="connsiteY3" fmla="*/ 399393 h 400524"/>
              <a:gd name="connsiteX4" fmla="*/ 56086 w 205483"/>
              <a:gd name="connsiteY4" fmla="*/ 336331 h 400524"/>
              <a:gd name="connsiteX5" fmla="*/ 77107 w 205483"/>
              <a:gd name="connsiteY5" fmla="*/ 304800 h 400524"/>
              <a:gd name="connsiteX6" fmla="*/ 98128 w 205483"/>
              <a:gd name="connsiteY6" fmla="*/ 273269 h 400524"/>
              <a:gd name="connsiteX7" fmla="*/ 119148 w 205483"/>
              <a:gd name="connsiteY7" fmla="*/ 231228 h 400524"/>
              <a:gd name="connsiteX8" fmla="*/ 140169 w 205483"/>
              <a:gd name="connsiteY8" fmla="*/ 199697 h 400524"/>
              <a:gd name="connsiteX9" fmla="*/ 171700 w 205483"/>
              <a:gd name="connsiteY9" fmla="*/ 126124 h 400524"/>
              <a:gd name="connsiteX10" fmla="*/ 192721 w 205483"/>
              <a:gd name="connsiteY10" fmla="*/ 94593 h 400524"/>
              <a:gd name="connsiteX11" fmla="*/ 203231 w 205483"/>
              <a:gd name="connsiteY11" fmla="*/ 63062 h 400524"/>
              <a:gd name="connsiteX12" fmla="*/ 140169 w 205483"/>
              <a:gd name="connsiteY12" fmla="*/ 42042 h 400524"/>
              <a:gd name="connsiteX13" fmla="*/ 35066 w 205483"/>
              <a:gd name="connsiteY13" fmla="*/ 0 h 400524"/>
              <a:gd name="connsiteX14" fmla="*/ 45576 w 205483"/>
              <a:gd name="connsiteY14" fmla="*/ 10511 h 40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5483" h="400524">
                <a:moveTo>
                  <a:pt x="45576" y="10511"/>
                </a:moveTo>
                <a:cubicBezTo>
                  <a:pt x="25724" y="169328"/>
                  <a:pt x="44764" y="26300"/>
                  <a:pt x="24555" y="157655"/>
                </a:cubicBezTo>
                <a:cubicBezTo>
                  <a:pt x="14888" y="220492"/>
                  <a:pt x="11603" y="250768"/>
                  <a:pt x="3535" y="315311"/>
                </a:cubicBezTo>
                <a:cubicBezTo>
                  <a:pt x="7038" y="343338"/>
                  <a:pt x="-12180" y="388903"/>
                  <a:pt x="14045" y="399393"/>
                </a:cubicBezTo>
                <a:cubicBezTo>
                  <a:pt x="37502" y="408776"/>
                  <a:pt x="42072" y="357352"/>
                  <a:pt x="56086" y="336331"/>
                </a:cubicBezTo>
                <a:lnTo>
                  <a:pt x="77107" y="304800"/>
                </a:lnTo>
                <a:cubicBezTo>
                  <a:pt x="84114" y="294290"/>
                  <a:pt x="92479" y="284567"/>
                  <a:pt x="98128" y="273269"/>
                </a:cubicBezTo>
                <a:cubicBezTo>
                  <a:pt x="105135" y="259255"/>
                  <a:pt x="111375" y="244831"/>
                  <a:pt x="119148" y="231228"/>
                </a:cubicBezTo>
                <a:cubicBezTo>
                  <a:pt x="125415" y="220260"/>
                  <a:pt x="133902" y="210665"/>
                  <a:pt x="140169" y="199697"/>
                </a:cubicBezTo>
                <a:cubicBezTo>
                  <a:pt x="227656" y="46597"/>
                  <a:pt x="112741" y="244041"/>
                  <a:pt x="171700" y="126124"/>
                </a:cubicBezTo>
                <a:cubicBezTo>
                  <a:pt x="177349" y="114826"/>
                  <a:pt x="185714" y="105103"/>
                  <a:pt x="192721" y="94593"/>
                </a:cubicBezTo>
                <a:cubicBezTo>
                  <a:pt x="196224" y="84083"/>
                  <a:pt x="211065" y="70896"/>
                  <a:pt x="203231" y="63062"/>
                </a:cubicBezTo>
                <a:cubicBezTo>
                  <a:pt x="187563" y="47394"/>
                  <a:pt x="159987" y="51951"/>
                  <a:pt x="140169" y="42042"/>
                </a:cubicBezTo>
                <a:cubicBezTo>
                  <a:pt x="115044" y="29479"/>
                  <a:pt x="61042" y="0"/>
                  <a:pt x="35066" y="0"/>
                </a:cubicBezTo>
                <a:lnTo>
                  <a:pt x="45576" y="10511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176701" y="1618592"/>
            <a:ext cx="12078" cy="168166"/>
          </a:xfrm>
          <a:custGeom>
            <a:avLst/>
            <a:gdLst>
              <a:gd name="connsiteX0" fmla="*/ 12078 w 12078"/>
              <a:gd name="connsiteY0" fmla="*/ 0 h 168166"/>
              <a:gd name="connsiteX1" fmla="*/ 1568 w 12078"/>
              <a:gd name="connsiteY1" fmla="*/ 168166 h 1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78" h="168166">
                <a:moveTo>
                  <a:pt x="12078" y="0"/>
                </a:moveTo>
                <a:cubicBezTo>
                  <a:pt x="-5990" y="90342"/>
                  <a:pt x="1568" y="34688"/>
                  <a:pt x="1568" y="16816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905000" y="1387367"/>
            <a:ext cx="672662" cy="1030529"/>
          </a:xfrm>
          <a:custGeom>
            <a:avLst/>
            <a:gdLst>
              <a:gd name="connsiteX0" fmla="*/ 0 w 672662"/>
              <a:gd name="connsiteY0" fmla="*/ 52551 h 1030529"/>
              <a:gd name="connsiteX1" fmla="*/ 42041 w 672662"/>
              <a:gd name="connsiteY1" fmla="*/ 31531 h 1030529"/>
              <a:gd name="connsiteX2" fmla="*/ 73572 w 672662"/>
              <a:gd name="connsiteY2" fmla="*/ 10510 h 1030529"/>
              <a:gd name="connsiteX3" fmla="*/ 105103 w 672662"/>
              <a:gd name="connsiteY3" fmla="*/ 0 h 1030529"/>
              <a:gd name="connsiteX4" fmla="*/ 336331 w 672662"/>
              <a:gd name="connsiteY4" fmla="*/ 10510 h 1030529"/>
              <a:gd name="connsiteX5" fmla="*/ 430924 w 672662"/>
              <a:gd name="connsiteY5" fmla="*/ 52551 h 1030529"/>
              <a:gd name="connsiteX6" fmla="*/ 462455 w 672662"/>
              <a:gd name="connsiteY6" fmla="*/ 84082 h 1030529"/>
              <a:gd name="connsiteX7" fmla="*/ 504497 w 672662"/>
              <a:gd name="connsiteY7" fmla="*/ 157655 h 1030529"/>
              <a:gd name="connsiteX8" fmla="*/ 525517 w 672662"/>
              <a:gd name="connsiteY8" fmla="*/ 220717 h 1030529"/>
              <a:gd name="connsiteX9" fmla="*/ 536028 w 672662"/>
              <a:gd name="connsiteY9" fmla="*/ 252248 h 1030529"/>
              <a:gd name="connsiteX10" fmla="*/ 557048 w 672662"/>
              <a:gd name="connsiteY10" fmla="*/ 430924 h 1030529"/>
              <a:gd name="connsiteX11" fmla="*/ 578069 w 672662"/>
              <a:gd name="connsiteY11" fmla="*/ 493986 h 1030529"/>
              <a:gd name="connsiteX12" fmla="*/ 609600 w 672662"/>
              <a:gd name="connsiteY12" fmla="*/ 515006 h 1030529"/>
              <a:gd name="connsiteX13" fmla="*/ 651641 w 672662"/>
              <a:gd name="connsiteY13" fmla="*/ 578068 h 1030529"/>
              <a:gd name="connsiteX14" fmla="*/ 672662 w 672662"/>
              <a:gd name="connsiteY14" fmla="*/ 641131 h 1030529"/>
              <a:gd name="connsiteX15" fmla="*/ 662152 w 672662"/>
              <a:gd name="connsiteY15" fmla="*/ 735724 h 1030529"/>
              <a:gd name="connsiteX16" fmla="*/ 620110 w 672662"/>
              <a:gd name="connsiteY16" fmla="*/ 798786 h 1030529"/>
              <a:gd name="connsiteX17" fmla="*/ 567559 w 672662"/>
              <a:gd name="connsiteY17" fmla="*/ 861848 h 1030529"/>
              <a:gd name="connsiteX18" fmla="*/ 504497 w 672662"/>
              <a:gd name="connsiteY18" fmla="*/ 903889 h 1030529"/>
              <a:gd name="connsiteX19" fmla="*/ 441434 w 672662"/>
              <a:gd name="connsiteY19" fmla="*/ 945931 h 1030529"/>
              <a:gd name="connsiteX20" fmla="*/ 409903 w 672662"/>
              <a:gd name="connsiteY20" fmla="*/ 966951 h 1030529"/>
              <a:gd name="connsiteX21" fmla="*/ 367862 w 672662"/>
              <a:gd name="connsiteY21" fmla="*/ 987972 h 1030529"/>
              <a:gd name="connsiteX22" fmla="*/ 304800 w 672662"/>
              <a:gd name="connsiteY22" fmla="*/ 1008993 h 1030529"/>
              <a:gd name="connsiteX23" fmla="*/ 199697 w 672662"/>
              <a:gd name="connsiteY23" fmla="*/ 1030013 h 1030529"/>
              <a:gd name="connsiteX24" fmla="*/ 168166 w 672662"/>
              <a:gd name="connsiteY24" fmla="*/ 1030013 h 103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2662" h="1030529">
                <a:moveTo>
                  <a:pt x="0" y="52551"/>
                </a:moveTo>
                <a:cubicBezTo>
                  <a:pt x="14014" y="45544"/>
                  <a:pt x="28438" y="39304"/>
                  <a:pt x="42041" y="31531"/>
                </a:cubicBezTo>
                <a:cubicBezTo>
                  <a:pt x="53009" y="25264"/>
                  <a:pt x="62274" y="16159"/>
                  <a:pt x="73572" y="10510"/>
                </a:cubicBezTo>
                <a:cubicBezTo>
                  <a:pt x="83481" y="5555"/>
                  <a:pt x="94593" y="3503"/>
                  <a:pt x="105103" y="0"/>
                </a:cubicBezTo>
                <a:cubicBezTo>
                  <a:pt x="182179" y="3503"/>
                  <a:pt x="259615" y="2290"/>
                  <a:pt x="336331" y="10510"/>
                </a:cubicBezTo>
                <a:cubicBezTo>
                  <a:pt x="367883" y="13891"/>
                  <a:pt x="405751" y="31574"/>
                  <a:pt x="430924" y="52551"/>
                </a:cubicBezTo>
                <a:cubicBezTo>
                  <a:pt x="442343" y="62067"/>
                  <a:pt x="452939" y="72663"/>
                  <a:pt x="462455" y="84082"/>
                </a:cubicBezTo>
                <a:cubicBezTo>
                  <a:pt x="477041" y="101585"/>
                  <a:pt x="496589" y="137885"/>
                  <a:pt x="504497" y="157655"/>
                </a:cubicBezTo>
                <a:cubicBezTo>
                  <a:pt x="512726" y="178228"/>
                  <a:pt x="518510" y="199696"/>
                  <a:pt x="525517" y="220717"/>
                </a:cubicBezTo>
                <a:lnTo>
                  <a:pt x="536028" y="252248"/>
                </a:lnTo>
                <a:cubicBezTo>
                  <a:pt x="538643" y="278398"/>
                  <a:pt x="548848" y="395392"/>
                  <a:pt x="557048" y="430924"/>
                </a:cubicBezTo>
                <a:cubicBezTo>
                  <a:pt x="562030" y="452514"/>
                  <a:pt x="559632" y="481695"/>
                  <a:pt x="578069" y="493986"/>
                </a:cubicBezTo>
                <a:lnTo>
                  <a:pt x="609600" y="515006"/>
                </a:lnTo>
                <a:cubicBezTo>
                  <a:pt x="644370" y="619318"/>
                  <a:pt x="586034" y="459976"/>
                  <a:pt x="651641" y="578068"/>
                </a:cubicBezTo>
                <a:cubicBezTo>
                  <a:pt x="662402" y="597438"/>
                  <a:pt x="672662" y="641131"/>
                  <a:pt x="672662" y="641131"/>
                </a:cubicBezTo>
                <a:cubicBezTo>
                  <a:pt x="669159" y="672662"/>
                  <a:pt x="672184" y="705627"/>
                  <a:pt x="662152" y="735724"/>
                </a:cubicBezTo>
                <a:cubicBezTo>
                  <a:pt x="654163" y="759691"/>
                  <a:pt x="634124" y="777765"/>
                  <a:pt x="620110" y="798786"/>
                </a:cubicBezTo>
                <a:cubicBezTo>
                  <a:pt x="601424" y="826815"/>
                  <a:pt x="595574" y="840059"/>
                  <a:pt x="567559" y="861848"/>
                </a:cubicBezTo>
                <a:cubicBezTo>
                  <a:pt x="547617" y="877358"/>
                  <a:pt x="525518" y="889875"/>
                  <a:pt x="504497" y="903889"/>
                </a:cubicBezTo>
                <a:lnTo>
                  <a:pt x="441434" y="945931"/>
                </a:lnTo>
                <a:cubicBezTo>
                  <a:pt x="430924" y="952938"/>
                  <a:pt x="421201" y="961302"/>
                  <a:pt x="409903" y="966951"/>
                </a:cubicBezTo>
                <a:cubicBezTo>
                  <a:pt x="395889" y="973958"/>
                  <a:pt x="382409" y="982153"/>
                  <a:pt x="367862" y="987972"/>
                </a:cubicBezTo>
                <a:cubicBezTo>
                  <a:pt x="347289" y="996201"/>
                  <a:pt x="326296" y="1003619"/>
                  <a:pt x="304800" y="1008993"/>
                </a:cubicBezTo>
                <a:cubicBezTo>
                  <a:pt x="263046" y="1019431"/>
                  <a:pt x="246084" y="1024859"/>
                  <a:pt x="199697" y="1030013"/>
                </a:cubicBezTo>
                <a:cubicBezTo>
                  <a:pt x="189251" y="1031174"/>
                  <a:pt x="178676" y="1030013"/>
                  <a:pt x="168166" y="103001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28088" y="192439"/>
            <a:ext cx="1629103" cy="1072055"/>
          </a:xfrm>
          <a:custGeom>
            <a:avLst/>
            <a:gdLst>
              <a:gd name="connsiteX0" fmla="*/ 252248 w 1629103"/>
              <a:gd name="connsiteY0" fmla="*/ 1040524 h 1072055"/>
              <a:gd name="connsiteX1" fmla="*/ 94593 w 1629103"/>
              <a:gd name="connsiteY1" fmla="*/ 1072055 h 1072055"/>
              <a:gd name="connsiteX2" fmla="*/ 63062 w 1629103"/>
              <a:gd name="connsiteY2" fmla="*/ 1061545 h 1072055"/>
              <a:gd name="connsiteX3" fmla="*/ 21020 w 1629103"/>
              <a:gd name="connsiteY3" fmla="*/ 998483 h 1072055"/>
              <a:gd name="connsiteX4" fmla="*/ 0 w 1629103"/>
              <a:gd name="connsiteY4" fmla="*/ 903890 h 1072055"/>
              <a:gd name="connsiteX5" fmla="*/ 10510 w 1629103"/>
              <a:gd name="connsiteY5" fmla="*/ 798786 h 1072055"/>
              <a:gd name="connsiteX6" fmla="*/ 52551 w 1629103"/>
              <a:gd name="connsiteY6" fmla="*/ 735724 h 1072055"/>
              <a:gd name="connsiteX7" fmla="*/ 94593 w 1629103"/>
              <a:gd name="connsiteY7" fmla="*/ 746235 h 1072055"/>
              <a:gd name="connsiteX8" fmla="*/ 84082 w 1629103"/>
              <a:gd name="connsiteY8" fmla="*/ 777766 h 1072055"/>
              <a:gd name="connsiteX9" fmla="*/ 52551 w 1629103"/>
              <a:gd name="connsiteY9" fmla="*/ 756745 h 1072055"/>
              <a:gd name="connsiteX10" fmla="*/ 21020 w 1629103"/>
              <a:gd name="connsiteY10" fmla="*/ 662152 h 1072055"/>
              <a:gd name="connsiteX11" fmla="*/ 10510 w 1629103"/>
              <a:gd name="connsiteY11" fmla="*/ 630621 h 1072055"/>
              <a:gd name="connsiteX12" fmla="*/ 42041 w 1629103"/>
              <a:gd name="connsiteY12" fmla="*/ 515007 h 1072055"/>
              <a:gd name="connsiteX13" fmla="*/ 105103 w 1629103"/>
              <a:gd name="connsiteY13" fmla="*/ 493986 h 1072055"/>
              <a:gd name="connsiteX14" fmla="*/ 136634 w 1629103"/>
              <a:gd name="connsiteY14" fmla="*/ 483476 h 1072055"/>
              <a:gd name="connsiteX15" fmla="*/ 178676 w 1629103"/>
              <a:gd name="connsiteY15" fmla="*/ 493986 h 1072055"/>
              <a:gd name="connsiteX16" fmla="*/ 199696 w 1629103"/>
              <a:gd name="connsiteY16" fmla="*/ 525517 h 1072055"/>
              <a:gd name="connsiteX17" fmla="*/ 168165 w 1629103"/>
              <a:gd name="connsiteY17" fmla="*/ 493986 h 1072055"/>
              <a:gd name="connsiteX18" fmla="*/ 199696 w 1629103"/>
              <a:gd name="connsiteY18" fmla="*/ 357352 h 1072055"/>
              <a:gd name="connsiteX19" fmla="*/ 220717 w 1629103"/>
              <a:gd name="connsiteY19" fmla="*/ 325821 h 1072055"/>
              <a:gd name="connsiteX20" fmla="*/ 283779 w 1629103"/>
              <a:gd name="connsiteY20" fmla="*/ 262759 h 1072055"/>
              <a:gd name="connsiteX21" fmla="*/ 325820 w 1629103"/>
              <a:gd name="connsiteY21" fmla="*/ 252248 h 1072055"/>
              <a:gd name="connsiteX22" fmla="*/ 378372 w 1629103"/>
              <a:gd name="connsiteY22" fmla="*/ 315310 h 1072055"/>
              <a:gd name="connsiteX23" fmla="*/ 367862 w 1629103"/>
              <a:gd name="connsiteY23" fmla="*/ 346842 h 1072055"/>
              <a:gd name="connsiteX24" fmla="*/ 346841 w 1629103"/>
              <a:gd name="connsiteY24" fmla="*/ 283779 h 1072055"/>
              <a:gd name="connsiteX25" fmla="*/ 367862 w 1629103"/>
              <a:gd name="connsiteY25" fmla="*/ 178676 h 1072055"/>
              <a:gd name="connsiteX26" fmla="*/ 388882 w 1629103"/>
              <a:gd name="connsiteY26" fmla="*/ 147145 h 1072055"/>
              <a:gd name="connsiteX27" fmla="*/ 420413 w 1629103"/>
              <a:gd name="connsiteY27" fmla="*/ 126124 h 1072055"/>
              <a:gd name="connsiteX28" fmla="*/ 483476 w 1629103"/>
              <a:gd name="connsiteY28" fmla="*/ 105104 h 1072055"/>
              <a:gd name="connsiteX29" fmla="*/ 567558 w 1629103"/>
              <a:gd name="connsiteY29" fmla="*/ 136635 h 1072055"/>
              <a:gd name="connsiteX30" fmla="*/ 588579 w 1629103"/>
              <a:gd name="connsiteY30" fmla="*/ 168166 h 1072055"/>
              <a:gd name="connsiteX31" fmla="*/ 599089 w 1629103"/>
              <a:gd name="connsiteY31" fmla="*/ 126124 h 1072055"/>
              <a:gd name="connsiteX32" fmla="*/ 683172 w 1629103"/>
              <a:gd name="connsiteY32" fmla="*/ 42042 h 1072055"/>
              <a:gd name="connsiteX33" fmla="*/ 746234 w 1629103"/>
              <a:gd name="connsiteY33" fmla="*/ 21021 h 1072055"/>
              <a:gd name="connsiteX34" fmla="*/ 830317 w 1629103"/>
              <a:gd name="connsiteY34" fmla="*/ 0 h 1072055"/>
              <a:gd name="connsiteX35" fmla="*/ 914400 w 1629103"/>
              <a:gd name="connsiteY35" fmla="*/ 10510 h 1072055"/>
              <a:gd name="connsiteX36" fmla="*/ 987972 w 1629103"/>
              <a:gd name="connsiteY36" fmla="*/ 52552 h 1072055"/>
              <a:gd name="connsiteX37" fmla="*/ 987972 w 1629103"/>
              <a:gd name="connsiteY37" fmla="*/ 136635 h 1072055"/>
              <a:gd name="connsiteX38" fmla="*/ 935420 w 1629103"/>
              <a:gd name="connsiteY38" fmla="*/ 126124 h 1072055"/>
              <a:gd name="connsiteX39" fmla="*/ 945931 w 1629103"/>
              <a:gd name="connsiteY39" fmla="*/ 94593 h 1072055"/>
              <a:gd name="connsiteX40" fmla="*/ 1114096 w 1629103"/>
              <a:gd name="connsiteY40" fmla="*/ 84083 h 1072055"/>
              <a:gd name="connsiteX41" fmla="*/ 1156138 w 1629103"/>
              <a:gd name="connsiteY41" fmla="*/ 94593 h 1072055"/>
              <a:gd name="connsiteX42" fmla="*/ 1250731 w 1629103"/>
              <a:gd name="connsiteY42" fmla="*/ 168166 h 1072055"/>
              <a:gd name="connsiteX43" fmla="*/ 1261241 w 1629103"/>
              <a:gd name="connsiteY43" fmla="*/ 262759 h 1072055"/>
              <a:gd name="connsiteX44" fmla="*/ 1198179 w 1629103"/>
              <a:gd name="connsiteY44" fmla="*/ 304800 h 1072055"/>
              <a:gd name="connsiteX45" fmla="*/ 1261241 w 1629103"/>
              <a:gd name="connsiteY45" fmla="*/ 273269 h 1072055"/>
              <a:gd name="connsiteX46" fmla="*/ 1418896 w 1629103"/>
              <a:gd name="connsiteY46" fmla="*/ 283779 h 1072055"/>
              <a:gd name="connsiteX47" fmla="*/ 1481958 w 1629103"/>
              <a:gd name="connsiteY47" fmla="*/ 304800 h 1072055"/>
              <a:gd name="connsiteX48" fmla="*/ 1513489 w 1629103"/>
              <a:gd name="connsiteY48" fmla="*/ 325821 h 1072055"/>
              <a:gd name="connsiteX49" fmla="*/ 1545020 w 1629103"/>
              <a:gd name="connsiteY49" fmla="*/ 388883 h 1072055"/>
              <a:gd name="connsiteX50" fmla="*/ 1502979 w 1629103"/>
              <a:gd name="connsiteY50" fmla="*/ 472966 h 1072055"/>
              <a:gd name="connsiteX51" fmla="*/ 1439917 w 1629103"/>
              <a:gd name="connsiteY51" fmla="*/ 493986 h 1072055"/>
              <a:gd name="connsiteX52" fmla="*/ 1387365 w 1629103"/>
              <a:gd name="connsiteY52" fmla="*/ 451945 h 1072055"/>
              <a:gd name="connsiteX53" fmla="*/ 1418896 w 1629103"/>
              <a:gd name="connsiteY53" fmla="*/ 441435 h 1072055"/>
              <a:gd name="connsiteX54" fmla="*/ 1481958 w 1629103"/>
              <a:gd name="connsiteY54" fmla="*/ 451945 h 1072055"/>
              <a:gd name="connsiteX55" fmla="*/ 1534510 w 1629103"/>
              <a:gd name="connsiteY55" fmla="*/ 515007 h 1072055"/>
              <a:gd name="connsiteX56" fmla="*/ 1545020 w 1629103"/>
              <a:gd name="connsiteY56" fmla="*/ 620110 h 1072055"/>
              <a:gd name="connsiteX57" fmla="*/ 1481958 w 1629103"/>
              <a:gd name="connsiteY57" fmla="*/ 662152 h 1072055"/>
              <a:gd name="connsiteX58" fmla="*/ 1418896 w 1629103"/>
              <a:gd name="connsiteY58" fmla="*/ 683173 h 1072055"/>
              <a:gd name="connsiteX59" fmla="*/ 1429407 w 1629103"/>
              <a:gd name="connsiteY59" fmla="*/ 651642 h 1072055"/>
              <a:gd name="connsiteX60" fmla="*/ 1566041 w 1629103"/>
              <a:gd name="connsiteY60" fmla="*/ 651642 h 1072055"/>
              <a:gd name="connsiteX61" fmla="*/ 1618593 w 1629103"/>
              <a:gd name="connsiteY61" fmla="*/ 746235 h 1072055"/>
              <a:gd name="connsiteX62" fmla="*/ 1629103 w 1629103"/>
              <a:gd name="connsiteY62" fmla="*/ 777766 h 1072055"/>
              <a:gd name="connsiteX63" fmla="*/ 1587062 w 1629103"/>
              <a:gd name="connsiteY63" fmla="*/ 851338 h 1072055"/>
              <a:gd name="connsiteX64" fmla="*/ 1524000 w 1629103"/>
              <a:gd name="connsiteY64" fmla="*/ 893379 h 1072055"/>
              <a:gd name="connsiteX65" fmla="*/ 1481958 w 1629103"/>
              <a:gd name="connsiteY65" fmla="*/ 882869 h 1072055"/>
              <a:gd name="connsiteX66" fmla="*/ 1513489 w 1629103"/>
              <a:gd name="connsiteY66" fmla="*/ 872359 h 1072055"/>
              <a:gd name="connsiteX67" fmla="*/ 1545020 w 1629103"/>
              <a:gd name="connsiteY67" fmla="*/ 903890 h 1072055"/>
              <a:gd name="connsiteX68" fmla="*/ 1566041 w 1629103"/>
              <a:gd name="connsiteY68" fmla="*/ 966952 h 1072055"/>
              <a:gd name="connsiteX69" fmla="*/ 1545020 w 1629103"/>
              <a:gd name="connsiteY69" fmla="*/ 1030014 h 1072055"/>
              <a:gd name="connsiteX70" fmla="*/ 1513489 w 1629103"/>
              <a:gd name="connsiteY70" fmla="*/ 1040524 h 1072055"/>
              <a:gd name="connsiteX71" fmla="*/ 1303282 w 1629103"/>
              <a:gd name="connsiteY71" fmla="*/ 1051035 h 107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29103" h="1072055">
                <a:moveTo>
                  <a:pt x="252248" y="1040524"/>
                </a:moveTo>
                <a:cubicBezTo>
                  <a:pt x="186237" y="1062528"/>
                  <a:pt x="172338" y="1072055"/>
                  <a:pt x="94593" y="1072055"/>
                </a:cubicBezTo>
                <a:cubicBezTo>
                  <a:pt x="83514" y="1072055"/>
                  <a:pt x="73572" y="1065048"/>
                  <a:pt x="63062" y="1061545"/>
                </a:cubicBezTo>
                <a:cubicBezTo>
                  <a:pt x="49048" y="1040524"/>
                  <a:pt x="27147" y="1022993"/>
                  <a:pt x="21020" y="998483"/>
                </a:cubicBezTo>
                <a:cubicBezTo>
                  <a:pt x="6177" y="939111"/>
                  <a:pt x="13343" y="970606"/>
                  <a:pt x="0" y="903890"/>
                </a:cubicBezTo>
                <a:cubicBezTo>
                  <a:pt x="3503" y="868855"/>
                  <a:pt x="8" y="832393"/>
                  <a:pt x="10510" y="798786"/>
                </a:cubicBezTo>
                <a:cubicBezTo>
                  <a:pt x="18045" y="774672"/>
                  <a:pt x="52551" y="735724"/>
                  <a:pt x="52551" y="735724"/>
                </a:cubicBezTo>
                <a:cubicBezTo>
                  <a:pt x="66565" y="739228"/>
                  <a:pt x="85926" y="734679"/>
                  <a:pt x="94593" y="746235"/>
                </a:cubicBezTo>
                <a:cubicBezTo>
                  <a:pt x="101240" y="755098"/>
                  <a:pt x="94830" y="775079"/>
                  <a:pt x="84082" y="777766"/>
                </a:cubicBezTo>
                <a:cubicBezTo>
                  <a:pt x="71827" y="780830"/>
                  <a:pt x="63061" y="763752"/>
                  <a:pt x="52551" y="756745"/>
                </a:cubicBezTo>
                <a:lnTo>
                  <a:pt x="21020" y="662152"/>
                </a:lnTo>
                <a:lnTo>
                  <a:pt x="10510" y="630621"/>
                </a:lnTo>
                <a:cubicBezTo>
                  <a:pt x="12854" y="611869"/>
                  <a:pt x="9705" y="535217"/>
                  <a:pt x="42041" y="515007"/>
                </a:cubicBezTo>
                <a:cubicBezTo>
                  <a:pt x="60831" y="503263"/>
                  <a:pt x="84082" y="500993"/>
                  <a:pt x="105103" y="493986"/>
                </a:cubicBezTo>
                <a:lnTo>
                  <a:pt x="136634" y="483476"/>
                </a:lnTo>
                <a:cubicBezTo>
                  <a:pt x="150648" y="486979"/>
                  <a:pt x="166657" y="485973"/>
                  <a:pt x="178676" y="493986"/>
                </a:cubicBezTo>
                <a:cubicBezTo>
                  <a:pt x="189186" y="500993"/>
                  <a:pt x="212328" y="525517"/>
                  <a:pt x="199696" y="525517"/>
                </a:cubicBezTo>
                <a:cubicBezTo>
                  <a:pt x="184832" y="525517"/>
                  <a:pt x="178675" y="504496"/>
                  <a:pt x="168165" y="493986"/>
                </a:cubicBezTo>
                <a:cubicBezTo>
                  <a:pt x="173010" y="460071"/>
                  <a:pt x="178713" y="388826"/>
                  <a:pt x="199696" y="357352"/>
                </a:cubicBezTo>
                <a:cubicBezTo>
                  <a:pt x="206703" y="346842"/>
                  <a:pt x="213375" y="336100"/>
                  <a:pt x="220717" y="325821"/>
                </a:cubicBezTo>
                <a:cubicBezTo>
                  <a:pt x="241474" y="296761"/>
                  <a:pt x="250907" y="276847"/>
                  <a:pt x="283779" y="262759"/>
                </a:cubicBezTo>
                <a:cubicBezTo>
                  <a:pt x="297056" y="257069"/>
                  <a:pt x="311806" y="255752"/>
                  <a:pt x="325820" y="252248"/>
                </a:cubicBezTo>
                <a:cubicBezTo>
                  <a:pt x="335290" y="261718"/>
                  <a:pt x="375445" y="297751"/>
                  <a:pt x="378372" y="315310"/>
                </a:cubicBezTo>
                <a:cubicBezTo>
                  <a:pt x="380193" y="326238"/>
                  <a:pt x="371365" y="336331"/>
                  <a:pt x="367862" y="346842"/>
                </a:cubicBezTo>
                <a:cubicBezTo>
                  <a:pt x="360855" y="325821"/>
                  <a:pt x="343707" y="305714"/>
                  <a:pt x="346841" y="283779"/>
                </a:cubicBezTo>
                <a:cubicBezTo>
                  <a:pt x="350715" y="256657"/>
                  <a:pt x="353185" y="208030"/>
                  <a:pt x="367862" y="178676"/>
                </a:cubicBezTo>
                <a:cubicBezTo>
                  <a:pt x="373511" y="167378"/>
                  <a:pt x="379950" y="156077"/>
                  <a:pt x="388882" y="147145"/>
                </a:cubicBezTo>
                <a:cubicBezTo>
                  <a:pt x="397814" y="138213"/>
                  <a:pt x="408870" y="131254"/>
                  <a:pt x="420413" y="126124"/>
                </a:cubicBezTo>
                <a:cubicBezTo>
                  <a:pt x="440661" y="117125"/>
                  <a:pt x="483476" y="105104"/>
                  <a:pt x="483476" y="105104"/>
                </a:cubicBezTo>
                <a:cubicBezTo>
                  <a:pt x="521077" y="112624"/>
                  <a:pt x="540494" y="109571"/>
                  <a:pt x="567558" y="136635"/>
                </a:cubicBezTo>
                <a:cubicBezTo>
                  <a:pt x="576490" y="145567"/>
                  <a:pt x="581572" y="157656"/>
                  <a:pt x="588579" y="168166"/>
                </a:cubicBezTo>
                <a:cubicBezTo>
                  <a:pt x="592082" y="154152"/>
                  <a:pt x="592629" y="139044"/>
                  <a:pt x="599089" y="126124"/>
                </a:cubicBezTo>
                <a:cubicBezTo>
                  <a:pt x="627454" y="69395"/>
                  <a:pt x="632406" y="62348"/>
                  <a:pt x="683172" y="42042"/>
                </a:cubicBezTo>
                <a:cubicBezTo>
                  <a:pt x="703745" y="33813"/>
                  <a:pt x="724738" y="26395"/>
                  <a:pt x="746234" y="21021"/>
                </a:cubicBezTo>
                <a:lnTo>
                  <a:pt x="830317" y="0"/>
                </a:lnTo>
                <a:cubicBezTo>
                  <a:pt x="858345" y="3503"/>
                  <a:pt x="886998" y="3659"/>
                  <a:pt x="914400" y="10510"/>
                </a:cubicBezTo>
                <a:cubicBezTo>
                  <a:pt x="935735" y="15844"/>
                  <a:pt x="969208" y="40042"/>
                  <a:pt x="987972" y="52552"/>
                </a:cubicBezTo>
                <a:cubicBezTo>
                  <a:pt x="994835" y="73143"/>
                  <a:pt x="1015644" y="118187"/>
                  <a:pt x="987972" y="136635"/>
                </a:cubicBezTo>
                <a:cubicBezTo>
                  <a:pt x="973108" y="146544"/>
                  <a:pt x="952937" y="129628"/>
                  <a:pt x="935420" y="126124"/>
                </a:cubicBezTo>
                <a:cubicBezTo>
                  <a:pt x="938924" y="115614"/>
                  <a:pt x="939010" y="103244"/>
                  <a:pt x="945931" y="94593"/>
                </a:cubicBezTo>
                <a:cubicBezTo>
                  <a:pt x="984899" y="45884"/>
                  <a:pt x="1075417" y="81108"/>
                  <a:pt x="1114096" y="84083"/>
                </a:cubicBezTo>
                <a:cubicBezTo>
                  <a:pt x="1128110" y="87586"/>
                  <a:pt x="1143218" y="88133"/>
                  <a:pt x="1156138" y="94593"/>
                </a:cubicBezTo>
                <a:cubicBezTo>
                  <a:pt x="1206423" y="119735"/>
                  <a:pt x="1216130" y="133565"/>
                  <a:pt x="1250731" y="168166"/>
                </a:cubicBezTo>
                <a:cubicBezTo>
                  <a:pt x="1257737" y="189185"/>
                  <a:pt x="1287516" y="236484"/>
                  <a:pt x="1261241" y="262759"/>
                </a:cubicBezTo>
                <a:cubicBezTo>
                  <a:pt x="1243377" y="280623"/>
                  <a:pt x="1175583" y="316098"/>
                  <a:pt x="1198179" y="304800"/>
                </a:cubicBezTo>
                <a:lnTo>
                  <a:pt x="1261241" y="273269"/>
                </a:lnTo>
                <a:cubicBezTo>
                  <a:pt x="1313793" y="276772"/>
                  <a:pt x="1366757" y="276331"/>
                  <a:pt x="1418896" y="283779"/>
                </a:cubicBezTo>
                <a:cubicBezTo>
                  <a:pt x="1440831" y="286913"/>
                  <a:pt x="1481958" y="304800"/>
                  <a:pt x="1481958" y="304800"/>
                </a:cubicBezTo>
                <a:cubicBezTo>
                  <a:pt x="1492468" y="311807"/>
                  <a:pt x="1504557" y="316889"/>
                  <a:pt x="1513489" y="325821"/>
                </a:cubicBezTo>
                <a:cubicBezTo>
                  <a:pt x="1533865" y="346197"/>
                  <a:pt x="1536472" y="363237"/>
                  <a:pt x="1545020" y="388883"/>
                </a:cubicBezTo>
                <a:cubicBezTo>
                  <a:pt x="1535758" y="444458"/>
                  <a:pt x="1550271" y="451948"/>
                  <a:pt x="1502979" y="472966"/>
                </a:cubicBezTo>
                <a:cubicBezTo>
                  <a:pt x="1482731" y="481965"/>
                  <a:pt x="1439917" y="493986"/>
                  <a:pt x="1439917" y="493986"/>
                </a:cubicBezTo>
                <a:cubicBezTo>
                  <a:pt x="1430816" y="491711"/>
                  <a:pt x="1368937" y="488803"/>
                  <a:pt x="1387365" y="451945"/>
                </a:cubicBezTo>
                <a:cubicBezTo>
                  <a:pt x="1392320" y="442036"/>
                  <a:pt x="1408386" y="444938"/>
                  <a:pt x="1418896" y="441435"/>
                </a:cubicBezTo>
                <a:cubicBezTo>
                  <a:pt x="1439917" y="444938"/>
                  <a:pt x="1462484" y="443290"/>
                  <a:pt x="1481958" y="451945"/>
                </a:cubicBezTo>
                <a:cubicBezTo>
                  <a:pt x="1501124" y="460463"/>
                  <a:pt x="1523343" y="498257"/>
                  <a:pt x="1534510" y="515007"/>
                </a:cubicBezTo>
                <a:cubicBezTo>
                  <a:pt x="1543295" y="541363"/>
                  <a:pt x="1571860" y="589436"/>
                  <a:pt x="1545020" y="620110"/>
                </a:cubicBezTo>
                <a:cubicBezTo>
                  <a:pt x="1528384" y="639123"/>
                  <a:pt x="1505925" y="654163"/>
                  <a:pt x="1481958" y="662152"/>
                </a:cubicBezTo>
                <a:lnTo>
                  <a:pt x="1418896" y="683173"/>
                </a:lnTo>
                <a:cubicBezTo>
                  <a:pt x="1422400" y="672663"/>
                  <a:pt x="1420756" y="658563"/>
                  <a:pt x="1429407" y="651642"/>
                </a:cubicBezTo>
                <a:cubicBezTo>
                  <a:pt x="1458270" y="628552"/>
                  <a:pt x="1553631" y="650263"/>
                  <a:pt x="1566041" y="651642"/>
                </a:cubicBezTo>
                <a:cubicBezTo>
                  <a:pt x="1613239" y="698840"/>
                  <a:pt x="1592872" y="669073"/>
                  <a:pt x="1618593" y="746235"/>
                </a:cubicBezTo>
                <a:lnTo>
                  <a:pt x="1629103" y="777766"/>
                </a:lnTo>
                <a:cubicBezTo>
                  <a:pt x="1617786" y="823036"/>
                  <a:pt x="1625928" y="821109"/>
                  <a:pt x="1587062" y="851338"/>
                </a:cubicBezTo>
                <a:cubicBezTo>
                  <a:pt x="1567120" y="866848"/>
                  <a:pt x="1524000" y="893379"/>
                  <a:pt x="1524000" y="893379"/>
                </a:cubicBezTo>
                <a:cubicBezTo>
                  <a:pt x="1509986" y="889876"/>
                  <a:pt x="1488419" y="895789"/>
                  <a:pt x="1481958" y="882869"/>
                </a:cubicBezTo>
                <a:cubicBezTo>
                  <a:pt x="1477003" y="872960"/>
                  <a:pt x="1502979" y="868856"/>
                  <a:pt x="1513489" y="872359"/>
                </a:cubicBezTo>
                <a:cubicBezTo>
                  <a:pt x="1527590" y="877059"/>
                  <a:pt x="1534510" y="893380"/>
                  <a:pt x="1545020" y="903890"/>
                </a:cubicBezTo>
                <a:cubicBezTo>
                  <a:pt x="1552027" y="924911"/>
                  <a:pt x="1573048" y="945931"/>
                  <a:pt x="1566041" y="966952"/>
                </a:cubicBezTo>
                <a:cubicBezTo>
                  <a:pt x="1559034" y="987973"/>
                  <a:pt x="1566041" y="1023007"/>
                  <a:pt x="1545020" y="1030014"/>
                </a:cubicBezTo>
                <a:cubicBezTo>
                  <a:pt x="1534510" y="1033517"/>
                  <a:pt x="1524304" y="1038121"/>
                  <a:pt x="1513489" y="1040524"/>
                </a:cubicBezTo>
                <a:cubicBezTo>
                  <a:pt x="1429903" y="1059099"/>
                  <a:pt x="1407623" y="1051035"/>
                  <a:pt x="1303282" y="10510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610711" y="1460938"/>
            <a:ext cx="273269" cy="840828"/>
          </a:xfrm>
          <a:custGeom>
            <a:avLst/>
            <a:gdLst>
              <a:gd name="connsiteX0" fmla="*/ 273269 w 273269"/>
              <a:gd name="connsiteY0" fmla="*/ 0 h 840828"/>
              <a:gd name="connsiteX1" fmla="*/ 241738 w 273269"/>
              <a:gd name="connsiteY1" fmla="*/ 42041 h 840828"/>
              <a:gd name="connsiteX2" fmla="*/ 231228 w 273269"/>
              <a:gd name="connsiteY2" fmla="*/ 73572 h 840828"/>
              <a:gd name="connsiteX3" fmla="*/ 210207 w 273269"/>
              <a:gd name="connsiteY3" fmla="*/ 105103 h 840828"/>
              <a:gd name="connsiteX4" fmla="*/ 199697 w 273269"/>
              <a:gd name="connsiteY4" fmla="*/ 136634 h 840828"/>
              <a:gd name="connsiteX5" fmla="*/ 178676 w 273269"/>
              <a:gd name="connsiteY5" fmla="*/ 168165 h 840828"/>
              <a:gd name="connsiteX6" fmla="*/ 157656 w 273269"/>
              <a:gd name="connsiteY6" fmla="*/ 231228 h 840828"/>
              <a:gd name="connsiteX7" fmla="*/ 147145 w 273269"/>
              <a:gd name="connsiteY7" fmla="*/ 262759 h 840828"/>
              <a:gd name="connsiteX8" fmla="*/ 105104 w 273269"/>
              <a:gd name="connsiteY8" fmla="*/ 315310 h 840828"/>
              <a:gd name="connsiteX9" fmla="*/ 73573 w 273269"/>
              <a:gd name="connsiteY9" fmla="*/ 304800 h 840828"/>
              <a:gd name="connsiteX10" fmla="*/ 10511 w 273269"/>
              <a:gd name="connsiteY10" fmla="*/ 336331 h 840828"/>
              <a:gd name="connsiteX11" fmla="*/ 0 w 273269"/>
              <a:gd name="connsiteY11" fmla="*/ 367862 h 840828"/>
              <a:gd name="connsiteX12" fmla="*/ 21021 w 273269"/>
              <a:gd name="connsiteY12" fmla="*/ 483476 h 840828"/>
              <a:gd name="connsiteX13" fmla="*/ 52552 w 273269"/>
              <a:gd name="connsiteY13" fmla="*/ 515007 h 840828"/>
              <a:gd name="connsiteX14" fmla="*/ 84083 w 273269"/>
              <a:gd name="connsiteY14" fmla="*/ 536028 h 840828"/>
              <a:gd name="connsiteX15" fmla="*/ 94593 w 273269"/>
              <a:gd name="connsiteY15" fmla="*/ 567559 h 840828"/>
              <a:gd name="connsiteX16" fmla="*/ 84083 w 273269"/>
              <a:gd name="connsiteY16" fmla="*/ 704193 h 840828"/>
              <a:gd name="connsiteX17" fmla="*/ 73573 w 273269"/>
              <a:gd name="connsiteY17" fmla="*/ 767255 h 840828"/>
              <a:gd name="connsiteX18" fmla="*/ 63062 w 273269"/>
              <a:gd name="connsiteY18" fmla="*/ 798786 h 840828"/>
              <a:gd name="connsiteX19" fmla="*/ 63062 w 273269"/>
              <a:gd name="connsiteY19" fmla="*/ 840828 h 84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3269" h="840828">
                <a:moveTo>
                  <a:pt x="273269" y="0"/>
                </a:moveTo>
                <a:cubicBezTo>
                  <a:pt x="262759" y="14014"/>
                  <a:pt x="250429" y="26832"/>
                  <a:pt x="241738" y="42041"/>
                </a:cubicBezTo>
                <a:cubicBezTo>
                  <a:pt x="236241" y="51660"/>
                  <a:pt x="236183" y="63663"/>
                  <a:pt x="231228" y="73572"/>
                </a:cubicBezTo>
                <a:cubicBezTo>
                  <a:pt x="225579" y="84870"/>
                  <a:pt x="217214" y="94593"/>
                  <a:pt x="210207" y="105103"/>
                </a:cubicBezTo>
                <a:cubicBezTo>
                  <a:pt x="206704" y="115613"/>
                  <a:pt x="204652" y="126725"/>
                  <a:pt x="199697" y="136634"/>
                </a:cubicBezTo>
                <a:cubicBezTo>
                  <a:pt x="194048" y="147932"/>
                  <a:pt x="183806" y="156622"/>
                  <a:pt x="178676" y="168165"/>
                </a:cubicBezTo>
                <a:cubicBezTo>
                  <a:pt x="169677" y="188413"/>
                  <a:pt x="164663" y="210207"/>
                  <a:pt x="157656" y="231228"/>
                </a:cubicBezTo>
                <a:lnTo>
                  <a:pt x="147145" y="262759"/>
                </a:lnTo>
                <a:cubicBezTo>
                  <a:pt x="132576" y="364744"/>
                  <a:pt x="158406" y="341961"/>
                  <a:pt x="105104" y="315310"/>
                </a:cubicBezTo>
                <a:cubicBezTo>
                  <a:pt x="95195" y="310355"/>
                  <a:pt x="84083" y="308303"/>
                  <a:pt x="73573" y="304800"/>
                </a:cubicBezTo>
                <a:cubicBezTo>
                  <a:pt x="52800" y="311724"/>
                  <a:pt x="25330" y="317808"/>
                  <a:pt x="10511" y="336331"/>
                </a:cubicBezTo>
                <a:cubicBezTo>
                  <a:pt x="3590" y="344982"/>
                  <a:pt x="3504" y="357352"/>
                  <a:pt x="0" y="367862"/>
                </a:cubicBezTo>
                <a:cubicBezTo>
                  <a:pt x="445" y="371422"/>
                  <a:pt x="6066" y="461044"/>
                  <a:pt x="21021" y="483476"/>
                </a:cubicBezTo>
                <a:cubicBezTo>
                  <a:pt x="29266" y="495844"/>
                  <a:pt x="41133" y="505491"/>
                  <a:pt x="52552" y="515007"/>
                </a:cubicBezTo>
                <a:cubicBezTo>
                  <a:pt x="62256" y="523094"/>
                  <a:pt x="73573" y="529021"/>
                  <a:pt x="84083" y="536028"/>
                </a:cubicBezTo>
                <a:cubicBezTo>
                  <a:pt x="87586" y="546538"/>
                  <a:pt x="94593" y="556480"/>
                  <a:pt x="94593" y="567559"/>
                </a:cubicBezTo>
                <a:cubicBezTo>
                  <a:pt x="94593" y="613238"/>
                  <a:pt x="88865" y="658765"/>
                  <a:pt x="84083" y="704193"/>
                </a:cubicBezTo>
                <a:cubicBezTo>
                  <a:pt x="81852" y="725387"/>
                  <a:pt x="78196" y="746452"/>
                  <a:pt x="73573" y="767255"/>
                </a:cubicBezTo>
                <a:cubicBezTo>
                  <a:pt x="71170" y="778070"/>
                  <a:pt x="64629" y="787818"/>
                  <a:pt x="63062" y="798786"/>
                </a:cubicBezTo>
                <a:cubicBezTo>
                  <a:pt x="61080" y="812659"/>
                  <a:pt x="63062" y="826814"/>
                  <a:pt x="63062" y="840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988981" y="2260855"/>
            <a:ext cx="2103660" cy="2417379"/>
          </a:xfrm>
          <a:custGeom>
            <a:avLst/>
            <a:gdLst>
              <a:gd name="connsiteX0" fmla="*/ 220717 w 2103660"/>
              <a:gd name="connsiteY0" fmla="*/ 1261241 h 2417379"/>
              <a:gd name="connsiteX1" fmla="*/ 63062 w 2103660"/>
              <a:gd name="connsiteY1" fmla="*/ 1229710 h 2417379"/>
              <a:gd name="connsiteX2" fmla="*/ 31531 w 2103660"/>
              <a:gd name="connsiteY2" fmla="*/ 1219200 h 2417379"/>
              <a:gd name="connsiteX3" fmla="*/ 10510 w 2103660"/>
              <a:gd name="connsiteY3" fmla="*/ 1292772 h 2417379"/>
              <a:gd name="connsiteX4" fmla="*/ 0 w 2103660"/>
              <a:gd name="connsiteY4" fmla="*/ 1355834 h 2417379"/>
              <a:gd name="connsiteX5" fmla="*/ 10510 w 2103660"/>
              <a:gd name="connsiteY5" fmla="*/ 1429407 h 2417379"/>
              <a:gd name="connsiteX6" fmla="*/ 42041 w 2103660"/>
              <a:gd name="connsiteY6" fmla="*/ 1439917 h 2417379"/>
              <a:gd name="connsiteX7" fmla="*/ 378372 w 2103660"/>
              <a:gd name="connsiteY7" fmla="*/ 1429407 h 2417379"/>
              <a:gd name="connsiteX8" fmla="*/ 483476 w 2103660"/>
              <a:gd name="connsiteY8" fmla="*/ 1397876 h 2417379"/>
              <a:gd name="connsiteX9" fmla="*/ 557048 w 2103660"/>
              <a:gd name="connsiteY9" fmla="*/ 1355834 h 2417379"/>
              <a:gd name="connsiteX10" fmla="*/ 588579 w 2103660"/>
              <a:gd name="connsiteY10" fmla="*/ 1334814 h 2417379"/>
              <a:gd name="connsiteX11" fmla="*/ 630621 w 2103660"/>
              <a:gd name="connsiteY11" fmla="*/ 1324303 h 2417379"/>
              <a:gd name="connsiteX12" fmla="*/ 662152 w 2103660"/>
              <a:gd name="connsiteY12" fmla="*/ 1313793 h 2417379"/>
              <a:gd name="connsiteX13" fmla="*/ 756745 w 2103660"/>
              <a:gd name="connsiteY13" fmla="*/ 1271752 h 2417379"/>
              <a:gd name="connsiteX14" fmla="*/ 798786 w 2103660"/>
              <a:gd name="connsiteY14" fmla="*/ 1250731 h 2417379"/>
              <a:gd name="connsiteX15" fmla="*/ 830317 w 2103660"/>
              <a:gd name="connsiteY15" fmla="*/ 1229710 h 2417379"/>
              <a:gd name="connsiteX16" fmla="*/ 935421 w 2103660"/>
              <a:gd name="connsiteY16" fmla="*/ 1187669 h 2417379"/>
              <a:gd name="connsiteX17" fmla="*/ 1019503 w 2103660"/>
              <a:gd name="connsiteY17" fmla="*/ 1145628 h 2417379"/>
              <a:gd name="connsiteX18" fmla="*/ 1103586 w 2103660"/>
              <a:gd name="connsiteY18" fmla="*/ 1093076 h 2417379"/>
              <a:gd name="connsiteX19" fmla="*/ 1166648 w 2103660"/>
              <a:gd name="connsiteY19" fmla="*/ 1051034 h 2417379"/>
              <a:gd name="connsiteX20" fmla="*/ 1198179 w 2103660"/>
              <a:gd name="connsiteY20" fmla="*/ 1040524 h 2417379"/>
              <a:gd name="connsiteX21" fmla="*/ 1240221 w 2103660"/>
              <a:gd name="connsiteY21" fmla="*/ 1008993 h 2417379"/>
              <a:gd name="connsiteX22" fmla="*/ 1313793 w 2103660"/>
              <a:gd name="connsiteY22" fmla="*/ 966952 h 2417379"/>
              <a:gd name="connsiteX23" fmla="*/ 1366345 w 2103660"/>
              <a:gd name="connsiteY23" fmla="*/ 924910 h 2417379"/>
              <a:gd name="connsiteX24" fmla="*/ 1397876 w 2103660"/>
              <a:gd name="connsiteY24" fmla="*/ 882869 h 2417379"/>
              <a:gd name="connsiteX25" fmla="*/ 1439917 w 2103660"/>
              <a:gd name="connsiteY25" fmla="*/ 861848 h 2417379"/>
              <a:gd name="connsiteX26" fmla="*/ 1471448 w 2103660"/>
              <a:gd name="connsiteY26" fmla="*/ 830317 h 2417379"/>
              <a:gd name="connsiteX27" fmla="*/ 1513490 w 2103660"/>
              <a:gd name="connsiteY27" fmla="*/ 798786 h 2417379"/>
              <a:gd name="connsiteX28" fmla="*/ 1618593 w 2103660"/>
              <a:gd name="connsiteY28" fmla="*/ 672662 h 2417379"/>
              <a:gd name="connsiteX29" fmla="*/ 1639614 w 2103660"/>
              <a:gd name="connsiteY29" fmla="*/ 641131 h 2417379"/>
              <a:gd name="connsiteX30" fmla="*/ 1671145 w 2103660"/>
              <a:gd name="connsiteY30" fmla="*/ 578069 h 2417379"/>
              <a:gd name="connsiteX31" fmla="*/ 1692165 w 2103660"/>
              <a:gd name="connsiteY31" fmla="*/ 515007 h 2417379"/>
              <a:gd name="connsiteX32" fmla="*/ 1702676 w 2103660"/>
              <a:gd name="connsiteY32" fmla="*/ 483476 h 2417379"/>
              <a:gd name="connsiteX33" fmla="*/ 1723697 w 2103660"/>
              <a:gd name="connsiteY33" fmla="*/ 451945 h 2417379"/>
              <a:gd name="connsiteX34" fmla="*/ 1702676 w 2103660"/>
              <a:gd name="connsiteY34" fmla="*/ 294290 h 2417379"/>
              <a:gd name="connsiteX35" fmla="*/ 1692165 w 2103660"/>
              <a:gd name="connsiteY35" fmla="*/ 231228 h 2417379"/>
              <a:gd name="connsiteX36" fmla="*/ 1702676 w 2103660"/>
              <a:gd name="connsiteY36" fmla="*/ 189186 h 2417379"/>
              <a:gd name="connsiteX37" fmla="*/ 1765738 w 2103660"/>
              <a:gd name="connsiteY37" fmla="*/ 210207 h 2417379"/>
              <a:gd name="connsiteX38" fmla="*/ 1807779 w 2103660"/>
              <a:gd name="connsiteY38" fmla="*/ 273269 h 2417379"/>
              <a:gd name="connsiteX39" fmla="*/ 1828800 w 2103660"/>
              <a:gd name="connsiteY39" fmla="*/ 336331 h 2417379"/>
              <a:gd name="connsiteX40" fmla="*/ 1839310 w 2103660"/>
              <a:gd name="connsiteY40" fmla="*/ 367862 h 2417379"/>
              <a:gd name="connsiteX41" fmla="*/ 1849821 w 2103660"/>
              <a:gd name="connsiteY41" fmla="*/ 420414 h 2417379"/>
              <a:gd name="connsiteX42" fmla="*/ 1891862 w 2103660"/>
              <a:gd name="connsiteY42" fmla="*/ 231228 h 2417379"/>
              <a:gd name="connsiteX43" fmla="*/ 1902372 w 2103660"/>
              <a:gd name="connsiteY43" fmla="*/ 199697 h 2417379"/>
              <a:gd name="connsiteX44" fmla="*/ 1944414 w 2103660"/>
              <a:gd name="connsiteY44" fmla="*/ 136634 h 2417379"/>
              <a:gd name="connsiteX45" fmla="*/ 1975945 w 2103660"/>
              <a:gd name="connsiteY45" fmla="*/ 115614 h 2417379"/>
              <a:gd name="connsiteX46" fmla="*/ 2039007 w 2103660"/>
              <a:gd name="connsiteY46" fmla="*/ 63062 h 2417379"/>
              <a:gd name="connsiteX47" fmla="*/ 2070538 w 2103660"/>
              <a:gd name="connsiteY47" fmla="*/ 0 h 2417379"/>
              <a:gd name="connsiteX48" fmla="*/ 2091559 w 2103660"/>
              <a:gd name="connsiteY48" fmla="*/ 31531 h 2417379"/>
              <a:gd name="connsiteX49" fmla="*/ 2091559 w 2103660"/>
              <a:gd name="connsiteY49" fmla="*/ 157655 h 2417379"/>
              <a:gd name="connsiteX50" fmla="*/ 2081048 w 2103660"/>
              <a:gd name="connsiteY50" fmla="*/ 283779 h 2417379"/>
              <a:gd name="connsiteX51" fmla="*/ 2070538 w 2103660"/>
              <a:gd name="connsiteY51" fmla="*/ 357352 h 2417379"/>
              <a:gd name="connsiteX52" fmla="*/ 2060028 w 2103660"/>
              <a:gd name="connsiteY52" fmla="*/ 451945 h 2417379"/>
              <a:gd name="connsiteX53" fmla="*/ 2049517 w 2103660"/>
              <a:gd name="connsiteY53" fmla="*/ 483476 h 2417379"/>
              <a:gd name="connsiteX54" fmla="*/ 2017986 w 2103660"/>
              <a:gd name="connsiteY54" fmla="*/ 588579 h 2417379"/>
              <a:gd name="connsiteX55" fmla="*/ 2007476 w 2103660"/>
              <a:gd name="connsiteY55" fmla="*/ 620110 h 2417379"/>
              <a:gd name="connsiteX56" fmla="*/ 1996965 w 2103660"/>
              <a:gd name="connsiteY56" fmla="*/ 651641 h 2417379"/>
              <a:gd name="connsiteX57" fmla="*/ 1986455 w 2103660"/>
              <a:gd name="connsiteY57" fmla="*/ 693683 h 2417379"/>
              <a:gd name="connsiteX58" fmla="*/ 1954924 w 2103660"/>
              <a:gd name="connsiteY58" fmla="*/ 725214 h 2417379"/>
              <a:gd name="connsiteX59" fmla="*/ 1944414 w 2103660"/>
              <a:gd name="connsiteY59" fmla="*/ 756745 h 2417379"/>
              <a:gd name="connsiteX60" fmla="*/ 1902372 w 2103660"/>
              <a:gd name="connsiteY60" fmla="*/ 819807 h 2417379"/>
              <a:gd name="connsiteX61" fmla="*/ 1807779 w 2103660"/>
              <a:gd name="connsiteY61" fmla="*/ 924910 h 2417379"/>
              <a:gd name="connsiteX62" fmla="*/ 1776248 w 2103660"/>
              <a:gd name="connsiteY62" fmla="*/ 945931 h 2417379"/>
              <a:gd name="connsiteX63" fmla="*/ 1713186 w 2103660"/>
              <a:gd name="connsiteY63" fmla="*/ 998483 h 2417379"/>
              <a:gd name="connsiteX64" fmla="*/ 1660634 w 2103660"/>
              <a:gd name="connsiteY64" fmla="*/ 1040524 h 2417379"/>
              <a:gd name="connsiteX65" fmla="*/ 1639614 w 2103660"/>
              <a:gd name="connsiteY65" fmla="*/ 1072055 h 2417379"/>
              <a:gd name="connsiteX66" fmla="*/ 1608083 w 2103660"/>
              <a:gd name="connsiteY66" fmla="*/ 1093076 h 2417379"/>
              <a:gd name="connsiteX67" fmla="*/ 1576552 w 2103660"/>
              <a:gd name="connsiteY67" fmla="*/ 1124607 h 2417379"/>
              <a:gd name="connsiteX68" fmla="*/ 1513490 w 2103660"/>
              <a:gd name="connsiteY68" fmla="*/ 1198179 h 2417379"/>
              <a:gd name="connsiteX69" fmla="*/ 1481959 w 2103660"/>
              <a:gd name="connsiteY69" fmla="*/ 1219200 h 2417379"/>
              <a:gd name="connsiteX70" fmla="*/ 1450428 w 2103660"/>
              <a:gd name="connsiteY70" fmla="*/ 1250731 h 2417379"/>
              <a:gd name="connsiteX71" fmla="*/ 1366345 w 2103660"/>
              <a:gd name="connsiteY71" fmla="*/ 1313793 h 2417379"/>
              <a:gd name="connsiteX72" fmla="*/ 1324303 w 2103660"/>
              <a:gd name="connsiteY72" fmla="*/ 1355834 h 2417379"/>
              <a:gd name="connsiteX73" fmla="*/ 1282262 w 2103660"/>
              <a:gd name="connsiteY73" fmla="*/ 1376855 h 2417379"/>
              <a:gd name="connsiteX74" fmla="*/ 1240221 w 2103660"/>
              <a:gd name="connsiteY74" fmla="*/ 1418897 h 2417379"/>
              <a:gd name="connsiteX75" fmla="*/ 1208690 w 2103660"/>
              <a:gd name="connsiteY75" fmla="*/ 1439917 h 2417379"/>
              <a:gd name="connsiteX76" fmla="*/ 1103586 w 2103660"/>
              <a:gd name="connsiteY76" fmla="*/ 1513490 h 2417379"/>
              <a:gd name="connsiteX77" fmla="*/ 1030014 w 2103660"/>
              <a:gd name="connsiteY77" fmla="*/ 1566041 h 2417379"/>
              <a:gd name="connsiteX78" fmla="*/ 966952 w 2103660"/>
              <a:gd name="connsiteY78" fmla="*/ 1608083 h 2417379"/>
              <a:gd name="connsiteX79" fmla="*/ 893379 w 2103660"/>
              <a:gd name="connsiteY79" fmla="*/ 1629103 h 2417379"/>
              <a:gd name="connsiteX80" fmla="*/ 851338 w 2103660"/>
              <a:gd name="connsiteY80" fmla="*/ 1650124 h 2417379"/>
              <a:gd name="connsiteX81" fmla="*/ 819807 w 2103660"/>
              <a:gd name="connsiteY81" fmla="*/ 1671145 h 2417379"/>
              <a:gd name="connsiteX82" fmla="*/ 788276 w 2103660"/>
              <a:gd name="connsiteY82" fmla="*/ 1681655 h 2417379"/>
              <a:gd name="connsiteX83" fmla="*/ 746234 w 2103660"/>
              <a:gd name="connsiteY83" fmla="*/ 1702676 h 2417379"/>
              <a:gd name="connsiteX84" fmla="*/ 683172 w 2103660"/>
              <a:gd name="connsiteY84" fmla="*/ 1723697 h 2417379"/>
              <a:gd name="connsiteX85" fmla="*/ 578069 w 2103660"/>
              <a:gd name="connsiteY85" fmla="*/ 1765738 h 2417379"/>
              <a:gd name="connsiteX86" fmla="*/ 546538 w 2103660"/>
              <a:gd name="connsiteY86" fmla="*/ 1776248 h 2417379"/>
              <a:gd name="connsiteX87" fmla="*/ 515007 w 2103660"/>
              <a:gd name="connsiteY87" fmla="*/ 1786759 h 2417379"/>
              <a:gd name="connsiteX88" fmla="*/ 451945 w 2103660"/>
              <a:gd name="connsiteY88" fmla="*/ 1797269 h 2417379"/>
              <a:gd name="connsiteX89" fmla="*/ 388883 w 2103660"/>
              <a:gd name="connsiteY89" fmla="*/ 1818290 h 2417379"/>
              <a:gd name="connsiteX90" fmla="*/ 346841 w 2103660"/>
              <a:gd name="connsiteY90" fmla="*/ 1828800 h 2417379"/>
              <a:gd name="connsiteX91" fmla="*/ 315310 w 2103660"/>
              <a:gd name="connsiteY91" fmla="*/ 1849821 h 2417379"/>
              <a:gd name="connsiteX92" fmla="*/ 252248 w 2103660"/>
              <a:gd name="connsiteY92" fmla="*/ 1870841 h 2417379"/>
              <a:gd name="connsiteX93" fmla="*/ 189186 w 2103660"/>
              <a:gd name="connsiteY93" fmla="*/ 1891862 h 2417379"/>
              <a:gd name="connsiteX94" fmla="*/ 147145 w 2103660"/>
              <a:gd name="connsiteY94" fmla="*/ 1902372 h 2417379"/>
              <a:gd name="connsiteX95" fmla="*/ 168165 w 2103660"/>
              <a:gd name="connsiteY95" fmla="*/ 2081048 h 2417379"/>
              <a:gd name="connsiteX96" fmla="*/ 178676 w 2103660"/>
              <a:gd name="connsiteY96" fmla="*/ 2165131 h 2417379"/>
              <a:gd name="connsiteX97" fmla="*/ 210207 w 2103660"/>
              <a:gd name="connsiteY97" fmla="*/ 2259724 h 2417379"/>
              <a:gd name="connsiteX98" fmla="*/ 241738 w 2103660"/>
              <a:gd name="connsiteY98" fmla="*/ 2364828 h 2417379"/>
              <a:gd name="connsiteX99" fmla="*/ 252248 w 2103660"/>
              <a:gd name="connsiteY99" fmla="*/ 2396359 h 2417379"/>
              <a:gd name="connsiteX100" fmla="*/ 273269 w 2103660"/>
              <a:gd name="connsiteY100" fmla="*/ 2417379 h 241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2103660" h="2417379">
                <a:moveTo>
                  <a:pt x="220717" y="1261241"/>
                </a:moveTo>
                <a:cubicBezTo>
                  <a:pt x="167885" y="1252436"/>
                  <a:pt x="114675" y="1244457"/>
                  <a:pt x="63062" y="1229710"/>
                </a:cubicBezTo>
                <a:cubicBezTo>
                  <a:pt x="52409" y="1226666"/>
                  <a:pt x="42041" y="1222703"/>
                  <a:pt x="31531" y="1219200"/>
                </a:cubicBezTo>
                <a:cubicBezTo>
                  <a:pt x="21516" y="1249246"/>
                  <a:pt x="17107" y="1259787"/>
                  <a:pt x="10510" y="1292772"/>
                </a:cubicBezTo>
                <a:cubicBezTo>
                  <a:pt x="6331" y="1313669"/>
                  <a:pt x="3503" y="1334813"/>
                  <a:pt x="0" y="1355834"/>
                </a:cubicBezTo>
                <a:cubicBezTo>
                  <a:pt x="3503" y="1380358"/>
                  <a:pt x="-569" y="1407249"/>
                  <a:pt x="10510" y="1429407"/>
                </a:cubicBezTo>
                <a:cubicBezTo>
                  <a:pt x="15465" y="1439316"/>
                  <a:pt x="30962" y="1439917"/>
                  <a:pt x="42041" y="1439917"/>
                </a:cubicBezTo>
                <a:cubicBezTo>
                  <a:pt x="154206" y="1439917"/>
                  <a:pt x="266262" y="1432910"/>
                  <a:pt x="378372" y="1429407"/>
                </a:cubicBezTo>
                <a:cubicBezTo>
                  <a:pt x="455138" y="1403818"/>
                  <a:pt x="419938" y="1413760"/>
                  <a:pt x="483476" y="1397876"/>
                </a:cubicBezTo>
                <a:cubicBezTo>
                  <a:pt x="585126" y="1321638"/>
                  <a:pt x="476804" y="1395956"/>
                  <a:pt x="557048" y="1355834"/>
                </a:cubicBezTo>
                <a:cubicBezTo>
                  <a:pt x="568346" y="1350185"/>
                  <a:pt x="576969" y="1339790"/>
                  <a:pt x="588579" y="1334814"/>
                </a:cubicBezTo>
                <a:cubicBezTo>
                  <a:pt x="601856" y="1329124"/>
                  <a:pt x="616731" y="1328271"/>
                  <a:pt x="630621" y="1324303"/>
                </a:cubicBezTo>
                <a:cubicBezTo>
                  <a:pt x="641274" y="1321259"/>
                  <a:pt x="651642" y="1317296"/>
                  <a:pt x="662152" y="1313793"/>
                </a:cubicBezTo>
                <a:cubicBezTo>
                  <a:pt x="754908" y="1251954"/>
                  <a:pt x="606643" y="1346805"/>
                  <a:pt x="756745" y="1271752"/>
                </a:cubicBezTo>
                <a:cubicBezTo>
                  <a:pt x="770759" y="1264745"/>
                  <a:pt x="785183" y="1258505"/>
                  <a:pt x="798786" y="1250731"/>
                </a:cubicBezTo>
                <a:cubicBezTo>
                  <a:pt x="809754" y="1244464"/>
                  <a:pt x="818848" y="1235003"/>
                  <a:pt x="830317" y="1229710"/>
                </a:cubicBezTo>
                <a:cubicBezTo>
                  <a:pt x="864577" y="1213898"/>
                  <a:pt x="903065" y="1207083"/>
                  <a:pt x="935421" y="1187669"/>
                </a:cubicBezTo>
                <a:cubicBezTo>
                  <a:pt x="1049625" y="1119146"/>
                  <a:pt x="940308" y="1179568"/>
                  <a:pt x="1019503" y="1145628"/>
                </a:cubicBezTo>
                <a:cubicBezTo>
                  <a:pt x="1071017" y="1123551"/>
                  <a:pt x="1055937" y="1126431"/>
                  <a:pt x="1103586" y="1093076"/>
                </a:cubicBezTo>
                <a:cubicBezTo>
                  <a:pt x="1124283" y="1078588"/>
                  <a:pt x="1142681" y="1059023"/>
                  <a:pt x="1166648" y="1051034"/>
                </a:cubicBezTo>
                <a:lnTo>
                  <a:pt x="1198179" y="1040524"/>
                </a:lnTo>
                <a:cubicBezTo>
                  <a:pt x="1212193" y="1030014"/>
                  <a:pt x="1225366" y="1018277"/>
                  <a:pt x="1240221" y="1008993"/>
                </a:cubicBezTo>
                <a:cubicBezTo>
                  <a:pt x="1310034" y="965360"/>
                  <a:pt x="1255944" y="1010339"/>
                  <a:pt x="1313793" y="966952"/>
                </a:cubicBezTo>
                <a:cubicBezTo>
                  <a:pt x="1331740" y="953492"/>
                  <a:pt x="1350482" y="940773"/>
                  <a:pt x="1366345" y="924910"/>
                </a:cubicBezTo>
                <a:cubicBezTo>
                  <a:pt x="1378731" y="912524"/>
                  <a:pt x="1384576" y="894269"/>
                  <a:pt x="1397876" y="882869"/>
                </a:cubicBezTo>
                <a:cubicBezTo>
                  <a:pt x="1409772" y="872672"/>
                  <a:pt x="1427168" y="870955"/>
                  <a:pt x="1439917" y="861848"/>
                </a:cubicBezTo>
                <a:cubicBezTo>
                  <a:pt x="1452012" y="853208"/>
                  <a:pt x="1460162" y="839990"/>
                  <a:pt x="1471448" y="830317"/>
                </a:cubicBezTo>
                <a:cubicBezTo>
                  <a:pt x="1484748" y="818917"/>
                  <a:pt x="1500469" y="810504"/>
                  <a:pt x="1513490" y="798786"/>
                </a:cubicBezTo>
                <a:cubicBezTo>
                  <a:pt x="1580929" y="738091"/>
                  <a:pt x="1571524" y="743266"/>
                  <a:pt x="1618593" y="672662"/>
                </a:cubicBezTo>
                <a:lnTo>
                  <a:pt x="1639614" y="641131"/>
                </a:lnTo>
                <a:cubicBezTo>
                  <a:pt x="1677944" y="526138"/>
                  <a:pt x="1616813" y="700316"/>
                  <a:pt x="1671145" y="578069"/>
                </a:cubicBezTo>
                <a:cubicBezTo>
                  <a:pt x="1680144" y="557821"/>
                  <a:pt x="1685158" y="536028"/>
                  <a:pt x="1692165" y="515007"/>
                </a:cubicBezTo>
                <a:cubicBezTo>
                  <a:pt x="1695668" y="504497"/>
                  <a:pt x="1696530" y="492694"/>
                  <a:pt x="1702676" y="483476"/>
                </a:cubicBezTo>
                <a:lnTo>
                  <a:pt x="1723697" y="451945"/>
                </a:lnTo>
                <a:cubicBezTo>
                  <a:pt x="1715630" y="387416"/>
                  <a:pt x="1712341" y="357115"/>
                  <a:pt x="1702676" y="294290"/>
                </a:cubicBezTo>
                <a:cubicBezTo>
                  <a:pt x="1699436" y="273227"/>
                  <a:pt x="1695669" y="252249"/>
                  <a:pt x="1692165" y="231228"/>
                </a:cubicBezTo>
                <a:cubicBezTo>
                  <a:pt x="1695669" y="217214"/>
                  <a:pt x="1693652" y="200466"/>
                  <a:pt x="1702676" y="189186"/>
                </a:cubicBezTo>
                <a:cubicBezTo>
                  <a:pt x="1728506" y="156899"/>
                  <a:pt x="1752941" y="193753"/>
                  <a:pt x="1765738" y="210207"/>
                </a:cubicBezTo>
                <a:cubicBezTo>
                  <a:pt x="1781248" y="230149"/>
                  <a:pt x="1799790" y="249302"/>
                  <a:pt x="1807779" y="273269"/>
                </a:cubicBezTo>
                <a:lnTo>
                  <a:pt x="1828800" y="336331"/>
                </a:lnTo>
                <a:cubicBezTo>
                  <a:pt x="1832303" y="346841"/>
                  <a:pt x="1837137" y="356998"/>
                  <a:pt x="1839310" y="367862"/>
                </a:cubicBezTo>
                <a:lnTo>
                  <a:pt x="1849821" y="420414"/>
                </a:lnTo>
                <a:cubicBezTo>
                  <a:pt x="1874485" y="272427"/>
                  <a:pt x="1857362" y="334727"/>
                  <a:pt x="1891862" y="231228"/>
                </a:cubicBezTo>
                <a:cubicBezTo>
                  <a:pt x="1895365" y="220718"/>
                  <a:pt x="1896227" y="208915"/>
                  <a:pt x="1902372" y="199697"/>
                </a:cubicBezTo>
                <a:cubicBezTo>
                  <a:pt x="1916386" y="178676"/>
                  <a:pt x="1923393" y="150648"/>
                  <a:pt x="1944414" y="136634"/>
                </a:cubicBezTo>
                <a:cubicBezTo>
                  <a:pt x="1954924" y="129627"/>
                  <a:pt x="1966241" y="123701"/>
                  <a:pt x="1975945" y="115614"/>
                </a:cubicBezTo>
                <a:cubicBezTo>
                  <a:pt x="2056879" y="48170"/>
                  <a:pt x="1960715" y="115258"/>
                  <a:pt x="2039007" y="63062"/>
                </a:cubicBezTo>
                <a:cubicBezTo>
                  <a:pt x="2041599" y="55286"/>
                  <a:pt x="2056954" y="0"/>
                  <a:pt x="2070538" y="0"/>
                </a:cubicBezTo>
                <a:cubicBezTo>
                  <a:pt x="2083170" y="0"/>
                  <a:pt x="2084552" y="21021"/>
                  <a:pt x="2091559" y="31531"/>
                </a:cubicBezTo>
                <a:cubicBezTo>
                  <a:pt x="2112556" y="94525"/>
                  <a:pt x="2101989" y="48141"/>
                  <a:pt x="2091559" y="157655"/>
                </a:cubicBezTo>
                <a:cubicBezTo>
                  <a:pt x="2087559" y="199652"/>
                  <a:pt x="2085464" y="241824"/>
                  <a:pt x="2081048" y="283779"/>
                </a:cubicBezTo>
                <a:cubicBezTo>
                  <a:pt x="2078455" y="308416"/>
                  <a:pt x="2073611" y="332770"/>
                  <a:pt x="2070538" y="357352"/>
                </a:cubicBezTo>
                <a:cubicBezTo>
                  <a:pt x="2066603" y="388832"/>
                  <a:pt x="2065244" y="420652"/>
                  <a:pt x="2060028" y="451945"/>
                </a:cubicBezTo>
                <a:cubicBezTo>
                  <a:pt x="2058207" y="462873"/>
                  <a:pt x="2052561" y="472823"/>
                  <a:pt x="2049517" y="483476"/>
                </a:cubicBezTo>
                <a:cubicBezTo>
                  <a:pt x="2017740" y="594693"/>
                  <a:pt x="2067954" y="438675"/>
                  <a:pt x="2017986" y="588579"/>
                </a:cubicBezTo>
                <a:lnTo>
                  <a:pt x="2007476" y="620110"/>
                </a:lnTo>
                <a:cubicBezTo>
                  <a:pt x="2003972" y="630620"/>
                  <a:pt x="1999652" y="640893"/>
                  <a:pt x="1996965" y="651641"/>
                </a:cubicBezTo>
                <a:cubicBezTo>
                  <a:pt x="1993462" y="665655"/>
                  <a:pt x="1993622" y="681141"/>
                  <a:pt x="1986455" y="693683"/>
                </a:cubicBezTo>
                <a:cubicBezTo>
                  <a:pt x="1979081" y="706588"/>
                  <a:pt x="1965434" y="714704"/>
                  <a:pt x="1954924" y="725214"/>
                </a:cubicBezTo>
                <a:cubicBezTo>
                  <a:pt x="1951421" y="735724"/>
                  <a:pt x="1949794" y="747060"/>
                  <a:pt x="1944414" y="756745"/>
                </a:cubicBezTo>
                <a:cubicBezTo>
                  <a:pt x="1932145" y="778830"/>
                  <a:pt x="1916386" y="798786"/>
                  <a:pt x="1902372" y="819807"/>
                </a:cubicBezTo>
                <a:cubicBezTo>
                  <a:pt x="1874131" y="862169"/>
                  <a:pt x="1857290" y="891902"/>
                  <a:pt x="1807779" y="924910"/>
                </a:cubicBezTo>
                <a:cubicBezTo>
                  <a:pt x="1797269" y="931917"/>
                  <a:pt x="1785952" y="937844"/>
                  <a:pt x="1776248" y="945931"/>
                </a:cubicBezTo>
                <a:cubicBezTo>
                  <a:pt x="1695322" y="1013370"/>
                  <a:pt x="1791472" y="946292"/>
                  <a:pt x="1713186" y="998483"/>
                </a:cubicBezTo>
                <a:cubicBezTo>
                  <a:pt x="1652941" y="1088850"/>
                  <a:pt x="1733161" y="982502"/>
                  <a:pt x="1660634" y="1040524"/>
                </a:cubicBezTo>
                <a:cubicBezTo>
                  <a:pt x="1650770" y="1048415"/>
                  <a:pt x="1648546" y="1063123"/>
                  <a:pt x="1639614" y="1072055"/>
                </a:cubicBezTo>
                <a:cubicBezTo>
                  <a:pt x="1630682" y="1080987"/>
                  <a:pt x="1617787" y="1084989"/>
                  <a:pt x="1608083" y="1093076"/>
                </a:cubicBezTo>
                <a:cubicBezTo>
                  <a:pt x="1596664" y="1102592"/>
                  <a:pt x="1586225" y="1113322"/>
                  <a:pt x="1576552" y="1124607"/>
                </a:cubicBezTo>
                <a:cubicBezTo>
                  <a:pt x="1541756" y="1165202"/>
                  <a:pt x="1552610" y="1165579"/>
                  <a:pt x="1513490" y="1198179"/>
                </a:cubicBezTo>
                <a:cubicBezTo>
                  <a:pt x="1503786" y="1206266"/>
                  <a:pt x="1491663" y="1211113"/>
                  <a:pt x="1481959" y="1219200"/>
                </a:cubicBezTo>
                <a:cubicBezTo>
                  <a:pt x="1470540" y="1228716"/>
                  <a:pt x="1461932" y="1241319"/>
                  <a:pt x="1450428" y="1250731"/>
                </a:cubicBezTo>
                <a:cubicBezTo>
                  <a:pt x="1423313" y="1272916"/>
                  <a:pt x="1391118" y="1289020"/>
                  <a:pt x="1366345" y="1313793"/>
                </a:cubicBezTo>
                <a:cubicBezTo>
                  <a:pt x="1352331" y="1327807"/>
                  <a:pt x="1340158" y="1343943"/>
                  <a:pt x="1324303" y="1355834"/>
                </a:cubicBezTo>
                <a:cubicBezTo>
                  <a:pt x="1311769" y="1365235"/>
                  <a:pt x="1294796" y="1367454"/>
                  <a:pt x="1282262" y="1376855"/>
                </a:cubicBezTo>
                <a:cubicBezTo>
                  <a:pt x="1266407" y="1388746"/>
                  <a:pt x="1255268" y="1405999"/>
                  <a:pt x="1240221" y="1418897"/>
                </a:cubicBezTo>
                <a:cubicBezTo>
                  <a:pt x="1230630" y="1427118"/>
                  <a:pt x="1218969" y="1432575"/>
                  <a:pt x="1208690" y="1439917"/>
                </a:cubicBezTo>
                <a:cubicBezTo>
                  <a:pt x="1099739" y="1517738"/>
                  <a:pt x="1248572" y="1416833"/>
                  <a:pt x="1103586" y="1513490"/>
                </a:cubicBezTo>
                <a:cubicBezTo>
                  <a:pt x="1001063" y="1581838"/>
                  <a:pt x="1160396" y="1474772"/>
                  <a:pt x="1030014" y="1566041"/>
                </a:cubicBezTo>
                <a:cubicBezTo>
                  <a:pt x="1009317" y="1580529"/>
                  <a:pt x="990919" y="1600094"/>
                  <a:pt x="966952" y="1608083"/>
                </a:cubicBezTo>
                <a:cubicBezTo>
                  <a:pt x="921717" y="1623161"/>
                  <a:pt x="946169" y="1615906"/>
                  <a:pt x="893379" y="1629103"/>
                </a:cubicBezTo>
                <a:cubicBezTo>
                  <a:pt x="879365" y="1636110"/>
                  <a:pt x="864941" y="1642350"/>
                  <a:pt x="851338" y="1650124"/>
                </a:cubicBezTo>
                <a:cubicBezTo>
                  <a:pt x="840370" y="1656391"/>
                  <a:pt x="831105" y="1665496"/>
                  <a:pt x="819807" y="1671145"/>
                </a:cubicBezTo>
                <a:cubicBezTo>
                  <a:pt x="809898" y="1676100"/>
                  <a:pt x="798459" y="1677291"/>
                  <a:pt x="788276" y="1681655"/>
                </a:cubicBezTo>
                <a:cubicBezTo>
                  <a:pt x="773875" y="1687827"/>
                  <a:pt x="760781" y="1696857"/>
                  <a:pt x="746234" y="1702676"/>
                </a:cubicBezTo>
                <a:cubicBezTo>
                  <a:pt x="725661" y="1710905"/>
                  <a:pt x="702991" y="1713788"/>
                  <a:pt x="683172" y="1723697"/>
                </a:cubicBezTo>
                <a:cubicBezTo>
                  <a:pt x="621314" y="1754625"/>
                  <a:pt x="655992" y="1739764"/>
                  <a:pt x="578069" y="1765738"/>
                </a:cubicBezTo>
                <a:lnTo>
                  <a:pt x="546538" y="1776248"/>
                </a:lnTo>
                <a:cubicBezTo>
                  <a:pt x="536028" y="1779752"/>
                  <a:pt x="525935" y="1784938"/>
                  <a:pt x="515007" y="1786759"/>
                </a:cubicBezTo>
                <a:cubicBezTo>
                  <a:pt x="493986" y="1790262"/>
                  <a:pt x="472619" y="1792100"/>
                  <a:pt x="451945" y="1797269"/>
                </a:cubicBezTo>
                <a:cubicBezTo>
                  <a:pt x="430449" y="1802643"/>
                  <a:pt x="410379" y="1812916"/>
                  <a:pt x="388883" y="1818290"/>
                </a:cubicBezTo>
                <a:lnTo>
                  <a:pt x="346841" y="1828800"/>
                </a:lnTo>
                <a:cubicBezTo>
                  <a:pt x="336331" y="1835807"/>
                  <a:pt x="326853" y="1844691"/>
                  <a:pt x="315310" y="1849821"/>
                </a:cubicBezTo>
                <a:cubicBezTo>
                  <a:pt x="295062" y="1858820"/>
                  <a:pt x="273269" y="1863834"/>
                  <a:pt x="252248" y="1870841"/>
                </a:cubicBezTo>
                <a:lnTo>
                  <a:pt x="189186" y="1891862"/>
                </a:lnTo>
                <a:lnTo>
                  <a:pt x="147145" y="1902372"/>
                </a:lnTo>
                <a:cubicBezTo>
                  <a:pt x="167240" y="2123428"/>
                  <a:pt x="147077" y="1933436"/>
                  <a:pt x="168165" y="2081048"/>
                </a:cubicBezTo>
                <a:cubicBezTo>
                  <a:pt x="172160" y="2109010"/>
                  <a:pt x="172758" y="2137512"/>
                  <a:pt x="178676" y="2165131"/>
                </a:cubicBezTo>
                <a:cubicBezTo>
                  <a:pt x="194440" y="2238694"/>
                  <a:pt x="197071" y="2207177"/>
                  <a:pt x="210207" y="2259724"/>
                </a:cubicBezTo>
                <a:cubicBezTo>
                  <a:pt x="226092" y="2323264"/>
                  <a:pt x="216148" y="2288058"/>
                  <a:pt x="241738" y="2364828"/>
                </a:cubicBezTo>
                <a:cubicBezTo>
                  <a:pt x="245241" y="2375338"/>
                  <a:pt x="244414" y="2388525"/>
                  <a:pt x="252248" y="2396359"/>
                </a:cubicBezTo>
                <a:lnTo>
                  <a:pt x="273269" y="241737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896008" y="2574630"/>
            <a:ext cx="388883" cy="1082970"/>
          </a:xfrm>
          <a:custGeom>
            <a:avLst/>
            <a:gdLst>
              <a:gd name="connsiteX0" fmla="*/ 388883 w 388883"/>
              <a:gd name="connsiteY0" fmla="*/ 52956 h 1082970"/>
              <a:gd name="connsiteX1" fmla="*/ 346841 w 388883"/>
              <a:gd name="connsiteY1" fmla="*/ 21425 h 1082970"/>
              <a:gd name="connsiteX2" fmla="*/ 315310 w 388883"/>
              <a:gd name="connsiteY2" fmla="*/ 404 h 1082970"/>
              <a:gd name="connsiteX3" fmla="*/ 241738 w 388883"/>
              <a:gd name="connsiteY3" fmla="*/ 10915 h 1082970"/>
              <a:gd name="connsiteX4" fmla="*/ 189186 w 388883"/>
              <a:gd name="connsiteY4" fmla="*/ 73977 h 1082970"/>
              <a:gd name="connsiteX5" fmla="*/ 178676 w 388883"/>
              <a:gd name="connsiteY5" fmla="*/ 105508 h 1082970"/>
              <a:gd name="connsiteX6" fmla="*/ 115614 w 388883"/>
              <a:gd name="connsiteY6" fmla="*/ 52956 h 1082970"/>
              <a:gd name="connsiteX7" fmla="*/ 52552 w 388883"/>
              <a:gd name="connsiteY7" fmla="*/ 94998 h 1082970"/>
              <a:gd name="connsiteX8" fmla="*/ 0 w 388883"/>
              <a:gd name="connsiteY8" fmla="*/ 189591 h 1082970"/>
              <a:gd name="connsiteX9" fmla="*/ 21021 w 388883"/>
              <a:gd name="connsiteY9" fmla="*/ 305204 h 1082970"/>
              <a:gd name="connsiteX10" fmla="*/ 52552 w 388883"/>
              <a:gd name="connsiteY10" fmla="*/ 399798 h 1082970"/>
              <a:gd name="connsiteX11" fmla="*/ 73572 w 388883"/>
              <a:gd name="connsiteY11" fmla="*/ 473370 h 1082970"/>
              <a:gd name="connsiteX12" fmla="*/ 84083 w 388883"/>
              <a:gd name="connsiteY12" fmla="*/ 546942 h 1082970"/>
              <a:gd name="connsiteX13" fmla="*/ 84083 w 388883"/>
              <a:gd name="connsiteY13" fmla="*/ 1082970 h 108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8883" h="1082970">
                <a:moveTo>
                  <a:pt x="388883" y="52956"/>
                </a:moveTo>
                <a:cubicBezTo>
                  <a:pt x="374869" y="42446"/>
                  <a:pt x="361096" y="31607"/>
                  <a:pt x="346841" y="21425"/>
                </a:cubicBezTo>
                <a:cubicBezTo>
                  <a:pt x="336562" y="14083"/>
                  <a:pt x="327879" y="1661"/>
                  <a:pt x="315310" y="404"/>
                </a:cubicBezTo>
                <a:cubicBezTo>
                  <a:pt x="290660" y="-2061"/>
                  <a:pt x="266262" y="7411"/>
                  <a:pt x="241738" y="10915"/>
                </a:cubicBezTo>
                <a:cubicBezTo>
                  <a:pt x="218494" y="34159"/>
                  <a:pt x="203818" y="44712"/>
                  <a:pt x="189186" y="73977"/>
                </a:cubicBezTo>
                <a:cubicBezTo>
                  <a:pt x="184231" y="83886"/>
                  <a:pt x="182179" y="94998"/>
                  <a:pt x="178676" y="105508"/>
                </a:cubicBezTo>
                <a:cubicBezTo>
                  <a:pt x="175781" y="102613"/>
                  <a:pt x="127586" y="50296"/>
                  <a:pt x="115614" y="52956"/>
                </a:cubicBezTo>
                <a:cubicBezTo>
                  <a:pt x="90952" y="58437"/>
                  <a:pt x="52552" y="94998"/>
                  <a:pt x="52552" y="94998"/>
                </a:cubicBezTo>
                <a:cubicBezTo>
                  <a:pt x="4365" y="167278"/>
                  <a:pt x="18499" y="134093"/>
                  <a:pt x="0" y="189591"/>
                </a:cubicBezTo>
                <a:cubicBezTo>
                  <a:pt x="7404" y="241422"/>
                  <a:pt x="7503" y="260145"/>
                  <a:pt x="21021" y="305204"/>
                </a:cubicBezTo>
                <a:cubicBezTo>
                  <a:pt x="21050" y="305301"/>
                  <a:pt x="47281" y="383984"/>
                  <a:pt x="52552" y="399798"/>
                </a:cubicBezTo>
                <a:cubicBezTo>
                  <a:pt x="61557" y="426811"/>
                  <a:pt x="68293" y="444339"/>
                  <a:pt x="73572" y="473370"/>
                </a:cubicBezTo>
                <a:cubicBezTo>
                  <a:pt x="78004" y="497743"/>
                  <a:pt x="83656" y="522173"/>
                  <a:pt x="84083" y="546942"/>
                </a:cubicBezTo>
                <a:cubicBezTo>
                  <a:pt x="87163" y="725591"/>
                  <a:pt x="84083" y="904294"/>
                  <a:pt x="84083" y="108297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1253214" y="2690648"/>
            <a:ext cx="840972" cy="851338"/>
          </a:xfrm>
          <a:custGeom>
            <a:avLst/>
            <a:gdLst>
              <a:gd name="connsiteX0" fmla="*/ 10655 w 840972"/>
              <a:gd name="connsiteY0" fmla="*/ 0 h 851338"/>
              <a:gd name="connsiteX1" fmla="*/ 10655 w 840972"/>
              <a:gd name="connsiteY1" fmla="*/ 84083 h 851338"/>
              <a:gd name="connsiteX2" fmla="*/ 21165 w 840972"/>
              <a:gd name="connsiteY2" fmla="*/ 178676 h 851338"/>
              <a:gd name="connsiteX3" fmla="*/ 42186 w 840972"/>
              <a:gd name="connsiteY3" fmla="*/ 252249 h 851338"/>
              <a:gd name="connsiteX4" fmla="*/ 73717 w 840972"/>
              <a:gd name="connsiteY4" fmla="*/ 357352 h 851338"/>
              <a:gd name="connsiteX5" fmla="*/ 105248 w 840972"/>
              <a:gd name="connsiteY5" fmla="*/ 388883 h 851338"/>
              <a:gd name="connsiteX6" fmla="*/ 126269 w 840972"/>
              <a:gd name="connsiteY6" fmla="*/ 420414 h 851338"/>
              <a:gd name="connsiteX7" fmla="*/ 157800 w 840972"/>
              <a:gd name="connsiteY7" fmla="*/ 441435 h 851338"/>
              <a:gd name="connsiteX8" fmla="*/ 220862 w 840972"/>
              <a:gd name="connsiteY8" fmla="*/ 504497 h 851338"/>
              <a:gd name="connsiteX9" fmla="*/ 252393 w 840972"/>
              <a:gd name="connsiteY9" fmla="*/ 525518 h 851338"/>
              <a:gd name="connsiteX10" fmla="*/ 357496 w 840972"/>
              <a:gd name="connsiteY10" fmla="*/ 609600 h 851338"/>
              <a:gd name="connsiteX11" fmla="*/ 431069 w 840972"/>
              <a:gd name="connsiteY11" fmla="*/ 662152 h 851338"/>
              <a:gd name="connsiteX12" fmla="*/ 494131 w 840972"/>
              <a:gd name="connsiteY12" fmla="*/ 714704 h 851338"/>
              <a:gd name="connsiteX13" fmla="*/ 567703 w 840972"/>
              <a:gd name="connsiteY13" fmla="*/ 746235 h 851338"/>
              <a:gd name="connsiteX14" fmla="*/ 662296 w 840972"/>
              <a:gd name="connsiteY14" fmla="*/ 798786 h 851338"/>
              <a:gd name="connsiteX15" fmla="*/ 756889 w 840972"/>
              <a:gd name="connsiteY15" fmla="*/ 840828 h 851338"/>
              <a:gd name="connsiteX16" fmla="*/ 788420 w 840972"/>
              <a:gd name="connsiteY16" fmla="*/ 851338 h 851338"/>
              <a:gd name="connsiteX17" fmla="*/ 840972 w 840972"/>
              <a:gd name="connsiteY17" fmla="*/ 851338 h 8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40972" h="851338">
                <a:moveTo>
                  <a:pt x="10655" y="0"/>
                </a:moveTo>
                <a:cubicBezTo>
                  <a:pt x="-6695" y="69403"/>
                  <a:pt x="-22" y="14681"/>
                  <a:pt x="10655" y="84083"/>
                </a:cubicBezTo>
                <a:cubicBezTo>
                  <a:pt x="15479" y="115439"/>
                  <a:pt x="16341" y="147320"/>
                  <a:pt x="21165" y="178676"/>
                </a:cubicBezTo>
                <a:cubicBezTo>
                  <a:pt x="26640" y="214265"/>
                  <a:pt x="33031" y="220206"/>
                  <a:pt x="42186" y="252249"/>
                </a:cubicBezTo>
                <a:cubicBezTo>
                  <a:pt x="47902" y="272256"/>
                  <a:pt x="63725" y="347360"/>
                  <a:pt x="73717" y="357352"/>
                </a:cubicBezTo>
                <a:cubicBezTo>
                  <a:pt x="84227" y="367862"/>
                  <a:pt x="95732" y="377464"/>
                  <a:pt x="105248" y="388883"/>
                </a:cubicBezTo>
                <a:cubicBezTo>
                  <a:pt x="113335" y="398587"/>
                  <a:pt x="117337" y="411482"/>
                  <a:pt x="126269" y="420414"/>
                </a:cubicBezTo>
                <a:cubicBezTo>
                  <a:pt x="135201" y="429346"/>
                  <a:pt x="148359" y="433043"/>
                  <a:pt x="157800" y="441435"/>
                </a:cubicBezTo>
                <a:cubicBezTo>
                  <a:pt x="180019" y="461185"/>
                  <a:pt x="196127" y="488007"/>
                  <a:pt x="220862" y="504497"/>
                </a:cubicBezTo>
                <a:cubicBezTo>
                  <a:pt x="231372" y="511504"/>
                  <a:pt x="242952" y="517126"/>
                  <a:pt x="252393" y="525518"/>
                </a:cubicBezTo>
                <a:cubicBezTo>
                  <a:pt x="347715" y="610249"/>
                  <a:pt x="277702" y="569704"/>
                  <a:pt x="357496" y="609600"/>
                </a:cubicBezTo>
                <a:cubicBezTo>
                  <a:pt x="439477" y="691581"/>
                  <a:pt x="334231" y="592982"/>
                  <a:pt x="431069" y="662152"/>
                </a:cubicBezTo>
                <a:cubicBezTo>
                  <a:pt x="485305" y="700892"/>
                  <a:pt x="438528" y="686902"/>
                  <a:pt x="494131" y="714704"/>
                </a:cubicBezTo>
                <a:cubicBezTo>
                  <a:pt x="581124" y="758201"/>
                  <a:pt x="458338" y="680616"/>
                  <a:pt x="567703" y="746235"/>
                </a:cubicBezTo>
                <a:cubicBezTo>
                  <a:pt x="658050" y="800444"/>
                  <a:pt x="598875" y="777646"/>
                  <a:pt x="662296" y="798786"/>
                </a:cubicBezTo>
                <a:cubicBezTo>
                  <a:pt x="712263" y="832098"/>
                  <a:pt x="681845" y="815813"/>
                  <a:pt x="756889" y="840828"/>
                </a:cubicBezTo>
                <a:lnTo>
                  <a:pt x="788420" y="851338"/>
                </a:lnTo>
                <a:cubicBezTo>
                  <a:pt x="827384" y="838351"/>
                  <a:pt x="810043" y="835873"/>
                  <a:pt x="840972" y="8513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1976021" y="3274572"/>
            <a:ext cx="99450" cy="57508"/>
          </a:xfrm>
          <a:custGeom>
            <a:avLst/>
            <a:gdLst>
              <a:gd name="connsiteX0" fmla="*/ 4857 w 99450"/>
              <a:gd name="connsiteY0" fmla="*/ 4909 h 57508"/>
              <a:gd name="connsiteX1" fmla="*/ 15368 w 99450"/>
              <a:gd name="connsiteY1" fmla="*/ 46951 h 57508"/>
              <a:gd name="connsiteX2" fmla="*/ 99450 w 99450"/>
              <a:gd name="connsiteY2" fmla="*/ 46951 h 57508"/>
              <a:gd name="connsiteX3" fmla="*/ 88940 w 99450"/>
              <a:gd name="connsiteY3" fmla="*/ 15420 h 57508"/>
              <a:gd name="connsiteX4" fmla="*/ 4857 w 99450"/>
              <a:gd name="connsiteY4" fmla="*/ 4909 h 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0" h="57508">
                <a:moveTo>
                  <a:pt x="4857" y="4909"/>
                </a:moveTo>
                <a:cubicBezTo>
                  <a:pt x="-7405" y="10164"/>
                  <a:pt x="6344" y="35671"/>
                  <a:pt x="15368" y="46951"/>
                </a:cubicBezTo>
                <a:cubicBezTo>
                  <a:pt x="33199" y="69239"/>
                  <a:pt x="85452" y="49750"/>
                  <a:pt x="99450" y="46951"/>
                </a:cubicBezTo>
                <a:cubicBezTo>
                  <a:pt x="95947" y="36441"/>
                  <a:pt x="96774" y="23254"/>
                  <a:pt x="88940" y="15420"/>
                </a:cubicBezTo>
                <a:cubicBezTo>
                  <a:pt x="67293" y="-6227"/>
                  <a:pt x="17119" y="-346"/>
                  <a:pt x="4857" y="4909"/>
                </a:cubicBezTo>
                <a:close/>
              </a:path>
            </a:pathLst>
          </a:custGeom>
          <a:solidFill>
            <a:srgbClr val="FFD5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1584260" y="3098277"/>
            <a:ext cx="327393" cy="274519"/>
          </a:xfrm>
          <a:custGeom>
            <a:avLst/>
            <a:gdLst>
              <a:gd name="connsiteX0" fmla="*/ 32859 w 327393"/>
              <a:gd name="connsiteY0" fmla="*/ 43292 h 274519"/>
              <a:gd name="connsiteX1" fmla="*/ 74900 w 327393"/>
              <a:gd name="connsiteY1" fmla="*/ 95843 h 274519"/>
              <a:gd name="connsiteX2" fmla="*/ 106431 w 327393"/>
              <a:gd name="connsiteY2" fmla="*/ 64312 h 274519"/>
              <a:gd name="connsiteX3" fmla="*/ 95921 w 327393"/>
              <a:gd name="connsiteY3" fmla="*/ 11761 h 274519"/>
              <a:gd name="connsiteX4" fmla="*/ 64390 w 327393"/>
              <a:gd name="connsiteY4" fmla="*/ 32781 h 274519"/>
              <a:gd name="connsiteX5" fmla="*/ 106431 w 327393"/>
              <a:gd name="connsiteY5" fmla="*/ 95843 h 274519"/>
              <a:gd name="connsiteX6" fmla="*/ 169493 w 327393"/>
              <a:gd name="connsiteY6" fmla="*/ 85333 h 274519"/>
              <a:gd name="connsiteX7" fmla="*/ 232555 w 327393"/>
              <a:gd name="connsiteY7" fmla="*/ 32781 h 274519"/>
              <a:gd name="connsiteX8" fmla="*/ 243066 w 327393"/>
              <a:gd name="connsiteY8" fmla="*/ 1250 h 274519"/>
              <a:gd name="connsiteX9" fmla="*/ 180004 w 327393"/>
              <a:gd name="connsiteY9" fmla="*/ 32781 h 274519"/>
              <a:gd name="connsiteX10" fmla="*/ 148473 w 327393"/>
              <a:gd name="connsiteY10" fmla="*/ 95843 h 274519"/>
              <a:gd name="connsiteX11" fmla="*/ 158983 w 327393"/>
              <a:gd name="connsiteY11" fmla="*/ 137885 h 274519"/>
              <a:gd name="connsiteX12" fmla="*/ 211535 w 327393"/>
              <a:gd name="connsiteY12" fmla="*/ 127374 h 274519"/>
              <a:gd name="connsiteX13" fmla="*/ 243066 w 327393"/>
              <a:gd name="connsiteY13" fmla="*/ 85333 h 274519"/>
              <a:gd name="connsiteX14" fmla="*/ 201024 w 327393"/>
              <a:gd name="connsiteY14" fmla="*/ 95843 h 274519"/>
              <a:gd name="connsiteX15" fmla="*/ 169493 w 327393"/>
              <a:gd name="connsiteY15" fmla="*/ 158905 h 274519"/>
              <a:gd name="connsiteX16" fmla="*/ 180004 w 327393"/>
              <a:gd name="connsiteY16" fmla="*/ 190436 h 274519"/>
              <a:gd name="connsiteX17" fmla="*/ 201024 w 327393"/>
              <a:gd name="connsiteY17" fmla="*/ 158905 h 274519"/>
              <a:gd name="connsiteX18" fmla="*/ 180004 w 327393"/>
              <a:gd name="connsiteY18" fmla="*/ 127374 h 274519"/>
              <a:gd name="connsiteX19" fmla="*/ 53880 w 327393"/>
              <a:gd name="connsiteY19" fmla="*/ 137885 h 274519"/>
              <a:gd name="connsiteX20" fmla="*/ 137962 w 327393"/>
              <a:gd name="connsiteY20" fmla="*/ 169416 h 274519"/>
              <a:gd name="connsiteX21" fmla="*/ 116942 w 327393"/>
              <a:gd name="connsiteY21" fmla="*/ 127374 h 274519"/>
              <a:gd name="connsiteX22" fmla="*/ 32859 w 327393"/>
              <a:gd name="connsiteY22" fmla="*/ 137885 h 274519"/>
              <a:gd name="connsiteX23" fmla="*/ 22349 w 327393"/>
              <a:gd name="connsiteY23" fmla="*/ 169416 h 274519"/>
              <a:gd name="connsiteX24" fmla="*/ 64390 w 327393"/>
              <a:gd name="connsiteY24" fmla="*/ 158905 h 274519"/>
              <a:gd name="connsiteX25" fmla="*/ 64390 w 327393"/>
              <a:gd name="connsiteY25" fmla="*/ 95843 h 274519"/>
              <a:gd name="connsiteX26" fmla="*/ 22349 w 327393"/>
              <a:gd name="connsiteY26" fmla="*/ 106354 h 274519"/>
              <a:gd name="connsiteX27" fmla="*/ 11838 w 327393"/>
              <a:gd name="connsiteY27" fmla="*/ 190436 h 274519"/>
              <a:gd name="connsiteX28" fmla="*/ 43369 w 327393"/>
              <a:gd name="connsiteY28" fmla="*/ 211457 h 274519"/>
              <a:gd name="connsiteX29" fmla="*/ 137962 w 327393"/>
              <a:gd name="connsiteY29" fmla="*/ 190436 h 274519"/>
              <a:gd name="connsiteX30" fmla="*/ 169493 w 327393"/>
              <a:gd name="connsiteY30" fmla="*/ 169416 h 274519"/>
              <a:gd name="connsiteX31" fmla="*/ 274597 w 327393"/>
              <a:gd name="connsiteY31" fmla="*/ 158905 h 274519"/>
              <a:gd name="connsiteX32" fmla="*/ 327149 w 327393"/>
              <a:gd name="connsiteY32" fmla="*/ 106354 h 274519"/>
              <a:gd name="connsiteX33" fmla="*/ 316638 w 327393"/>
              <a:gd name="connsiteY33" fmla="*/ 74823 h 274519"/>
              <a:gd name="connsiteX34" fmla="*/ 253576 w 327393"/>
              <a:gd name="connsiteY34" fmla="*/ 127374 h 274519"/>
              <a:gd name="connsiteX35" fmla="*/ 243066 w 327393"/>
              <a:gd name="connsiteY35" fmla="*/ 169416 h 274519"/>
              <a:gd name="connsiteX36" fmla="*/ 232555 w 327393"/>
              <a:gd name="connsiteY36" fmla="*/ 200947 h 274519"/>
              <a:gd name="connsiteX37" fmla="*/ 243066 w 327393"/>
              <a:gd name="connsiteY37" fmla="*/ 232478 h 274519"/>
              <a:gd name="connsiteX38" fmla="*/ 253576 w 327393"/>
              <a:gd name="connsiteY38" fmla="*/ 200947 h 274519"/>
              <a:gd name="connsiteX39" fmla="*/ 190514 w 327393"/>
              <a:gd name="connsiteY39" fmla="*/ 211457 h 274519"/>
              <a:gd name="connsiteX40" fmla="*/ 158983 w 327393"/>
              <a:gd name="connsiteY40" fmla="*/ 232478 h 274519"/>
              <a:gd name="connsiteX41" fmla="*/ 158983 w 327393"/>
              <a:gd name="connsiteY41" fmla="*/ 274519 h 27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7393" h="274519">
                <a:moveTo>
                  <a:pt x="32859" y="43292"/>
                </a:moveTo>
                <a:cubicBezTo>
                  <a:pt x="36983" y="59787"/>
                  <a:pt x="36624" y="108602"/>
                  <a:pt x="74900" y="95843"/>
                </a:cubicBezTo>
                <a:cubicBezTo>
                  <a:pt x="89001" y="91143"/>
                  <a:pt x="95921" y="74822"/>
                  <a:pt x="106431" y="64312"/>
                </a:cubicBezTo>
                <a:cubicBezTo>
                  <a:pt x="102928" y="46795"/>
                  <a:pt x="110212" y="22479"/>
                  <a:pt x="95921" y="11761"/>
                </a:cubicBezTo>
                <a:cubicBezTo>
                  <a:pt x="85816" y="4182"/>
                  <a:pt x="67860" y="20635"/>
                  <a:pt x="64390" y="32781"/>
                </a:cubicBezTo>
                <a:cubicBezTo>
                  <a:pt x="48949" y="86823"/>
                  <a:pt x="75394" y="85498"/>
                  <a:pt x="106431" y="95843"/>
                </a:cubicBezTo>
                <a:cubicBezTo>
                  <a:pt x="127452" y="92340"/>
                  <a:pt x="149276" y="92072"/>
                  <a:pt x="169493" y="85333"/>
                </a:cubicBezTo>
                <a:cubicBezTo>
                  <a:pt x="191442" y="78017"/>
                  <a:pt x="217920" y="47416"/>
                  <a:pt x="232555" y="32781"/>
                </a:cubicBezTo>
                <a:cubicBezTo>
                  <a:pt x="236059" y="22271"/>
                  <a:pt x="250900" y="9084"/>
                  <a:pt x="243066" y="1250"/>
                </a:cubicBezTo>
                <a:cubicBezTo>
                  <a:pt x="234364" y="-7452"/>
                  <a:pt x="181062" y="32076"/>
                  <a:pt x="180004" y="32781"/>
                </a:cubicBezTo>
                <a:cubicBezTo>
                  <a:pt x="169375" y="48724"/>
                  <a:pt x="148473" y="74085"/>
                  <a:pt x="148473" y="95843"/>
                </a:cubicBezTo>
                <a:cubicBezTo>
                  <a:pt x="148473" y="110288"/>
                  <a:pt x="155480" y="123871"/>
                  <a:pt x="158983" y="137885"/>
                </a:cubicBezTo>
                <a:cubicBezTo>
                  <a:pt x="176500" y="134381"/>
                  <a:pt x="196386" y="136842"/>
                  <a:pt x="211535" y="127374"/>
                </a:cubicBezTo>
                <a:cubicBezTo>
                  <a:pt x="226389" y="118090"/>
                  <a:pt x="248606" y="101951"/>
                  <a:pt x="243066" y="85333"/>
                </a:cubicBezTo>
                <a:cubicBezTo>
                  <a:pt x="238498" y="71629"/>
                  <a:pt x="215038" y="92340"/>
                  <a:pt x="201024" y="95843"/>
                </a:cubicBezTo>
                <a:cubicBezTo>
                  <a:pt x="190397" y="111783"/>
                  <a:pt x="169493" y="137150"/>
                  <a:pt x="169493" y="158905"/>
                </a:cubicBezTo>
                <a:cubicBezTo>
                  <a:pt x="169493" y="169984"/>
                  <a:pt x="176500" y="179926"/>
                  <a:pt x="180004" y="190436"/>
                </a:cubicBezTo>
                <a:cubicBezTo>
                  <a:pt x="187011" y="179926"/>
                  <a:pt x="201024" y="171537"/>
                  <a:pt x="201024" y="158905"/>
                </a:cubicBezTo>
                <a:cubicBezTo>
                  <a:pt x="201024" y="146273"/>
                  <a:pt x="192509" y="129160"/>
                  <a:pt x="180004" y="127374"/>
                </a:cubicBezTo>
                <a:cubicBezTo>
                  <a:pt x="138241" y="121408"/>
                  <a:pt x="95921" y="134381"/>
                  <a:pt x="53880" y="137885"/>
                </a:cubicBezTo>
                <a:cubicBezTo>
                  <a:pt x="61615" y="168825"/>
                  <a:pt x="65154" y="242224"/>
                  <a:pt x="137962" y="169416"/>
                </a:cubicBezTo>
                <a:cubicBezTo>
                  <a:pt x="149041" y="158337"/>
                  <a:pt x="123949" y="141388"/>
                  <a:pt x="116942" y="127374"/>
                </a:cubicBezTo>
                <a:cubicBezTo>
                  <a:pt x="88914" y="130878"/>
                  <a:pt x="58670" y="126413"/>
                  <a:pt x="32859" y="137885"/>
                </a:cubicBezTo>
                <a:cubicBezTo>
                  <a:pt x="22735" y="142385"/>
                  <a:pt x="13131" y="163271"/>
                  <a:pt x="22349" y="169416"/>
                </a:cubicBezTo>
                <a:cubicBezTo>
                  <a:pt x="34368" y="177428"/>
                  <a:pt x="50376" y="162409"/>
                  <a:pt x="64390" y="158905"/>
                </a:cubicBezTo>
                <a:cubicBezTo>
                  <a:pt x="67687" y="149013"/>
                  <a:pt x="89120" y="105735"/>
                  <a:pt x="64390" y="95843"/>
                </a:cubicBezTo>
                <a:cubicBezTo>
                  <a:pt x="50978" y="90478"/>
                  <a:pt x="36363" y="102850"/>
                  <a:pt x="22349" y="106354"/>
                </a:cubicBezTo>
                <a:cubicBezTo>
                  <a:pt x="5955" y="139141"/>
                  <a:pt x="-12694" y="153638"/>
                  <a:pt x="11838" y="190436"/>
                </a:cubicBezTo>
                <a:cubicBezTo>
                  <a:pt x="18845" y="200946"/>
                  <a:pt x="32859" y="204450"/>
                  <a:pt x="43369" y="211457"/>
                </a:cubicBezTo>
                <a:cubicBezTo>
                  <a:pt x="67597" y="207419"/>
                  <a:pt x="112084" y="203375"/>
                  <a:pt x="137962" y="190436"/>
                </a:cubicBezTo>
                <a:cubicBezTo>
                  <a:pt x="149260" y="184787"/>
                  <a:pt x="157185" y="172256"/>
                  <a:pt x="169493" y="169416"/>
                </a:cubicBezTo>
                <a:cubicBezTo>
                  <a:pt x="203801" y="161499"/>
                  <a:pt x="239562" y="162409"/>
                  <a:pt x="274597" y="158905"/>
                </a:cubicBezTo>
                <a:cubicBezTo>
                  <a:pt x="292990" y="146643"/>
                  <a:pt x="322770" y="132630"/>
                  <a:pt x="327149" y="106354"/>
                </a:cubicBezTo>
                <a:cubicBezTo>
                  <a:pt x="328970" y="95426"/>
                  <a:pt x="320142" y="85333"/>
                  <a:pt x="316638" y="74823"/>
                </a:cubicBezTo>
                <a:cubicBezTo>
                  <a:pt x="296545" y="88218"/>
                  <a:pt x="266026" y="105586"/>
                  <a:pt x="253576" y="127374"/>
                </a:cubicBezTo>
                <a:cubicBezTo>
                  <a:pt x="246409" y="139916"/>
                  <a:pt x="247034" y="155527"/>
                  <a:pt x="243066" y="169416"/>
                </a:cubicBezTo>
                <a:cubicBezTo>
                  <a:pt x="240022" y="180069"/>
                  <a:pt x="236059" y="190437"/>
                  <a:pt x="232555" y="200947"/>
                </a:cubicBezTo>
                <a:cubicBezTo>
                  <a:pt x="236059" y="211457"/>
                  <a:pt x="231987" y="232478"/>
                  <a:pt x="243066" y="232478"/>
                </a:cubicBezTo>
                <a:cubicBezTo>
                  <a:pt x="254145" y="232478"/>
                  <a:pt x="263862" y="205062"/>
                  <a:pt x="253576" y="200947"/>
                </a:cubicBezTo>
                <a:cubicBezTo>
                  <a:pt x="233790" y="193032"/>
                  <a:pt x="211535" y="207954"/>
                  <a:pt x="190514" y="211457"/>
                </a:cubicBezTo>
                <a:cubicBezTo>
                  <a:pt x="180004" y="218464"/>
                  <a:pt x="163674" y="220750"/>
                  <a:pt x="158983" y="232478"/>
                </a:cubicBezTo>
                <a:cubicBezTo>
                  <a:pt x="126777" y="312992"/>
                  <a:pt x="197130" y="236372"/>
                  <a:pt x="158983" y="27451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1211308" y="3069021"/>
            <a:ext cx="221254" cy="483476"/>
          </a:xfrm>
          <a:custGeom>
            <a:avLst/>
            <a:gdLst>
              <a:gd name="connsiteX0" fmla="*/ 9 w 221254"/>
              <a:gd name="connsiteY0" fmla="*/ 0 h 483476"/>
              <a:gd name="connsiteX1" fmla="*/ 31540 w 221254"/>
              <a:gd name="connsiteY1" fmla="*/ 73572 h 483476"/>
              <a:gd name="connsiteX2" fmla="*/ 42051 w 221254"/>
              <a:gd name="connsiteY2" fmla="*/ 105103 h 483476"/>
              <a:gd name="connsiteX3" fmla="*/ 84092 w 221254"/>
              <a:gd name="connsiteY3" fmla="*/ 168165 h 483476"/>
              <a:gd name="connsiteX4" fmla="*/ 136644 w 221254"/>
              <a:gd name="connsiteY4" fmla="*/ 262758 h 483476"/>
              <a:gd name="connsiteX5" fmla="*/ 157664 w 221254"/>
              <a:gd name="connsiteY5" fmla="*/ 294289 h 483476"/>
              <a:gd name="connsiteX6" fmla="*/ 189195 w 221254"/>
              <a:gd name="connsiteY6" fmla="*/ 357351 h 483476"/>
              <a:gd name="connsiteX7" fmla="*/ 199706 w 221254"/>
              <a:gd name="connsiteY7" fmla="*/ 420413 h 483476"/>
              <a:gd name="connsiteX8" fmla="*/ 210216 w 221254"/>
              <a:gd name="connsiteY8" fmla="*/ 483476 h 483476"/>
              <a:gd name="connsiteX9" fmla="*/ 168175 w 221254"/>
              <a:gd name="connsiteY9" fmla="*/ 472965 h 483476"/>
              <a:gd name="connsiteX10" fmla="*/ 105113 w 221254"/>
              <a:gd name="connsiteY10" fmla="*/ 420413 h 483476"/>
              <a:gd name="connsiteX11" fmla="*/ 84092 w 221254"/>
              <a:gd name="connsiteY11" fmla="*/ 378372 h 483476"/>
              <a:gd name="connsiteX12" fmla="*/ 52561 w 221254"/>
              <a:gd name="connsiteY12" fmla="*/ 346841 h 483476"/>
              <a:gd name="connsiteX13" fmla="*/ 42051 w 221254"/>
              <a:gd name="connsiteY13" fmla="*/ 315310 h 483476"/>
              <a:gd name="connsiteX14" fmla="*/ 21030 w 221254"/>
              <a:gd name="connsiteY14" fmla="*/ 283779 h 483476"/>
              <a:gd name="connsiteX15" fmla="*/ 9 w 221254"/>
              <a:gd name="connsiteY15" fmla="*/ 210207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1254" h="483476">
                <a:moveTo>
                  <a:pt x="9" y="0"/>
                </a:moveTo>
                <a:cubicBezTo>
                  <a:pt x="21884" y="87495"/>
                  <a:pt x="-4751" y="990"/>
                  <a:pt x="31540" y="73572"/>
                </a:cubicBezTo>
                <a:cubicBezTo>
                  <a:pt x="36495" y="83481"/>
                  <a:pt x="36671" y="95418"/>
                  <a:pt x="42051" y="105103"/>
                </a:cubicBezTo>
                <a:cubicBezTo>
                  <a:pt x="54320" y="127187"/>
                  <a:pt x="84092" y="168165"/>
                  <a:pt x="84092" y="168165"/>
                </a:cubicBezTo>
                <a:cubicBezTo>
                  <a:pt x="102591" y="223664"/>
                  <a:pt x="88456" y="190476"/>
                  <a:pt x="136644" y="262758"/>
                </a:cubicBezTo>
                <a:cubicBezTo>
                  <a:pt x="143651" y="273268"/>
                  <a:pt x="153669" y="282306"/>
                  <a:pt x="157664" y="294289"/>
                </a:cubicBezTo>
                <a:cubicBezTo>
                  <a:pt x="172170" y="337803"/>
                  <a:pt x="162030" y="316602"/>
                  <a:pt x="189195" y="357351"/>
                </a:cubicBezTo>
                <a:cubicBezTo>
                  <a:pt x="192699" y="378372"/>
                  <a:pt x="192967" y="400196"/>
                  <a:pt x="199706" y="420413"/>
                </a:cubicBezTo>
                <a:cubicBezTo>
                  <a:pt x="220080" y="481537"/>
                  <a:pt x="230676" y="422093"/>
                  <a:pt x="210216" y="483476"/>
                </a:cubicBezTo>
                <a:cubicBezTo>
                  <a:pt x="196202" y="479972"/>
                  <a:pt x="181452" y="478655"/>
                  <a:pt x="168175" y="472965"/>
                </a:cubicBezTo>
                <a:cubicBezTo>
                  <a:pt x="149193" y="464830"/>
                  <a:pt x="116256" y="436013"/>
                  <a:pt x="105113" y="420413"/>
                </a:cubicBezTo>
                <a:cubicBezTo>
                  <a:pt x="96006" y="407664"/>
                  <a:pt x="93199" y="391121"/>
                  <a:pt x="84092" y="378372"/>
                </a:cubicBezTo>
                <a:cubicBezTo>
                  <a:pt x="75452" y="366277"/>
                  <a:pt x="63071" y="357351"/>
                  <a:pt x="52561" y="346841"/>
                </a:cubicBezTo>
                <a:cubicBezTo>
                  <a:pt x="49058" y="336331"/>
                  <a:pt x="47006" y="325219"/>
                  <a:pt x="42051" y="315310"/>
                </a:cubicBezTo>
                <a:cubicBezTo>
                  <a:pt x="36402" y="304012"/>
                  <a:pt x="26160" y="295322"/>
                  <a:pt x="21030" y="283779"/>
                </a:cubicBezTo>
                <a:cubicBezTo>
                  <a:pt x="-1099" y="233990"/>
                  <a:pt x="9" y="240251"/>
                  <a:pt x="9" y="21020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1379483" y="2722179"/>
            <a:ext cx="210234" cy="52552"/>
          </a:xfrm>
          <a:custGeom>
            <a:avLst/>
            <a:gdLst>
              <a:gd name="connsiteX0" fmla="*/ 0 w 210234"/>
              <a:gd name="connsiteY0" fmla="*/ 0 h 52552"/>
              <a:gd name="connsiteX1" fmla="*/ 42041 w 210234"/>
              <a:gd name="connsiteY1" fmla="*/ 21021 h 52552"/>
              <a:gd name="connsiteX2" fmla="*/ 84083 w 210234"/>
              <a:gd name="connsiteY2" fmla="*/ 10511 h 52552"/>
              <a:gd name="connsiteX3" fmla="*/ 147145 w 210234"/>
              <a:gd name="connsiteY3" fmla="*/ 21021 h 52552"/>
              <a:gd name="connsiteX4" fmla="*/ 210207 w 210234"/>
              <a:gd name="connsiteY4" fmla="*/ 52552 h 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234" h="52552">
                <a:moveTo>
                  <a:pt x="0" y="0"/>
                </a:moveTo>
                <a:cubicBezTo>
                  <a:pt x="14014" y="7007"/>
                  <a:pt x="26494" y="19078"/>
                  <a:pt x="42041" y="21021"/>
                </a:cubicBezTo>
                <a:cubicBezTo>
                  <a:pt x="56375" y="22813"/>
                  <a:pt x="69638" y="10511"/>
                  <a:pt x="84083" y="10511"/>
                </a:cubicBezTo>
                <a:cubicBezTo>
                  <a:pt x="105394" y="10511"/>
                  <a:pt x="126471" y="15852"/>
                  <a:pt x="147145" y="21021"/>
                </a:cubicBezTo>
                <a:cubicBezTo>
                  <a:pt x="213531" y="37617"/>
                  <a:pt x="210207" y="20759"/>
                  <a:pt x="210207" y="525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879903" y="2726285"/>
            <a:ext cx="210207" cy="31531"/>
          </a:xfrm>
          <a:custGeom>
            <a:avLst/>
            <a:gdLst>
              <a:gd name="connsiteX0" fmla="*/ 0 w 210207"/>
              <a:gd name="connsiteY0" fmla="*/ 21020 h 31531"/>
              <a:gd name="connsiteX1" fmla="*/ 42042 w 210207"/>
              <a:gd name="connsiteY1" fmla="*/ 31531 h 31531"/>
              <a:gd name="connsiteX2" fmla="*/ 115614 w 210207"/>
              <a:gd name="connsiteY2" fmla="*/ 10510 h 31531"/>
              <a:gd name="connsiteX3" fmla="*/ 210207 w 210207"/>
              <a:gd name="connsiteY3" fmla="*/ 0 h 3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207" h="31531">
                <a:moveTo>
                  <a:pt x="0" y="21020"/>
                </a:moveTo>
                <a:cubicBezTo>
                  <a:pt x="14014" y="24524"/>
                  <a:pt x="27597" y="31531"/>
                  <a:pt x="42042" y="31531"/>
                </a:cubicBezTo>
                <a:cubicBezTo>
                  <a:pt x="74618" y="31531"/>
                  <a:pt x="85882" y="15465"/>
                  <a:pt x="115614" y="10510"/>
                </a:cubicBezTo>
                <a:cubicBezTo>
                  <a:pt x="146907" y="5295"/>
                  <a:pt x="210207" y="0"/>
                  <a:pt x="210207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1368972" y="1429407"/>
            <a:ext cx="420414" cy="389806"/>
          </a:xfrm>
          <a:custGeom>
            <a:avLst/>
            <a:gdLst>
              <a:gd name="connsiteX0" fmla="*/ 420414 w 420414"/>
              <a:gd name="connsiteY0" fmla="*/ 52552 h 389806"/>
              <a:gd name="connsiteX1" fmla="*/ 304800 w 420414"/>
              <a:gd name="connsiteY1" fmla="*/ 0 h 389806"/>
              <a:gd name="connsiteX2" fmla="*/ 231228 w 420414"/>
              <a:gd name="connsiteY2" fmla="*/ 42041 h 389806"/>
              <a:gd name="connsiteX3" fmla="*/ 189187 w 420414"/>
              <a:gd name="connsiteY3" fmla="*/ 52552 h 389806"/>
              <a:gd name="connsiteX4" fmla="*/ 115614 w 420414"/>
              <a:gd name="connsiteY4" fmla="*/ 63062 h 389806"/>
              <a:gd name="connsiteX5" fmla="*/ 84083 w 420414"/>
              <a:gd name="connsiteY5" fmla="*/ 73572 h 389806"/>
              <a:gd name="connsiteX6" fmla="*/ 63062 w 420414"/>
              <a:gd name="connsiteY6" fmla="*/ 136634 h 389806"/>
              <a:gd name="connsiteX7" fmla="*/ 84083 w 420414"/>
              <a:gd name="connsiteY7" fmla="*/ 168165 h 389806"/>
              <a:gd name="connsiteX8" fmla="*/ 178676 w 420414"/>
              <a:gd name="connsiteY8" fmla="*/ 168165 h 389806"/>
              <a:gd name="connsiteX9" fmla="*/ 147145 w 420414"/>
              <a:gd name="connsiteY9" fmla="*/ 157655 h 389806"/>
              <a:gd name="connsiteX10" fmla="*/ 10511 w 420414"/>
              <a:gd name="connsiteY10" fmla="*/ 189186 h 389806"/>
              <a:gd name="connsiteX11" fmla="*/ 0 w 420414"/>
              <a:gd name="connsiteY11" fmla="*/ 220717 h 389806"/>
              <a:gd name="connsiteX12" fmla="*/ 31531 w 420414"/>
              <a:gd name="connsiteY12" fmla="*/ 283779 h 389806"/>
              <a:gd name="connsiteX13" fmla="*/ 63062 w 420414"/>
              <a:gd name="connsiteY13" fmla="*/ 294290 h 389806"/>
              <a:gd name="connsiteX14" fmla="*/ 136635 w 420414"/>
              <a:gd name="connsiteY14" fmla="*/ 283779 h 389806"/>
              <a:gd name="connsiteX15" fmla="*/ 126125 w 420414"/>
              <a:gd name="connsiteY15" fmla="*/ 315310 h 389806"/>
              <a:gd name="connsiteX16" fmla="*/ 136635 w 420414"/>
              <a:gd name="connsiteY16" fmla="*/ 357352 h 389806"/>
              <a:gd name="connsiteX17" fmla="*/ 178676 w 420414"/>
              <a:gd name="connsiteY17" fmla="*/ 378372 h 389806"/>
              <a:gd name="connsiteX18" fmla="*/ 262759 w 420414"/>
              <a:gd name="connsiteY18" fmla="*/ 388883 h 38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0414" h="389806">
                <a:moveTo>
                  <a:pt x="420414" y="52552"/>
                </a:moveTo>
                <a:cubicBezTo>
                  <a:pt x="326422" y="5555"/>
                  <a:pt x="366059" y="20419"/>
                  <a:pt x="304800" y="0"/>
                </a:cubicBezTo>
                <a:cubicBezTo>
                  <a:pt x="161759" y="28608"/>
                  <a:pt x="317387" y="-15399"/>
                  <a:pt x="231228" y="42041"/>
                </a:cubicBezTo>
                <a:cubicBezTo>
                  <a:pt x="219209" y="50054"/>
                  <a:pt x="203399" y="49968"/>
                  <a:pt x="189187" y="52552"/>
                </a:cubicBezTo>
                <a:cubicBezTo>
                  <a:pt x="164813" y="56984"/>
                  <a:pt x="140138" y="59559"/>
                  <a:pt x="115614" y="63062"/>
                </a:cubicBezTo>
                <a:cubicBezTo>
                  <a:pt x="105104" y="66565"/>
                  <a:pt x="90522" y="64557"/>
                  <a:pt x="84083" y="73572"/>
                </a:cubicBezTo>
                <a:cubicBezTo>
                  <a:pt x="71204" y="91602"/>
                  <a:pt x="63062" y="136634"/>
                  <a:pt x="63062" y="136634"/>
                </a:cubicBezTo>
                <a:cubicBezTo>
                  <a:pt x="70069" y="147144"/>
                  <a:pt x="74219" y="160274"/>
                  <a:pt x="84083" y="168165"/>
                </a:cubicBezTo>
                <a:cubicBezTo>
                  <a:pt x="110850" y="189579"/>
                  <a:pt x="152737" y="172488"/>
                  <a:pt x="178676" y="168165"/>
                </a:cubicBezTo>
                <a:cubicBezTo>
                  <a:pt x="168166" y="164662"/>
                  <a:pt x="158191" y="156805"/>
                  <a:pt x="147145" y="157655"/>
                </a:cubicBezTo>
                <a:cubicBezTo>
                  <a:pt x="86845" y="162294"/>
                  <a:pt x="58675" y="173132"/>
                  <a:pt x="10511" y="189186"/>
                </a:cubicBezTo>
                <a:cubicBezTo>
                  <a:pt x="7007" y="199696"/>
                  <a:pt x="0" y="209638"/>
                  <a:pt x="0" y="220717"/>
                </a:cubicBezTo>
                <a:cubicBezTo>
                  <a:pt x="0" y="235948"/>
                  <a:pt x="20904" y="275278"/>
                  <a:pt x="31531" y="283779"/>
                </a:cubicBezTo>
                <a:cubicBezTo>
                  <a:pt x="40182" y="290700"/>
                  <a:pt x="52552" y="290786"/>
                  <a:pt x="63062" y="294290"/>
                </a:cubicBezTo>
                <a:cubicBezTo>
                  <a:pt x="87586" y="290786"/>
                  <a:pt x="113133" y="275945"/>
                  <a:pt x="136635" y="283779"/>
                </a:cubicBezTo>
                <a:cubicBezTo>
                  <a:pt x="147145" y="287282"/>
                  <a:pt x="126125" y="304231"/>
                  <a:pt x="126125" y="315310"/>
                </a:cubicBezTo>
                <a:cubicBezTo>
                  <a:pt x="126125" y="329755"/>
                  <a:pt x="127387" y="346255"/>
                  <a:pt x="136635" y="357352"/>
                </a:cubicBezTo>
                <a:cubicBezTo>
                  <a:pt x="146665" y="369388"/>
                  <a:pt x="164275" y="372200"/>
                  <a:pt x="178676" y="378372"/>
                </a:cubicBezTo>
                <a:cubicBezTo>
                  <a:pt x="216128" y="394423"/>
                  <a:pt x="216043" y="388883"/>
                  <a:pt x="262759" y="38888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4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2472559" y="1513491"/>
            <a:ext cx="358062" cy="433191"/>
          </a:xfrm>
          <a:custGeom>
            <a:avLst/>
            <a:gdLst>
              <a:gd name="connsiteX0" fmla="*/ 0 w 358062"/>
              <a:gd name="connsiteY0" fmla="*/ 0 h 433191"/>
              <a:gd name="connsiteX1" fmla="*/ 73572 w 358062"/>
              <a:gd name="connsiteY1" fmla="*/ 10510 h 433191"/>
              <a:gd name="connsiteX2" fmla="*/ 105103 w 358062"/>
              <a:gd name="connsiteY2" fmla="*/ 21020 h 433191"/>
              <a:gd name="connsiteX3" fmla="*/ 126124 w 358062"/>
              <a:gd name="connsiteY3" fmla="*/ 84082 h 433191"/>
              <a:gd name="connsiteX4" fmla="*/ 262758 w 358062"/>
              <a:gd name="connsiteY4" fmla="*/ 105103 h 433191"/>
              <a:gd name="connsiteX5" fmla="*/ 273269 w 358062"/>
              <a:gd name="connsiteY5" fmla="*/ 136634 h 433191"/>
              <a:gd name="connsiteX6" fmla="*/ 262758 w 358062"/>
              <a:gd name="connsiteY6" fmla="*/ 210207 h 433191"/>
              <a:gd name="connsiteX7" fmla="*/ 336331 w 358062"/>
              <a:gd name="connsiteY7" fmla="*/ 252248 h 433191"/>
              <a:gd name="connsiteX8" fmla="*/ 357351 w 358062"/>
              <a:gd name="connsiteY8" fmla="*/ 283779 h 433191"/>
              <a:gd name="connsiteX9" fmla="*/ 346841 w 358062"/>
              <a:gd name="connsiteY9" fmla="*/ 336331 h 433191"/>
              <a:gd name="connsiteX10" fmla="*/ 315310 w 358062"/>
              <a:gd name="connsiteY10" fmla="*/ 346841 h 433191"/>
              <a:gd name="connsiteX11" fmla="*/ 273269 w 358062"/>
              <a:gd name="connsiteY11" fmla="*/ 357351 h 433191"/>
              <a:gd name="connsiteX12" fmla="*/ 262758 w 358062"/>
              <a:gd name="connsiteY12" fmla="*/ 409903 h 433191"/>
              <a:gd name="connsiteX13" fmla="*/ 126124 w 358062"/>
              <a:gd name="connsiteY13" fmla="*/ 420413 h 433191"/>
              <a:gd name="connsiteX14" fmla="*/ 84082 w 358062"/>
              <a:gd name="connsiteY14" fmla="*/ 378372 h 43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8062" h="433191">
                <a:moveTo>
                  <a:pt x="0" y="0"/>
                </a:moveTo>
                <a:cubicBezTo>
                  <a:pt x="24524" y="3503"/>
                  <a:pt x="49280" y="5652"/>
                  <a:pt x="73572" y="10510"/>
                </a:cubicBezTo>
                <a:cubicBezTo>
                  <a:pt x="84436" y="12683"/>
                  <a:pt x="98664" y="12005"/>
                  <a:pt x="105103" y="21020"/>
                </a:cubicBezTo>
                <a:cubicBezTo>
                  <a:pt x="117982" y="39050"/>
                  <a:pt x="105103" y="77075"/>
                  <a:pt x="126124" y="84082"/>
                </a:cubicBezTo>
                <a:cubicBezTo>
                  <a:pt x="191057" y="105728"/>
                  <a:pt x="146631" y="93491"/>
                  <a:pt x="262758" y="105103"/>
                </a:cubicBezTo>
                <a:cubicBezTo>
                  <a:pt x="266262" y="115613"/>
                  <a:pt x="273269" y="125555"/>
                  <a:pt x="273269" y="136634"/>
                </a:cubicBezTo>
                <a:cubicBezTo>
                  <a:pt x="273269" y="161407"/>
                  <a:pt x="255639" y="186478"/>
                  <a:pt x="262758" y="210207"/>
                </a:cubicBezTo>
                <a:cubicBezTo>
                  <a:pt x="269828" y="233774"/>
                  <a:pt x="315905" y="245439"/>
                  <a:pt x="336331" y="252248"/>
                </a:cubicBezTo>
                <a:cubicBezTo>
                  <a:pt x="343338" y="262758"/>
                  <a:pt x="355784" y="271245"/>
                  <a:pt x="357351" y="283779"/>
                </a:cubicBezTo>
                <a:cubicBezTo>
                  <a:pt x="359567" y="301505"/>
                  <a:pt x="356750" y="321467"/>
                  <a:pt x="346841" y="336331"/>
                </a:cubicBezTo>
                <a:cubicBezTo>
                  <a:pt x="340696" y="345549"/>
                  <a:pt x="325963" y="343797"/>
                  <a:pt x="315310" y="346841"/>
                </a:cubicBezTo>
                <a:cubicBezTo>
                  <a:pt x="301421" y="350809"/>
                  <a:pt x="287283" y="353848"/>
                  <a:pt x="273269" y="357351"/>
                </a:cubicBezTo>
                <a:cubicBezTo>
                  <a:pt x="269765" y="374868"/>
                  <a:pt x="271621" y="394392"/>
                  <a:pt x="262758" y="409903"/>
                </a:cubicBezTo>
                <a:cubicBezTo>
                  <a:pt x="237550" y="454017"/>
                  <a:pt x="144516" y="422252"/>
                  <a:pt x="126124" y="420413"/>
                </a:cubicBezTo>
                <a:cubicBezTo>
                  <a:pt x="88075" y="395047"/>
                  <a:pt x="100242" y="410691"/>
                  <a:pt x="84082" y="37837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1789387" y="1261242"/>
            <a:ext cx="630621" cy="126125"/>
          </a:xfrm>
          <a:custGeom>
            <a:avLst/>
            <a:gdLst>
              <a:gd name="connsiteX0" fmla="*/ 0 w 630621"/>
              <a:gd name="connsiteY0" fmla="*/ 126125 h 126125"/>
              <a:gd name="connsiteX1" fmla="*/ 105104 w 630621"/>
              <a:gd name="connsiteY1" fmla="*/ 52552 h 126125"/>
              <a:gd name="connsiteX2" fmla="*/ 199697 w 630621"/>
              <a:gd name="connsiteY2" fmla="*/ 21021 h 126125"/>
              <a:gd name="connsiteX3" fmla="*/ 231228 w 630621"/>
              <a:gd name="connsiteY3" fmla="*/ 10511 h 126125"/>
              <a:gd name="connsiteX4" fmla="*/ 283780 w 630621"/>
              <a:gd name="connsiteY4" fmla="*/ 0 h 126125"/>
              <a:gd name="connsiteX5" fmla="*/ 483476 w 630621"/>
              <a:gd name="connsiteY5" fmla="*/ 10511 h 126125"/>
              <a:gd name="connsiteX6" fmla="*/ 557048 w 630621"/>
              <a:gd name="connsiteY6" fmla="*/ 31531 h 126125"/>
              <a:gd name="connsiteX7" fmla="*/ 630621 w 630621"/>
              <a:gd name="connsiteY7" fmla="*/ 84083 h 1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621" h="126125">
                <a:moveTo>
                  <a:pt x="0" y="126125"/>
                </a:moveTo>
                <a:cubicBezTo>
                  <a:pt x="19188" y="111734"/>
                  <a:pt x="89574" y="57729"/>
                  <a:pt x="105104" y="52552"/>
                </a:cubicBezTo>
                <a:lnTo>
                  <a:pt x="199697" y="21021"/>
                </a:lnTo>
                <a:cubicBezTo>
                  <a:pt x="210207" y="17518"/>
                  <a:pt x="220364" y="12684"/>
                  <a:pt x="231228" y="10511"/>
                </a:cubicBezTo>
                <a:lnTo>
                  <a:pt x="283780" y="0"/>
                </a:lnTo>
                <a:cubicBezTo>
                  <a:pt x="350345" y="3504"/>
                  <a:pt x="417069" y="4736"/>
                  <a:pt x="483476" y="10511"/>
                </a:cubicBezTo>
                <a:cubicBezTo>
                  <a:pt x="501331" y="12064"/>
                  <a:pt x="538607" y="25384"/>
                  <a:pt x="557048" y="31531"/>
                </a:cubicBezTo>
                <a:cubicBezTo>
                  <a:pt x="624233" y="76321"/>
                  <a:pt x="602247" y="55709"/>
                  <a:pt x="630621" y="8408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1778876" y="1355835"/>
            <a:ext cx="609600" cy="63225"/>
          </a:xfrm>
          <a:custGeom>
            <a:avLst/>
            <a:gdLst>
              <a:gd name="connsiteX0" fmla="*/ 0 w 609600"/>
              <a:gd name="connsiteY0" fmla="*/ 52552 h 63225"/>
              <a:gd name="connsiteX1" fmla="*/ 42041 w 609600"/>
              <a:gd name="connsiteY1" fmla="*/ 63063 h 63225"/>
              <a:gd name="connsiteX2" fmla="*/ 105103 w 609600"/>
              <a:gd name="connsiteY2" fmla="*/ 42042 h 63225"/>
              <a:gd name="connsiteX3" fmla="*/ 136634 w 609600"/>
              <a:gd name="connsiteY3" fmla="*/ 31532 h 63225"/>
              <a:gd name="connsiteX4" fmla="*/ 210207 w 609600"/>
              <a:gd name="connsiteY4" fmla="*/ 10511 h 63225"/>
              <a:gd name="connsiteX5" fmla="*/ 273269 w 609600"/>
              <a:gd name="connsiteY5" fmla="*/ 0 h 63225"/>
              <a:gd name="connsiteX6" fmla="*/ 536027 w 609600"/>
              <a:gd name="connsiteY6" fmla="*/ 21021 h 63225"/>
              <a:gd name="connsiteX7" fmla="*/ 567558 w 609600"/>
              <a:gd name="connsiteY7" fmla="*/ 31532 h 63225"/>
              <a:gd name="connsiteX8" fmla="*/ 609600 w 609600"/>
              <a:gd name="connsiteY8" fmla="*/ 63063 h 6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" h="63225">
                <a:moveTo>
                  <a:pt x="0" y="52552"/>
                </a:moveTo>
                <a:cubicBezTo>
                  <a:pt x="14014" y="56056"/>
                  <a:pt x="27668" y="64500"/>
                  <a:pt x="42041" y="63063"/>
                </a:cubicBezTo>
                <a:cubicBezTo>
                  <a:pt x="64089" y="60858"/>
                  <a:pt x="84082" y="49049"/>
                  <a:pt x="105103" y="42042"/>
                </a:cubicBezTo>
                <a:lnTo>
                  <a:pt x="136634" y="31532"/>
                </a:lnTo>
                <a:cubicBezTo>
                  <a:pt x="166696" y="21511"/>
                  <a:pt x="177200" y="17112"/>
                  <a:pt x="210207" y="10511"/>
                </a:cubicBezTo>
                <a:cubicBezTo>
                  <a:pt x="231104" y="6332"/>
                  <a:pt x="252248" y="3504"/>
                  <a:pt x="273269" y="0"/>
                </a:cubicBezTo>
                <a:cubicBezTo>
                  <a:pt x="421577" y="7063"/>
                  <a:pt x="439559" y="-6542"/>
                  <a:pt x="536027" y="21021"/>
                </a:cubicBezTo>
                <a:cubicBezTo>
                  <a:pt x="546680" y="24065"/>
                  <a:pt x="557649" y="26577"/>
                  <a:pt x="567558" y="31532"/>
                </a:cubicBezTo>
                <a:cubicBezTo>
                  <a:pt x="591333" y="43419"/>
                  <a:pt x="594818" y="48280"/>
                  <a:pt x="609600" y="6306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1815731" y="2343955"/>
            <a:ext cx="262620" cy="84131"/>
          </a:xfrm>
          <a:custGeom>
            <a:avLst/>
            <a:gdLst>
              <a:gd name="connsiteX0" fmla="*/ 185854 w 262620"/>
              <a:gd name="connsiteY0" fmla="*/ 52039 h 84131"/>
              <a:gd name="connsiteX1" fmla="*/ 215591 w 262620"/>
              <a:gd name="connsiteY1" fmla="*/ 66908 h 84131"/>
              <a:gd name="connsiteX2" fmla="*/ 260195 w 262620"/>
              <a:gd name="connsiteY2" fmla="*/ 81776 h 84131"/>
              <a:gd name="connsiteX3" fmla="*/ 237893 w 262620"/>
              <a:gd name="connsiteY3" fmla="*/ 66908 h 84131"/>
              <a:gd name="connsiteX4" fmla="*/ 141249 w 262620"/>
              <a:gd name="connsiteY4" fmla="*/ 44605 h 84131"/>
              <a:gd name="connsiteX5" fmla="*/ 89210 w 262620"/>
              <a:gd name="connsiteY5" fmla="*/ 29737 h 84131"/>
              <a:gd name="connsiteX6" fmla="*/ 59473 w 262620"/>
              <a:gd name="connsiteY6" fmla="*/ 22303 h 84131"/>
              <a:gd name="connsiteX7" fmla="*/ 0 w 262620"/>
              <a:gd name="connsiteY7" fmla="*/ 0 h 8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620" h="84131">
                <a:moveTo>
                  <a:pt x="185854" y="52039"/>
                </a:moveTo>
                <a:cubicBezTo>
                  <a:pt x="195766" y="56995"/>
                  <a:pt x="205301" y="62792"/>
                  <a:pt x="215591" y="66908"/>
                </a:cubicBezTo>
                <a:cubicBezTo>
                  <a:pt x="230142" y="72729"/>
                  <a:pt x="273235" y="90469"/>
                  <a:pt x="260195" y="81776"/>
                </a:cubicBezTo>
                <a:cubicBezTo>
                  <a:pt x="252761" y="76820"/>
                  <a:pt x="246290" y="69961"/>
                  <a:pt x="237893" y="66908"/>
                </a:cubicBezTo>
                <a:cubicBezTo>
                  <a:pt x="209258" y="56495"/>
                  <a:pt x="171809" y="51396"/>
                  <a:pt x="141249" y="44605"/>
                </a:cubicBezTo>
                <a:cubicBezTo>
                  <a:pt x="88953" y="32984"/>
                  <a:pt x="132676" y="42156"/>
                  <a:pt x="89210" y="29737"/>
                </a:cubicBezTo>
                <a:cubicBezTo>
                  <a:pt x="79386" y="26930"/>
                  <a:pt x="69259" y="25239"/>
                  <a:pt x="59473" y="22303"/>
                </a:cubicBezTo>
                <a:cubicBezTo>
                  <a:pt x="17927" y="9839"/>
                  <a:pt x="25947" y="129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2009078" y="2416099"/>
            <a:ext cx="297366" cy="170985"/>
          </a:xfrm>
          <a:custGeom>
            <a:avLst/>
            <a:gdLst>
              <a:gd name="connsiteX0" fmla="*/ 7434 w 297366"/>
              <a:gd name="connsiteY0" fmla="*/ 0 h 170985"/>
              <a:gd name="connsiteX1" fmla="*/ 0 w 297366"/>
              <a:gd name="connsiteY1" fmla="*/ 111512 h 170985"/>
              <a:gd name="connsiteX2" fmla="*/ 7434 w 297366"/>
              <a:gd name="connsiteY2" fmla="*/ 148682 h 170985"/>
              <a:gd name="connsiteX3" fmla="*/ 29737 w 297366"/>
              <a:gd name="connsiteY3" fmla="*/ 156117 h 170985"/>
              <a:gd name="connsiteX4" fmla="*/ 193288 w 297366"/>
              <a:gd name="connsiteY4" fmla="*/ 163551 h 170985"/>
              <a:gd name="connsiteX5" fmla="*/ 297366 w 297366"/>
              <a:gd name="connsiteY5" fmla="*/ 170985 h 17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366" h="170985">
                <a:moveTo>
                  <a:pt x="7434" y="0"/>
                </a:moveTo>
                <a:cubicBezTo>
                  <a:pt x="4956" y="37171"/>
                  <a:pt x="0" y="74259"/>
                  <a:pt x="0" y="111512"/>
                </a:cubicBezTo>
                <a:cubicBezTo>
                  <a:pt x="0" y="124147"/>
                  <a:pt x="425" y="138169"/>
                  <a:pt x="7434" y="148682"/>
                </a:cubicBezTo>
                <a:cubicBezTo>
                  <a:pt x="11781" y="155202"/>
                  <a:pt x="21925" y="155492"/>
                  <a:pt x="29737" y="156117"/>
                </a:cubicBezTo>
                <a:cubicBezTo>
                  <a:pt x="84136" y="160469"/>
                  <a:pt x="138804" y="160438"/>
                  <a:pt x="193288" y="163551"/>
                </a:cubicBezTo>
                <a:cubicBezTo>
                  <a:pt x="326711" y="171175"/>
                  <a:pt x="254991" y="170985"/>
                  <a:pt x="297366" y="1709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2291577" y="1984917"/>
            <a:ext cx="1308409" cy="609600"/>
          </a:xfrm>
          <a:custGeom>
            <a:avLst/>
            <a:gdLst>
              <a:gd name="connsiteX0" fmla="*/ 0 w 1308409"/>
              <a:gd name="connsiteY0" fmla="*/ 609600 h 609600"/>
              <a:gd name="connsiteX1" fmla="*/ 59473 w 1308409"/>
              <a:gd name="connsiteY1" fmla="*/ 594732 h 609600"/>
              <a:gd name="connsiteX2" fmla="*/ 118946 w 1308409"/>
              <a:gd name="connsiteY2" fmla="*/ 579863 h 609600"/>
              <a:gd name="connsiteX3" fmla="*/ 141248 w 1308409"/>
              <a:gd name="connsiteY3" fmla="*/ 572429 h 609600"/>
              <a:gd name="connsiteX4" fmla="*/ 170985 w 1308409"/>
              <a:gd name="connsiteY4" fmla="*/ 564995 h 609600"/>
              <a:gd name="connsiteX5" fmla="*/ 215590 w 1308409"/>
              <a:gd name="connsiteY5" fmla="*/ 550127 h 609600"/>
              <a:gd name="connsiteX6" fmla="*/ 282497 w 1308409"/>
              <a:gd name="connsiteY6" fmla="*/ 520390 h 609600"/>
              <a:gd name="connsiteX7" fmla="*/ 304800 w 1308409"/>
              <a:gd name="connsiteY7" fmla="*/ 512956 h 609600"/>
              <a:gd name="connsiteX8" fmla="*/ 371707 w 1308409"/>
              <a:gd name="connsiteY8" fmla="*/ 483220 h 609600"/>
              <a:gd name="connsiteX9" fmla="*/ 446048 w 1308409"/>
              <a:gd name="connsiteY9" fmla="*/ 460917 h 609600"/>
              <a:gd name="connsiteX10" fmla="*/ 468351 w 1308409"/>
              <a:gd name="connsiteY10" fmla="*/ 446049 h 609600"/>
              <a:gd name="connsiteX11" fmla="*/ 512956 w 1308409"/>
              <a:gd name="connsiteY11" fmla="*/ 431181 h 609600"/>
              <a:gd name="connsiteX12" fmla="*/ 535258 w 1308409"/>
              <a:gd name="connsiteY12" fmla="*/ 423746 h 609600"/>
              <a:gd name="connsiteX13" fmla="*/ 564995 w 1308409"/>
              <a:gd name="connsiteY13" fmla="*/ 408878 h 609600"/>
              <a:gd name="connsiteX14" fmla="*/ 594731 w 1308409"/>
              <a:gd name="connsiteY14" fmla="*/ 401444 h 609600"/>
              <a:gd name="connsiteX15" fmla="*/ 654204 w 1308409"/>
              <a:gd name="connsiteY15" fmla="*/ 371707 h 609600"/>
              <a:gd name="connsiteX16" fmla="*/ 683941 w 1308409"/>
              <a:gd name="connsiteY16" fmla="*/ 356839 h 609600"/>
              <a:gd name="connsiteX17" fmla="*/ 728546 w 1308409"/>
              <a:gd name="connsiteY17" fmla="*/ 341971 h 609600"/>
              <a:gd name="connsiteX18" fmla="*/ 773151 w 1308409"/>
              <a:gd name="connsiteY18" fmla="*/ 319668 h 609600"/>
              <a:gd name="connsiteX19" fmla="*/ 817756 w 1308409"/>
              <a:gd name="connsiteY19" fmla="*/ 297366 h 609600"/>
              <a:gd name="connsiteX20" fmla="*/ 862361 w 1308409"/>
              <a:gd name="connsiteY20" fmla="*/ 267629 h 609600"/>
              <a:gd name="connsiteX21" fmla="*/ 884663 w 1308409"/>
              <a:gd name="connsiteY21" fmla="*/ 252761 h 609600"/>
              <a:gd name="connsiteX22" fmla="*/ 906965 w 1308409"/>
              <a:gd name="connsiteY22" fmla="*/ 245327 h 609600"/>
              <a:gd name="connsiteX23" fmla="*/ 959004 w 1308409"/>
              <a:gd name="connsiteY23" fmla="*/ 215590 h 609600"/>
              <a:gd name="connsiteX24" fmla="*/ 973873 w 1308409"/>
              <a:gd name="connsiteY24" fmla="*/ 200722 h 609600"/>
              <a:gd name="connsiteX25" fmla="*/ 996175 w 1308409"/>
              <a:gd name="connsiteY25" fmla="*/ 193288 h 609600"/>
              <a:gd name="connsiteX26" fmla="*/ 1063083 w 1308409"/>
              <a:gd name="connsiteY26" fmla="*/ 156117 h 609600"/>
              <a:gd name="connsiteX27" fmla="*/ 1107687 w 1308409"/>
              <a:gd name="connsiteY27" fmla="*/ 126381 h 609600"/>
              <a:gd name="connsiteX28" fmla="*/ 1129990 w 1308409"/>
              <a:gd name="connsiteY28" fmla="*/ 111512 h 609600"/>
              <a:gd name="connsiteX29" fmla="*/ 1152292 w 1308409"/>
              <a:gd name="connsiteY29" fmla="*/ 104078 h 609600"/>
              <a:gd name="connsiteX30" fmla="*/ 1189463 w 1308409"/>
              <a:gd name="connsiteY30" fmla="*/ 74342 h 609600"/>
              <a:gd name="connsiteX31" fmla="*/ 1211765 w 1308409"/>
              <a:gd name="connsiteY31" fmla="*/ 66907 h 609600"/>
              <a:gd name="connsiteX32" fmla="*/ 1263804 w 1308409"/>
              <a:gd name="connsiteY32" fmla="*/ 29737 h 609600"/>
              <a:gd name="connsiteX33" fmla="*/ 1308409 w 1308409"/>
              <a:gd name="connsiteY3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08409" h="609600">
                <a:moveTo>
                  <a:pt x="0" y="609600"/>
                </a:moveTo>
                <a:cubicBezTo>
                  <a:pt x="90909" y="591418"/>
                  <a:pt x="-3380" y="611874"/>
                  <a:pt x="59473" y="594732"/>
                </a:cubicBezTo>
                <a:cubicBezTo>
                  <a:pt x="79187" y="589355"/>
                  <a:pt x="99560" y="586325"/>
                  <a:pt x="118946" y="579863"/>
                </a:cubicBezTo>
                <a:cubicBezTo>
                  <a:pt x="126380" y="577385"/>
                  <a:pt x="133713" y="574582"/>
                  <a:pt x="141248" y="572429"/>
                </a:cubicBezTo>
                <a:cubicBezTo>
                  <a:pt x="151072" y="569622"/>
                  <a:pt x="161199" y="567931"/>
                  <a:pt x="170985" y="564995"/>
                </a:cubicBezTo>
                <a:cubicBezTo>
                  <a:pt x="185997" y="560492"/>
                  <a:pt x="215590" y="550127"/>
                  <a:pt x="215590" y="550127"/>
                </a:cubicBezTo>
                <a:cubicBezTo>
                  <a:pt x="250932" y="526566"/>
                  <a:pt x="229418" y="538083"/>
                  <a:pt x="282497" y="520390"/>
                </a:cubicBezTo>
                <a:lnTo>
                  <a:pt x="304800" y="512956"/>
                </a:lnTo>
                <a:cubicBezTo>
                  <a:pt x="334092" y="493428"/>
                  <a:pt x="329239" y="493838"/>
                  <a:pt x="371707" y="483220"/>
                </a:cubicBezTo>
                <a:cubicBezTo>
                  <a:pt x="388328" y="479064"/>
                  <a:pt x="435190" y="468155"/>
                  <a:pt x="446048" y="460917"/>
                </a:cubicBezTo>
                <a:cubicBezTo>
                  <a:pt x="453482" y="455961"/>
                  <a:pt x="460186" y="449678"/>
                  <a:pt x="468351" y="446049"/>
                </a:cubicBezTo>
                <a:cubicBezTo>
                  <a:pt x="482673" y="439684"/>
                  <a:pt x="498088" y="436137"/>
                  <a:pt x="512956" y="431181"/>
                </a:cubicBezTo>
                <a:cubicBezTo>
                  <a:pt x="520390" y="428703"/>
                  <a:pt x="528249" y="427250"/>
                  <a:pt x="535258" y="423746"/>
                </a:cubicBezTo>
                <a:cubicBezTo>
                  <a:pt x="545170" y="418790"/>
                  <a:pt x="554618" y="412769"/>
                  <a:pt x="564995" y="408878"/>
                </a:cubicBezTo>
                <a:cubicBezTo>
                  <a:pt x="574562" y="405291"/>
                  <a:pt x="585300" y="405374"/>
                  <a:pt x="594731" y="401444"/>
                </a:cubicBezTo>
                <a:cubicBezTo>
                  <a:pt x="615190" y="392919"/>
                  <a:pt x="634380" y="381619"/>
                  <a:pt x="654204" y="371707"/>
                </a:cubicBezTo>
                <a:cubicBezTo>
                  <a:pt x="664116" y="366751"/>
                  <a:pt x="673427" y="360343"/>
                  <a:pt x="683941" y="356839"/>
                </a:cubicBezTo>
                <a:cubicBezTo>
                  <a:pt x="698809" y="351883"/>
                  <a:pt x="715506" y="350665"/>
                  <a:pt x="728546" y="341971"/>
                </a:cubicBezTo>
                <a:cubicBezTo>
                  <a:pt x="792458" y="299363"/>
                  <a:pt x="711594" y="350447"/>
                  <a:pt x="773151" y="319668"/>
                </a:cubicBezTo>
                <a:cubicBezTo>
                  <a:pt x="830789" y="290848"/>
                  <a:pt x="761703" y="316050"/>
                  <a:pt x="817756" y="297366"/>
                </a:cubicBezTo>
                <a:lnTo>
                  <a:pt x="862361" y="267629"/>
                </a:lnTo>
                <a:cubicBezTo>
                  <a:pt x="869795" y="262673"/>
                  <a:pt x="876187" y="255586"/>
                  <a:pt x="884663" y="252761"/>
                </a:cubicBezTo>
                <a:lnTo>
                  <a:pt x="906965" y="245327"/>
                </a:lnTo>
                <a:cubicBezTo>
                  <a:pt x="957039" y="195253"/>
                  <a:pt x="899102" y="245541"/>
                  <a:pt x="959004" y="215590"/>
                </a:cubicBezTo>
                <a:cubicBezTo>
                  <a:pt x="965273" y="212456"/>
                  <a:pt x="967863" y="204328"/>
                  <a:pt x="973873" y="200722"/>
                </a:cubicBezTo>
                <a:cubicBezTo>
                  <a:pt x="980592" y="196690"/>
                  <a:pt x="989325" y="197094"/>
                  <a:pt x="996175" y="193288"/>
                </a:cubicBezTo>
                <a:cubicBezTo>
                  <a:pt x="1072861" y="150684"/>
                  <a:pt x="1012618" y="172938"/>
                  <a:pt x="1063083" y="156117"/>
                </a:cubicBezTo>
                <a:lnTo>
                  <a:pt x="1107687" y="126381"/>
                </a:lnTo>
                <a:cubicBezTo>
                  <a:pt x="1115121" y="121425"/>
                  <a:pt x="1121513" y="114338"/>
                  <a:pt x="1129990" y="111512"/>
                </a:cubicBezTo>
                <a:lnTo>
                  <a:pt x="1152292" y="104078"/>
                </a:lnTo>
                <a:cubicBezTo>
                  <a:pt x="1166122" y="90249"/>
                  <a:pt x="1170707" y="83720"/>
                  <a:pt x="1189463" y="74342"/>
                </a:cubicBezTo>
                <a:cubicBezTo>
                  <a:pt x="1196472" y="70837"/>
                  <a:pt x="1204756" y="70412"/>
                  <a:pt x="1211765" y="66907"/>
                </a:cubicBezTo>
                <a:cubicBezTo>
                  <a:pt x="1223855" y="60862"/>
                  <a:pt x="1255378" y="35635"/>
                  <a:pt x="1263804" y="29737"/>
                </a:cubicBezTo>
                <a:cubicBezTo>
                  <a:pt x="1278443" y="19489"/>
                  <a:pt x="1308409" y="0"/>
                  <a:pt x="130840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3592551" y="1702420"/>
            <a:ext cx="289932" cy="304800"/>
          </a:xfrm>
          <a:custGeom>
            <a:avLst/>
            <a:gdLst>
              <a:gd name="connsiteX0" fmla="*/ 0 w 289932"/>
              <a:gd name="connsiteY0" fmla="*/ 297365 h 304800"/>
              <a:gd name="connsiteX1" fmla="*/ 7434 w 289932"/>
              <a:gd name="connsiteY1" fmla="*/ 260195 h 304800"/>
              <a:gd name="connsiteX2" fmla="*/ 14869 w 289932"/>
              <a:gd name="connsiteY2" fmla="*/ 230458 h 304800"/>
              <a:gd name="connsiteX3" fmla="*/ 22303 w 289932"/>
              <a:gd name="connsiteY3" fmla="*/ 170985 h 304800"/>
              <a:gd name="connsiteX4" fmla="*/ 29737 w 289932"/>
              <a:gd name="connsiteY4" fmla="*/ 126380 h 304800"/>
              <a:gd name="connsiteX5" fmla="*/ 37171 w 289932"/>
              <a:gd name="connsiteY5" fmla="*/ 89209 h 304800"/>
              <a:gd name="connsiteX6" fmla="*/ 52039 w 289932"/>
              <a:gd name="connsiteY6" fmla="*/ 44604 h 304800"/>
              <a:gd name="connsiteX7" fmla="*/ 59473 w 289932"/>
              <a:gd name="connsiteY7" fmla="*/ 22302 h 304800"/>
              <a:gd name="connsiteX8" fmla="*/ 66908 w 289932"/>
              <a:gd name="connsiteY8" fmla="*/ 0 h 304800"/>
              <a:gd name="connsiteX9" fmla="*/ 104078 w 289932"/>
              <a:gd name="connsiteY9" fmla="*/ 52039 h 304800"/>
              <a:gd name="connsiteX10" fmla="*/ 111512 w 289932"/>
              <a:gd name="connsiteY10" fmla="*/ 74341 h 304800"/>
              <a:gd name="connsiteX11" fmla="*/ 118947 w 289932"/>
              <a:gd name="connsiteY11" fmla="*/ 185853 h 304800"/>
              <a:gd name="connsiteX12" fmla="*/ 126381 w 289932"/>
              <a:gd name="connsiteY12" fmla="*/ 208156 h 304800"/>
              <a:gd name="connsiteX13" fmla="*/ 170986 w 289932"/>
              <a:gd name="connsiteY13" fmla="*/ 223024 h 304800"/>
              <a:gd name="connsiteX14" fmla="*/ 215590 w 289932"/>
              <a:gd name="connsiteY14" fmla="*/ 252760 h 304800"/>
              <a:gd name="connsiteX15" fmla="*/ 260195 w 289932"/>
              <a:gd name="connsiteY15" fmla="*/ 275063 h 304800"/>
              <a:gd name="connsiteX16" fmla="*/ 289932 w 289932"/>
              <a:gd name="connsiteY16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9932" h="304800">
                <a:moveTo>
                  <a:pt x="0" y="297365"/>
                </a:moveTo>
                <a:cubicBezTo>
                  <a:pt x="2478" y="284975"/>
                  <a:pt x="4693" y="272529"/>
                  <a:pt x="7434" y="260195"/>
                </a:cubicBezTo>
                <a:cubicBezTo>
                  <a:pt x="9651" y="250221"/>
                  <a:pt x="13189" y="240536"/>
                  <a:pt x="14869" y="230458"/>
                </a:cubicBezTo>
                <a:cubicBezTo>
                  <a:pt x="18154" y="210751"/>
                  <a:pt x="19478" y="190763"/>
                  <a:pt x="22303" y="170985"/>
                </a:cubicBezTo>
                <a:cubicBezTo>
                  <a:pt x="24435" y="156063"/>
                  <a:pt x="27041" y="141210"/>
                  <a:pt x="29737" y="126380"/>
                </a:cubicBezTo>
                <a:cubicBezTo>
                  <a:pt x="31997" y="113948"/>
                  <a:pt x="33846" y="101399"/>
                  <a:pt x="37171" y="89209"/>
                </a:cubicBezTo>
                <a:cubicBezTo>
                  <a:pt x="41295" y="74089"/>
                  <a:pt x="47083" y="59472"/>
                  <a:pt x="52039" y="44604"/>
                </a:cubicBezTo>
                <a:lnTo>
                  <a:pt x="59473" y="22302"/>
                </a:lnTo>
                <a:lnTo>
                  <a:pt x="66908" y="0"/>
                </a:lnTo>
                <a:cubicBezTo>
                  <a:pt x="104078" y="12390"/>
                  <a:pt x="86732" y="0"/>
                  <a:pt x="104078" y="52039"/>
                </a:cubicBezTo>
                <a:lnTo>
                  <a:pt x="111512" y="74341"/>
                </a:lnTo>
                <a:cubicBezTo>
                  <a:pt x="113990" y="111512"/>
                  <a:pt x="114833" y="148828"/>
                  <a:pt x="118947" y="185853"/>
                </a:cubicBezTo>
                <a:cubicBezTo>
                  <a:pt x="119812" y="193642"/>
                  <a:pt x="120004" y="203601"/>
                  <a:pt x="126381" y="208156"/>
                </a:cubicBezTo>
                <a:cubicBezTo>
                  <a:pt x="139134" y="217266"/>
                  <a:pt x="170986" y="223024"/>
                  <a:pt x="170986" y="223024"/>
                </a:cubicBezTo>
                <a:cubicBezTo>
                  <a:pt x="185854" y="232936"/>
                  <a:pt x="198638" y="247109"/>
                  <a:pt x="215590" y="252760"/>
                </a:cubicBezTo>
                <a:cubicBezTo>
                  <a:pt x="237176" y="259956"/>
                  <a:pt x="241854" y="259342"/>
                  <a:pt x="260195" y="275063"/>
                </a:cubicBezTo>
                <a:cubicBezTo>
                  <a:pt x="270838" y="284186"/>
                  <a:pt x="289932" y="304800"/>
                  <a:pt x="289932" y="3048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2083420" y="1546302"/>
            <a:ext cx="2034008" cy="2029522"/>
          </a:xfrm>
          <a:custGeom>
            <a:avLst/>
            <a:gdLst>
              <a:gd name="connsiteX0" fmla="*/ 1635512 w 2034008"/>
              <a:gd name="connsiteY0" fmla="*/ 319669 h 2029522"/>
              <a:gd name="connsiteX1" fmla="*/ 1665248 w 2034008"/>
              <a:gd name="connsiteY1" fmla="*/ 200722 h 2029522"/>
              <a:gd name="connsiteX2" fmla="*/ 1672682 w 2034008"/>
              <a:gd name="connsiteY2" fmla="*/ 156118 h 2029522"/>
              <a:gd name="connsiteX3" fmla="*/ 1680117 w 2034008"/>
              <a:gd name="connsiteY3" fmla="*/ 96644 h 2029522"/>
              <a:gd name="connsiteX4" fmla="*/ 1702419 w 2034008"/>
              <a:gd name="connsiteY4" fmla="*/ 14869 h 2029522"/>
              <a:gd name="connsiteX5" fmla="*/ 1717287 w 2034008"/>
              <a:gd name="connsiteY5" fmla="*/ 0 h 2029522"/>
              <a:gd name="connsiteX6" fmla="*/ 1747024 w 2034008"/>
              <a:gd name="connsiteY6" fmla="*/ 7435 h 2029522"/>
              <a:gd name="connsiteX7" fmla="*/ 1754458 w 2034008"/>
              <a:gd name="connsiteY7" fmla="*/ 29737 h 2029522"/>
              <a:gd name="connsiteX8" fmla="*/ 1769326 w 2034008"/>
              <a:gd name="connsiteY8" fmla="*/ 59474 h 2029522"/>
              <a:gd name="connsiteX9" fmla="*/ 1776760 w 2034008"/>
              <a:gd name="connsiteY9" fmla="*/ 185854 h 2029522"/>
              <a:gd name="connsiteX10" fmla="*/ 1784195 w 2034008"/>
              <a:gd name="connsiteY10" fmla="*/ 163552 h 2029522"/>
              <a:gd name="connsiteX11" fmla="*/ 1799063 w 2034008"/>
              <a:gd name="connsiteY11" fmla="*/ 141249 h 2029522"/>
              <a:gd name="connsiteX12" fmla="*/ 1806497 w 2034008"/>
              <a:gd name="connsiteY12" fmla="*/ 118947 h 2029522"/>
              <a:gd name="connsiteX13" fmla="*/ 1821365 w 2034008"/>
              <a:gd name="connsiteY13" fmla="*/ 96644 h 2029522"/>
              <a:gd name="connsiteX14" fmla="*/ 1836234 w 2034008"/>
              <a:gd name="connsiteY14" fmla="*/ 52039 h 2029522"/>
              <a:gd name="connsiteX15" fmla="*/ 1865970 w 2034008"/>
              <a:gd name="connsiteY15" fmla="*/ 7435 h 2029522"/>
              <a:gd name="connsiteX16" fmla="*/ 1895707 w 2034008"/>
              <a:gd name="connsiteY16" fmla="*/ 14869 h 2029522"/>
              <a:gd name="connsiteX17" fmla="*/ 1903141 w 2034008"/>
              <a:gd name="connsiteY17" fmla="*/ 37171 h 2029522"/>
              <a:gd name="connsiteX18" fmla="*/ 1888273 w 2034008"/>
              <a:gd name="connsiteY18" fmla="*/ 133815 h 2029522"/>
              <a:gd name="connsiteX19" fmla="*/ 1865970 w 2034008"/>
              <a:gd name="connsiteY19" fmla="*/ 215591 h 2029522"/>
              <a:gd name="connsiteX20" fmla="*/ 1843668 w 2034008"/>
              <a:gd name="connsiteY20" fmla="*/ 282498 h 2029522"/>
              <a:gd name="connsiteX21" fmla="*/ 1836234 w 2034008"/>
              <a:gd name="connsiteY21" fmla="*/ 304800 h 2029522"/>
              <a:gd name="connsiteX22" fmla="*/ 1858536 w 2034008"/>
              <a:gd name="connsiteY22" fmla="*/ 297366 h 2029522"/>
              <a:gd name="connsiteX23" fmla="*/ 1880839 w 2034008"/>
              <a:gd name="connsiteY23" fmla="*/ 252761 h 2029522"/>
              <a:gd name="connsiteX24" fmla="*/ 1895707 w 2034008"/>
              <a:gd name="connsiteY24" fmla="*/ 230459 h 2029522"/>
              <a:gd name="connsiteX25" fmla="*/ 1918009 w 2034008"/>
              <a:gd name="connsiteY25" fmla="*/ 193288 h 2029522"/>
              <a:gd name="connsiteX26" fmla="*/ 1940312 w 2034008"/>
              <a:gd name="connsiteY26" fmla="*/ 148683 h 2029522"/>
              <a:gd name="connsiteX27" fmla="*/ 1947746 w 2034008"/>
              <a:gd name="connsiteY27" fmla="*/ 126381 h 2029522"/>
              <a:gd name="connsiteX28" fmla="*/ 1970048 w 2034008"/>
              <a:gd name="connsiteY28" fmla="*/ 118947 h 2029522"/>
              <a:gd name="connsiteX29" fmla="*/ 2029521 w 2034008"/>
              <a:gd name="connsiteY29" fmla="*/ 126381 h 2029522"/>
              <a:gd name="connsiteX30" fmla="*/ 2022087 w 2034008"/>
              <a:gd name="connsiteY30" fmla="*/ 185854 h 2029522"/>
              <a:gd name="connsiteX31" fmla="*/ 1999785 w 2034008"/>
              <a:gd name="connsiteY31" fmla="*/ 260196 h 2029522"/>
              <a:gd name="connsiteX32" fmla="*/ 1984917 w 2034008"/>
              <a:gd name="connsiteY32" fmla="*/ 304800 h 2029522"/>
              <a:gd name="connsiteX33" fmla="*/ 1962614 w 2034008"/>
              <a:gd name="connsiteY33" fmla="*/ 371708 h 2029522"/>
              <a:gd name="connsiteX34" fmla="*/ 1955180 w 2034008"/>
              <a:gd name="connsiteY34" fmla="*/ 394010 h 2029522"/>
              <a:gd name="connsiteX35" fmla="*/ 1947746 w 2034008"/>
              <a:gd name="connsiteY35" fmla="*/ 416313 h 2029522"/>
              <a:gd name="connsiteX36" fmla="*/ 1984917 w 2034008"/>
              <a:gd name="connsiteY36" fmla="*/ 371708 h 2029522"/>
              <a:gd name="connsiteX37" fmla="*/ 2007219 w 2034008"/>
              <a:gd name="connsiteY37" fmla="*/ 364274 h 2029522"/>
              <a:gd name="connsiteX38" fmla="*/ 2022087 w 2034008"/>
              <a:gd name="connsiteY38" fmla="*/ 386576 h 2029522"/>
              <a:gd name="connsiteX39" fmla="*/ 2014653 w 2034008"/>
              <a:gd name="connsiteY39" fmla="*/ 431181 h 2029522"/>
              <a:gd name="connsiteX40" fmla="*/ 1984917 w 2034008"/>
              <a:gd name="connsiteY40" fmla="*/ 498088 h 2029522"/>
              <a:gd name="connsiteX41" fmla="*/ 1970048 w 2034008"/>
              <a:gd name="connsiteY41" fmla="*/ 512957 h 2029522"/>
              <a:gd name="connsiteX42" fmla="*/ 1947746 w 2034008"/>
              <a:gd name="connsiteY42" fmla="*/ 557561 h 2029522"/>
              <a:gd name="connsiteX43" fmla="*/ 1918009 w 2034008"/>
              <a:gd name="connsiteY43" fmla="*/ 587298 h 2029522"/>
              <a:gd name="connsiteX44" fmla="*/ 1895707 w 2034008"/>
              <a:gd name="connsiteY44" fmla="*/ 624469 h 2029522"/>
              <a:gd name="connsiteX45" fmla="*/ 1880839 w 2034008"/>
              <a:gd name="connsiteY45" fmla="*/ 646771 h 2029522"/>
              <a:gd name="connsiteX46" fmla="*/ 1828800 w 2034008"/>
              <a:gd name="connsiteY46" fmla="*/ 691376 h 2029522"/>
              <a:gd name="connsiteX47" fmla="*/ 1784195 w 2034008"/>
              <a:gd name="connsiteY47" fmla="*/ 706244 h 2029522"/>
              <a:gd name="connsiteX48" fmla="*/ 1761892 w 2034008"/>
              <a:gd name="connsiteY48" fmla="*/ 713678 h 2029522"/>
              <a:gd name="connsiteX49" fmla="*/ 1724721 w 2034008"/>
              <a:gd name="connsiteY49" fmla="*/ 721113 h 2029522"/>
              <a:gd name="connsiteX50" fmla="*/ 1680117 w 2034008"/>
              <a:gd name="connsiteY50" fmla="*/ 735981 h 2029522"/>
              <a:gd name="connsiteX51" fmla="*/ 1650380 w 2034008"/>
              <a:gd name="connsiteY51" fmla="*/ 743415 h 2029522"/>
              <a:gd name="connsiteX52" fmla="*/ 1628078 w 2034008"/>
              <a:gd name="connsiteY52" fmla="*/ 758283 h 2029522"/>
              <a:gd name="connsiteX53" fmla="*/ 1613209 w 2034008"/>
              <a:gd name="connsiteY53" fmla="*/ 773152 h 2029522"/>
              <a:gd name="connsiteX54" fmla="*/ 1590907 w 2034008"/>
              <a:gd name="connsiteY54" fmla="*/ 780586 h 2029522"/>
              <a:gd name="connsiteX55" fmla="*/ 1576039 w 2034008"/>
              <a:gd name="connsiteY55" fmla="*/ 802888 h 2029522"/>
              <a:gd name="connsiteX56" fmla="*/ 1531434 w 2034008"/>
              <a:gd name="connsiteY56" fmla="*/ 832625 h 2029522"/>
              <a:gd name="connsiteX57" fmla="*/ 1501697 w 2034008"/>
              <a:gd name="connsiteY57" fmla="*/ 869796 h 2029522"/>
              <a:gd name="connsiteX58" fmla="*/ 1479395 w 2034008"/>
              <a:gd name="connsiteY58" fmla="*/ 884664 h 2029522"/>
              <a:gd name="connsiteX59" fmla="*/ 1464526 w 2034008"/>
              <a:gd name="connsiteY59" fmla="*/ 899532 h 2029522"/>
              <a:gd name="connsiteX60" fmla="*/ 1442224 w 2034008"/>
              <a:gd name="connsiteY60" fmla="*/ 914400 h 2029522"/>
              <a:gd name="connsiteX61" fmla="*/ 1427356 w 2034008"/>
              <a:gd name="connsiteY61" fmla="*/ 929269 h 2029522"/>
              <a:gd name="connsiteX62" fmla="*/ 1382751 w 2034008"/>
              <a:gd name="connsiteY62" fmla="*/ 959005 h 2029522"/>
              <a:gd name="connsiteX63" fmla="*/ 1338146 w 2034008"/>
              <a:gd name="connsiteY63" fmla="*/ 988742 h 2029522"/>
              <a:gd name="connsiteX64" fmla="*/ 1315843 w 2034008"/>
              <a:gd name="connsiteY64" fmla="*/ 1003610 h 2029522"/>
              <a:gd name="connsiteX65" fmla="*/ 1278673 w 2034008"/>
              <a:gd name="connsiteY65" fmla="*/ 1040781 h 2029522"/>
              <a:gd name="connsiteX66" fmla="*/ 1226634 w 2034008"/>
              <a:gd name="connsiteY66" fmla="*/ 1077952 h 2029522"/>
              <a:gd name="connsiteX67" fmla="*/ 1189463 w 2034008"/>
              <a:gd name="connsiteY67" fmla="*/ 1107688 h 2029522"/>
              <a:gd name="connsiteX68" fmla="*/ 1159726 w 2034008"/>
              <a:gd name="connsiteY68" fmla="*/ 1137425 h 2029522"/>
              <a:gd name="connsiteX69" fmla="*/ 1115121 w 2034008"/>
              <a:gd name="connsiteY69" fmla="*/ 1159727 h 2029522"/>
              <a:gd name="connsiteX70" fmla="*/ 1070517 w 2034008"/>
              <a:gd name="connsiteY70" fmla="*/ 1174596 h 2029522"/>
              <a:gd name="connsiteX71" fmla="*/ 973873 w 2034008"/>
              <a:gd name="connsiteY71" fmla="*/ 1211766 h 2029522"/>
              <a:gd name="connsiteX72" fmla="*/ 906965 w 2034008"/>
              <a:gd name="connsiteY72" fmla="*/ 1241503 h 2029522"/>
              <a:gd name="connsiteX73" fmla="*/ 884663 w 2034008"/>
              <a:gd name="connsiteY73" fmla="*/ 1248937 h 2029522"/>
              <a:gd name="connsiteX74" fmla="*/ 862360 w 2034008"/>
              <a:gd name="connsiteY74" fmla="*/ 1256371 h 2029522"/>
              <a:gd name="connsiteX75" fmla="*/ 817756 w 2034008"/>
              <a:gd name="connsiteY75" fmla="*/ 1278674 h 2029522"/>
              <a:gd name="connsiteX76" fmla="*/ 795453 w 2034008"/>
              <a:gd name="connsiteY76" fmla="*/ 1293542 h 2029522"/>
              <a:gd name="connsiteX77" fmla="*/ 750848 w 2034008"/>
              <a:gd name="connsiteY77" fmla="*/ 1308410 h 2029522"/>
              <a:gd name="connsiteX78" fmla="*/ 728546 w 2034008"/>
              <a:gd name="connsiteY78" fmla="*/ 1315844 h 2029522"/>
              <a:gd name="connsiteX79" fmla="*/ 713678 w 2034008"/>
              <a:gd name="connsiteY79" fmla="*/ 1330713 h 2029522"/>
              <a:gd name="connsiteX80" fmla="*/ 669073 w 2034008"/>
              <a:gd name="connsiteY80" fmla="*/ 1345581 h 2029522"/>
              <a:gd name="connsiteX81" fmla="*/ 609600 w 2034008"/>
              <a:gd name="connsiteY81" fmla="*/ 1375318 h 2029522"/>
              <a:gd name="connsiteX82" fmla="*/ 587297 w 2034008"/>
              <a:gd name="connsiteY82" fmla="*/ 1382752 h 2029522"/>
              <a:gd name="connsiteX83" fmla="*/ 564995 w 2034008"/>
              <a:gd name="connsiteY83" fmla="*/ 1397620 h 2029522"/>
              <a:gd name="connsiteX84" fmla="*/ 520390 w 2034008"/>
              <a:gd name="connsiteY84" fmla="*/ 1412488 h 2029522"/>
              <a:gd name="connsiteX85" fmla="*/ 453482 w 2034008"/>
              <a:gd name="connsiteY85" fmla="*/ 1442225 h 2029522"/>
              <a:gd name="connsiteX86" fmla="*/ 431180 w 2034008"/>
              <a:gd name="connsiteY86" fmla="*/ 1449659 h 2029522"/>
              <a:gd name="connsiteX87" fmla="*/ 408878 w 2034008"/>
              <a:gd name="connsiteY87" fmla="*/ 1457093 h 2029522"/>
              <a:gd name="connsiteX88" fmla="*/ 364273 w 2034008"/>
              <a:gd name="connsiteY88" fmla="*/ 1479396 h 2029522"/>
              <a:gd name="connsiteX89" fmla="*/ 341970 w 2034008"/>
              <a:gd name="connsiteY89" fmla="*/ 1494264 h 2029522"/>
              <a:gd name="connsiteX90" fmla="*/ 297365 w 2034008"/>
              <a:gd name="connsiteY90" fmla="*/ 1509132 h 2029522"/>
              <a:gd name="connsiteX91" fmla="*/ 275063 w 2034008"/>
              <a:gd name="connsiteY91" fmla="*/ 1516566 h 2029522"/>
              <a:gd name="connsiteX92" fmla="*/ 252760 w 2034008"/>
              <a:gd name="connsiteY92" fmla="*/ 1984918 h 2029522"/>
              <a:gd name="connsiteX93" fmla="*/ 245326 w 2034008"/>
              <a:gd name="connsiteY93" fmla="*/ 2014654 h 2029522"/>
              <a:gd name="connsiteX94" fmla="*/ 223024 w 2034008"/>
              <a:gd name="connsiteY94" fmla="*/ 2022088 h 2029522"/>
              <a:gd name="connsiteX95" fmla="*/ 193287 w 2034008"/>
              <a:gd name="connsiteY95" fmla="*/ 2029522 h 2029522"/>
              <a:gd name="connsiteX96" fmla="*/ 81775 w 2034008"/>
              <a:gd name="connsiteY96" fmla="*/ 2014654 h 2029522"/>
              <a:gd name="connsiteX97" fmla="*/ 0 w 2034008"/>
              <a:gd name="connsiteY97" fmla="*/ 2007220 h 202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034008" h="2029522">
                <a:moveTo>
                  <a:pt x="1635512" y="319669"/>
                </a:moveTo>
                <a:cubicBezTo>
                  <a:pt x="1677093" y="264226"/>
                  <a:pt x="1653473" y="306695"/>
                  <a:pt x="1665248" y="200722"/>
                </a:cubicBezTo>
                <a:cubicBezTo>
                  <a:pt x="1666913" y="185741"/>
                  <a:pt x="1670550" y="171040"/>
                  <a:pt x="1672682" y="156118"/>
                </a:cubicBezTo>
                <a:cubicBezTo>
                  <a:pt x="1675508" y="136340"/>
                  <a:pt x="1677079" y="116391"/>
                  <a:pt x="1680117" y="96644"/>
                </a:cubicBezTo>
                <a:cubicBezTo>
                  <a:pt x="1682229" y="82918"/>
                  <a:pt x="1693969" y="23319"/>
                  <a:pt x="1702419" y="14869"/>
                </a:cubicBezTo>
                <a:lnTo>
                  <a:pt x="1717287" y="0"/>
                </a:lnTo>
                <a:cubicBezTo>
                  <a:pt x="1727199" y="2478"/>
                  <a:pt x="1739046" y="1052"/>
                  <a:pt x="1747024" y="7435"/>
                </a:cubicBezTo>
                <a:cubicBezTo>
                  <a:pt x="1753143" y="12330"/>
                  <a:pt x="1751371" y="22534"/>
                  <a:pt x="1754458" y="29737"/>
                </a:cubicBezTo>
                <a:cubicBezTo>
                  <a:pt x="1758823" y="39923"/>
                  <a:pt x="1764370" y="49562"/>
                  <a:pt x="1769326" y="59474"/>
                </a:cubicBezTo>
                <a:cubicBezTo>
                  <a:pt x="1771804" y="101601"/>
                  <a:pt x="1770792" y="144079"/>
                  <a:pt x="1776760" y="185854"/>
                </a:cubicBezTo>
                <a:cubicBezTo>
                  <a:pt x="1777868" y="193611"/>
                  <a:pt x="1780690" y="170561"/>
                  <a:pt x="1784195" y="163552"/>
                </a:cubicBezTo>
                <a:cubicBezTo>
                  <a:pt x="1788191" y="155560"/>
                  <a:pt x="1795067" y="149241"/>
                  <a:pt x="1799063" y="141249"/>
                </a:cubicBezTo>
                <a:cubicBezTo>
                  <a:pt x="1802567" y="134240"/>
                  <a:pt x="1802993" y="125956"/>
                  <a:pt x="1806497" y="118947"/>
                </a:cubicBezTo>
                <a:cubicBezTo>
                  <a:pt x="1810493" y="110955"/>
                  <a:pt x="1817736" y="104809"/>
                  <a:pt x="1821365" y="96644"/>
                </a:cubicBezTo>
                <a:cubicBezTo>
                  <a:pt x="1827730" y="82322"/>
                  <a:pt x="1827540" y="65079"/>
                  <a:pt x="1836234" y="52039"/>
                </a:cubicBezTo>
                <a:lnTo>
                  <a:pt x="1865970" y="7435"/>
                </a:lnTo>
                <a:cubicBezTo>
                  <a:pt x="1875882" y="9913"/>
                  <a:pt x="1887728" y="8486"/>
                  <a:pt x="1895707" y="14869"/>
                </a:cubicBezTo>
                <a:cubicBezTo>
                  <a:pt x="1901826" y="19764"/>
                  <a:pt x="1903141" y="29335"/>
                  <a:pt x="1903141" y="37171"/>
                </a:cubicBezTo>
                <a:cubicBezTo>
                  <a:pt x="1903141" y="135114"/>
                  <a:pt x="1900998" y="82914"/>
                  <a:pt x="1888273" y="133815"/>
                </a:cubicBezTo>
                <a:cubicBezTo>
                  <a:pt x="1867258" y="217876"/>
                  <a:pt x="1897868" y="119901"/>
                  <a:pt x="1865970" y="215591"/>
                </a:cubicBezTo>
                <a:lnTo>
                  <a:pt x="1843668" y="282498"/>
                </a:lnTo>
                <a:cubicBezTo>
                  <a:pt x="1841190" y="289932"/>
                  <a:pt x="1828800" y="307278"/>
                  <a:pt x="1836234" y="304800"/>
                </a:cubicBezTo>
                <a:lnTo>
                  <a:pt x="1858536" y="297366"/>
                </a:lnTo>
                <a:cubicBezTo>
                  <a:pt x="1901144" y="233454"/>
                  <a:pt x="1850060" y="314318"/>
                  <a:pt x="1880839" y="252761"/>
                </a:cubicBezTo>
                <a:cubicBezTo>
                  <a:pt x="1884835" y="244770"/>
                  <a:pt x="1891711" y="238450"/>
                  <a:pt x="1895707" y="230459"/>
                </a:cubicBezTo>
                <a:cubicBezTo>
                  <a:pt x="1915009" y="191856"/>
                  <a:pt x="1888968" y="222331"/>
                  <a:pt x="1918009" y="193288"/>
                </a:cubicBezTo>
                <a:cubicBezTo>
                  <a:pt x="1936694" y="137232"/>
                  <a:pt x="1911489" y="206328"/>
                  <a:pt x="1940312" y="148683"/>
                </a:cubicBezTo>
                <a:cubicBezTo>
                  <a:pt x="1943816" y="141674"/>
                  <a:pt x="1942205" y="131922"/>
                  <a:pt x="1947746" y="126381"/>
                </a:cubicBezTo>
                <a:cubicBezTo>
                  <a:pt x="1953287" y="120840"/>
                  <a:pt x="1962614" y="121425"/>
                  <a:pt x="1970048" y="118947"/>
                </a:cubicBezTo>
                <a:cubicBezTo>
                  <a:pt x="1989872" y="121425"/>
                  <a:pt x="2017255" y="110611"/>
                  <a:pt x="2029521" y="126381"/>
                </a:cubicBezTo>
                <a:cubicBezTo>
                  <a:pt x="2041787" y="142151"/>
                  <a:pt x="2025371" y="166147"/>
                  <a:pt x="2022087" y="185854"/>
                </a:cubicBezTo>
                <a:cubicBezTo>
                  <a:pt x="2018342" y="208325"/>
                  <a:pt x="2006395" y="240365"/>
                  <a:pt x="1999785" y="260196"/>
                </a:cubicBezTo>
                <a:lnTo>
                  <a:pt x="1984917" y="304800"/>
                </a:lnTo>
                <a:lnTo>
                  <a:pt x="1962614" y="371708"/>
                </a:lnTo>
                <a:lnTo>
                  <a:pt x="1955180" y="394010"/>
                </a:lnTo>
                <a:cubicBezTo>
                  <a:pt x="1952702" y="401444"/>
                  <a:pt x="1943399" y="422833"/>
                  <a:pt x="1947746" y="416313"/>
                </a:cubicBezTo>
                <a:cubicBezTo>
                  <a:pt x="1958718" y="399854"/>
                  <a:pt x="1967742" y="383158"/>
                  <a:pt x="1984917" y="371708"/>
                </a:cubicBezTo>
                <a:cubicBezTo>
                  <a:pt x="1991437" y="367361"/>
                  <a:pt x="1999785" y="366752"/>
                  <a:pt x="2007219" y="364274"/>
                </a:cubicBezTo>
                <a:cubicBezTo>
                  <a:pt x="2012175" y="371708"/>
                  <a:pt x="2021100" y="377696"/>
                  <a:pt x="2022087" y="386576"/>
                </a:cubicBezTo>
                <a:cubicBezTo>
                  <a:pt x="2023752" y="401557"/>
                  <a:pt x="2018309" y="416558"/>
                  <a:pt x="2014653" y="431181"/>
                </a:cubicBezTo>
                <a:cubicBezTo>
                  <a:pt x="2007151" y="461190"/>
                  <a:pt x="2002669" y="475898"/>
                  <a:pt x="1984917" y="498088"/>
                </a:cubicBezTo>
                <a:cubicBezTo>
                  <a:pt x="1980538" y="503561"/>
                  <a:pt x="1975004" y="508001"/>
                  <a:pt x="1970048" y="512957"/>
                </a:cubicBezTo>
                <a:cubicBezTo>
                  <a:pt x="1962853" y="534543"/>
                  <a:pt x="1963467" y="539220"/>
                  <a:pt x="1947746" y="557561"/>
                </a:cubicBezTo>
                <a:cubicBezTo>
                  <a:pt x="1938623" y="568204"/>
                  <a:pt x="1918009" y="587298"/>
                  <a:pt x="1918009" y="587298"/>
                </a:cubicBezTo>
                <a:cubicBezTo>
                  <a:pt x="1905099" y="626027"/>
                  <a:pt x="1919031" y="595313"/>
                  <a:pt x="1895707" y="624469"/>
                </a:cubicBezTo>
                <a:cubicBezTo>
                  <a:pt x="1890126" y="631446"/>
                  <a:pt x="1886654" y="639987"/>
                  <a:pt x="1880839" y="646771"/>
                </a:cubicBezTo>
                <a:cubicBezTo>
                  <a:pt x="1869502" y="659997"/>
                  <a:pt x="1847012" y="683282"/>
                  <a:pt x="1828800" y="691376"/>
                </a:cubicBezTo>
                <a:cubicBezTo>
                  <a:pt x="1814478" y="697741"/>
                  <a:pt x="1799063" y="701288"/>
                  <a:pt x="1784195" y="706244"/>
                </a:cubicBezTo>
                <a:cubicBezTo>
                  <a:pt x="1776761" y="708722"/>
                  <a:pt x="1769576" y="712141"/>
                  <a:pt x="1761892" y="713678"/>
                </a:cubicBezTo>
                <a:cubicBezTo>
                  <a:pt x="1749502" y="716156"/>
                  <a:pt x="1736911" y="717788"/>
                  <a:pt x="1724721" y="721113"/>
                </a:cubicBezTo>
                <a:cubicBezTo>
                  <a:pt x="1709601" y="725237"/>
                  <a:pt x="1695321" y="732180"/>
                  <a:pt x="1680117" y="735981"/>
                </a:cubicBezTo>
                <a:lnTo>
                  <a:pt x="1650380" y="743415"/>
                </a:lnTo>
                <a:cubicBezTo>
                  <a:pt x="1642946" y="748371"/>
                  <a:pt x="1635055" y="752702"/>
                  <a:pt x="1628078" y="758283"/>
                </a:cubicBezTo>
                <a:cubicBezTo>
                  <a:pt x="1622605" y="762662"/>
                  <a:pt x="1619219" y="769546"/>
                  <a:pt x="1613209" y="773152"/>
                </a:cubicBezTo>
                <a:cubicBezTo>
                  <a:pt x="1606490" y="777184"/>
                  <a:pt x="1598341" y="778108"/>
                  <a:pt x="1590907" y="780586"/>
                </a:cubicBezTo>
                <a:cubicBezTo>
                  <a:pt x="1585951" y="788020"/>
                  <a:pt x="1582763" y="797005"/>
                  <a:pt x="1576039" y="802888"/>
                </a:cubicBezTo>
                <a:cubicBezTo>
                  <a:pt x="1562591" y="814655"/>
                  <a:pt x="1531434" y="832625"/>
                  <a:pt x="1531434" y="832625"/>
                </a:cubicBezTo>
                <a:cubicBezTo>
                  <a:pt x="1520396" y="849181"/>
                  <a:pt x="1516827" y="857691"/>
                  <a:pt x="1501697" y="869796"/>
                </a:cubicBezTo>
                <a:cubicBezTo>
                  <a:pt x="1494720" y="875377"/>
                  <a:pt x="1486372" y="879083"/>
                  <a:pt x="1479395" y="884664"/>
                </a:cubicBezTo>
                <a:cubicBezTo>
                  <a:pt x="1473922" y="889042"/>
                  <a:pt x="1469999" y="895154"/>
                  <a:pt x="1464526" y="899532"/>
                </a:cubicBezTo>
                <a:cubicBezTo>
                  <a:pt x="1457549" y="905113"/>
                  <a:pt x="1449201" y="908819"/>
                  <a:pt x="1442224" y="914400"/>
                </a:cubicBezTo>
                <a:cubicBezTo>
                  <a:pt x="1436751" y="918779"/>
                  <a:pt x="1432963" y="925064"/>
                  <a:pt x="1427356" y="929269"/>
                </a:cubicBezTo>
                <a:cubicBezTo>
                  <a:pt x="1413061" y="939991"/>
                  <a:pt x="1397619" y="949093"/>
                  <a:pt x="1382751" y="959005"/>
                </a:cubicBezTo>
                <a:lnTo>
                  <a:pt x="1338146" y="988742"/>
                </a:lnTo>
                <a:lnTo>
                  <a:pt x="1315843" y="1003610"/>
                </a:lnTo>
                <a:cubicBezTo>
                  <a:pt x="1287209" y="1046563"/>
                  <a:pt x="1317219" y="1007741"/>
                  <a:pt x="1278673" y="1040781"/>
                </a:cubicBezTo>
                <a:cubicBezTo>
                  <a:pt x="1233774" y="1079266"/>
                  <a:pt x="1267613" y="1064292"/>
                  <a:pt x="1226634" y="1077952"/>
                </a:cubicBezTo>
                <a:cubicBezTo>
                  <a:pt x="1176005" y="1128578"/>
                  <a:pt x="1255128" y="1051404"/>
                  <a:pt x="1189463" y="1107688"/>
                </a:cubicBezTo>
                <a:cubicBezTo>
                  <a:pt x="1178820" y="1116811"/>
                  <a:pt x="1173025" y="1132992"/>
                  <a:pt x="1159726" y="1137425"/>
                </a:cubicBezTo>
                <a:cubicBezTo>
                  <a:pt x="1078403" y="1164533"/>
                  <a:pt x="1201576" y="1121302"/>
                  <a:pt x="1115121" y="1159727"/>
                </a:cubicBezTo>
                <a:cubicBezTo>
                  <a:pt x="1100799" y="1166092"/>
                  <a:pt x="1084535" y="1167587"/>
                  <a:pt x="1070517" y="1174596"/>
                </a:cubicBezTo>
                <a:cubicBezTo>
                  <a:pt x="999742" y="1209983"/>
                  <a:pt x="1032777" y="1199985"/>
                  <a:pt x="973873" y="1211766"/>
                </a:cubicBezTo>
                <a:cubicBezTo>
                  <a:pt x="938530" y="1235329"/>
                  <a:pt x="960047" y="1223809"/>
                  <a:pt x="906965" y="1241503"/>
                </a:cubicBezTo>
                <a:lnTo>
                  <a:pt x="884663" y="1248937"/>
                </a:lnTo>
                <a:lnTo>
                  <a:pt x="862360" y="1256371"/>
                </a:lnTo>
                <a:cubicBezTo>
                  <a:pt x="798451" y="1298977"/>
                  <a:pt x="879308" y="1247897"/>
                  <a:pt x="817756" y="1278674"/>
                </a:cubicBezTo>
                <a:cubicBezTo>
                  <a:pt x="809764" y="1282670"/>
                  <a:pt x="803618" y="1289913"/>
                  <a:pt x="795453" y="1293542"/>
                </a:cubicBezTo>
                <a:cubicBezTo>
                  <a:pt x="781131" y="1299907"/>
                  <a:pt x="765716" y="1303454"/>
                  <a:pt x="750848" y="1308410"/>
                </a:cubicBezTo>
                <a:lnTo>
                  <a:pt x="728546" y="1315844"/>
                </a:lnTo>
                <a:cubicBezTo>
                  <a:pt x="723590" y="1320800"/>
                  <a:pt x="719947" y="1327578"/>
                  <a:pt x="713678" y="1330713"/>
                </a:cubicBezTo>
                <a:cubicBezTo>
                  <a:pt x="699660" y="1337722"/>
                  <a:pt x="669073" y="1345581"/>
                  <a:pt x="669073" y="1345581"/>
                </a:cubicBezTo>
                <a:cubicBezTo>
                  <a:pt x="643122" y="1371530"/>
                  <a:pt x="660852" y="1358233"/>
                  <a:pt x="609600" y="1375318"/>
                </a:cubicBezTo>
                <a:lnTo>
                  <a:pt x="587297" y="1382752"/>
                </a:lnTo>
                <a:cubicBezTo>
                  <a:pt x="579863" y="1387708"/>
                  <a:pt x="573160" y="1393991"/>
                  <a:pt x="564995" y="1397620"/>
                </a:cubicBezTo>
                <a:cubicBezTo>
                  <a:pt x="550673" y="1403985"/>
                  <a:pt x="520390" y="1412488"/>
                  <a:pt x="520390" y="1412488"/>
                </a:cubicBezTo>
                <a:cubicBezTo>
                  <a:pt x="485047" y="1436051"/>
                  <a:pt x="506564" y="1424531"/>
                  <a:pt x="453482" y="1442225"/>
                </a:cubicBezTo>
                <a:lnTo>
                  <a:pt x="431180" y="1449659"/>
                </a:lnTo>
                <a:cubicBezTo>
                  <a:pt x="423746" y="1452137"/>
                  <a:pt x="415398" y="1452746"/>
                  <a:pt x="408878" y="1457093"/>
                </a:cubicBezTo>
                <a:cubicBezTo>
                  <a:pt x="344960" y="1499703"/>
                  <a:pt x="425831" y="1448616"/>
                  <a:pt x="364273" y="1479396"/>
                </a:cubicBezTo>
                <a:cubicBezTo>
                  <a:pt x="356281" y="1483392"/>
                  <a:pt x="350135" y="1490635"/>
                  <a:pt x="341970" y="1494264"/>
                </a:cubicBezTo>
                <a:cubicBezTo>
                  <a:pt x="327648" y="1500629"/>
                  <a:pt x="312233" y="1504176"/>
                  <a:pt x="297365" y="1509132"/>
                </a:cubicBezTo>
                <a:lnTo>
                  <a:pt x="275063" y="1516566"/>
                </a:lnTo>
                <a:cubicBezTo>
                  <a:pt x="152981" y="1638657"/>
                  <a:pt x="267140" y="1517596"/>
                  <a:pt x="252760" y="1984918"/>
                </a:cubicBezTo>
                <a:cubicBezTo>
                  <a:pt x="252446" y="1995130"/>
                  <a:pt x="251709" y="2006676"/>
                  <a:pt x="245326" y="2014654"/>
                </a:cubicBezTo>
                <a:cubicBezTo>
                  <a:pt x="240431" y="2020773"/>
                  <a:pt x="230559" y="2019935"/>
                  <a:pt x="223024" y="2022088"/>
                </a:cubicBezTo>
                <a:cubicBezTo>
                  <a:pt x="213200" y="2024895"/>
                  <a:pt x="203199" y="2027044"/>
                  <a:pt x="193287" y="2029522"/>
                </a:cubicBezTo>
                <a:lnTo>
                  <a:pt x="81775" y="2014654"/>
                </a:lnTo>
                <a:cubicBezTo>
                  <a:pt x="19103" y="2006298"/>
                  <a:pt x="40726" y="2007220"/>
                  <a:pt x="0" y="20072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2336180" y="3575824"/>
            <a:ext cx="59474" cy="178480"/>
          </a:xfrm>
          <a:custGeom>
            <a:avLst/>
            <a:gdLst>
              <a:gd name="connsiteX0" fmla="*/ 0 w 59474"/>
              <a:gd name="connsiteY0" fmla="*/ 0 h 178480"/>
              <a:gd name="connsiteX1" fmla="*/ 29737 w 59474"/>
              <a:gd name="connsiteY1" fmla="*/ 22303 h 178480"/>
              <a:gd name="connsiteX2" fmla="*/ 44605 w 59474"/>
              <a:gd name="connsiteY2" fmla="*/ 44605 h 178480"/>
              <a:gd name="connsiteX3" fmla="*/ 59474 w 59474"/>
              <a:gd name="connsiteY3" fmla="*/ 59474 h 178480"/>
              <a:gd name="connsiteX4" fmla="*/ 44605 w 59474"/>
              <a:gd name="connsiteY4" fmla="*/ 156117 h 178480"/>
              <a:gd name="connsiteX5" fmla="*/ 29737 w 59474"/>
              <a:gd name="connsiteY5" fmla="*/ 178420 h 17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74" h="178480">
                <a:moveTo>
                  <a:pt x="0" y="0"/>
                </a:moveTo>
                <a:cubicBezTo>
                  <a:pt x="9912" y="7434"/>
                  <a:pt x="20976" y="13542"/>
                  <a:pt x="29737" y="22303"/>
                </a:cubicBezTo>
                <a:cubicBezTo>
                  <a:pt x="36055" y="28621"/>
                  <a:pt x="39024" y="37628"/>
                  <a:pt x="44605" y="44605"/>
                </a:cubicBezTo>
                <a:cubicBezTo>
                  <a:pt x="48984" y="50078"/>
                  <a:pt x="54518" y="54518"/>
                  <a:pt x="59474" y="59474"/>
                </a:cubicBezTo>
                <a:cubicBezTo>
                  <a:pt x="54958" y="95600"/>
                  <a:pt x="53122" y="122052"/>
                  <a:pt x="44605" y="156117"/>
                </a:cubicBezTo>
                <a:cubicBezTo>
                  <a:pt x="38441" y="180771"/>
                  <a:pt x="44358" y="178420"/>
                  <a:pt x="29737" y="1784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1042640" y="2668860"/>
            <a:ext cx="56397" cy="260195"/>
          </a:xfrm>
          <a:custGeom>
            <a:avLst/>
            <a:gdLst>
              <a:gd name="connsiteX0" fmla="*/ 37171 w 56397"/>
              <a:gd name="connsiteY0" fmla="*/ 52039 h 260195"/>
              <a:gd name="connsiteX1" fmla="*/ 29737 w 56397"/>
              <a:gd name="connsiteY1" fmla="*/ 96643 h 260195"/>
              <a:gd name="connsiteX2" fmla="*/ 22302 w 56397"/>
              <a:gd name="connsiteY2" fmla="*/ 133814 h 260195"/>
              <a:gd name="connsiteX3" fmla="*/ 29737 w 56397"/>
              <a:gd name="connsiteY3" fmla="*/ 208156 h 260195"/>
              <a:gd name="connsiteX4" fmla="*/ 37171 w 56397"/>
              <a:gd name="connsiteY4" fmla="*/ 230458 h 260195"/>
              <a:gd name="connsiteX5" fmla="*/ 44605 w 56397"/>
              <a:gd name="connsiteY5" fmla="*/ 260195 h 260195"/>
              <a:gd name="connsiteX6" fmla="*/ 44605 w 56397"/>
              <a:gd name="connsiteY6" fmla="*/ 96643 h 260195"/>
              <a:gd name="connsiteX7" fmla="*/ 29737 w 56397"/>
              <a:gd name="connsiteY7" fmla="*/ 52039 h 260195"/>
              <a:gd name="connsiteX8" fmla="*/ 14868 w 56397"/>
              <a:gd name="connsiteY8" fmla="*/ 29736 h 260195"/>
              <a:gd name="connsiteX9" fmla="*/ 0 w 56397"/>
              <a:gd name="connsiteY9" fmla="*/ 0 h 26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397" h="260195">
                <a:moveTo>
                  <a:pt x="37171" y="52039"/>
                </a:moveTo>
                <a:cubicBezTo>
                  <a:pt x="34693" y="66907"/>
                  <a:pt x="32433" y="81813"/>
                  <a:pt x="29737" y="96643"/>
                </a:cubicBezTo>
                <a:cubicBezTo>
                  <a:pt x="27477" y="109075"/>
                  <a:pt x="22302" y="121178"/>
                  <a:pt x="22302" y="133814"/>
                </a:cubicBezTo>
                <a:cubicBezTo>
                  <a:pt x="22302" y="158718"/>
                  <a:pt x="25950" y="183541"/>
                  <a:pt x="29737" y="208156"/>
                </a:cubicBezTo>
                <a:cubicBezTo>
                  <a:pt x="30929" y="215901"/>
                  <a:pt x="35018" y="222923"/>
                  <a:pt x="37171" y="230458"/>
                </a:cubicBezTo>
                <a:cubicBezTo>
                  <a:pt x="39978" y="240282"/>
                  <a:pt x="42127" y="250283"/>
                  <a:pt x="44605" y="260195"/>
                </a:cubicBezTo>
                <a:cubicBezTo>
                  <a:pt x="61349" y="193218"/>
                  <a:pt x="59273" y="213989"/>
                  <a:pt x="44605" y="96643"/>
                </a:cubicBezTo>
                <a:cubicBezTo>
                  <a:pt x="42661" y="81092"/>
                  <a:pt x="38431" y="65079"/>
                  <a:pt x="29737" y="52039"/>
                </a:cubicBezTo>
                <a:lnTo>
                  <a:pt x="14868" y="29736"/>
                </a:lnTo>
                <a:cubicBezTo>
                  <a:pt x="6326" y="4109"/>
                  <a:pt x="12975" y="1297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3827357" y="1726728"/>
            <a:ext cx="34035" cy="110579"/>
          </a:xfrm>
          <a:custGeom>
            <a:avLst/>
            <a:gdLst>
              <a:gd name="connsiteX0" fmla="*/ 34035 w 34035"/>
              <a:gd name="connsiteY0" fmla="*/ 0 h 110579"/>
              <a:gd name="connsiteX1" fmla="*/ 29782 w 34035"/>
              <a:gd name="connsiteY1" fmla="*/ 17013 h 110579"/>
              <a:gd name="connsiteX2" fmla="*/ 21276 w 34035"/>
              <a:gd name="connsiteY2" fmla="*/ 42531 h 110579"/>
              <a:gd name="connsiteX3" fmla="*/ 8517 w 34035"/>
              <a:gd name="connsiteY3" fmla="*/ 80808 h 110579"/>
              <a:gd name="connsiteX4" fmla="*/ 4264 w 34035"/>
              <a:gd name="connsiteY4" fmla="*/ 93567 h 110579"/>
              <a:gd name="connsiteX5" fmla="*/ 11 w 34035"/>
              <a:gd name="connsiteY5" fmla="*/ 110579 h 11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35" h="110579">
                <a:moveTo>
                  <a:pt x="34035" y="0"/>
                </a:moveTo>
                <a:cubicBezTo>
                  <a:pt x="32617" y="5671"/>
                  <a:pt x="31462" y="11414"/>
                  <a:pt x="29782" y="17013"/>
                </a:cubicBezTo>
                <a:cubicBezTo>
                  <a:pt x="27206" y="25601"/>
                  <a:pt x="24111" y="34025"/>
                  <a:pt x="21276" y="42531"/>
                </a:cubicBezTo>
                <a:lnTo>
                  <a:pt x="8517" y="80808"/>
                </a:lnTo>
                <a:lnTo>
                  <a:pt x="4264" y="93567"/>
                </a:lnTo>
                <a:cubicBezTo>
                  <a:pt x="-437" y="107671"/>
                  <a:pt x="11" y="101843"/>
                  <a:pt x="11" y="11057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3988981" y="1960645"/>
            <a:ext cx="38278" cy="89313"/>
          </a:xfrm>
          <a:custGeom>
            <a:avLst/>
            <a:gdLst>
              <a:gd name="connsiteX0" fmla="*/ 38278 w 38278"/>
              <a:gd name="connsiteY0" fmla="*/ 0 h 89313"/>
              <a:gd name="connsiteX1" fmla="*/ 25519 w 38278"/>
              <a:gd name="connsiteY1" fmla="*/ 42530 h 89313"/>
              <a:gd name="connsiteX2" fmla="*/ 17012 w 38278"/>
              <a:gd name="connsiteY2" fmla="*/ 51036 h 89313"/>
              <a:gd name="connsiteX3" fmla="*/ 8506 w 38278"/>
              <a:gd name="connsiteY3" fmla="*/ 76554 h 89313"/>
              <a:gd name="connsiteX4" fmla="*/ 0 w 38278"/>
              <a:gd name="connsiteY4" fmla="*/ 89313 h 8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78" h="89313">
                <a:moveTo>
                  <a:pt x="38278" y="0"/>
                </a:moveTo>
                <a:cubicBezTo>
                  <a:pt x="36351" y="7709"/>
                  <a:pt x="28970" y="39079"/>
                  <a:pt x="25519" y="42530"/>
                </a:cubicBezTo>
                <a:lnTo>
                  <a:pt x="17012" y="51036"/>
                </a:lnTo>
                <a:cubicBezTo>
                  <a:pt x="14177" y="59542"/>
                  <a:pt x="13480" y="69094"/>
                  <a:pt x="8506" y="76554"/>
                </a:cubicBezTo>
                <a:lnTo>
                  <a:pt x="0" y="8931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자유형 45"/>
          <p:cNvSpPr/>
          <p:nvPr/>
        </p:nvSpPr>
        <p:spPr>
          <a:xfrm>
            <a:off x="3687018" y="2228584"/>
            <a:ext cx="80807" cy="42530"/>
          </a:xfrm>
          <a:custGeom>
            <a:avLst/>
            <a:gdLst>
              <a:gd name="connsiteX0" fmla="*/ 0 w 80807"/>
              <a:gd name="connsiteY0" fmla="*/ 0 h 42530"/>
              <a:gd name="connsiteX1" fmla="*/ 4253 w 80807"/>
              <a:gd name="connsiteY1" fmla="*/ 17012 h 42530"/>
              <a:gd name="connsiteX2" fmla="*/ 55289 w 80807"/>
              <a:gd name="connsiteY2" fmla="*/ 42530 h 42530"/>
              <a:gd name="connsiteX3" fmla="*/ 80807 w 80807"/>
              <a:gd name="connsiteY3" fmla="*/ 42530 h 4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07" h="42530">
                <a:moveTo>
                  <a:pt x="0" y="0"/>
                </a:moveTo>
                <a:cubicBezTo>
                  <a:pt x="1418" y="5671"/>
                  <a:pt x="404" y="12613"/>
                  <a:pt x="4253" y="17012"/>
                </a:cubicBezTo>
                <a:cubicBezTo>
                  <a:pt x="11779" y="25613"/>
                  <a:pt x="42396" y="42530"/>
                  <a:pt x="55289" y="42530"/>
                </a:cubicBezTo>
                <a:lnTo>
                  <a:pt x="80807" y="4253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3074139" y="2607103"/>
            <a:ext cx="137132" cy="80808"/>
          </a:xfrm>
          <a:custGeom>
            <a:avLst/>
            <a:gdLst>
              <a:gd name="connsiteX0" fmla="*/ 85503 w 137132"/>
              <a:gd name="connsiteY0" fmla="*/ 0 h 80808"/>
              <a:gd name="connsiteX1" fmla="*/ 68491 w 137132"/>
              <a:gd name="connsiteY1" fmla="*/ 8506 h 80808"/>
              <a:gd name="connsiteX2" fmla="*/ 42973 w 137132"/>
              <a:gd name="connsiteY2" fmla="*/ 17012 h 80808"/>
              <a:gd name="connsiteX3" fmla="*/ 17454 w 137132"/>
              <a:gd name="connsiteY3" fmla="*/ 34024 h 80808"/>
              <a:gd name="connsiteX4" fmla="*/ 4695 w 137132"/>
              <a:gd name="connsiteY4" fmla="*/ 42530 h 80808"/>
              <a:gd name="connsiteX5" fmla="*/ 4695 w 137132"/>
              <a:gd name="connsiteY5" fmla="*/ 72302 h 80808"/>
              <a:gd name="connsiteX6" fmla="*/ 17454 w 137132"/>
              <a:gd name="connsiteY6" fmla="*/ 80808 h 80808"/>
              <a:gd name="connsiteX7" fmla="*/ 81250 w 137132"/>
              <a:gd name="connsiteY7" fmla="*/ 76555 h 80808"/>
              <a:gd name="connsiteX8" fmla="*/ 102515 w 137132"/>
              <a:gd name="connsiteY8" fmla="*/ 72302 h 80808"/>
              <a:gd name="connsiteX9" fmla="*/ 128033 w 137132"/>
              <a:gd name="connsiteY9" fmla="*/ 63796 h 80808"/>
              <a:gd name="connsiteX10" fmla="*/ 132286 w 137132"/>
              <a:gd name="connsiteY10" fmla="*/ 38277 h 80808"/>
              <a:gd name="connsiteX11" fmla="*/ 119527 w 137132"/>
              <a:gd name="connsiteY11" fmla="*/ 34024 h 80808"/>
              <a:gd name="connsiteX12" fmla="*/ 72744 w 137132"/>
              <a:gd name="connsiteY12" fmla="*/ 38277 h 80808"/>
              <a:gd name="connsiteX13" fmla="*/ 72744 w 137132"/>
              <a:gd name="connsiteY13" fmla="*/ 59543 h 80808"/>
              <a:gd name="connsiteX14" fmla="*/ 102515 w 137132"/>
              <a:gd name="connsiteY14" fmla="*/ 59543 h 8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7132" h="80808">
                <a:moveTo>
                  <a:pt x="85503" y="0"/>
                </a:moveTo>
                <a:cubicBezTo>
                  <a:pt x="79832" y="2835"/>
                  <a:pt x="74378" y="6151"/>
                  <a:pt x="68491" y="8506"/>
                </a:cubicBezTo>
                <a:cubicBezTo>
                  <a:pt x="60166" y="11836"/>
                  <a:pt x="50433" y="12039"/>
                  <a:pt x="42973" y="17012"/>
                </a:cubicBezTo>
                <a:lnTo>
                  <a:pt x="17454" y="34024"/>
                </a:lnTo>
                <a:lnTo>
                  <a:pt x="4695" y="42530"/>
                </a:lnTo>
                <a:cubicBezTo>
                  <a:pt x="869" y="54008"/>
                  <a:pt x="-3612" y="59841"/>
                  <a:pt x="4695" y="72302"/>
                </a:cubicBezTo>
                <a:cubicBezTo>
                  <a:pt x="7530" y="76555"/>
                  <a:pt x="13201" y="77973"/>
                  <a:pt x="17454" y="80808"/>
                </a:cubicBezTo>
                <a:cubicBezTo>
                  <a:pt x="38719" y="79390"/>
                  <a:pt x="60043" y="78676"/>
                  <a:pt x="81250" y="76555"/>
                </a:cubicBezTo>
                <a:cubicBezTo>
                  <a:pt x="88443" y="75836"/>
                  <a:pt x="95541" y="74204"/>
                  <a:pt x="102515" y="72302"/>
                </a:cubicBezTo>
                <a:cubicBezTo>
                  <a:pt x="111165" y="69943"/>
                  <a:pt x="128033" y="63796"/>
                  <a:pt x="128033" y="63796"/>
                </a:cubicBezTo>
                <a:cubicBezTo>
                  <a:pt x="133672" y="55337"/>
                  <a:pt x="142851" y="48843"/>
                  <a:pt x="132286" y="38277"/>
                </a:cubicBezTo>
                <a:cubicBezTo>
                  <a:pt x="129116" y="35107"/>
                  <a:pt x="123780" y="35442"/>
                  <a:pt x="119527" y="34024"/>
                </a:cubicBezTo>
                <a:cubicBezTo>
                  <a:pt x="103933" y="35442"/>
                  <a:pt x="88002" y="34756"/>
                  <a:pt x="72744" y="38277"/>
                </a:cubicBezTo>
                <a:cubicBezTo>
                  <a:pt x="61504" y="40871"/>
                  <a:pt x="60891" y="55592"/>
                  <a:pt x="72744" y="59543"/>
                </a:cubicBezTo>
                <a:cubicBezTo>
                  <a:pt x="82158" y="62681"/>
                  <a:pt x="92591" y="59543"/>
                  <a:pt x="102515" y="595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552480" y="2798490"/>
            <a:ext cx="331794" cy="552893"/>
          </a:xfrm>
          <a:custGeom>
            <a:avLst/>
            <a:gdLst>
              <a:gd name="connsiteX0" fmla="*/ 331794 w 331794"/>
              <a:gd name="connsiteY0" fmla="*/ 0 h 552893"/>
              <a:gd name="connsiteX1" fmla="*/ 323288 w 331794"/>
              <a:gd name="connsiteY1" fmla="*/ 17012 h 552893"/>
              <a:gd name="connsiteX2" fmla="*/ 314782 w 331794"/>
              <a:gd name="connsiteY2" fmla="*/ 29771 h 552893"/>
              <a:gd name="connsiteX3" fmla="*/ 310529 w 331794"/>
              <a:gd name="connsiteY3" fmla="*/ 42531 h 552893"/>
              <a:gd name="connsiteX4" fmla="*/ 302023 w 331794"/>
              <a:gd name="connsiteY4" fmla="*/ 55290 h 552893"/>
              <a:gd name="connsiteX5" fmla="*/ 297770 w 331794"/>
              <a:gd name="connsiteY5" fmla="*/ 68049 h 552893"/>
              <a:gd name="connsiteX6" fmla="*/ 285011 w 331794"/>
              <a:gd name="connsiteY6" fmla="*/ 85061 h 552893"/>
              <a:gd name="connsiteX7" fmla="*/ 267999 w 331794"/>
              <a:gd name="connsiteY7" fmla="*/ 110579 h 552893"/>
              <a:gd name="connsiteX8" fmla="*/ 259493 w 331794"/>
              <a:gd name="connsiteY8" fmla="*/ 123338 h 552893"/>
              <a:gd name="connsiteX9" fmla="*/ 233975 w 331794"/>
              <a:gd name="connsiteY9" fmla="*/ 148856 h 552893"/>
              <a:gd name="connsiteX10" fmla="*/ 204204 w 331794"/>
              <a:gd name="connsiteY10" fmla="*/ 187133 h 552893"/>
              <a:gd name="connsiteX11" fmla="*/ 187192 w 331794"/>
              <a:gd name="connsiteY11" fmla="*/ 212651 h 552893"/>
              <a:gd name="connsiteX12" fmla="*/ 178686 w 331794"/>
              <a:gd name="connsiteY12" fmla="*/ 221158 h 552893"/>
              <a:gd name="connsiteX13" fmla="*/ 161673 w 331794"/>
              <a:gd name="connsiteY13" fmla="*/ 246676 h 552893"/>
              <a:gd name="connsiteX14" fmla="*/ 148914 w 331794"/>
              <a:gd name="connsiteY14" fmla="*/ 259435 h 552893"/>
              <a:gd name="connsiteX15" fmla="*/ 131902 w 331794"/>
              <a:gd name="connsiteY15" fmla="*/ 289206 h 552893"/>
              <a:gd name="connsiteX16" fmla="*/ 119143 w 331794"/>
              <a:gd name="connsiteY16" fmla="*/ 301965 h 552893"/>
              <a:gd name="connsiteX17" fmla="*/ 102131 w 331794"/>
              <a:gd name="connsiteY17" fmla="*/ 327483 h 552893"/>
              <a:gd name="connsiteX18" fmla="*/ 85119 w 331794"/>
              <a:gd name="connsiteY18" fmla="*/ 353001 h 552893"/>
              <a:gd name="connsiteX19" fmla="*/ 76613 w 331794"/>
              <a:gd name="connsiteY19" fmla="*/ 365760 h 552893"/>
              <a:gd name="connsiteX20" fmla="*/ 63854 w 331794"/>
              <a:gd name="connsiteY20" fmla="*/ 395531 h 552893"/>
              <a:gd name="connsiteX21" fmla="*/ 51095 w 331794"/>
              <a:gd name="connsiteY21" fmla="*/ 404038 h 552893"/>
              <a:gd name="connsiteX22" fmla="*/ 38336 w 331794"/>
              <a:gd name="connsiteY22" fmla="*/ 433809 h 552893"/>
              <a:gd name="connsiteX23" fmla="*/ 34083 w 331794"/>
              <a:gd name="connsiteY23" fmla="*/ 446568 h 552893"/>
              <a:gd name="connsiteX24" fmla="*/ 25577 w 331794"/>
              <a:gd name="connsiteY24" fmla="*/ 459327 h 552893"/>
              <a:gd name="connsiteX25" fmla="*/ 17071 w 331794"/>
              <a:gd name="connsiteY25" fmla="*/ 484845 h 552893"/>
              <a:gd name="connsiteX26" fmla="*/ 12818 w 331794"/>
              <a:gd name="connsiteY26" fmla="*/ 497604 h 552893"/>
              <a:gd name="connsiteX27" fmla="*/ 4312 w 331794"/>
              <a:gd name="connsiteY27" fmla="*/ 531628 h 552893"/>
              <a:gd name="connsiteX28" fmla="*/ 59 w 331794"/>
              <a:gd name="connsiteY28" fmla="*/ 552893 h 55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31794" h="552893">
                <a:moveTo>
                  <a:pt x="331794" y="0"/>
                </a:moveTo>
                <a:cubicBezTo>
                  <a:pt x="328959" y="5671"/>
                  <a:pt x="326434" y="11507"/>
                  <a:pt x="323288" y="17012"/>
                </a:cubicBezTo>
                <a:cubicBezTo>
                  <a:pt x="320752" y="21450"/>
                  <a:pt x="317068" y="25199"/>
                  <a:pt x="314782" y="29771"/>
                </a:cubicBezTo>
                <a:cubicBezTo>
                  <a:pt x="312777" y="33781"/>
                  <a:pt x="312534" y="38521"/>
                  <a:pt x="310529" y="42531"/>
                </a:cubicBezTo>
                <a:cubicBezTo>
                  <a:pt x="308243" y="47103"/>
                  <a:pt x="304309" y="50718"/>
                  <a:pt x="302023" y="55290"/>
                </a:cubicBezTo>
                <a:cubicBezTo>
                  <a:pt x="300018" y="59300"/>
                  <a:pt x="299994" y="64157"/>
                  <a:pt x="297770" y="68049"/>
                </a:cubicBezTo>
                <a:cubicBezTo>
                  <a:pt x="294253" y="74203"/>
                  <a:pt x="289076" y="79254"/>
                  <a:pt x="285011" y="85061"/>
                </a:cubicBezTo>
                <a:cubicBezTo>
                  <a:pt x="279149" y="93436"/>
                  <a:pt x="273670" y="102073"/>
                  <a:pt x="267999" y="110579"/>
                </a:cubicBezTo>
                <a:cubicBezTo>
                  <a:pt x="265164" y="114832"/>
                  <a:pt x="263107" y="119724"/>
                  <a:pt x="259493" y="123338"/>
                </a:cubicBezTo>
                <a:lnTo>
                  <a:pt x="233975" y="148856"/>
                </a:lnTo>
                <a:cubicBezTo>
                  <a:pt x="222354" y="183718"/>
                  <a:pt x="242455" y="129757"/>
                  <a:pt x="204204" y="187133"/>
                </a:cubicBezTo>
                <a:cubicBezTo>
                  <a:pt x="198533" y="195639"/>
                  <a:pt x="194420" y="205422"/>
                  <a:pt x="187192" y="212651"/>
                </a:cubicBezTo>
                <a:cubicBezTo>
                  <a:pt x="184357" y="215487"/>
                  <a:pt x="181092" y="217950"/>
                  <a:pt x="178686" y="221158"/>
                </a:cubicBezTo>
                <a:cubicBezTo>
                  <a:pt x="172552" y="229336"/>
                  <a:pt x="168902" y="239447"/>
                  <a:pt x="161673" y="246676"/>
                </a:cubicBezTo>
                <a:cubicBezTo>
                  <a:pt x="157420" y="250929"/>
                  <a:pt x="152764" y="254814"/>
                  <a:pt x="148914" y="259435"/>
                </a:cubicBezTo>
                <a:cubicBezTo>
                  <a:pt x="128823" y="283544"/>
                  <a:pt x="152701" y="260087"/>
                  <a:pt x="131902" y="289206"/>
                </a:cubicBezTo>
                <a:cubicBezTo>
                  <a:pt x="128406" y="294100"/>
                  <a:pt x="122836" y="297217"/>
                  <a:pt x="119143" y="301965"/>
                </a:cubicBezTo>
                <a:cubicBezTo>
                  <a:pt x="112867" y="310035"/>
                  <a:pt x="107802" y="318977"/>
                  <a:pt x="102131" y="327483"/>
                </a:cubicBezTo>
                <a:lnTo>
                  <a:pt x="85119" y="353001"/>
                </a:lnTo>
                <a:cubicBezTo>
                  <a:pt x="82284" y="357254"/>
                  <a:pt x="78229" y="360911"/>
                  <a:pt x="76613" y="365760"/>
                </a:cubicBezTo>
                <a:cubicBezTo>
                  <a:pt x="73658" y="374624"/>
                  <a:pt x="69694" y="388523"/>
                  <a:pt x="63854" y="395531"/>
                </a:cubicBezTo>
                <a:cubicBezTo>
                  <a:pt x="60582" y="399458"/>
                  <a:pt x="55348" y="401202"/>
                  <a:pt x="51095" y="404038"/>
                </a:cubicBezTo>
                <a:cubicBezTo>
                  <a:pt x="41121" y="433960"/>
                  <a:pt x="54102" y="397021"/>
                  <a:pt x="38336" y="433809"/>
                </a:cubicBezTo>
                <a:cubicBezTo>
                  <a:pt x="36570" y="437930"/>
                  <a:pt x="36088" y="442558"/>
                  <a:pt x="34083" y="446568"/>
                </a:cubicBezTo>
                <a:cubicBezTo>
                  <a:pt x="31797" y="451140"/>
                  <a:pt x="27653" y="454656"/>
                  <a:pt x="25577" y="459327"/>
                </a:cubicBezTo>
                <a:cubicBezTo>
                  <a:pt x="21936" y="467520"/>
                  <a:pt x="19906" y="476339"/>
                  <a:pt x="17071" y="484845"/>
                </a:cubicBezTo>
                <a:cubicBezTo>
                  <a:pt x="15653" y="489098"/>
                  <a:pt x="13905" y="493255"/>
                  <a:pt x="12818" y="497604"/>
                </a:cubicBezTo>
                <a:cubicBezTo>
                  <a:pt x="9983" y="508945"/>
                  <a:pt x="8009" y="520538"/>
                  <a:pt x="4312" y="531628"/>
                </a:cubicBezTo>
                <a:cubicBezTo>
                  <a:pt x="-838" y="547077"/>
                  <a:pt x="59" y="539904"/>
                  <a:pt x="59" y="5528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자유형 48"/>
          <p:cNvSpPr/>
          <p:nvPr/>
        </p:nvSpPr>
        <p:spPr>
          <a:xfrm>
            <a:off x="1271300" y="2279620"/>
            <a:ext cx="399784" cy="404038"/>
          </a:xfrm>
          <a:custGeom>
            <a:avLst/>
            <a:gdLst>
              <a:gd name="connsiteX0" fmla="*/ 399784 w 399784"/>
              <a:gd name="connsiteY0" fmla="*/ 0 h 404038"/>
              <a:gd name="connsiteX1" fmla="*/ 387025 w 399784"/>
              <a:gd name="connsiteY1" fmla="*/ 42531 h 404038"/>
              <a:gd name="connsiteX2" fmla="*/ 382772 w 399784"/>
              <a:gd name="connsiteY2" fmla="*/ 55290 h 404038"/>
              <a:gd name="connsiteX3" fmla="*/ 374266 w 399784"/>
              <a:gd name="connsiteY3" fmla="*/ 68049 h 404038"/>
              <a:gd name="connsiteX4" fmla="*/ 361507 w 399784"/>
              <a:gd name="connsiteY4" fmla="*/ 106326 h 404038"/>
              <a:gd name="connsiteX5" fmla="*/ 357253 w 399784"/>
              <a:gd name="connsiteY5" fmla="*/ 119085 h 404038"/>
              <a:gd name="connsiteX6" fmla="*/ 348747 w 399784"/>
              <a:gd name="connsiteY6" fmla="*/ 131844 h 404038"/>
              <a:gd name="connsiteX7" fmla="*/ 344494 w 399784"/>
              <a:gd name="connsiteY7" fmla="*/ 144603 h 404038"/>
              <a:gd name="connsiteX8" fmla="*/ 327482 w 399784"/>
              <a:gd name="connsiteY8" fmla="*/ 170121 h 404038"/>
              <a:gd name="connsiteX9" fmla="*/ 323229 w 399784"/>
              <a:gd name="connsiteY9" fmla="*/ 182880 h 404038"/>
              <a:gd name="connsiteX10" fmla="*/ 314723 w 399784"/>
              <a:gd name="connsiteY10" fmla="*/ 191387 h 404038"/>
              <a:gd name="connsiteX11" fmla="*/ 306217 w 399784"/>
              <a:gd name="connsiteY11" fmla="*/ 204146 h 404038"/>
              <a:gd name="connsiteX12" fmla="*/ 289205 w 399784"/>
              <a:gd name="connsiteY12" fmla="*/ 225411 h 404038"/>
              <a:gd name="connsiteX13" fmla="*/ 255181 w 399784"/>
              <a:gd name="connsiteY13" fmla="*/ 255182 h 404038"/>
              <a:gd name="connsiteX14" fmla="*/ 242422 w 399784"/>
              <a:gd name="connsiteY14" fmla="*/ 267941 h 404038"/>
              <a:gd name="connsiteX15" fmla="*/ 216904 w 399784"/>
              <a:gd name="connsiteY15" fmla="*/ 284953 h 404038"/>
              <a:gd name="connsiteX16" fmla="*/ 204145 w 399784"/>
              <a:gd name="connsiteY16" fmla="*/ 293459 h 404038"/>
              <a:gd name="connsiteX17" fmla="*/ 191386 w 399784"/>
              <a:gd name="connsiteY17" fmla="*/ 301965 h 404038"/>
              <a:gd name="connsiteX18" fmla="*/ 178627 w 399784"/>
              <a:gd name="connsiteY18" fmla="*/ 310471 h 404038"/>
              <a:gd name="connsiteX19" fmla="*/ 153108 w 399784"/>
              <a:gd name="connsiteY19" fmla="*/ 318977 h 404038"/>
              <a:gd name="connsiteX20" fmla="*/ 127590 w 399784"/>
              <a:gd name="connsiteY20" fmla="*/ 327483 h 404038"/>
              <a:gd name="connsiteX21" fmla="*/ 114831 w 399784"/>
              <a:gd name="connsiteY21" fmla="*/ 331736 h 404038"/>
              <a:gd name="connsiteX22" fmla="*/ 68048 w 399784"/>
              <a:gd name="connsiteY22" fmla="*/ 335989 h 404038"/>
              <a:gd name="connsiteX23" fmla="*/ 46783 w 399784"/>
              <a:gd name="connsiteY23" fmla="*/ 340242 h 404038"/>
              <a:gd name="connsiteX24" fmla="*/ 21265 w 399784"/>
              <a:gd name="connsiteY24" fmla="*/ 348748 h 404038"/>
              <a:gd name="connsiteX25" fmla="*/ 4253 w 399784"/>
              <a:gd name="connsiteY25" fmla="*/ 387026 h 404038"/>
              <a:gd name="connsiteX26" fmla="*/ 0 w 399784"/>
              <a:gd name="connsiteY26" fmla="*/ 404038 h 40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9784" h="404038">
                <a:moveTo>
                  <a:pt x="399784" y="0"/>
                </a:moveTo>
                <a:cubicBezTo>
                  <a:pt x="393357" y="25711"/>
                  <a:pt x="397380" y="11467"/>
                  <a:pt x="387025" y="42531"/>
                </a:cubicBezTo>
                <a:cubicBezTo>
                  <a:pt x="385607" y="46784"/>
                  <a:pt x="385259" y="51560"/>
                  <a:pt x="382772" y="55290"/>
                </a:cubicBezTo>
                <a:cubicBezTo>
                  <a:pt x="379937" y="59543"/>
                  <a:pt x="376342" y="63378"/>
                  <a:pt x="374266" y="68049"/>
                </a:cubicBezTo>
                <a:cubicBezTo>
                  <a:pt x="374264" y="68054"/>
                  <a:pt x="363635" y="99944"/>
                  <a:pt x="361507" y="106326"/>
                </a:cubicBezTo>
                <a:cubicBezTo>
                  <a:pt x="360089" y="110579"/>
                  <a:pt x="359740" y="115355"/>
                  <a:pt x="357253" y="119085"/>
                </a:cubicBezTo>
                <a:cubicBezTo>
                  <a:pt x="354418" y="123338"/>
                  <a:pt x="351033" y="127272"/>
                  <a:pt x="348747" y="131844"/>
                </a:cubicBezTo>
                <a:cubicBezTo>
                  <a:pt x="346742" y="135854"/>
                  <a:pt x="346671" y="140684"/>
                  <a:pt x="344494" y="144603"/>
                </a:cubicBezTo>
                <a:cubicBezTo>
                  <a:pt x="339529" y="153539"/>
                  <a:pt x="330715" y="160423"/>
                  <a:pt x="327482" y="170121"/>
                </a:cubicBezTo>
                <a:cubicBezTo>
                  <a:pt x="326064" y="174374"/>
                  <a:pt x="325535" y="179036"/>
                  <a:pt x="323229" y="182880"/>
                </a:cubicBezTo>
                <a:cubicBezTo>
                  <a:pt x="321166" y="186319"/>
                  <a:pt x="317228" y="188256"/>
                  <a:pt x="314723" y="191387"/>
                </a:cubicBezTo>
                <a:cubicBezTo>
                  <a:pt x="311530" y="195378"/>
                  <a:pt x="308503" y="199574"/>
                  <a:pt x="306217" y="204146"/>
                </a:cubicBezTo>
                <a:cubicBezTo>
                  <a:pt x="295946" y="224689"/>
                  <a:pt x="310713" y="211072"/>
                  <a:pt x="289205" y="225411"/>
                </a:cubicBezTo>
                <a:cubicBezTo>
                  <a:pt x="265105" y="261561"/>
                  <a:pt x="304799" y="205564"/>
                  <a:pt x="255181" y="255182"/>
                </a:cubicBezTo>
                <a:cubicBezTo>
                  <a:pt x="250928" y="259435"/>
                  <a:pt x="247170" y="264248"/>
                  <a:pt x="242422" y="267941"/>
                </a:cubicBezTo>
                <a:cubicBezTo>
                  <a:pt x="234352" y="274217"/>
                  <a:pt x="225410" y="279282"/>
                  <a:pt x="216904" y="284953"/>
                </a:cubicBezTo>
                <a:lnTo>
                  <a:pt x="204145" y="293459"/>
                </a:lnTo>
                <a:lnTo>
                  <a:pt x="191386" y="301965"/>
                </a:lnTo>
                <a:cubicBezTo>
                  <a:pt x="187133" y="304800"/>
                  <a:pt x="183476" y="308855"/>
                  <a:pt x="178627" y="310471"/>
                </a:cubicBezTo>
                <a:lnTo>
                  <a:pt x="153108" y="318977"/>
                </a:lnTo>
                <a:lnTo>
                  <a:pt x="127590" y="327483"/>
                </a:lnTo>
                <a:cubicBezTo>
                  <a:pt x="123337" y="328901"/>
                  <a:pt x="119296" y="331330"/>
                  <a:pt x="114831" y="331736"/>
                </a:cubicBezTo>
                <a:lnTo>
                  <a:pt x="68048" y="335989"/>
                </a:lnTo>
                <a:cubicBezTo>
                  <a:pt x="60960" y="337407"/>
                  <a:pt x="53757" y="338340"/>
                  <a:pt x="46783" y="340242"/>
                </a:cubicBezTo>
                <a:cubicBezTo>
                  <a:pt x="38133" y="342601"/>
                  <a:pt x="21265" y="348748"/>
                  <a:pt x="21265" y="348748"/>
                </a:cubicBezTo>
                <a:cubicBezTo>
                  <a:pt x="10093" y="365506"/>
                  <a:pt x="10327" y="362730"/>
                  <a:pt x="4253" y="387026"/>
                </a:cubicBezTo>
                <a:lnTo>
                  <a:pt x="0" y="40403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2020973" y="1511968"/>
            <a:ext cx="80289" cy="26900"/>
          </a:xfrm>
          <a:custGeom>
            <a:avLst/>
            <a:gdLst>
              <a:gd name="connsiteX0" fmla="*/ 0 w 80289"/>
              <a:gd name="connsiteY0" fmla="*/ 22440 h 26900"/>
              <a:gd name="connsiteX1" fmla="*/ 13382 w 80289"/>
              <a:gd name="connsiteY1" fmla="*/ 4598 h 26900"/>
              <a:gd name="connsiteX2" fmla="*/ 62447 w 80289"/>
              <a:gd name="connsiteY2" fmla="*/ 4598 h 26900"/>
              <a:gd name="connsiteX3" fmla="*/ 80289 w 80289"/>
              <a:gd name="connsiteY3" fmla="*/ 26900 h 2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89" h="26900">
                <a:moveTo>
                  <a:pt x="0" y="22440"/>
                </a:moveTo>
                <a:cubicBezTo>
                  <a:pt x="4461" y="16493"/>
                  <a:pt x="7671" y="9357"/>
                  <a:pt x="13382" y="4598"/>
                </a:cubicBezTo>
                <a:cubicBezTo>
                  <a:pt x="25222" y="-5269"/>
                  <a:pt x="55021" y="3670"/>
                  <a:pt x="62447" y="4598"/>
                </a:cubicBezTo>
                <a:cubicBezTo>
                  <a:pt x="78179" y="20330"/>
                  <a:pt x="73007" y="12337"/>
                  <a:pt x="80289" y="269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2230611" y="1525348"/>
            <a:ext cx="80289" cy="26900"/>
          </a:xfrm>
          <a:custGeom>
            <a:avLst/>
            <a:gdLst>
              <a:gd name="connsiteX0" fmla="*/ 0 w 80289"/>
              <a:gd name="connsiteY0" fmla="*/ 22440 h 26900"/>
              <a:gd name="connsiteX1" fmla="*/ 13382 w 80289"/>
              <a:gd name="connsiteY1" fmla="*/ 4598 h 26900"/>
              <a:gd name="connsiteX2" fmla="*/ 62447 w 80289"/>
              <a:gd name="connsiteY2" fmla="*/ 4598 h 26900"/>
              <a:gd name="connsiteX3" fmla="*/ 80289 w 80289"/>
              <a:gd name="connsiteY3" fmla="*/ 26900 h 2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89" h="26900">
                <a:moveTo>
                  <a:pt x="0" y="22440"/>
                </a:moveTo>
                <a:cubicBezTo>
                  <a:pt x="4461" y="16493"/>
                  <a:pt x="7671" y="9357"/>
                  <a:pt x="13382" y="4598"/>
                </a:cubicBezTo>
                <a:cubicBezTo>
                  <a:pt x="25222" y="-5269"/>
                  <a:pt x="55021" y="3670"/>
                  <a:pt x="62447" y="4598"/>
                </a:cubicBezTo>
                <a:cubicBezTo>
                  <a:pt x="78179" y="20330"/>
                  <a:pt x="73007" y="12337"/>
                  <a:pt x="80289" y="269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53" name="자유형 52"/>
          <p:cNvSpPr/>
          <p:nvPr/>
        </p:nvSpPr>
        <p:spPr>
          <a:xfrm>
            <a:off x="1438024" y="1499937"/>
            <a:ext cx="346661" cy="256902"/>
          </a:xfrm>
          <a:custGeom>
            <a:avLst/>
            <a:gdLst>
              <a:gd name="connsiteX0" fmla="*/ 202282 w 346661"/>
              <a:gd name="connsiteY0" fmla="*/ 0 h 256902"/>
              <a:gd name="connsiteX1" fmla="*/ 162177 w 346661"/>
              <a:gd name="connsiteY1" fmla="*/ 16042 h 256902"/>
              <a:gd name="connsiteX2" fmla="*/ 98009 w 346661"/>
              <a:gd name="connsiteY2" fmla="*/ 32084 h 256902"/>
              <a:gd name="connsiteX3" fmla="*/ 57903 w 346661"/>
              <a:gd name="connsiteY3" fmla="*/ 48126 h 256902"/>
              <a:gd name="connsiteX4" fmla="*/ 25819 w 346661"/>
              <a:gd name="connsiteY4" fmla="*/ 56147 h 256902"/>
              <a:gd name="connsiteX5" fmla="*/ 1756 w 346661"/>
              <a:gd name="connsiteY5" fmla="*/ 64168 h 256902"/>
              <a:gd name="connsiteX6" fmla="*/ 130093 w 346661"/>
              <a:gd name="connsiteY6" fmla="*/ 56147 h 256902"/>
              <a:gd name="connsiteX7" fmla="*/ 226345 w 346661"/>
              <a:gd name="connsiteY7" fmla="*/ 40105 h 256902"/>
              <a:gd name="connsiteX8" fmla="*/ 298535 w 346661"/>
              <a:gd name="connsiteY8" fmla="*/ 24063 h 256902"/>
              <a:gd name="connsiteX9" fmla="*/ 322598 w 346661"/>
              <a:gd name="connsiteY9" fmla="*/ 16042 h 256902"/>
              <a:gd name="connsiteX10" fmla="*/ 306556 w 346661"/>
              <a:gd name="connsiteY10" fmla="*/ 48126 h 256902"/>
              <a:gd name="connsiteX11" fmla="*/ 282493 w 346661"/>
              <a:gd name="connsiteY11" fmla="*/ 56147 h 256902"/>
              <a:gd name="connsiteX12" fmla="*/ 250409 w 346661"/>
              <a:gd name="connsiteY12" fmla="*/ 72189 h 256902"/>
              <a:gd name="connsiteX13" fmla="*/ 146135 w 346661"/>
              <a:gd name="connsiteY13" fmla="*/ 120316 h 256902"/>
              <a:gd name="connsiteX14" fmla="*/ 114051 w 346661"/>
              <a:gd name="connsiteY14" fmla="*/ 136358 h 256902"/>
              <a:gd name="connsiteX15" fmla="*/ 73945 w 346661"/>
              <a:gd name="connsiteY15" fmla="*/ 160421 h 256902"/>
              <a:gd name="connsiteX16" fmla="*/ 49882 w 346661"/>
              <a:gd name="connsiteY16" fmla="*/ 176463 h 256902"/>
              <a:gd name="connsiteX17" fmla="*/ 73945 w 346661"/>
              <a:gd name="connsiteY17" fmla="*/ 168442 h 256902"/>
              <a:gd name="connsiteX18" fmla="*/ 98009 w 346661"/>
              <a:gd name="connsiteY18" fmla="*/ 152400 h 256902"/>
              <a:gd name="connsiteX19" fmla="*/ 122072 w 346661"/>
              <a:gd name="connsiteY19" fmla="*/ 144379 h 256902"/>
              <a:gd name="connsiteX20" fmla="*/ 194261 w 346661"/>
              <a:gd name="connsiteY20" fmla="*/ 112295 h 256902"/>
              <a:gd name="connsiteX21" fmla="*/ 250409 w 346661"/>
              <a:gd name="connsiteY21" fmla="*/ 88231 h 256902"/>
              <a:gd name="connsiteX22" fmla="*/ 274472 w 346661"/>
              <a:gd name="connsiteY22" fmla="*/ 72189 h 256902"/>
              <a:gd name="connsiteX23" fmla="*/ 298535 w 346661"/>
              <a:gd name="connsiteY23" fmla="*/ 64168 h 256902"/>
              <a:gd name="connsiteX24" fmla="*/ 274472 w 346661"/>
              <a:gd name="connsiteY24" fmla="*/ 96252 h 256902"/>
              <a:gd name="connsiteX25" fmla="*/ 218324 w 346661"/>
              <a:gd name="connsiteY25" fmla="*/ 120316 h 256902"/>
              <a:gd name="connsiteX26" fmla="*/ 154156 w 346661"/>
              <a:gd name="connsiteY26" fmla="*/ 160421 h 256902"/>
              <a:gd name="connsiteX27" fmla="*/ 130093 w 346661"/>
              <a:gd name="connsiteY27" fmla="*/ 184484 h 256902"/>
              <a:gd name="connsiteX28" fmla="*/ 106030 w 346661"/>
              <a:gd name="connsiteY28" fmla="*/ 200526 h 256902"/>
              <a:gd name="connsiteX29" fmla="*/ 202282 w 346661"/>
              <a:gd name="connsiteY29" fmla="*/ 168442 h 256902"/>
              <a:gd name="connsiteX30" fmla="*/ 226345 w 346661"/>
              <a:gd name="connsiteY30" fmla="*/ 160421 h 256902"/>
              <a:gd name="connsiteX31" fmla="*/ 274472 w 346661"/>
              <a:gd name="connsiteY31" fmla="*/ 136358 h 256902"/>
              <a:gd name="connsiteX32" fmla="*/ 258430 w 346661"/>
              <a:gd name="connsiteY32" fmla="*/ 160421 h 256902"/>
              <a:gd name="connsiteX33" fmla="*/ 218324 w 346661"/>
              <a:gd name="connsiteY33" fmla="*/ 184484 h 256902"/>
              <a:gd name="connsiteX34" fmla="*/ 194261 w 346661"/>
              <a:gd name="connsiteY34" fmla="*/ 200526 h 256902"/>
              <a:gd name="connsiteX35" fmla="*/ 146135 w 346661"/>
              <a:gd name="connsiteY35" fmla="*/ 240631 h 256902"/>
              <a:gd name="connsiteX36" fmla="*/ 114051 w 346661"/>
              <a:gd name="connsiteY36" fmla="*/ 256674 h 256902"/>
              <a:gd name="connsiteX37" fmla="*/ 194261 w 346661"/>
              <a:gd name="connsiteY37" fmla="*/ 232610 h 256902"/>
              <a:gd name="connsiteX38" fmla="*/ 234366 w 346661"/>
              <a:gd name="connsiteY38" fmla="*/ 224589 h 256902"/>
              <a:gd name="connsiteX39" fmla="*/ 274472 w 346661"/>
              <a:gd name="connsiteY39" fmla="*/ 200526 h 256902"/>
              <a:gd name="connsiteX40" fmla="*/ 346661 w 346661"/>
              <a:gd name="connsiteY40" fmla="*/ 168442 h 256902"/>
              <a:gd name="connsiteX41" fmla="*/ 306556 w 346661"/>
              <a:gd name="connsiteY41" fmla="*/ 216568 h 25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46661" h="256902">
                <a:moveTo>
                  <a:pt x="202282" y="0"/>
                </a:moveTo>
                <a:cubicBezTo>
                  <a:pt x="188914" y="5347"/>
                  <a:pt x="175938" y="11808"/>
                  <a:pt x="162177" y="16042"/>
                </a:cubicBezTo>
                <a:cubicBezTo>
                  <a:pt x="141104" y="22526"/>
                  <a:pt x="118480" y="23896"/>
                  <a:pt x="98009" y="32084"/>
                </a:cubicBezTo>
                <a:cubicBezTo>
                  <a:pt x="84640" y="37431"/>
                  <a:pt x="71563" y="43573"/>
                  <a:pt x="57903" y="48126"/>
                </a:cubicBezTo>
                <a:cubicBezTo>
                  <a:pt x="47445" y="51612"/>
                  <a:pt x="36419" y="53119"/>
                  <a:pt x="25819" y="56147"/>
                </a:cubicBezTo>
                <a:cubicBezTo>
                  <a:pt x="17689" y="58470"/>
                  <a:pt x="-6699" y="64168"/>
                  <a:pt x="1756" y="64168"/>
                </a:cubicBezTo>
                <a:cubicBezTo>
                  <a:pt x="44618" y="64168"/>
                  <a:pt x="87314" y="58821"/>
                  <a:pt x="130093" y="56147"/>
                </a:cubicBezTo>
                <a:cubicBezTo>
                  <a:pt x="162177" y="50800"/>
                  <a:pt x="194450" y="46484"/>
                  <a:pt x="226345" y="40105"/>
                </a:cubicBezTo>
                <a:cubicBezTo>
                  <a:pt x="253914" y="34591"/>
                  <a:pt x="272103" y="31615"/>
                  <a:pt x="298535" y="24063"/>
                </a:cubicBezTo>
                <a:cubicBezTo>
                  <a:pt x="306665" y="21740"/>
                  <a:pt x="314577" y="18716"/>
                  <a:pt x="322598" y="16042"/>
                </a:cubicBezTo>
                <a:cubicBezTo>
                  <a:pt x="317251" y="26737"/>
                  <a:pt x="315011" y="39671"/>
                  <a:pt x="306556" y="48126"/>
                </a:cubicBezTo>
                <a:cubicBezTo>
                  <a:pt x="300577" y="54105"/>
                  <a:pt x="290264" y="52816"/>
                  <a:pt x="282493" y="56147"/>
                </a:cubicBezTo>
                <a:cubicBezTo>
                  <a:pt x="271503" y="60857"/>
                  <a:pt x="261335" y="67333"/>
                  <a:pt x="250409" y="72189"/>
                </a:cubicBezTo>
                <a:cubicBezTo>
                  <a:pt x="138258" y="122033"/>
                  <a:pt x="305962" y="40401"/>
                  <a:pt x="146135" y="120316"/>
                </a:cubicBezTo>
                <a:cubicBezTo>
                  <a:pt x="135440" y="125663"/>
                  <a:pt x="124304" y="130206"/>
                  <a:pt x="114051" y="136358"/>
                </a:cubicBezTo>
                <a:cubicBezTo>
                  <a:pt x="100682" y="144379"/>
                  <a:pt x="87166" y="152158"/>
                  <a:pt x="73945" y="160421"/>
                </a:cubicBezTo>
                <a:cubicBezTo>
                  <a:pt x="65770" y="165530"/>
                  <a:pt x="49882" y="166823"/>
                  <a:pt x="49882" y="176463"/>
                </a:cubicBezTo>
                <a:cubicBezTo>
                  <a:pt x="49882" y="184918"/>
                  <a:pt x="66383" y="172223"/>
                  <a:pt x="73945" y="168442"/>
                </a:cubicBezTo>
                <a:cubicBezTo>
                  <a:pt x="82568" y="164131"/>
                  <a:pt x="89386" y="156711"/>
                  <a:pt x="98009" y="152400"/>
                </a:cubicBezTo>
                <a:cubicBezTo>
                  <a:pt x="105571" y="148619"/>
                  <a:pt x="114510" y="148160"/>
                  <a:pt x="122072" y="144379"/>
                </a:cubicBezTo>
                <a:cubicBezTo>
                  <a:pt x="191453" y="109689"/>
                  <a:pt x="133035" y="127601"/>
                  <a:pt x="194261" y="112295"/>
                </a:cubicBezTo>
                <a:cubicBezTo>
                  <a:pt x="254668" y="72021"/>
                  <a:pt x="177900" y="119306"/>
                  <a:pt x="250409" y="88231"/>
                </a:cubicBezTo>
                <a:cubicBezTo>
                  <a:pt x="259270" y="84434"/>
                  <a:pt x="265850" y="76500"/>
                  <a:pt x="274472" y="72189"/>
                </a:cubicBezTo>
                <a:cubicBezTo>
                  <a:pt x="282034" y="68408"/>
                  <a:pt x="290514" y="66842"/>
                  <a:pt x="298535" y="64168"/>
                </a:cubicBezTo>
                <a:cubicBezTo>
                  <a:pt x="290514" y="74863"/>
                  <a:pt x="284622" y="87552"/>
                  <a:pt x="274472" y="96252"/>
                </a:cubicBezTo>
                <a:cubicBezTo>
                  <a:pt x="261855" y="107067"/>
                  <a:pt x="234619" y="114885"/>
                  <a:pt x="218324" y="120316"/>
                </a:cubicBezTo>
                <a:cubicBezTo>
                  <a:pt x="196935" y="133684"/>
                  <a:pt x="171992" y="142585"/>
                  <a:pt x="154156" y="160421"/>
                </a:cubicBezTo>
                <a:cubicBezTo>
                  <a:pt x="146135" y="168442"/>
                  <a:pt x="138807" y="177222"/>
                  <a:pt x="130093" y="184484"/>
                </a:cubicBezTo>
                <a:cubicBezTo>
                  <a:pt x="122687" y="190655"/>
                  <a:pt x="96390" y="200526"/>
                  <a:pt x="106030" y="200526"/>
                </a:cubicBezTo>
                <a:cubicBezTo>
                  <a:pt x="153520" y="200526"/>
                  <a:pt x="165814" y="184071"/>
                  <a:pt x="202282" y="168442"/>
                </a:cubicBezTo>
                <a:cubicBezTo>
                  <a:pt x="210053" y="165111"/>
                  <a:pt x="218783" y="164202"/>
                  <a:pt x="226345" y="160421"/>
                </a:cubicBezTo>
                <a:cubicBezTo>
                  <a:pt x="288542" y="129323"/>
                  <a:pt x="213990" y="156519"/>
                  <a:pt x="274472" y="136358"/>
                </a:cubicBezTo>
                <a:cubicBezTo>
                  <a:pt x="269125" y="144379"/>
                  <a:pt x="265749" y="154147"/>
                  <a:pt x="258430" y="160421"/>
                </a:cubicBezTo>
                <a:cubicBezTo>
                  <a:pt x="246593" y="170567"/>
                  <a:pt x="231545" y="176221"/>
                  <a:pt x="218324" y="184484"/>
                </a:cubicBezTo>
                <a:cubicBezTo>
                  <a:pt x="210149" y="189593"/>
                  <a:pt x="201870" y="194608"/>
                  <a:pt x="194261" y="200526"/>
                </a:cubicBezTo>
                <a:cubicBezTo>
                  <a:pt x="177778" y="213346"/>
                  <a:pt x="163242" y="228656"/>
                  <a:pt x="146135" y="240631"/>
                </a:cubicBezTo>
                <a:cubicBezTo>
                  <a:pt x="136339" y="247488"/>
                  <a:pt x="102257" y="258640"/>
                  <a:pt x="114051" y="256674"/>
                </a:cubicBezTo>
                <a:cubicBezTo>
                  <a:pt x="141585" y="252085"/>
                  <a:pt x="167290" y="239803"/>
                  <a:pt x="194261" y="232610"/>
                </a:cubicBezTo>
                <a:cubicBezTo>
                  <a:pt x="207434" y="229097"/>
                  <a:pt x="220998" y="227263"/>
                  <a:pt x="234366" y="224589"/>
                </a:cubicBezTo>
                <a:cubicBezTo>
                  <a:pt x="247735" y="216568"/>
                  <a:pt x="260279" y="206977"/>
                  <a:pt x="274472" y="200526"/>
                </a:cubicBezTo>
                <a:cubicBezTo>
                  <a:pt x="364468" y="159619"/>
                  <a:pt x="289873" y="206301"/>
                  <a:pt x="346661" y="168442"/>
                </a:cubicBezTo>
                <a:cubicBezTo>
                  <a:pt x="313094" y="218793"/>
                  <a:pt x="333857" y="216568"/>
                  <a:pt x="306556" y="216568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자유형 53"/>
          <p:cNvSpPr/>
          <p:nvPr/>
        </p:nvSpPr>
        <p:spPr>
          <a:xfrm>
            <a:off x="2455308" y="1564747"/>
            <a:ext cx="316714" cy="401053"/>
          </a:xfrm>
          <a:custGeom>
            <a:avLst/>
            <a:gdLst>
              <a:gd name="connsiteX0" fmla="*/ 98894 w 316714"/>
              <a:gd name="connsiteY0" fmla="*/ 0 h 401053"/>
              <a:gd name="connsiteX1" fmla="*/ 66810 w 316714"/>
              <a:gd name="connsiteY1" fmla="*/ 32084 h 401053"/>
              <a:gd name="connsiteX2" fmla="*/ 10662 w 316714"/>
              <a:gd name="connsiteY2" fmla="*/ 72190 h 401053"/>
              <a:gd name="connsiteX3" fmla="*/ 2641 w 316714"/>
              <a:gd name="connsiteY3" fmla="*/ 96253 h 401053"/>
              <a:gd name="connsiteX4" fmla="*/ 50768 w 316714"/>
              <a:gd name="connsiteY4" fmla="*/ 80211 h 401053"/>
              <a:gd name="connsiteX5" fmla="*/ 171084 w 316714"/>
              <a:gd name="connsiteY5" fmla="*/ 64169 h 401053"/>
              <a:gd name="connsiteX6" fmla="*/ 179105 w 316714"/>
              <a:gd name="connsiteY6" fmla="*/ 80211 h 401053"/>
              <a:gd name="connsiteX7" fmla="*/ 147020 w 316714"/>
              <a:gd name="connsiteY7" fmla="*/ 104274 h 401053"/>
              <a:gd name="connsiteX8" fmla="*/ 122957 w 316714"/>
              <a:gd name="connsiteY8" fmla="*/ 120316 h 401053"/>
              <a:gd name="connsiteX9" fmla="*/ 203168 w 316714"/>
              <a:gd name="connsiteY9" fmla="*/ 96253 h 401053"/>
              <a:gd name="connsiteX10" fmla="*/ 235252 w 316714"/>
              <a:gd name="connsiteY10" fmla="*/ 80211 h 401053"/>
              <a:gd name="connsiteX11" fmla="*/ 187126 w 316714"/>
              <a:gd name="connsiteY11" fmla="*/ 128337 h 401053"/>
              <a:gd name="connsiteX12" fmla="*/ 155041 w 316714"/>
              <a:gd name="connsiteY12" fmla="*/ 160421 h 401053"/>
              <a:gd name="connsiteX13" fmla="*/ 106915 w 316714"/>
              <a:gd name="connsiteY13" fmla="*/ 192505 h 401053"/>
              <a:gd name="connsiteX14" fmla="*/ 90873 w 316714"/>
              <a:gd name="connsiteY14" fmla="*/ 216569 h 401053"/>
              <a:gd name="connsiteX15" fmla="*/ 98894 w 316714"/>
              <a:gd name="connsiteY15" fmla="*/ 192505 h 401053"/>
              <a:gd name="connsiteX16" fmla="*/ 163062 w 316714"/>
              <a:gd name="connsiteY16" fmla="*/ 160421 h 401053"/>
              <a:gd name="connsiteX17" fmla="*/ 187126 w 316714"/>
              <a:gd name="connsiteY17" fmla="*/ 144379 h 401053"/>
              <a:gd name="connsiteX18" fmla="*/ 130978 w 316714"/>
              <a:gd name="connsiteY18" fmla="*/ 192505 h 401053"/>
              <a:gd name="connsiteX19" fmla="*/ 90873 w 316714"/>
              <a:gd name="connsiteY19" fmla="*/ 224590 h 401053"/>
              <a:gd name="connsiteX20" fmla="*/ 66810 w 316714"/>
              <a:gd name="connsiteY20" fmla="*/ 248653 h 401053"/>
              <a:gd name="connsiteX21" fmla="*/ 42747 w 316714"/>
              <a:gd name="connsiteY21" fmla="*/ 264695 h 401053"/>
              <a:gd name="connsiteX22" fmla="*/ 106915 w 316714"/>
              <a:gd name="connsiteY22" fmla="*/ 256674 h 401053"/>
              <a:gd name="connsiteX23" fmla="*/ 171084 w 316714"/>
              <a:gd name="connsiteY23" fmla="*/ 224590 h 401053"/>
              <a:gd name="connsiteX24" fmla="*/ 219210 w 316714"/>
              <a:gd name="connsiteY24" fmla="*/ 200526 h 401053"/>
              <a:gd name="connsiteX25" fmla="*/ 267336 w 316714"/>
              <a:gd name="connsiteY25" fmla="*/ 160421 h 401053"/>
              <a:gd name="connsiteX26" fmla="*/ 291399 w 316714"/>
              <a:gd name="connsiteY26" fmla="*/ 152400 h 401053"/>
              <a:gd name="connsiteX27" fmla="*/ 235252 w 316714"/>
              <a:gd name="connsiteY27" fmla="*/ 192505 h 401053"/>
              <a:gd name="connsiteX28" fmla="*/ 203168 w 316714"/>
              <a:gd name="connsiteY28" fmla="*/ 216569 h 401053"/>
              <a:gd name="connsiteX29" fmla="*/ 163062 w 316714"/>
              <a:gd name="connsiteY29" fmla="*/ 240632 h 401053"/>
              <a:gd name="connsiteX30" fmla="*/ 147020 w 316714"/>
              <a:gd name="connsiteY30" fmla="*/ 264695 h 401053"/>
              <a:gd name="connsiteX31" fmla="*/ 122957 w 316714"/>
              <a:gd name="connsiteY31" fmla="*/ 288758 h 401053"/>
              <a:gd name="connsiteX32" fmla="*/ 155041 w 316714"/>
              <a:gd name="connsiteY32" fmla="*/ 272716 h 401053"/>
              <a:gd name="connsiteX33" fmla="*/ 219210 w 316714"/>
              <a:gd name="connsiteY33" fmla="*/ 232611 h 401053"/>
              <a:gd name="connsiteX34" fmla="*/ 251294 w 316714"/>
              <a:gd name="connsiteY34" fmla="*/ 200526 h 401053"/>
              <a:gd name="connsiteX35" fmla="*/ 283378 w 316714"/>
              <a:gd name="connsiteY35" fmla="*/ 192505 h 401053"/>
              <a:gd name="connsiteX36" fmla="*/ 203168 w 316714"/>
              <a:gd name="connsiteY36" fmla="*/ 256674 h 401053"/>
              <a:gd name="connsiteX37" fmla="*/ 163062 w 316714"/>
              <a:gd name="connsiteY37" fmla="*/ 280737 h 401053"/>
              <a:gd name="connsiteX38" fmla="*/ 106915 w 316714"/>
              <a:gd name="connsiteY38" fmla="*/ 336884 h 401053"/>
              <a:gd name="connsiteX39" fmla="*/ 74831 w 316714"/>
              <a:gd name="connsiteY39" fmla="*/ 360948 h 401053"/>
              <a:gd name="connsiteX40" fmla="*/ 50768 w 316714"/>
              <a:gd name="connsiteY40" fmla="*/ 385011 h 401053"/>
              <a:gd name="connsiteX41" fmla="*/ 106915 w 316714"/>
              <a:gd name="connsiteY41" fmla="*/ 368969 h 401053"/>
              <a:gd name="connsiteX42" fmla="*/ 163062 w 316714"/>
              <a:gd name="connsiteY42" fmla="*/ 336884 h 401053"/>
              <a:gd name="connsiteX43" fmla="*/ 187126 w 316714"/>
              <a:gd name="connsiteY43" fmla="*/ 320842 h 401053"/>
              <a:gd name="connsiteX44" fmla="*/ 219210 w 316714"/>
              <a:gd name="connsiteY44" fmla="*/ 296779 h 401053"/>
              <a:gd name="connsiteX45" fmla="*/ 243273 w 316714"/>
              <a:gd name="connsiteY45" fmla="*/ 288758 h 401053"/>
              <a:gd name="connsiteX46" fmla="*/ 291399 w 316714"/>
              <a:gd name="connsiteY46" fmla="*/ 256674 h 401053"/>
              <a:gd name="connsiteX47" fmla="*/ 315462 w 316714"/>
              <a:gd name="connsiteY47" fmla="*/ 240632 h 401053"/>
              <a:gd name="connsiteX48" fmla="*/ 251294 w 316714"/>
              <a:gd name="connsiteY48" fmla="*/ 296779 h 401053"/>
              <a:gd name="connsiteX49" fmla="*/ 187126 w 316714"/>
              <a:gd name="connsiteY49" fmla="*/ 344905 h 401053"/>
              <a:gd name="connsiteX50" fmla="*/ 187126 w 316714"/>
              <a:gd name="connsiteY50" fmla="*/ 368969 h 401053"/>
              <a:gd name="connsiteX51" fmla="*/ 211189 w 316714"/>
              <a:gd name="connsiteY51" fmla="*/ 352926 h 401053"/>
              <a:gd name="connsiteX52" fmla="*/ 243273 w 316714"/>
              <a:gd name="connsiteY52" fmla="*/ 344905 h 401053"/>
              <a:gd name="connsiteX53" fmla="*/ 267336 w 316714"/>
              <a:gd name="connsiteY53" fmla="*/ 336884 h 401053"/>
              <a:gd name="connsiteX54" fmla="*/ 251294 w 316714"/>
              <a:gd name="connsiteY54" fmla="*/ 4010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16714" h="401053">
                <a:moveTo>
                  <a:pt x="98894" y="0"/>
                </a:moveTo>
                <a:cubicBezTo>
                  <a:pt x="88199" y="10695"/>
                  <a:pt x="78910" y="23009"/>
                  <a:pt x="66810" y="32084"/>
                </a:cubicBezTo>
                <a:cubicBezTo>
                  <a:pt x="-17651" y="95429"/>
                  <a:pt x="83246" y="-394"/>
                  <a:pt x="10662" y="72190"/>
                </a:cubicBezTo>
                <a:cubicBezTo>
                  <a:pt x="7988" y="80211"/>
                  <a:pt x="-5650" y="94595"/>
                  <a:pt x="2641" y="96253"/>
                </a:cubicBezTo>
                <a:cubicBezTo>
                  <a:pt x="19223" y="99569"/>
                  <a:pt x="33961" y="82078"/>
                  <a:pt x="50768" y="80211"/>
                </a:cubicBezTo>
                <a:cubicBezTo>
                  <a:pt x="139121" y="70394"/>
                  <a:pt x="99075" y="76170"/>
                  <a:pt x="171084" y="64169"/>
                </a:cubicBezTo>
                <a:cubicBezTo>
                  <a:pt x="190654" y="57646"/>
                  <a:pt x="215387" y="43930"/>
                  <a:pt x="179105" y="80211"/>
                </a:cubicBezTo>
                <a:cubicBezTo>
                  <a:pt x="169652" y="89664"/>
                  <a:pt x="157899" y="96504"/>
                  <a:pt x="147020" y="104274"/>
                </a:cubicBezTo>
                <a:cubicBezTo>
                  <a:pt x="139176" y="109877"/>
                  <a:pt x="114335" y="116005"/>
                  <a:pt x="122957" y="120316"/>
                </a:cubicBezTo>
                <a:cubicBezTo>
                  <a:pt x="134640" y="126157"/>
                  <a:pt x="195333" y="99735"/>
                  <a:pt x="203168" y="96253"/>
                </a:cubicBezTo>
                <a:cubicBezTo>
                  <a:pt x="214094" y="91397"/>
                  <a:pt x="240599" y="69516"/>
                  <a:pt x="235252" y="80211"/>
                </a:cubicBezTo>
                <a:cubicBezTo>
                  <a:pt x="225106" y="100503"/>
                  <a:pt x="203168" y="112295"/>
                  <a:pt x="187126" y="128337"/>
                </a:cubicBezTo>
                <a:cubicBezTo>
                  <a:pt x="176431" y="139032"/>
                  <a:pt x="167626" y="152031"/>
                  <a:pt x="155041" y="160421"/>
                </a:cubicBezTo>
                <a:lnTo>
                  <a:pt x="106915" y="192505"/>
                </a:lnTo>
                <a:cubicBezTo>
                  <a:pt x="101568" y="200526"/>
                  <a:pt x="100513" y="216569"/>
                  <a:pt x="90873" y="216569"/>
                </a:cubicBezTo>
                <a:cubicBezTo>
                  <a:pt x="82418" y="216569"/>
                  <a:pt x="92220" y="197696"/>
                  <a:pt x="98894" y="192505"/>
                </a:cubicBezTo>
                <a:cubicBezTo>
                  <a:pt x="117770" y="177823"/>
                  <a:pt x="143164" y="173686"/>
                  <a:pt x="163062" y="160421"/>
                </a:cubicBezTo>
                <a:cubicBezTo>
                  <a:pt x="171083" y="155074"/>
                  <a:pt x="187126" y="134739"/>
                  <a:pt x="187126" y="144379"/>
                </a:cubicBezTo>
                <a:cubicBezTo>
                  <a:pt x="187126" y="170409"/>
                  <a:pt x="147079" y="184454"/>
                  <a:pt x="130978" y="192505"/>
                </a:cubicBezTo>
                <a:cubicBezTo>
                  <a:pt x="84315" y="239171"/>
                  <a:pt x="151572" y="174007"/>
                  <a:pt x="90873" y="224590"/>
                </a:cubicBezTo>
                <a:cubicBezTo>
                  <a:pt x="82159" y="231852"/>
                  <a:pt x="75524" y="241391"/>
                  <a:pt x="66810" y="248653"/>
                </a:cubicBezTo>
                <a:cubicBezTo>
                  <a:pt x="59404" y="254824"/>
                  <a:pt x="33294" y="262804"/>
                  <a:pt x="42747" y="264695"/>
                </a:cubicBezTo>
                <a:cubicBezTo>
                  <a:pt x="63884" y="268922"/>
                  <a:pt x="85526" y="259348"/>
                  <a:pt x="106915" y="256674"/>
                </a:cubicBezTo>
                <a:cubicBezTo>
                  <a:pt x="128305" y="245979"/>
                  <a:pt x="151186" y="237855"/>
                  <a:pt x="171084" y="224590"/>
                </a:cubicBezTo>
                <a:cubicBezTo>
                  <a:pt x="202182" y="203858"/>
                  <a:pt x="186002" y="211597"/>
                  <a:pt x="219210" y="200526"/>
                </a:cubicBezTo>
                <a:cubicBezTo>
                  <a:pt x="236949" y="182787"/>
                  <a:pt x="245002" y="171588"/>
                  <a:pt x="267336" y="160421"/>
                </a:cubicBezTo>
                <a:cubicBezTo>
                  <a:pt x="274898" y="156640"/>
                  <a:pt x="283378" y="155074"/>
                  <a:pt x="291399" y="152400"/>
                </a:cubicBezTo>
                <a:cubicBezTo>
                  <a:pt x="186487" y="231084"/>
                  <a:pt x="317394" y="133831"/>
                  <a:pt x="235252" y="192505"/>
                </a:cubicBezTo>
                <a:cubicBezTo>
                  <a:pt x="224374" y="200275"/>
                  <a:pt x="214291" y="209153"/>
                  <a:pt x="203168" y="216569"/>
                </a:cubicBezTo>
                <a:cubicBezTo>
                  <a:pt x="190196" y="225217"/>
                  <a:pt x="176431" y="232611"/>
                  <a:pt x="163062" y="240632"/>
                </a:cubicBezTo>
                <a:cubicBezTo>
                  <a:pt x="157715" y="248653"/>
                  <a:pt x="153191" y="257289"/>
                  <a:pt x="147020" y="264695"/>
                </a:cubicBezTo>
                <a:cubicBezTo>
                  <a:pt x="139758" y="273409"/>
                  <a:pt x="114936" y="280737"/>
                  <a:pt x="122957" y="288758"/>
                </a:cubicBezTo>
                <a:cubicBezTo>
                  <a:pt x="131412" y="297213"/>
                  <a:pt x="144713" y="278741"/>
                  <a:pt x="155041" y="272716"/>
                </a:cubicBezTo>
                <a:cubicBezTo>
                  <a:pt x="176829" y="260007"/>
                  <a:pt x="201374" y="250447"/>
                  <a:pt x="219210" y="232611"/>
                </a:cubicBezTo>
                <a:cubicBezTo>
                  <a:pt x="229905" y="221916"/>
                  <a:pt x="238468" y="208542"/>
                  <a:pt x="251294" y="200526"/>
                </a:cubicBezTo>
                <a:cubicBezTo>
                  <a:pt x="260642" y="194683"/>
                  <a:pt x="272683" y="195179"/>
                  <a:pt x="283378" y="192505"/>
                </a:cubicBezTo>
                <a:cubicBezTo>
                  <a:pt x="206872" y="243512"/>
                  <a:pt x="348288" y="147835"/>
                  <a:pt x="203168" y="256674"/>
                </a:cubicBezTo>
                <a:cubicBezTo>
                  <a:pt x="190696" y="266028"/>
                  <a:pt x="175039" y="270756"/>
                  <a:pt x="163062" y="280737"/>
                </a:cubicBezTo>
                <a:cubicBezTo>
                  <a:pt x="142729" y="297681"/>
                  <a:pt x="128089" y="321003"/>
                  <a:pt x="106915" y="336884"/>
                </a:cubicBezTo>
                <a:cubicBezTo>
                  <a:pt x="96220" y="344905"/>
                  <a:pt x="84981" y="352248"/>
                  <a:pt x="74831" y="360948"/>
                </a:cubicBezTo>
                <a:cubicBezTo>
                  <a:pt x="66219" y="368330"/>
                  <a:pt x="45695" y="374865"/>
                  <a:pt x="50768" y="385011"/>
                </a:cubicBezTo>
                <a:cubicBezTo>
                  <a:pt x="52207" y="387889"/>
                  <a:pt x="102189" y="370544"/>
                  <a:pt x="106915" y="368969"/>
                </a:cubicBezTo>
                <a:cubicBezTo>
                  <a:pt x="165524" y="329894"/>
                  <a:pt x="91847" y="377578"/>
                  <a:pt x="163062" y="336884"/>
                </a:cubicBezTo>
                <a:cubicBezTo>
                  <a:pt x="171432" y="332101"/>
                  <a:pt x="179281" y="326445"/>
                  <a:pt x="187126" y="320842"/>
                </a:cubicBezTo>
                <a:cubicBezTo>
                  <a:pt x="198004" y="313072"/>
                  <a:pt x="207603" y="303412"/>
                  <a:pt x="219210" y="296779"/>
                </a:cubicBezTo>
                <a:cubicBezTo>
                  <a:pt x="226551" y="292584"/>
                  <a:pt x="235882" y="292864"/>
                  <a:pt x="243273" y="288758"/>
                </a:cubicBezTo>
                <a:cubicBezTo>
                  <a:pt x="260127" y="279395"/>
                  <a:pt x="275357" y="267369"/>
                  <a:pt x="291399" y="256674"/>
                </a:cubicBezTo>
                <a:cubicBezTo>
                  <a:pt x="299420" y="251327"/>
                  <a:pt x="322279" y="233815"/>
                  <a:pt x="315462" y="240632"/>
                </a:cubicBezTo>
                <a:cubicBezTo>
                  <a:pt x="253340" y="302754"/>
                  <a:pt x="339427" y="218439"/>
                  <a:pt x="251294" y="296779"/>
                </a:cubicBezTo>
                <a:cubicBezTo>
                  <a:pt x="199173" y="343109"/>
                  <a:pt x="241895" y="317521"/>
                  <a:pt x="187126" y="344905"/>
                </a:cubicBezTo>
                <a:cubicBezTo>
                  <a:pt x="147246" y="384785"/>
                  <a:pt x="140368" y="380658"/>
                  <a:pt x="187126" y="368969"/>
                </a:cubicBezTo>
                <a:cubicBezTo>
                  <a:pt x="195147" y="363621"/>
                  <a:pt x="202328" y="356724"/>
                  <a:pt x="211189" y="352926"/>
                </a:cubicBezTo>
                <a:cubicBezTo>
                  <a:pt x="221321" y="348583"/>
                  <a:pt x="232673" y="347933"/>
                  <a:pt x="243273" y="344905"/>
                </a:cubicBezTo>
                <a:cubicBezTo>
                  <a:pt x="251403" y="342582"/>
                  <a:pt x="259315" y="339558"/>
                  <a:pt x="267336" y="336884"/>
                </a:cubicBezTo>
                <a:cubicBezTo>
                  <a:pt x="249603" y="390084"/>
                  <a:pt x="251294" y="368101"/>
                  <a:pt x="251294" y="401053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4"/>
              </a:solidFill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1946098" y="1787704"/>
            <a:ext cx="417421" cy="128427"/>
          </a:xfrm>
          <a:custGeom>
            <a:avLst/>
            <a:gdLst>
              <a:gd name="connsiteX0" fmla="*/ 215757 w 417421"/>
              <a:gd name="connsiteY0" fmla="*/ 15412 h 128427"/>
              <a:gd name="connsiteX1" fmla="*/ 195209 w 417421"/>
              <a:gd name="connsiteY1" fmla="*/ 10275 h 128427"/>
              <a:gd name="connsiteX2" fmla="*/ 164386 w 417421"/>
              <a:gd name="connsiteY2" fmla="*/ 0 h 128427"/>
              <a:gd name="connsiteX3" fmla="*/ 77056 w 417421"/>
              <a:gd name="connsiteY3" fmla="*/ 10275 h 128427"/>
              <a:gd name="connsiteX4" fmla="*/ 46233 w 417421"/>
              <a:gd name="connsiteY4" fmla="*/ 20549 h 128427"/>
              <a:gd name="connsiteX5" fmla="*/ 30822 w 417421"/>
              <a:gd name="connsiteY5" fmla="*/ 30823 h 128427"/>
              <a:gd name="connsiteX6" fmla="*/ 15411 w 417421"/>
              <a:gd name="connsiteY6" fmla="*/ 35960 h 128427"/>
              <a:gd name="connsiteX7" fmla="*/ 0 w 417421"/>
              <a:gd name="connsiteY7" fmla="*/ 66782 h 128427"/>
              <a:gd name="connsiteX8" fmla="*/ 87330 w 417421"/>
              <a:gd name="connsiteY8" fmla="*/ 71919 h 128427"/>
              <a:gd name="connsiteX9" fmla="*/ 128427 w 417421"/>
              <a:gd name="connsiteY9" fmla="*/ 61645 h 128427"/>
              <a:gd name="connsiteX10" fmla="*/ 184934 w 417421"/>
              <a:gd name="connsiteY10" fmla="*/ 35960 h 128427"/>
              <a:gd name="connsiteX11" fmla="*/ 195209 w 417421"/>
              <a:gd name="connsiteY11" fmla="*/ 25686 h 128427"/>
              <a:gd name="connsiteX12" fmla="*/ 215757 w 417421"/>
              <a:gd name="connsiteY12" fmla="*/ 30823 h 128427"/>
              <a:gd name="connsiteX13" fmla="*/ 246579 w 417421"/>
              <a:gd name="connsiteY13" fmla="*/ 56508 h 128427"/>
              <a:gd name="connsiteX14" fmla="*/ 261991 w 417421"/>
              <a:gd name="connsiteY14" fmla="*/ 66782 h 128427"/>
              <a:gd name="connsiteX15" fmla="*/ 272265 w 417421"/>
              <a:gd name="connsiteY15" fmla="*/ 77057 h 128427"/>
              <a:gd name="connsiteX16" fmla="*/ 303087 w 417421"/>
              <a:gd name="connsiteY16" fmla="*/ 97605 h 128427"/>
              <a:gd name="connsiteX17" fmla="*/ 318499 w 417421"/>
              <a:gd name="connsiteY17" fmla="*/ 107879 h 128427"/>
              <a:gd name="connsiteX18" fmla="*/ 333910 w 417421"/>
              <a:gd name="connsiteY18" fmla="*/ 118153 h 128427"/>
              <a:gd name="connsiteX19" fmla="*/ 364732 w 417421"/>
              <a:gd name="connsiteY19" fmla="*/ 128427 h 128427"/>
              <a:gd name="connsiteX20" fmla="*/ 416103 w 417421"/>
              <a:gd name="connsiteY20" fmla="*/ 123290 h 128427"/>
              <a:gd name="connsiteX21" fmla="*/ 400692 w 417421"/>
              <a:gd name="connsiteY21" fmla="*/ 107879 h 128427"/>
              <a:gd name="connsiteX22" fmla="*/ 390418 w 417421"/>
              <a:gd name="connsiteY22" fmla="*/ 77057 h 128427"/>
              <a:gd name="connsiteX23" fmla="*/ 385281 w 417421"/>
              <a:gd name="connsiteY23" fmla="*/ 61645 h 128427"/>
              <a:gd name="connsiteX24" fmla="*/ 375006 w 417421"/>
              <a:gd name="connsiteY24" fmla="*/ 51371 h 128427"/>
              <a:gd name="connsiteX25" fmla="*/ 344184 w 417421"/>
              <a:gd name="connsiteY25" fmla="*/ 35960 h 128427"/>
              <a:gd name="connsiteX26" fmla="*/ 323636 w 417421"/>
              <a:gd name="connsiteY26" fmla="*/ 25686 h 128427"/>
              <a:gd name="connsiteX27" fmla="*/ 272265 w 417421"/>
              <a:gd name="connsiteY27" fmla="*/ 10275 h 128427"/>
              <a:gd name="connsiteX28" fmla="*/ 236305 w 417421"/>
              <a:gd name="connsiteY28" fmla="*/ 5137 h 128427"/>
              <a:gd name="connsiteX29" fmla="*/ 215757 w 417421"/>
              <a:gd name="connsiteY29" fmla="*/ 15412 h 12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17421" h="128427">
                <a:moveTo>
                  <a:pt x="215757" y="15412"/>
                </a:moveTo>
                <a:cubicBezTo>
                  <a:pt x="208908" y="13700"/>
                  <a:pt x="201971" y="12304"/>
                  <a:pt x="195209" y="10275"/>
                </a:cubicBezTo>
                <a:cubicBezTo>
                  <a:pt x="184836" y="7163"/>
                  <a:pt x="164386" y="0"/>
                  <a:pt x="164386" y="0"/>
                </a:cubicBezTo>
                <a:cubicBezTo>
                  <a:pt x="120458" y="3379"/>
                  <a:pt x="109811" y="448"/>
                  <a:pt x="77056" y="10275"/>
                </a:cubicBezTo>
                <a:cubicBezTo>
                  <a:pt x="66683" y="13387"/>
                  <a:pt x="46233" y="20549"/>
                  <a:pt x="46233" y="20549"/>
                </a:cubicBezTo>
                <a:cubicBezTo>
                  <a:pt x="41096" y="23974"/>
                  <a:pt x="36344" y="28062"/>
                  <a:pt x="30822" y="30823"/>
                </a:cubicBezTo>
                <a:cubicBezTo>
                  <a:pt x="25979" y="33245"/>
                  <a:pt x="19639" y="32577"/>
                  <a:pt x="15411" y="35960"/>
                </a:cubicBezTo>
                <a:cubicBezTo>
                  <a:pt x="6358" y="43202"/>
                  <a:pt x="3384" y="56630"/>
                  <a:pt x="0" y="66782"/>
                </a:cubicBezTo>
                <a:cubicBezTo>
                  <a:pt x="27607" y="94391"/>
                  <a:pt x="10060" y="81998"/>
                  <a:pt x="87330" y="71919"/>
                </a:cubicBezTo>
                <a:cubicBezTo>
                  <a:pt x="101332" y="70093"/>
                  <a:pt x="128427" y="61645"/>
                  <a:pt x="128427" y="61645"/>
                </a:cubicBezTo>
                <a:cubicBezTo>
                  <a:pt x="174366" y="38675"/>
                  <a:pt x="154993" y="45940"/>
                  <a:pt x="184934" y="35960"/>
                </a:cubicBezTo>
                <a:cubicBezTo>
                  <a:pt x="188359" y="32535"/>
                  <a:pt x="190431" y="26482"/>
                  <a:pt x="195209" y="25686"/>
                </a:cubicBezTo>
                <a:cubicBezTo>
                  <a:pt x="202173" y="24525"/>
                  <a:pt x="209268" y="28042"/>
                  <a:pt x="215757" y="30823"/>
                </a:cubicBezTo>
                <a:cubicBezTo>
                  <a:pt x="231513" y="37576"/>
                  <a:pt x="233509" y="45617"/>
                  <a:pt x="246579" y="56508"/>
                </a:cubicBezTo>
                <a:cubicBezTo>
                  <a:pt x="251322" y="60461"/>
                  <a:pt x="257170" y="62925"/>
                  <a:pt x="261991" y="66782"/>
                </a:cubicBezTo>
                <a:cubicBezTo>
                  <a:pt x="265773" y="69808"/>
                  <a:pt x="268390" y="74151"/>
                  <a:pt x="272265" y="77057"/>
                </a:cubicBezTo>
                <a:cubicBezTo>
                  <a:pt x="282143" y="84466"/>
                  <a:pt x="292813" y="90756"/>
                  <a:pt x="303087" y="97605"/>
                </a:cubicBezTo>
                <a:lnTo>
                  <a:pt x="318499" y="107879"/>
                </a:lnTo>
                <a:cubicBezTo>
                  <a:pt x="323636" y="111304"/>
                  <a:pt x="328053" y="116201"/>
                  <a:pt x="333910" y="118153"/>
                </a:cubicBezTo>
                <a:lnTo>
                  <a:pt x="364732" y="128427"/>
                </a:lnTo>
                <a:lnTo>
                  <a:pt x="416103" y="123290"/>
                </a:lnTo>
                <a:cubicBezTo>
                  <a:pt x="422411" y="119686"/>
                  <a:pt x="404220" y="114230"/>
                  <a:pt x="400692" y="107879"/>
                </a:cubicBezTo>
                <a:cubicBezTo>
                  <a:pt x="395433" y="98412"/>
                  <a:pt x="393843" y="87331"/>
                  <a:pt x="390418" y="77057"/>
                </a:cubicBezTo>
                <a:cubicBezTo>
                  <a:pt x="388706" y="71920"/>
                  <a:pt x="389110" y="65474"/>
                  <a:pt x="385281" y="61645"/>
                </a:cubicBezTo>
                <a:cubicBezTo>
                  <a:pt x="381856" y="58220"/>
                  <a:pt x="378788" y="54397"/>
                  <a:pt x="375006" y="51371"/>
                </a:cubicBezTo>
                <a:cubicBezTo>
                  <a:pt x="356020" y="36183"/>
                  <a:pt x="364636" y="44725"/>
                  <a:pt x="344184" y="35960"/>
                </a:cubicBezTo>
                <a:cubicBezTo>
                  <a:pt x="337145" y="32943"/>
                  <a:pt x="330746" y="28530"/>
                  <a:pt x="323636" y="25686"/>
                </a:cubicBezTo>
                <a:cubicBezTo>
                  <a:pt x="312467" y="21218"/>
                  <a:pt x="286141" y="12798"/>
                  <a:pt x="272265" y="10275"/>
                </a:cubicBezTo>
                <a:cubicBezTo>
                  <a:pt x="260352" y="8109"/>
                  <a:pt x="248292" y="6850"/>
                  <a:pt x="236305" y="5137"/>
                </a:cubicBezTo>
                <a:lnTo>
                  <a:pt x="215757" y="15412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" name="자유형 56"/>
          <p:cNvSpPr/>
          <p:nvPr/>
        </p:nvSpPr>
        <p:spPr>
          <a:xfrm rot="20972878">
            <a:off x="1824559" y="1732768"/>
            <a:ext cx="147247" cy="55337"/>
          </a:xfrm>
          <a:custGeom>
            <a:avLst/>
            <a:gdLst>
              <a:gd name="connsiteX0" fmla="*/ 84617 w 147247"/>
              <a:gd name="connsiteY0" fmla="*/ 0 h 55337"/>
              <a:gd name="connsiteX1" fmla="*/ 67916 w 147247"/>
              <a:gd name="connsiteY1" fmla="*/ 8351 h 55337"/>
              <a:gd name="connsiteX2" fmla="*/ 38689 w 147247"/>
              <a:gd name="connsiteY2" fmla="*/ 25052 h 55337"/>
              <a:gd name="connsiteX3" fmla="*/ 13637 w 147247"/>
              <a:gd name="connsiteY3" fmla="*/ 33403 h 55337"/>
              <a:gd name="connsiteX4" fmla="*/ 1110 w 147247"/>
              <a:gd name="connsiteY4" fmla="*/ 41754 h 55337"/>
              <a:gd name="connsiteX5" fmla="*/ 34513 w 147247"/>
              <a:gd name="connsiteY5" fmla="*/ 33403 h 55337"/>
              <a:gd name="connsiteX6" fmla="*/ 59565 w 147247"/>
              <a:gd name="connsiteY6" fmla="*/ 25052 h 55337"/>
              <a:gd name="connsiteX7" fmla="*/ 88793 w 147247"/>
              <a:gd name="connsiteY7" fmla="*/ 16701 h 55337"/>
              <a:gd name="connsiteX8" fmla="*/ 72091 w 147247"/>
              <a:gd name="connsiteY8" fmla="*/ 37578 h 55337"/>
              <a:gd name="connsiteX9" fmla="*/ 63741 w 147247"/>
              <a:gd name="connsiteY9" fmla="*/ 50104 h 55337"/>
              <a:gd name="connsiteX10" fmla="*/ 76267 w 147247"/>
              <a:gd name="connsiteY10" fmla="*/ 41754 h 55337"/>
              <a:gd name="connsiteX11" fmla="*/ 92968 w 147247"/>
              <a:gd name="connsiteY11" fmla="*/ 37578 h 55337"/>
              <a:gd name="connsiteX12" fmla="*/ 118020 w 147247"/>
              <a:gd name="connsiteY12" fmla="*/ 29228 h 55337"/>
              <a:gd name="connsiteX13" fmla="*/ 109669 w 147247"/>
              <a:gd name="connsiteY13" fmla="*/ 54280 h 55337"/>
              <a:gd name="connsiteX14" fmla="*/ 134721 w 147247"/>
              <a:gd name="connsiteY14" fmla="*/ 37578 h 55337"/>
              <a:gd name="connsiteX15" fmla="*/ 147247 w 147247"/>
              <a:gd name="connsiteY15" fmla="*/ 29228 h 5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7247" h="55337">
                <a:moveTo>
                  <a:pt x="84617" y="0"/>
                </a:moveTo>
                <a:cubicBezTo>
                  <a:pt x="79050" y="2784"/>
                  <a:pt x="73320" y="5263"/>
                  <a:pt x="67916" y="8351"/>
                </a:cubicBezTo>
                <a:cubicBezTo>
                  <a:pt x="50346" y="18391"/>
                  <a:pt x="59711" y="16643"/>
                  <a:pt x="38689" y="25052"/>
                </a:cubicBezTo>
                <a:cubicBezTo>
                  <a:pt x="30516" y="28321"/>
                  <a:pt x="13637" y="33403"/>
                  <a:pt x="13637" y="33403"/>
                </a:cubicBezTo>
                <a:cubicBezTo>
                  <a:pt x="9461" y="36187"/>
                  <a:pt x="-3908" y="41754"/>
                  <a:pt x="1110" y="41754"/>
                </a:cubicBezTo>
                <a:cubicBezTo>
                  <a:pt x="12587" y="41754"/>
                  <a:pt x="23625" y="37032"/>
                  <a:pt x="34513" y="33403"/>
                </a:cubicBezTo>
                <a:cubicBezTo>
                  <a:pt x="42864" y="30619"/>
                  <a:pt x="51025" y="27187"/>
                  <a:pt x="59565" y="25052"/>
                </a:cubicBezTo>
                <a:cubicBezTo>
                  <a:pt x="80537" y="19810"/>
                  <a:pt x="70823" y="22692"/>
                  <a:pt x="88793" y="16701"/>
                </a:cubicBezTo>
                <a:cubicBezTo>
                  <a:pt x="80663" y="41090"/>
                  <a:pt x="90978" y="18691"/>
                  <a:pt x="72091" y="37578"/>
                </a:cubicBezTo>
                <a:cubicBezTo>
                  <a:pt x="68543" y="41126"/>
                  <a:pt x="60193" y="46556"/>
                  <a:pt x="63741" y="50104"/>
                </a:cubicBezTo>
                <a:cubicBezTo>
                  <a:pt x="67289" y="53652"/>
                  <a:pt x="71655" y="43731"/>
                  <a:pt x="76267" y="41754"/>
                </a:cubicBezTo>
                <a:cubicBezTo>
                  <a:pt x="81541" y="39494"/>
                  <a:pt x="87472" y="39227"/>
                  <a:pt x="92968" y="37578"/>
                </a:cubicBezTo>
                <a:cubicBezTo>
                  <a:pt x="101399" y="35049"/>
                  <a:pt x="118020" y="29228"/>
                  <a:pt x="118020" y="29228"/>
                </a:cubicBezTo>
                <a:cubicBezTo>
                  <a:pt x="115236" y="37579"/>
                  <a:pt x="103445" y="60504"/>
                  <a:pt x="109669" y="54280"/>
                </a:cubicBezTo>
                <a:cubicBezTo>
                  <a:pt x="133411" y="30538"/>
                  <a:pt x="110553" y="49662"/>
                  <a:pt x="134721" y="37578"/>
                </a:cubicBezTo>
                <a:cubicBezTo>
                  <a:pt x="139209" y="35334"/>
                  <a:pt x="147247" y="29228"/>
                  <a:pt x="147247" y="29228"/>
                </a:cubicBezTo>
              </a:path>
            </a:pathLst>
          </a:custGeom>
          <a:noFill/>
          <a:ln>
            <a:solidFill>
              <a:srgbClr val="FFA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8" name="자유형 57"/>
          <p:cNvSpPr/>
          <p:nvPr/>
        </p:nvSpPr>
        <p:spPr>
          <a:xfrm rot="917725" flipH="1">
            <a:off x="2302634" y="1751559"/>
            <a:ext cx="147247" cy="55337"/>
          </a:xfrm>
          <a:custGeom>
            <a:avLst/>
            <a:gdLst>
              <a:gd name="connsiteX0" fmla="*/ 84617 w 147247"/>
              <a:gd name="connsiteY0" fmla="*/ 0 h 55337"/>
              <a:gd name="connsiteX1" fmla="*/ 67916 w 147247"/>
              <a:gd name="connsiteY1" fmla="*/ 8351 h 55337"/>
              <a:gd name="connsiteX2" fmla="*/ 38689 w 147247"/>
              <a:gd name="connsiteY2" fmla="*/ 25052 h 55337"/>
              <a:gd name="connsiteX3" fmla="*/ 13637 w 147247"/>
              <a:gd name="connsiteY3" fmla="*/ 33403 h 55337"/>
              <a:gd name="connsiteX4" fmla="*/ 1110 w 147247"/>
              <a:gd name="connsiteY4" fmla="*/ 41754 h 55337"/>
              <a:gd name="connsiteX5" fmla="*/ 34513 w 147247"/>
              <a:gd name="connsiteY5" fmla="*/ 33403 h 55337"/>
              <a:gd name="connsiteX6" fmla="*/ 59565 w 147247"/>
              <a:gd name="connsiteY6" fmla="*/ 25052 h 55337"/>
              <a:gd name="connsiteX7" fmla="*/ 88793 w 147247"/>
              <a:gd name="connsiteY7" fmla="*/ 16701 h 55337"/>
              <a:gd name="connsiteX8" fmla="*/ 72091 w 147247"/>
              <a:gd name="connsiteY8" fmla="*/ 37578 h 55337"/>
              <a:gd name="connsiteX9" fmla="*/ 63741 w 147247"/>
              <a:gd name="connsiteY9" fmla="*/ 50104 h 55337"/>
              <a:gd name="connsiteX10" fmla="*/ 76267 w 147247"/>
              <a:gd name="connsiteY10" fmla="*/ 41754 h 55337"/>
              <a:gd name="connsiteX11" fmla="*/ 92968 w 147247"/>
              <a:gd name="connsiteY11" fmla="*/ 37578 h 55337"/>
              <a:gd name="connsiteX12" fmla="*/ 118020 w 147247"/>
              <a:gd name="connsiteY12" fmla="*/ 29228 h 55337"/>
              <a:gd name="connsiteX13" fmla="*/ 109669 w 147247"/>
              <a:gd name="connsiteY13" fmla="*/ 54280 h 55337"/>
              <a:gd name="connsiteX14" fmla="*/ 134721 w 147247"/>
              <a:gd name="connsiteY14" fmla="*/ 37578 h 55337"/>
              <a:gd name="connsiteX15" fmla="*/ 147247 w 147247"/>
              <a:gd name="connsiteY15" fmla="*/ 29228 h 5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7247" h="55337">
                <a:moveTo>
                  <a:pt x="84617" y="0"/>
                </a:moveTo>
                <a:cubicBezTo>
                  <a:pt x="79050" y="2784"/>
                  <a:pt x="73320" y="5263"/>
                  <a:pt x="67916" y="8351"/>
                </a:cubicBezTo>
                <a:cubicBezTo>
                  <a:pt x="50346" y="18391"/>
                  <a:pt x="59711" y="16643"/>
                  <a:pt x="38689" y="25052"/>
                </a:cubicBezTo>
                <a:cubicBezTo>
                  <a:pt x="30516" y="28321"/>
                  <a:pt x="13637" y="33403"/>
                  <a:pt x="13637" y="33403"/>
                </a:cubicBezTo>
                <a:cubicBezTo>
                  <a:pt x="9461" y="36187"/>
                  <a:pt x="-3908" y="41754"/>
                  <a:pt x="1110" y="41754"/>
                </a:cubicBezTo>
                <a:cubicBezTo>
                  <a:pt x="12587" y="41754"/>
                  <a:pt x="23625" y="37032"/>
                  <a:pt x="34513" y="33403"/>
                </a:cubicBezTo>
                <a:cubicBezTo>
                  <a:pt x="42864" y="30619"/>
                  <a:pt x="51025" y="27187"/>
                  <a:pt x="59565" y="25052"/>
                </a:cubicBezTo>
                <a:cubicBezTo>
                  <a:pt x="80537" y="19810"/>
                  <a:pt x="70823" y="22692"/>
                  <a:pt x="88793" y="16701"/>
                </a:cubicBezTo>
                <a:cubicBezTo>
                  <a:pt x="80663" y="41090"/>
                  <a:pt x="90978" y="18691"/>
                  <a:pt x="72091" y="37578"/>
                </a:cubicBezTo>
                <a:cubicBezTo>
                  <a:pt x="68543" y="41126"/>
                  <a:pt x="60193" y="46556"/>
                  <a:pt x="63741" y="50104"/>
                </a:cubicBezTo>
                <a:cubicBezTo>
                  <a:pt x="67289" y="53652"/>
                  <a:pt x="71655" y="43731"/>
                  <a:pt x="76267" y="41754"/>
                </a:cubicBezTo>
                <a:cubicBezTo>
                  <a:pt x="81541" y="39494"/>
                  <a:pt x="87472" y="39227"/>
                  <a:pt x="92968" y="37578"/>
                </a:cubicBezTo>
                <a:cubicBezTo>
                  <a:pt x="101399" y="35049"/>
                  <a:pt x="118020" y="29228"/>
                  <a:pt x="118020" y="29228"/>
                </a:cubicBezTo>
                <a:cubicBezTo>
                  <a:pt x="115236" y="37579"/>
                  <a:pt x="103445" y="60504"/>
                  <a:pt x="109669" y="54280"/>
                </a:cubicBezTo>
                <a:cubicBezTo>
                  <a:pt x="133411" y="30538"/>
                  <a:pt x="110553" y="49662"/>
                  <a:pt x="134721" y="37578"/>
                </a:cubicBezTo>
                <a:cubicBezTo>
                  <a:pt x="139209" y="35334"/>
                  <a:pt x="147247" y="29228"/>
                  <a:pt x="147247" y="29228"/>
                </a:cubicBezTo>
              </a:path>
            </a:pathLst>
          </a:custGeom>
          <a:noFill/>
          <a:ln>
            <a:solidFill>
              <a:srgbClr val="FFA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290556" y="1840134"/>
            <a:ext cx="156966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나눔코딩고딕</a:t>
            </a:r>
          </a:p>
        </p:txBody>
      </p:sp>
    </p:spTree>
    <p:extLst>
      <p:ext uri="{BB962C8B-B14F-4D97-AF65-F5344CB8AC3E}">
        <p14:creationId xmlns:p14="http://schemas.microsoft.com/office/powerpoint/2010/main" val="7762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5498" y="456659"/>
            <a:ext cx="6641884" cy="4930008"/>
            <a:chOff x="896008" y="1261242"/>
            <a:chExt cx="3358743" cy="2493062"/>
          </a:xfrm>
        </p:grpSpPr>
        <p:sp>
          <p:nvSpPr>
            <p:cNvPr id="3" name="자유형 2"/>
            <p:cNvSpPr/>
            <p:nvPr/>
          </p:nvSpPr>
          <p:spPr>
            <a:xfrm>
              <a:off x="2020286" y="1602011"/>
              <a:ext cx="84411" cy="80377"/>
            </a:xfrm>
            <a:custGeom>
              <a:avLst/>
              <a:gdLst>
                <a:gd name="connsiteX0" fmla="*/ 21348 w 84411"/>
                <a:gd name="connsiteY0" fmla="*/ 16583 h 80377"/>
                <a:gd name="connsiteX1" fmla="*/ 328 w 84411"/>
                <a:gd name="connsiteY1" fmla="*/ 58624 h 80377"/>
                <a:gd name="connsiteX2" fmla="*/ 63390 w 84411"/>
                <a:gd name="connsiteY2" fmla="*/ 69135 h 80377"/>
                <a:gd name="connsiteX3" fmla="*/ 84411 w 84411"/>
                <a:gd name="connsiteY3" fmla="*/ 37604 h 80377"/>
                <a:gd name="connsiteX4" fmla="*/ 63390 w 84411"/>
                <a:gd name="connsiteY4" fmla="*/ 6073 h 80377"/>
                <a:gd name="connsiteX5" fmla="*/ 21348 w 84411"/>
                <a:gd name="connsiteY5" fmla="*/ 16583 h 8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411" h="80377">
                  <a:moveTo>
                    <a:pt x="21348" y="16583"/>
                  </a:moveTo>
                  <a:cubicBezTo>
                    <a:pt x="10838" y="25342"/>
                    <a:pt x="-2248" y="43170"/>
                    <a:pt x="328" y="58624"/>
                  </a:cubicBezTo>
                  <a:cubicBezTo>
                    <a:pt x="6762" y="97228"/>
                    <a:pt x="49971" y="73608"/>
                    <a:pt x="63390" y="69135"/>
                  </a:cubicBezTo>
                  <a:cubicBezTo>
                    <a:pt x="70397" y="58625"/>
                    <a:pt x="84411" y="50236"/>
                    <a:pt x="84411" y="37604"/>
                  </a:cubicBezTo>
                  <a:cubicBezTo>
                    <a:pt x="84411" y="24972"/>
                    <a:pt x="75374" y="10068"/>
                    <a:pt x="63390" y="6073"/>
                  </a:cubicBezTo>
                  <a:cubicBezTo>
                    <a:pt x="17949" y="-9074"/>
                    <a:pt x="31858" y="7824"/>
                    <a:pt x="21348" y="165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" name="자유형 3"/>
            <p:cNvSpPr/>
            <p:nvPr/>
          </p:nvSpPr>
          <p:spPr>
            <a:xfrm>
              <a:off x="2241003" y="1602011"/>
              <a:ext cx="84411" cy="80377"/>
            </a:xfrm>
            <a:custGeom>
              <a:avLst/>
              <a:gdLst>
                <a:gd name="connsiteX0" fmla="*/ 21348 w 84411"/>
                <a:gd name="connsiteY0" fmla="*/ 16583 h 80377"/>
                <a:gd name="connsiteX1" fmla="*/ 328 w 84411"/>
                <a:gd name="connsiteY1" fmla="*/ 58624 h 80377"/>
                <a:gd name="connsiteX2" fmla="*/ 63390 w 84411"/>
                <a:gd name="connsiteY2" fmla="*/ 69135 h 80377"/>
                <a:gd name="connsiteX3" fmla="*/ 84411 w 84411"/>
                <a:gd name="connsiteY3" fmla="*/ 37604 h 80377"/>
                <a:gd name="connsiteX4" fmla="*/ 63390 w 84411"/>
                <a:gd name="connsiteY4" fmla="*/ 6073 h 80377"/>
                <a:gd name="connsiteX5" fmla="*/ 21348 w 84411"/>
                <a:gd name="connsiteY5" fmla="*/ 16583 h 8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411" h="80377">
                  <a:moveTo>
                    <a:pt x="21348" y="16583"/>
                  </a:moveTo>
                  <a:cubicBezTo>
                    <a:pt x="10838" y="25342"/>
                    <a:pt x="-2248" y="43170"/>
                    <a:pt x="328" y="58624"/>
                  </a:cubicBezTo>
                  <a:cubicBezTo>
                    <a:pt x="6762" y="97228"/>
                    <a:pt x="49971" y="73608"/>
                    <a:pt x="63390" y="69135"/>
                  </a:cubicBezTo>
                  <a:cubicBezTo>
                    <a:pt x="70397" y="58625"/>
                    <a:pt x="84411" y="50236"/>
                    <a:pt x="84411" y="37604"/>
                  </a:cubicBezTo>
                  <a:cubicBezTo>
                    <a:pt x="84411" y="24972"/>
                    <a:pt x="75374" y="10068"/>
                    <a:pt x="63390" y="6073"/>
                  </a:cubicBezTo>
                  <a:cubicBezTo>
                    <a:pt x="17949" y="-9074"/>
                    <a:pt x="31858" y="7824"/>
                    <a:pt x="21348" y="165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2073960" y="1860331"/>
              <a:ext cx="205483" cy="400524"/>
            </a:xfrm>
            <a:custGeom>
              <a:avLst/>
              <a:gdLst>
                <a:gd name="connsiteX0" fmla="*/ 45576 w 205483"/>
                <a:gd name="connsiteY0" fmla="*/ 10511 h 400524"/>
                <a:gd name="connsiteX1" fmla="*/ 24555 w 205483"/>
                <a:gd name="connsiteY1" fmla="*/ 157655 h 400524"/>
                <a:gd name="connsiteX2" fmla="*/ 3535 w 205483"/>
                <a:gd name="connsiteY2" fmla="*/ 315311 h 400524"/>
                <a:gd name="connsiteX3" fmla="*/ 14045 w 205483"/>
                <a:gd name="connsiteY3" fmla="*/ 399393 h 400524"/>
                <a:gd name="connsiteX4" fmla="*/ 56086 w 205483"/>
                <a:gd name="connsiteY4" fmla="*/ 336331 h 400524"/>
                <a:gd name="connsiteX5" fmla="*/ 77107 w 205483"/>
                <a:gd name="connsiteY5" fmla="*/ 304800 h 400524"/>
                <a:gd name="connsiteX6" fmla="*/ 98128 w 205483"/>
                <a:gd name="connsiteY6" fmla="*/ 273269 h 400524"/>
                <a:gd name="connsiteX7" fmla="*/ 119148 w 205483"/>
                <a:gd name="connsiteY7" fmla="*/ 231228 h 400524"/>
                <a:gd name="connsiteX8" fmla="*/ 140169 w 205483"/>
                <a:gd name="connsiteY8" fmla="*/ 199697 h 400524"/>
                <a:gd name="connsiteX9" fmla="*/ 171700 w 205483"/>
                <a:gd name="connsiteY9" fmla="*/ 126124 h 400524"/>
                <a:gd name="connsiteX10" fmla="*/ 192721 w 205483"/>
                <a:gd name="connsiteY10" fmla="*/ 94593 h 400524"/>
                <a:gd name="connsiteX11" fmla="*/ 203231 w 205483"/>
                <a:gd name="connsiteY11" fmla="*/ 63062 h 400524"/>
                <a:gd name="connsiteX12" fmla="*/ 140169 w 205483"/>
                <a:gd name="connsiteY12" fmla="*/ 42042 h 400524"/>
                <a:gd name="connsiteX13" fmla="*/ 35066 w 205483"/>
                <a:gd name="connsiteY13" fmla="*/ 0 h 400524"/>
                <a:gd name="connsiteX14" fmla="*/ 45576 w 205483"/>
                <a:gd name="connsiteY14" fmla="*/ 10511 h 4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483" h="400524">
                  <a:moveTo>
                    <a:pt x="45576" y="10511"/>
                  </a:moveTo>
                  <a:cubicBezTo>
                    <a:pt x="25724" y="169328"/>
                    <a:pt x="44764" y="26300"/>
                    <a:pt x="24555" y="157655"/>
                  </a:cubicBezTo>
                  <a:cubicBezTo>
                    <a:pt x="14888" y="220492"/>
                    <a:pt x="11603" y="250768"/>
                    <a:pt x="3535" y="315311"/>
                  </a:cubicBezTo>
                  <a:cubicBezTo>
                    <a:pt x="7038" y="343338"/>
                    <a:pt x="-12180" y="388903"/>
                    <a:pt x="14045" y="399393"/>
                  </a:cubicBezTo>
                  <a:cubicBezTo>
                    <a:pt x="37502" y="408776"/>
                    <a:pt x="42072" y="357352"/>
                    <a:pt x="56086" y="336331"/>
                  </a:cubicBezTo>
                  <a:lnTo>
                    <a:pt x="77107" y="304800"/>
                  </a:lnTo>
                  <a:cubicBezTo>
                    <a:pt x="84114" y="294290"/>
                    <a:pt x="92479" y="284567"/>
                    <a:pt x="98128" y="273269"/>
                  </a:cubicBezTo>
                  <a:cubicBezTo>
                    <a:pt x="105135" y="259255"/>
                    <a:pt x="111375" y="244831"/>
                    <a:pt x="119148" y="231228"/>
                  </a:cubicBezTo>
                  <a:cubicBezTo>
                    <a:pt x="125415" y="220260"/>
                    <a:pt x="133902" y="210665"/>
                    <a:pt x="140169" y="199697"/>
                  </a:cubicBezTo>
                  <a:cubicBezTo>
                    <a:pt x="227656" y="46597"/>
                    <a:pt x="112741" y="244041"/>
                    <a:pt x="171700" y="126124"/>
                  </a:cubicBezTo>
                  <a:cubicBezTo>
                    <a:pt x="177349" y="114826"/>
                    <a:pt x="185714" y="105103"/>
                    <a:pt x="192721" y="94593"/>
                  </a:cubicBezTo>
                  <a:cubicBezTo>
                    <a:pt x="196224" y="84083"/>
                    <a:pt x="211065" y="70896"/>
                    <a:pt x="203231" y="63062"/>
                  </a:cubicBezTo>
                  <a:cubicBezTo>
                    <a:pt x="187563" y="47394"/>
                    <a:pt x="159987" y="51951"/>
                    <a:pt x="140169" y="42042"/>
                  </a:cubicBezTo>
                  <a:cubicBezTo>
                    <a:pt x="115044" y="29479"/>
                    <a:pt x="61042" y="0"/>
                    <a:pt x="35066" y="0"/>
                  </a:cubicBezTo>
                  <a:lnTo>
                    <a:pt x="45576" y="10511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2176701" y="1618592"/>
              <a:ext cx="12078" cy="168166"/>
            </a:xfrm>
            <a:custGeom>
              <a:avLst/>
              <a:gdLst>
                <a:gd name="connsiteX0" fmla="*/ 12078 w 12078"/>
                <a:gd name="connsiteY0" fmla="*/ 0 h 168166"/>
                <a:gd name="connsiteX1" fmla="*/ 1568 w 12078"/>
                <a:gd name="connsiteY1" fmla="*/ 168166 h 16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78" h="168166">
                  <a:moveTo>
                    <a:pt x="12078" y="0"/>
                  </a:moveTo>
                  <a:cubicBezTo>
                    <a:pt x="-5990" y="90342"/>
                    <a:pt x="1568" y="34688"/>
                    <a:pt x="1568" y="16816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905000" y="1387367"/>
              <a:ext cx="672662" cy="1030529"/>
            </a:xfrm>
            <a:custGeom>
              <a:avLst/>
              <a:gdLst>
                <a:gd name="connsiteX0" fmla="*/ 0 w 672662"/>
                <a:gd name="connsiteY0" fmla="*/ 52551 h 1030529"/>
                <a:gd name="connsiteX1" fmla="*/ 42041 w 672662"/>
                <a:gd name="connsiteY1" fmla="*/ 31531 h 1030529"/>
                <a:gd name="connsiteX2" fmla="*/ 73572 w 672662"/>
                <a:gd name="connsiteY2" fmla="*/ 10510 h 1030529"/>
                <a:gd name="connsiteX3" fmla="*/ 105103 w 672662"/>
                <a:gd name="connsiteY3" fmla="*/ 0 h 1030529"/>
                <a:gd name="connsiteX4" fmla="*/ 336331 w 672662"/>
                <a:gd name="connsiteY4" fmla="*/ 10510 h 1030529"/>
                <a:gd name="connsiteX5" fmla="*/ 430924 w 672662"/>
                <a:gd name="connsiteY5" fmla="*/ 52551 h 1030529"/>
                <a:gd name="connsiteX6" fmla="*/ 462455 w 672662"/>
                <a:gd name="connsiteY6" fmla="*/ 84082 h 1030529"/>
                <a:gd name="connsiteX7" fmla="*/ 504497 w 672662"/>
                <a:gd name="connsiteY7" fmla="*/ 157655 h 1030529"/>
                <a:gd name="connsiteX8" fmla="*/ 525517 w 672662"/>
                <a:gd name="connsiteY8" fmla="*/ 220717 h 1030529"/>
                <a:gd name="connsiteX9" fmla="*/ 536028 w 672662"/>
                <a:gd name="connsiteY9" fmla="*/ 252248 h 1030529"/>
                <a:gd name="connsiteX10" fmla="*/ 557048 w 672662"/>
                <a:gd name="connsiteY10" fmla="*/ 430924 h 1030529"/>
                <a:gd name="connsiteX11" fmla="*/ 578069 w 672662"/>
                <a:gd name="connsiteY11" fmla="*/ 493986 h 1030529"/>
                <a:gd name="connsiteX12" fmla="*/ 609600 w 672662"/>
                <a:gd name="connsiteY12" fmla="*/ 515006 h 1030529"/>
                <a:gd name="connsiteX13" fmla="*/ 651641 w 672662"/>
                <a:gd name="connsiteY13" fmla="*/ 578068 h 1030529"/>
                <a:gd name="connsiteX14" fmla="*/ 672662 w 672662"/>
                <a:gd name="connsiteY14" fmla="*/ 641131 h 1030529"/>
                <a:gd name="connsiteX15" fmla="*/ 662152 w 672662"/>
                <a:gd name="connsiteY15" fmla="*/ 735724 h 1030529"/>
                <a:gd name="connsiteX16" fmla="*/ 620110 w 672662"/>
                <a:gd name="connsiteY16" fmla="*/ 798786 h 1030529"/>
                <a:gd name="connsiteX17" fmla="*/ 567559 w 672662"/>
                <a:gd name="connsiteY17" fmla="*/ 861848 h 1030529"/>
                <a:gd name="connsiteX18" fmla="*/ 504497 w 672662"/>
                <a:gd name="connsiteY18" fmla="*/ 903889 h 1030529"/>
                <a:gd name="connsiteX19" fmla="*/ 441434 w 672662"/>
                <a:gd name="connsiteY19" fmla="*/ 945931 h 1030529"/>
                <a:gd name="connsiteX20" fmla="*/ 409903 w 672662"/>
                <a:gd name="connsiteY20" fmla="*/ 966951 h 1030529"/>
                <a:gd name="connsiteX21" fmla="*/ 367862 w 672662"/>
                <a:gd name="connsiteY21" fmla="*/ 987972 h 1030529"/>
                <a:gd name="connsiteX22" fmla="*/ 304800 w 672662"/>
                <a:gd name="connsiteY22" fmla="*/ 1008993 h 1030529"/>
                <a:gd name="connsiteX23" fmla="*/ 199697 w 672662"/>
                <a:gd name="connsiteY23" fmla="*/ 1030013 h 1030529"/>
                <a:gd name="connsiteX24" fmla="*/ 168166 w 672662"/>
                <a:gd name="connsiteY24" fmla="*/ 1030013 h 103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72662" h="1030529">
                  <a:moveTo>
                    <a:pt x="0" y="52551"/>
                  </a:moveTo>
                  <a:cubicBezTo>
                    <a:pt x="14014" y="45544"/>
                    <a:pt x="28438" y="39304"/>
                    <a:pt x="42041" y="31531"/>
                  </a:cubicBezTo>
                  <a:cubicBezTo>
                    <a:pt x="53009" y="25264"/>
                    <a:pt x="62274" y="16159"/>
                    <a:pt x="73572" y="10510"/>
                  </a:cubicBezTo>
                  <a:cubicBezTo>
                    <a:pt x="83481" y="5555"/>
                    <a:pt x="94593" y="3503"/>
                    <a:pt x="105103" y="0"/>
                  </a:cubicBezTo>
                  <a:cubicBezTo>
                    <a:pt x="182179" y="3503"/>
                    <a:pt x="259615" y="2290"/>
                    <a:pt x="336331" y="10510"/>
                  </a:cubicBezTo>
                  <a:cubicBezTo>
                    <a:pt x="367883" y="13891"/>
                    <a:pt x="405751" y="31574"/>
                    <a:pt x="430924" y="52551"/>
                  </a:cubicBezTo>
                  <a:cubicBezTo>
                    <a:pt x="442343" y="62067"/>
                    <a:pt x="452939" y="72663"/>
                    <a:pt x="462455" y="84082"/>
                  </a:cubicBezTo>
                  <a:cubicBezTo>
                    <a:pt x="477041" y="101585"/>
                    <a:pt x="496589" y="137885"/>
                    <a:pt x="504497" y="157655"/>
                  </a:cubicBezTo>
                  <a:cubicBezTo>
                    <a:pt x="512726" y="178228"/>
                    <a:pt x="518510" y="199696"/>
                    <a:pt x="525517" y="220717"/>
                  </a:cubicBezTo>
                  <a:lnTo>
                    <a:pt x="536028" y="252248"/>
                  </a:lnTo>
                  <a:cubicBezTo>
                    <a:pt x="538643" y="278398"/>
                    <a:pt x="548848" y="395392"/>
                    <a:pt x="557048" y="430924"/>
                  </a:cubicBezTo>
                  <a:cubicBezTo>
                    <a:pt x="562030" y="452514"/>
                    <a:pt x="559632" y="481695"/>
                    <a:pt x="578069" y="493986"/>
                  </a:cubicBezTo>
                  <a:lnTo>
                    <a:pt x="609600" y="515006"/>
                  </a:lnTo>
                  <a:cubicBezTo>
                    <a:pt x="644370" y="619318"/>
                    <a:pt x="586034" y="459976"/>
                    <a:pt x="651641" y="578068"/>
                  </a:cubicBezTo>
                  <a:cubicBezTo>
                    <a:pt x="662402" y="597438"/>
                    <a:pt x="672662" y="641131"/>
                    <a:pt x="672662" y="641131"/>
                  </a:cubicBezTo>
                  <a:cubicBezTo>
                    <a:pt x="669159" y="672662"/>
                    <a:pt x="672184" y="705627"/>
                    <a:pt x="662152" y="735724"/>
                  </a:cubicBezTo>
                  <a:cubicBezTo>
                    <a:pt x="654163" y="759691"/>
                    <a:pt x="634124" y="777765"/>
                    <a:pt x="620110" y="798786"/>
                  </a:cubicBezTo>
                  <a:cubicBezTo>
                    <a:pt x="601424" y="826815"/>
                    <a:pt x="595574" y="840059"/>
                    <a:pt x="567559" y="861848"/>
                  </a:cubicBezTo>
                  <a:cubicBezTo>
                    <a:pt x="547617" y="877358"/>
                    <a:pt x="525518" y="889875"/>
                    <a:pt x="504497" y="903889"/>
                  </a:cubicBezTo>
                  <a:lnTo>
                    <a:pt x="441434" y="945931"/>
                  </a:lnTo>
                  <a:cubicBezTo>
                    <a:pt x="430924" y="952938"/>
                    <a:pt x="421201" y="961302"/>
                    <a:pt x="409903" y="966951"/>
                  </a:cubicBezTo>
                  <a:cubicBezTo>
                    <a:pt x="395889" y="973958"/>
                    <a:pt x="382409" y="982153"/>
                    <a:pt x="367862" y="987972"/>
                  </a:cubicBezTo>
                  <a:cubicBezTo>
                    <a:pt x="347289" y="996201"/>
                    <a:pt x="326296" y="1003619"/>
                    <a:pt x="304800" y="1008993"/>
                  </a:cubicBezTo>
                  <a:cubicBezTo>
                    <a:pt x="263046" y="1019431"/>
                    <a:pt x="246084" y="1024859"/>
                    <a:pt x="199697" y="1030013"/>
                  </a:cubicBezTo>
                  <a:cubicBezTo>
                    <a:pt x="189251" y="1031174"/>
                    <a:pt x="178676" y="1030013"/>
                    <a:pt x="168166" y="10300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1610711" y="1460938"/>
              <a:ext cx="273269" cy="840828"/>
            </a:xfrm>
            <a:custGeom>
              <a:avLst/>
              <a:gdLst>
                <a:gd name="connsiteX0" fmla="*/ 273269 w 273269"/>
                <a:gd name="connsiteY0" fmla="*/ 0 h 840828"/>
                <a:gd name="connsiteX1" fmla="*/ 241738 w 273269"/>
                <a:gd name="connsiteY1" fmla="*/ 42041 h 840828"/>
                <a:gd name="connsiteX2" fmla="*/ 231228 w 273269"/>
                <a:gd name="connsiteY2" fmla="*/ 73572 h 840828"/>
                <a:gd name="connsiteX3" fmla="*/ 210207 w 273269"/>
                <a:gd name="connsiteY3" fmla="*/ 105103 h 840828"/>
                <a:gd name="connsiteX4" fmla="*/ 199697 w 273269"/>
                <a:gd name="connsiteY4" fmla="*/ 136634 h 840828"/>
                <a:gd name="connsiteX5" fmla="*/ 178676 w 273269"/>
                <a:gd name="connsiteY5" fmla="*/ 168165 h 840828"/>
                <a:gd name="connsiteX6" fmla="*/ 157656 w 273269"/>
                <a:gd name="connsiteY6" fmla="*/ 231228 h 840828"/>
                <a:gd name="connsiteX7" fmla="*/ 147145 w 273269"/>
                <a:gd name="connsiteY7" fmla="*/ 262759 h 840828"/>
                <a:gd name="connsiteX8" fmla="*/ 105104 w 273269"/>
                <a:gd name="connsiteY8" fmla="*/ 315310 h 840828"/>
                <a:gd name="connsiteX9" fmla="*/ 73573 w 273269"/>
                <a:gd name="connsiteY9" fmla="*/ 304800 h 840828"/>
                <a:gd name="connsiteX10" fmla="*/ 10511 w 273269"/>
                <a:gd name="connsiteY10" fmla="*/ 336331 h 840828"/>
                <a:gd name="connsiteX11" fmla="*/ 0 w 273269"/>
                <a:gd name="connsiteY11" fmla="*/ 367862 h 840828"/>
                <a:gd name="connsiteX12" fmla="*/ 21021 w 273269"/>
                <a:gd name="connsiteY12" fmla="*/ 483476 h 840828"/>
                <a:gd name="connsiteX13" fmla="*/ 52552 w 273269"/>
                <a:gd name="connsiteY13" fmla="*/ 515007 h 840828"/>
                <a:gd name="connsiteX14" fmla="*/ 84083 w 273269"/>
                <a:gd name="connsiteY14" fmla="*/ 536028 h 840828"/>
                <a:gd name="connsiteX15" fmla="*/ 94593 w 273269"/>
                <a:gd name="connsiteY15" fmla="*/ 567559 h 840828"/>
                <a:gd name="connsiteX16" fmla="*/ 84083 w 273269"/>
                <a:gd name="connsiteY16" fmla="*/ 704193 h 840828"/>
                <a:gd name="connsiteX17" fmla="*/ 73573 w 273269"/>
                <a:gd name="connsiteY17" fmla="*/ 767255 h 840828"/>
                <a:gd name="connsiteX18" fmla="*/ 63062 w 273269"/>
                <a:gd name="connsiteY18" fmla="*/ 798786 h 840828"/>
                <a:gd name="connsiteX19" fmla="*/ 63062 w 273269"/>
                <a:gd name="connsiteY19" fmla="*/ 840828 h 84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3269" h="840828">
                  <a:moveTo>
                    <a:pt x="273269" y="0"/>
                  </a:moveTo>
                  <a:cubicBezTo>
                    <a:pt x="262759" y="14014"/>
                    <a:pt x="250429" y="26832"/>
                    <a:pt x="241738" y="42041"/>
                  </a:cubicBezTo>
                  <a:cubicBezTo>
                    <a:pt x="236241" y="51660"/>
                    <a:pt x="236183" y="63663"/>
                    <a:pt x="231228" y="73572"/>
                  </a:cubicBezTo>
                  <a:cubicBezTo>
                    <a:pt x="225579" y="84870"/>
                    <a:pt x="217214" y="94593"/>
                    <a:pt x="210207" y="105103"/>
                  </a:cubicBezTo>
                  <a:cubicBezTo>
                    <a:pt x="206704" y="115613"/>
                    <a:pt x="204652" y="126725"/>
                    <a:pt x="199697" y="136634"/>
                  </a:cubicBezTo>
                  <a:cubicBezTo>
                    <a:pt x="194048" y="147932"/>
                    <a:pt x="183806" y="156622"/>
                    <a:pt x="178676" y="168165"/>
                  </a:cubicBezTo>
                  <a:cubicBezTo>
                    <a:pt x="169677" y="188413"/>
                    <a:pt x="164663" y="210207"/>
                    <a:pt x="157656" y="231228"/>
                  </a:cubicBezTo>
                  <a:lnTo>
                    <a:pt x="147145" y="262759"/>
                  </a:lnTo>
                  <a:cubicBezTo>
                    <a:pt x="132576" y="364744"/>
                    <a:pt x="158406" y="341961"/>
                    <a:pt x="105104" y="315310"/>
                  </a:cubicBezTo>
                  <a:cubicBezTo>
                    <a:pt x="95195" y="310355"/>
                    <a:pt x="84083" y="308303"/>
                    <a:pt x="73573" y="304800"/>
                  </a:cubicBezTo>
                  <a:cubicBezTo>
                    <a:pt x="52800" y="311724"/>
                    <a:pt x="25330" y="317808"/>
                    <a:pt x="10511" y="336331"/>
                  </a:cubicBezTo>
                  <a:cubicBezTo>
                    <a:pt x="3590" y="344982"/>
                    <a:pt x="3504" y="357352"/>
                    <a:pt x="0" y="367862"/>
                  </a:cubicBezTo>
                  <a:cubicBezTo>
                    <a:pt x="445" y="371422"/>
                    <a:pt x="6066" y="461044"/>
                    <a:pt x="21021" y="483476"/>
                  </a:cubicBezTo>
                  <a:cubicBezTo>
                    <a:pt x="29266" y="495844"/>
                    <a:pt x="41133" y="505491"/>
                    <a:pt x="52552" y="515007"/>
                  </a:cubicBezTo>
                  <a:cubicBezTo>
                    <a:pt x="62256" y="523094"/>
                    <a:pt x="73573" y="529021"/>
                    <a:pt x="84083" y="536028"/>
                  </a:cubicBezTo>
                  <a:cubicBezTo>
                    <a:pt x="87586" y="546538"/>
                    <a:pt x="94593" y="556480"/>
                    <a:pt x="94593" y="567559"/>
                  </a:cubicBezTo>
                  <a:cubicBezTo>
                    <a:pt x="94593" y="613238"/>
                    <a:pt x="88865" y="658765"/>
                    <a:pt x="84083" y="704193"/>
                  </a:cubicBezTo>
                  <a:cubicBezTo>
                    <a:pt x="81852" y="725387"/>
                    <a:pt x="78196" y="746452"/>
                    <a:pt x="73573" y="767255"/>
                  </a:cubicBezTo>
                  <a:cubicBezTo>
                    <a:pt x="71170" y="778070"/>
                    <a:pt x="64629" y="787818"/>
                    <a:pt x="63062" y="798786"/>
                  </a:cubicBezTo>
                  <a:cubicBezTo>
                    <a:pt x="61080" y="812659"/>
                    <a:pt x="63062" y="826814"/>
                    <a:pt x="63062" y="8408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896008" y="2574630"/>
              <a:ext cx="388883" cy="1082970"/>
            </a:xfrm>
            <a:custGeom>
              <a:avLst/>
              <a:gdLst>
                <a:gd name="connsiteX0" fmla="*/ 388883 w 388883"/>
                <a:gd name="connsiteY0" fmla="*/ 52956 h 1082970"/>
                <a:gd name="connsiteX1" fmla="*/ 346841 w 388883"/>
                <a:gd name="connsiteY1" fmla="*/ 21425 h 1082970"/>
                <a:gd name="connsiteX2" fmla="*/ 315310 w 388883"/>
                <a:gd name="connsiteY2" fmla="*/ 404 h 1082970"/>
                <a:gd name="connsiteX3" fmla="*/ 241738 w 388883"/>
                <a:gd name="connsiteY3" fmla="*/ 10915 h 1082970"/>
                <a:gd name="connsiteX4" fmla="*/ 189186 w 388883"/>
                <a:gd name="connsiteY4" fmla="*/ 73977 h 1082970"/>
                <a:gd name="connsiteX5" fmla="*/ 178676 w 388883"/>
                <a:gd name="connsiteY5" fmla="*/ 105508 h 1082970"/>
                <a:gd name="connsiteX6" fmla="*/ 115614 w 388883"/>
                <a:gd name="connsiteY6" fmla="*/ 52956 h 1082970"/>
                <a:gd name="connsiteX7" fmla="*/ 52552 w 388883"/>
                <a:gd name="connsiteY7" fmla="*/ 94998 h 1082970"/>
                <a:gd name="connsiteX8" fmla="*/ 0 w 388883"/>
                <a:gd name="connsiteY8" fmla="*/ 189591 h 1082970"/>
                <a:gd name="connsiteX9" fmla="*/ 21021 w 388883"/>
                <a:gd name="connsiteY9" fmla="*/ 305204 h 1082970"/>
                <a:gd name="connsiteX10" fmla="*/ 52552 w 388883"/>
                <a:gd name="connsiteY10" fmla="*/ 399798 h 1082970"/>
                <a:gd name="connsiteX11" fmla="*/ 73572 w 388883"/>
                <a:gd name="connsiteY11" fmla="*/ 473370 h 1082970"/>
                <a:gd name="connsiteX12" fmla="*/ 84083 w 388883"/>
                <a:gd name="connsiteY12" fmla="*/ 546942 h 1082970"/>
                <a:gd name="connsiteX13" fmla="*/ 84083 w 388883"/>
                <a:gd name="connsiteY13" fmla="*/ 1082970 h 1082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8883" h="1082970">
                  <a:moveTo>
                    <a:pt x="388883" y="52956"/>
                  </a:moveTo>
                  <a:cubicBezTo>
                    <a:pt x="374869" y="42446"/>
                    <a:pt x="361096" y="31607"/>
                    <a:pt x="346841" y="21425"/>
                  </a:cubicBezTo>
                  <a:cubicBezTo>
                    <a:pt x="336562" y="14083"/>
                    <a:pt x="327879" y="1661"/>
                    <a:pt x="315310" y="404"/>
                  </a:cubicBezTo>
                  <a:cubicBezTo>
                    <a:pt x="290660" y="-2061"/>
                    <a:pt x="266262" y="7411"/>
                    <a:pt x="241738" y="10915"/>
                  </a:cubicBezTo>
                  <a:cubicBezTo>
                    <a:pt x="218494" y="34159"/>
                    <a:pt x="203818" y="44712"/>
                    <a:pt x="189186" y="73977"/>
                  </a:cubicBezTo>
                  <a:cubicBezTo>
                    <a:pt x="184231" y="83886"/>
                    <a:pt x="182179" y="94998"/>
                    <a:pt x="178676" y="105508"/>
                  </a:cubicBezTo>
                  <a:cubicBezTo>
                    <a:pt x="175781" y="102613"/>
                    <a:pt x="127586" y="50296"/>
                    <a:pt x="115614" y="52956"/>
                  </a:cubicBezTo>
                  <a:cubicBezTo>
                    <a:pt x="90952" y="58437"/>
                    <a:pt x="52552" y="94998"/>
                    <a:pt x="52552" y="94998"/>
                  </a:cubicBezTo>
                  <a:cubicBezTo>
                    <a:pt x="4365" y="167278"/>
                    <a:pt x="18499" y="134093"/>
                    <a:pt x="0" y="189591"/>
                  </a:cubicBezTo>
                  <a:cubicBezTo>
                    <a:pt x="7404" y="241422"/>
                    <a:pt x="7503" y="260145"/>
                    <a:pt x="21021" y="305204"/>
                  </a:cubicBezTo>
                  <a:cubicBezTo>
                    <a:pt x="21050" y="305301"/>
                    <a:pt x="47281" y="383984"/>
                    <a:pt x="52552" y="399798"/>
                  </a:cubicBezTo>
                  <a:cubicBezTo>
                    <a:pt x="61557" y="426811"/>
                    <a:pt x="68293" y="444339"/>
                    <a:pt x="73572" y="473370"/>
                  </a:cubicBezTo>
                  <a:cubicBezTo>
                    <a:pt x="78004" y="497743"/>
                    <a:pt x="83656" y="522173"/>
                    <a:pt x="84083" y="546942"/>
                  </a:cubicBezTo>
                  <a:cubicBezTo>
                    <a:pt x="87163" y="725591"/>
                    <a:pt x="84083" y="904294"/>
                    <a:pt x="84083" y="10829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253214" y="2690648"/>
              <a:ext cx="840972" cy="851338"/>
            </a:xfrm>
            <a:custGeom>
              <a:avLst/>
              <a:gdLst>
                <a:gd name="connsiteX0" fmla="*/ 10655 w 840972"/>
                <a:gd name="connsiteY0" fmla="*/ 0 h 851338"/>
                <a:gd name="connsiteX1" fmla="*/ 10655 w 840972"/>
                <a:gd name="connsiteY1" fmla="*/ 84083 h 851338"/>
                <a:gd name="connsiteX2" fmla="*/ 21165 w 840972"/>
                <a:gd name="connsiteY2" fmla="*/ 178676 h 851338"/>
                <a:gd name="connsiteX3" fmla="*/ 42186 w 840972"/>
                <a:gd name="connsiteY3" fmla="*/ 252249 h 851338"/>
                <a:gd name="connsiteX4" fmla="*/ 73717 w 840972"/>
                <a:gd name="connsiteY4" fmla="*/ 357352 h 851338"/>
                <a:gd name="connsiteX5" fmla="*/ 105248 w 840972"/>
                <a:gd name="connsiteY5" fmla="*/ 388883 h 851338"/>
                <a:gd name="connsiteX6" fmla="*/ 126269 w 840972"/>
                <a:gd name="connsiteY6" fmla="*/ 420414 h 851338"/>
                <a:gd name="connsiteX7" fmla="*/ 157800 w 840972"/>
                <a:gd name="connsiteY7" fmla="*/ 441435 h 851338"/>
                <a:gd name="connsiteX8" fmla="*/ 220862 w 840972"/>
                <a:gd name="connsiteY8" fmla="*/ 504497 h 851338"/>
                <a:gd name="connsiteX9" fmla="*/ 252393 w 840972"/>
                <a:gd name="connsiteY9" fmla="*/ 525518 h 851338"/>
                <a:gd name="connsiteX10" fmla="*/ 357496 w 840972"/>
                <a:gd name="connsiteY10" fmla="*/ 609600 h 851338"/>
                <a:gd name="connsiteX11" fmla="*/ 431069 w 840972"/>
                <a:gd name="connsiteY11" fmla="*/ 662152 h 851338"/>
                <a:gd name="connsiteX12" fmla="*/ 494131 w 840972"/>
                <a:gd name="connsiteY12" fmla="*/ 714704 h 851338"/>
                <a:gd name="connsiteX13" fmla="*/ 567703 w 840972"/>
                <a:gd name="connsiteY13" fmla="*/ 746235 h 851338"/>
                <a:gd name="connsiteX14" fmla="*/ 662296 w 840972"/>
                <a:gd name="connsiteY14" fmla="*/ 798786 h 851338"/>
                <a:gd name="connsiteX15" fmla="*/ 756889 w 840972"/>
                <a:gd name="connsiteY15" fmla="*/ 840828 h 851338"/>
                <a:gd name="connsiteX16" fmla="*/ 788420 w 840972"/>
                <a:gd name="connsiteY16" fmla="*/ 851338 h 851338"/>
                <a:gd name="connsiteX17" fmla="*/ 840972 w 840972"/>
                <a:gd name="connsiteY17" fmla="*/ 851338 h 8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0972" h="851338">
                  <a:moveTo>
                    <a:pt x="10655" y="0"/>
                  </a:moveTo>
                  <a:cubicBezTo>
                    <a:pt x="-6695" y="69403"/>
                    <a:pt x="-22" y="14681"/>
                    <a:pt x="10655" y="84083"/>
                  </a:cubicBezTo>
                  <a:cubicBezTo>
                    <a:pt x="15479" y="115439"/>
                    <a:pt x="16341" y="147320"/>
                    <a:pt x="21165" y="178676"/>
                  </a:cubicBezTo>
                  <a:cubicBezTo>
                    <a:pt x="26640" y="214265"/>
                    <a:pt x="33031" y="220206"/>
                    <a:pt x="42186" y="252249"/>
                  </a:cubicBezTo>
                  <a:cubicBezTo>
                    <a:pt x="47902" y="272256"/>
                    <a:pt x="63725" y="347360"/>
                    <a:pt x="73717" y="357352"/>
                  </a:cubicBezTo>
                  <a:cubicBezTo>
                    <a:pt x="84227" y="367862"/>
                    <a:pt x="95732" y="377464"/>
                    <a:pt x="105248" y="388883"/>
                  </a:cubicBezTo>
                  <a:cubicBezTo>
                    <a:pt x="113335" y="398587"/>
                    <a:pt x="117337" y="411482"/>
                    <a:pt x="126269" y="420414"/>
                  </a:cubicBezTo>
                  <a:cubicBezTo>
                    <a:pt x="135201" y="429346"/>
                    <a:pt x="148359" y="433043"/>
                    <a:pt x="157800" y="441435"/>
                  </a:cubicBezTo>
                  <a:cubicBezTo>
                    <a:pt x="180019" y="461185"/>
                    <a:pt x="196127" y="488007"/>
                    <a:pt x="220862" y="504497"/>
                  </a:cubicBezTo>
                  <a:cubicBezTo>
                    <a:pt x="231372" y="511504"/>
                    <a:pt x="242952" y="517126"/>
                    <a:pt x="252393" y="525518"/>
                  </a:cubicBezTo>
                  <a:cubicBezTo>
                    <a:pt x="347715" y="610249"/>
                    <a:pt x="277702" y="569704"/>
                    <a:pt x="357496" y="609600"/>
                  </a:cubicBezTo>
                  <a:cubicBezTo>
                    <a:pt x="439477" y="691581"/>
                    <a:pt x="334231" y="592982"/>
                    <a:pt x="431069" y="662152"/>
                  </a:cubicBezTo>
                  <a:cubicBezTo>
                    <a:pt x="485305" y="700892"/>
                    <a:pt x="438528" y="686902"/>
                    <a:pt x="494131" y="714704"/>
                  </a:cubicBezTo>
                  <a:cubicBezTo>
                    <a:pt x="581124" y="758201"/>
                    <a:pt x="458338" y="680616"/>
                    <a:pt x="567703" y="746235"/>
                  </a:cubicBezTo>
                  <a:cubicBezTo>
                    <a:pt x="658050" y="800444"/>
                    <a:pt x="598875" y="777646"/>
                    <a:pt x="662296" y="798786"/>
                  </a:cubicBezTo>
                  <a:cubicBezTo>
                    <a:pt x="712263" y="832098"/>
                    <a:pt x="681845" y="815813"/>
                    <a:pt x="756889" y="840828"/>
                  </a:cubicBezTo>
                  <a:lnTo>
                    <a:pt x="788420" y="851338"/>
                  </a:lnTo>
                  <a:cubicBezTo>
                    <a:pt x="827384" y="838351"/>
                    <a:pt x="810043" y="835873"/>
                    <a:pt x="840972" y="85133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1976021" y="3274572"/>
              <a:ext cx="99450" cy="57508"/>
            </a:xfrm>
            <a:custGeom>
              <a:avLst/>
              <a:gdLst>
                <a:gd name="connsiteX0" fmla="*/ 4857 w 99450"/>
                <a:gd name="connsiteY0" fmla="*/ 4909 h 57508"/>
                <a:gd name="connsiteX1" fmla="*/ 15368 w 99450"/>
                <a:gd name="connsiteY1" fmla="*/ 46951 h 57508"/>
                <a:gd name="connsiteX2" fmla="*/ 99450 w 99450"/>
                <a:gd name="connsiteY2" fmla="*/ 46951 h 57508"/>
                <a:gd name="connsiteX3" fmla="*/ 88940 w 99450"/>
                <a:gd name="connsiteY3" fmla="*/ 15420 h 57508"/>
                <a:gd name="connsiteX4" fmla="*/ 4857 w 99450"/>
                <a:gd name="connsiteY4" fmla="*/ 4909 h 5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0" h="57508">
                  <a:moveTo>
                    <a:pt x="4857" y="4909"/>
                  </a:moveTo>
                  <a:cubicBezTo>
                    <a:pt x="-7405" y="10164"/>
                    <a:pt x="6344" y="35671"/>
                    <a:pt x="15368" y="46951"/>
                  </a:cubicBezTo>
                  <a:cubicBezTo>
                    <a:pt x="33199" y="69239"/>
                    <a:pt x="85452" y="49750"/>
                    <a:pt x="99450" y="46951"/>
                  </a:cubicBezTo>
                  <a:cubicBezTo>
                    <a:pt x="95947" y="36441"/>
                    <a:pt x="96774" y="23254"/>
                    <a:pt x="88940" y="15420"/>
                  </a:cubicBezTo>
                  <a:cubicBezTo>
                    <a:pt x="67293" y="-6227"/>
                    <a:pt x="17119" y="-346"/>
                    <a:pt x="4857" y="4909"/>
                  </a:cubicBezTo>
                  <a:close/>
                </a:path>
              </a:pathLst>
            </a:custGeom>
            <a:solidFill>
              <a:srgbClr val="FFD5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584260" y="3098277"/>
              <a:ext cx="327393" cy="274519"/>
            </a:xfrm>
            <a:custGeom>
              <a:avLst/>
              <a:gdLst>
                <a:gd name="connsiteX0" fmla="*/ 32859 w 327393"/>
                <a:gd name="connsiteY0" fmla="*/ 43292 h 274519"/>
                <a:gd name="connsiteX1" fmla="*/ 74900 w 327393"/>
                <a:gd name="connsiteY1" fmla="*/ 95843 h 274519"/>
                <a:gd name="connsiteX2" fmla="*/ 106431 w 327393"/>
                <a:gd name="connsiteY2" fmla="*/ 64312 h 274519"/>
                <a:gd name="connsiteX3" fmla="*/ 95921 w 327393"/>
                <a:gd name="connsiteY3" fmla="*/ 11761 h 274519"/>
                <a:gd name="connsiteX4" fmla="*/ 64390 w 327393"/>
                <a:gd name="connsiteY4" fmla="*/ 32781 h 274519"/>
                <a:gd name="connsiteX5" fmla="*/ 106431 w 327393"/>
                <a:gd name="connsiteY5" fmla="*/ 95843 h 274519"/>
                <a:gd name="connsiteX6" fmla="*/ 169493 w 327393"/>
                <a:gd name="connsiteY6" fmla="*/ 85333 h 274519"/>
                <a:gd name="connsiteX7" fmla="*/ 232555 w 327393"/>
                <a:gd name="connsiteY7" fmla="*/ 32781 h 274519"/>
                <a:gd name="connsiteX8" fmla="*/ 243066 w 327393"/>
                <a:gd name="connsiteY8" fmla="*/ 1250 h 274519"/>
                <a:gd name="connsiteX9" fmla="*/ 180004 w 327393"/>
                <a:gd name="connsiteY9" fmla="*/ 32781 h 274519"/>
                <a:gd name="connsiteX10" fmla="*/ 148473 w 327393"/>
                <a:gd name="connsiteY10" fmla="*/ 95843 h 274519"/>
                <a:gd name="connsiteX11" fmla="*/ 158983 w 327393"/>
                <a:gd name="connsiteY11" fmla="*/ 137885 h 274519"/>
                <a:gd name="connsiteX12" fmla="*/ 211535 w 327393"/>
                <a:gd name="connsiteY12" fmla="*/ 127374 h 274519"/>
                <a:gd name="connsiteX13" fmla="*/ 243066 w 327393"/>
                <a:gd name="connsiteY13" fmla="*/ 85333 h 274519"/>
                <a:gd name="connsiteX14" fmla="*/ 201024 w 327393"/>
                <a:gd name="connsiteY14" fmla="*/ 95843 h 274519"/>
                <a:gd name="connsiteX15" fmla="*/ 169493 w 327393"/>
                <a:gd name="connsiteY15" fmla="*/ 158905 h 274519"/>
                <a:gd name="connsiteX16" fmla="*/ 180004 w 327393"/>
                <a:gd name="connsiteY16" fmla="*/ 190436 h 274519"/>
                <a:gd name="connsiteX17" fmla="*/ 201024 w 327393"/>
                <a:gd name="connsiteY17" fmla="*/ 158905 h 274519"/>
                <a:gd name="connsiteX18" fmla="*/ 180004 w 327393"/>
                <a:gd name="connsiteY18" fmla="*/ 127374 h 274519"/>
                <a:gd name="connsiteX19" fmla="*/ 53880 w 327393"/>
                <a:gd name="connsiteY19" fmla="*/ 137885 h 274519"/>
                <a:gd name="connsiteX20" fmla="*/ 137962 w 327393"/>
                <a:gd name="connsiteY20" fmla="*/ 169416 h 274519"/>
                <a:gd name="connsiteX21" fmla="*/ 116942 w 327393"/>
                <a:gd name="connsiteY21" fmla="*/ 127374 h 274519"/>
                <a:gd name="connsiteX22" fmla="*/ 32859 w 327393"/>
                <a:gd name="connsiteY22" fmla="*/ 137885 h 274519"/>
                <a:gd name="connsiteX23" fmla="*/ 22349 w 327393"/>
                <a:gd name="connsiteY23" fmla="*/ 169416 h 274519"/>
                <a:gd name="connsiteX24" fmla="*/ 64390 w 327393"/>
                <a:gd name="connsiteY24" fmla="*/ 158905 h 274519"/>
                <a:gd name="connsiteX25" fmla="*/ 64390 w 327393"/>
                <a:gd name="connsiteY25" fmla="*/ 95843 h 274519"/>
                <a:gd name="connsiteX26" fmla="*/ 22349 w 327393"/>
                <a:gd name="connsiteY26" fmla="*/ 106354 h 274519"/>
                <a:gd name="connsiteX27" fmla="*/ 11838 w 327393"/>
                <a:gd name="connsiteY27" fmla="*/ 190436 h 274519"/>
                <a:gd name="connsiteX28" fmla="*/ 43369 w 327393"/>
                <a:gd name="connsiteY28" fmla="*/ 211457 h 274519"/>
                <a:gd name="connsiteX29" fmla="*/ 137962 w 327393"/>
                <a:gd name="connsiteY29" fmla="*/ 190436 h 274519"/>
                <a:gd name="connsiteX30" fmla="*/ 169493 w 327393"/>
                <a:gd name="connsiteY30" fmla="*/ 169416 h 274519"/>
                <a:gd name="connsiteX31" fmla="*/ 274597 w 327393"/>
                <a:gd name="connsiteY31" fmla="*/ 158905 h 274519"/>
                <a:gd name="connsiteX32" fmla="*/ 327149 w 327393"/>
                <a:gd name="connsiteY32" fmla="*/ 106354 h 274519"/>
                <a:gd name="connsiteX33" fmla="*/ 316638 w 327393"/>
                <a:gd name="connsiteY33" fmla="*/ 74823 h 274519"/>
                <a:gd name="connsiteX34" fmla="*/ 253576 w 327393"/>
                <a:gd name="connsiteY34" fmla="*/ 127374 h 274519"/>
                <a:gd name="connsiteX35" fmla="*/ 243066 w 327393"/>
                <a:gd name="connsiteY35" fmla="*/ 169416 h 274519"/>
                <a:gd name="connsiteX36" fmla="*/ 232555 w 327393"/>
                <a:gd name="connsiteY36" fmla="*/ 200947 h 274519"/>
                <a:gd name="connsiteX37" fmla="*/ 243066 w 327393"/>
                <a:gd name="connsiteY37" fmla="*/ 232478 h 274519"/>
                <a:gd name="connsiteX38" fmla="*/ 253576 w 327393"/>
                <a:gd name="connsiteY38" fmla="*/ 200947 h 274519"/>
                <a:gd name="connsiteX39" fmla="*/ 190514 w 327393"/>
                <a:gd name="connsiteY39" fmla="*/ 211457 h 274519"/>
                <a:gd name="connsiteX40" fmla="*/ 158983 w 327393"/>
                <a:gd name="connsiteY40" fmla="*/ 232478 h 274519"/>
                <a:gd name="connsiteX41" fmla="*/ 158983 w 327393"/>
                <a:gd name="connsiteY41" fmla="*/ 274519 h 2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27393" h="274519">
                  <a:moveTo>
                    <a:pt x="32859" y="43292"/>
                  </a:moveTo>
                  <a:cubicBezTo>
                    <a:pt x="36983" y="59787"/>
                    <a:pt x="36624" y="108602"/>
                    <a:pt x="74900" y="95843"/>
                  </a:cubicBezTo>
                  <a:cubicBezTo>
                    <a:pt x="89001" y="91143"/>
                    <a:pt x="95921" y="74822"/>
                    <a:pt x="106431" y="64312"/>
                  </a:cubicBezTo>
                  <a:cubicBezTo>
                    <a:pt x="102928" y="46795"/>
                    <a:pt x="110212" y="22479"/>
                    <a:pt x="95921" y="11761"/>
                  </a:cubicBezTo>
                  <a:cubicBezTo>
                    <a:pt x="85816" y="4182"/>
                    <a:pt x="67860" y="20635"/>
                    <a:pt x="64390" y="32781"/>
                  </a:cubicBezTo>
                  <a:cubicBezTo>
                    <a:pt x="48949" y="86823"/>
                    <a:pt x="75394" y="85498"/>
                    <a:pt x="106431" y="95843"/>
                  </a:cubicBezTo>
                  <a:cubicBezTo>
                    <a:pt x="127452" y="92340"/>
                    <a:pt x="149276" y="92072"/>
                    <a:pt x="169493" y="85333"/>
                  </a:cubicBezTo>
                  <a:cubicBezTo>
                    <a:pt x="191442" y="78017"/>
                    <a:pt x="217920" y="47416"/>
                    <a:pt x="232555" y="32781"/>
                  </a:cubicBezTo>
                  <a:cubicBezTo>
                    <a:pt x="236059" y="22271"/>
                    <a:pt x="250900" y="9084"/>
                    <a:pt x="243066" y="1250"/>
                  </a:cubicBezTo>
                  <a:cubicBezTo>
                    <a:pt x="234364" y="-7452"/>
                    <a:pt x="181062" y="32076"/>
                    <a:pt x="180004" y="32781"/>
                  </a:cubicBezTo>
                  <a:cubicBezTo>
                    <a:pt x="169375" y="48724"/>
                    <a:pt x="148473" y="74085"/>
                    <a:pt x="148473" y="95843"/>
                  </a:cubicBezTo>
                  <a:cubicBezTo>
                    <a:pt x="148473" y="110288"/>
                    <a:pt x="155480" y="123871"/>
                    <a:pt x="158983" y="137885"/>
                  </a:cubicBezTo>
                  <a:cubicBezTo>
                    <a:pt x="176500" y="134381"/>
                    <a:pt x="196386" y="136842"/>
                    <a:pt x="211535" y="127374"/>
                  </a:cubicBezTo>
                  <a:cubicBezTo>
                    <a:pt x="226389" y="118090"/>
                    <a:pt x="248606" y="101951"/>
                    <a:pt x="243066" y="85333"/>
                  </a:cubicBezTo>
                  <a:cubicBezTo>
                    <a:pt x="238498" y="71629"/>
                    <a:pt x="215038" y="92340"/>
                    <a:pt x="201024" y="95843"/>
                  </a:cubicBezTo>
                  <a:cubicBezTo>
                    <a:pt x="190397" y="111783"/>
                    <a:pt x="169493" y="137150"/>
                    <a:pt x="169493" y="158905"/>
                  </a:cubicBezTo>
                  <a:cubicBezTo>
                    <a:pt x="169493" y="169984"/>
                    <a:pt x="176500" y="179926"/>
                    <a:pt x="180004" y="190436"/>
                  </a:cubicBezTo>
                  <a:cubicBezTo>
                    <a:pt x="187011" y="179926"/>
                    <a:pt x="201024" y="171537"/>
                    <a:pt x="201024" y="158905"/>
                  </a:cubicBezTo>
                  <a:cubicBezTo>
                    <a:pt x="201024" y="146273"/>
                    <a:pt x="192509" y="129160"/>
                    <a:pt x="180004" y="127374"/>
                  </a:cubicBezTo>
                  <a:cubicBezTo>
                    <a:pt x="138241" y="121408"/>
                    <a:pt x="95921" y="134381"/>
                    <a:pt x="53880" y="137885"/>
                  </a:cubicBezTo>
                  <a:cubicBezTo>
                    <a:pt x="61615" y="168825"/>
                    <a:pt x="65154" y="242224"/>
                    <a:pt x="137962" y="169416"/>
                  </a:cubicBezTo>
                  <a:cubicBezTo>
                    <a:pt x="149041" y="158337"/>
                    <a:pt x="123949" y="141388"/>
                    <a:pt x="116942" y="127374"/>
                  </a:cubicBezTo>
                  <a:cubicBezTo>
                    <a:pt x="88914" y="130878"/>
                    <a:pt x="58670" y="126413"/>
                    <a:pt x="32859" y="137885"/>
                  </a:cubicBezTo>
                  <a:cubicBezTo>
                    <a:pt x="22735" y="142385"/>
                    <a:pt x="13131" y="163271"/>
                    <a:pt x="22349" y="169416"/>
                  </a:cubicBezTo>
                  <a:cubicBezTo>
                    <a:pt x="34368" y="177428"/>
                    <a:pt x="50376" y="162409"/>
                    <a:pt x="64390" y="158905"/>
                  </a:cubicBezTo>
                  <a:cubicBezTo>
                    <a:pt x="67687" y="149013"/>
                    <a:pt x="89120" y="105735"/>
                    <a:pt x="64390" y="95843"/>
                  </a:cubicBezTo>
                  <a:cubicBezTo>
                    <a:pt x="50978" y="90478"/>
                    <a:pt x="36363" y="102850"/>
                    <a:pt x="22349" y="106354"/>
                  </a:cubicBezTo>
                  <a:cubicBezTo>
                    <a:pt x="5955" y="139141"/>
                    <a:pt x="-12694" y="153638"/>
                    <a:pt x="11838" y="190436"/>
                  </a:cubicBezTo>
                  <a:cubicBezTo>
                    <a:pt x="18845" y="200946"/>
                    <a:pt x="32859" y="204450"/>
                    <a:pt x="43369" y="211457"/>
                  </a:cubicBezTo>
                  <a:cubicBezTo>
                    <a:pt x="67597" y="207419"/>
                    <a:pt x="112084" y="203375"/>
                    <a:pt x="137962" y="190436"/>
                  </a:cubicBezTo>
                  <a:cubicBezTo>
                    <a:pt x="149260" y="184787"/>
                    <a:pt x="157185" y="172256"/>
                    <a:pt x="169493" y="169416"/>
                  </a:cubicBezTo>
                  <a:cubicBezTo>
                    <a:pt x="203801" y="161499"/>
                    <a:pt x="239562" y="162409"/>
                    <a:pt x="274597" y="158905"/>
                  </a:cubicBezTo>
                  <a:cubicBezTo>
                    <a:pt x="292990" y="146643"/>
                    <a:pt x="322770" y="132630"/>
                    <a:pt x="327149" y="106354"/>
                  </a:cubicBezTo>
                  <a:cubicBezTo>
                    <a:pt x="328970" y="95426"/>
                    <a:pt x="320142" y="85333"/>
                    <a:pt x="316638" y="74823"/>
                  </a:cubicBezTo>
                  <a:cubicBezTo>
                    <a:pt x="296545" y="88218"/>
                    <a:pt x="266026" y="105586"/>
                    <a:pt x="253576" y="127374"/>
                  </a:cubicBezTo>
                  <a:cubicBezTo>
                    <a:pt x="246409" y="139916"/>
                    <a:pt x="247034" y="155527"/>
                    <a:pt x="243066" y="169416"/>
                  </a:cubicBezTo>
                  <a:cubicBezTo>
                    <a:pt x="240022" y="180069"/>
                    <a:pt x="236059" y="190437"/>
                    <a:pt x="232555" y="200947"/>
                  </a:cubicBezTo>
                  <a:cubicBezTo>
                    <a:pt x="236059" y="211457"/>
                    <a:pt x="231987" y="232478"/>
                    <a:pt x="243066" y="232478"/>
                  </a:cubicBezTo>
                  <a:cubicBezTo>
                    <a:pt x="254145" y="232478"/>
                    <a:pt x="263862" y="205062"/>
                    <a:pt x="253576" y="200947"/>
                  </a:cubicBezTo>
                  <a:cubicBezTo>
                    <a:pt x="233790" y="193032"/>
                    <a:pt x="211535" y="207954"/>
                    <a:pt x="190514" y="211457"/>
                  </a:cubicBezTo>
                  <a:cubicBezTo>
                    <a:pt x="180004" y="218464"/>
                    <a:pt x="163674" y="220750"/>
                    <a:pt x="158983" y="232478"/>
                  </a:cubicBezTo>
                  <a:cubicBezTo>
                    <a:pt x="126777" y="312992"/>
                    <a:pt x="197130" y="236372"/>
                    <a:pt x="158983" y="2745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1211308" y="3069021"/>
              <a:ext cx="221254" cy="483476"/>
            </a:xfrm>
            <a:custGeom>
              <a:avLst/>
              <a:gdLst>
                <a:gd name="connsiteX0" fmla="*/ 9 w 221254"/>
                <a:gd name="connsiteY0" fmla="*/ 0 h 483476"/>
                <a:gd name="connsiteX1" fmla="*/ 31540 w 221254"/>
                <a:gd name="connsiteY1" fmla="*/ 73572 h 483476"/>
                <a:gd name="connsiteX2" fmla="*/ 42051 w 221254"/>
                <a:gd name="connsiteY2" fmla="*/ 105103 h 483476"/>
                <a:gd name="connsiteX3" fmla="*/ 84092 w 221254"/>
                <a:gd name="connsiteY3" fmla="*/ 168165 h 483476"/>
                <a:gd name="connsiteX4" fmla="*/ 136644 w 221254"/>
                <a:gd name="connsiteY4" fmla="*/ 262758 h 483476"/>
                <a:gd name="connsiteX5" fmla="*/ 157664 w 221254"/>
                <a:gd name="connsiteY5" fmla="*/ 294289 h 483476"/>
                <a:gd name="connsiteX6" fmla="*/ 189195 w 221254"/>
                <a:gd name="connsiteY6" fmla="*/ 357351 h 483476"/>
                <a:gd name="connsiteX7" fmla="*/ 199706 w 221254"/>
                <a:gd name="connsiteY7" fmla="*/ 420413 h 483476"/>
                <a:gd name="connsiteX8" fmla="*/ 210216 w 221254"/>
                <a:gd name="connsiteY8" fmla="*/ 483476 h 483476"/>
                <a:gd name="connsiteX9" fmla="*/ 168175 w 221254"/>
                <a:gd name="connsiteY9" fmla="*/ 472965 h 483476"/>
                <a:gd name="connsiteX10" fmla="*/ 105113 w 221254"/>
                <a:gd name="connsiteY10" fmla="*/ 420413 h 483476"/>
                <a:gd name="connsiteX11" fmla="*/ 84092 w 221254"/>
                <a:gd name="connsiteY11" fmla="*/ 378372 h 483476"/>
                <a:gd name="connsiteX12" fmla="*/ 52561 w 221254"/>
                <a:gd name="connsiteY12" fmla="*/ 346841 h 483476"/>
                <a:gd name="connsiteX13" fmla="*/ 42051 w 221254"/>
                <a:gd name="connsiteY13" fmla="*/ 315310 h 483476"/>
                <a:gd name="connsiteX14" fmla="*/ 21030 w 221254"/>
                <a:gd name="connsiteY14" fmla="*/ 283779 h 483476"/>
                <a:gd name="connsiteX15" fmla="*/ 9 w 221254"/>
                <a:gd name="connsiteY15" fmla="*/ 210207 h 48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1254" h="483476">
                  <a:moveTo>
                    <a:pt x="9" y="0"/>
                  </a:moveTo>
                  <a:cubicBezTo>
                    <a:pt x="21884" y="87495"/>
                    <a:pt x="-4751" y="990"/>
                    <a:pt x="31540" y="73572"/>
                  </a:cubicBezTo>
                  <a:cubicBezTo>
                    <a:pt x="36495" y="83481"/>
                    <a:pt x="36671" y="95418"/>
                    <a:pt x="42051" y="105103"/>
                  </a:cubicBezTo>
                  <a:cubicBezTo>
                    <a:pt x="54320" y="127187"/>
                    <a:pt x="84092" y="168165"/>
                    <a:pt x="84092" y="168165"/>
                  </a:cubicBezTo>
                  <a:cubicBezTo>
                    <a:pt x="102591" y="223664"/>
                    <a:pt x="88456" y="190476"/>
                    <a:pt x="136644" y="262758"/>
                  </a:cubicBezTo>
                  <a:cubicBezTo>
                    <a:pt x="143651" y="273268"/>
                    <a:pt x="153669" y="282306"/>
                    <a:pt x="157664" y="294289"/>
                  </a:cubicBezTo>
                  <a:cubicBezTo>
                    <a:pt x="172170" y="337803"/>
                    <a:pt x="162030" y="316602"/>
                    <a:pt x="189195" y="357351"/>
                  </a:cubicBezTo>
                  <a:cubicBezTo>
                    <a:pt x="192699" y="378372"/>
                    <a:pt x="192967" y="400196"/>
                    <a:pt x="199706" y="420413"/>
                  </a:cubicBezTo>
                  <a:cubicBezTo>
                    <a:pt x="220080" y="481537"/>
                    <a:pt x="230676" y="422093"/>
                    <a:pt x="210216" y="483476"/>
                  </a:cubicBezTo>
                  <a:cubicBezTo>
                    <a:pt x="196202" y="479972"/>
                    <a:pt x="181452" y="478655"/>
                    <a:pt x="168175" y="472965"/>
                  </a:cubicBezTo>
                  <a:cubicBezTo>
                    <a:pt x="149193" y="464830"/>
                    <a:pt x="116256" y="436013"/>
                    <a:pt x="105113" y="420413"/>
                  </a:cubicBezTo>
                  <a:cubicBezTo>
                    <a:pt x="96006" y="407664"/>
                    <a:pt x="93199" y="391121"/>
                    <a:pt x="84092" y="378372"/>
                  </a:cubicBezTo>
                  <a:cubicBezTo>
                    <a:pt x="75452" y="366277"/>
                    <a:pt x="63071" y="357351"/>
                    <a:pt x="52561" y="346841"/>
                  </a:cubicBezTo>
                  <a:cubicBezTo>
                    <a:pt x="49058" y="336331"/>
                    <a:pt x="47006" y="325219"/>
                    <a:pt x="42051" y="315310"/>
                  </a:cubicBezTo>
                  <a:cubicBezTo>
                    <a:pt x="36402" y="304012"/>
                    <a:pt x="26160" y="295322"/>
                    <a:pt x="21030" y="283779"/>
                  </a:cubicBezTo>
                  <a:cubicBezTo>
                    <a:pt x="-1099" y="233990"/>
                    <a:pt x="9" y="240251"/>
                    <a:pt x="9" y="21020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379483" y="2722179"/>
              <a:ext cx="210234" cy="52552"/>
            </a:xfrm>
            <a:custGeom>
              <a:avLst/>
              <a:gdLst>
                <a:gd name="connsiteX0" fmla="*/ 0 w 210234"/>
                <a:gd name="connsiteY0" fmla="*/ 0 h 52552"/>
                <a:gd name="connsiteX1" fmla="*/ 42041 w 210234"/>
                <a:gd name="connsiteY1" fmla="*/ 21021 h 52552"/>
                <a:gd name="connsiteX2" fmla="*/ 84083 w 210234"/>
                <a:gd name="connsiteY2" fmla="*/ 10511 h 52552"/>
                <a:gd name="connsiteX3" fmla="*/ 147145 w 210234"/>
                <a:gd name="connsiteY3" fmla="*/ 21021 h 52552"/>
                <a:gd name="connsiteX4" fmla="*/ 210207 w 210234"/>
                <a:gd name="connsiteY4" fmla="*/ 52552 h 5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34" h="52552">
                  <a:moveTo>
                    <a:pt x="0" y="0"/>
                  </a:moveTo>
                  <a:cubicBezTo>
                    <a:pt x="14014" y="7007"/>
                    <a:pt x="26494" y="19078"/>
                    <a:pt x="42041" y="21021"/>
                  </a:cubicBezTo>
                  <a:cubicBezTo>
                    <a:pt x="56375" y="22813"/>
                    <a:pt x="69638" y="10511"/>
                    <a:pt x="84083" y="10511"/>
                  </a:cubicBezTo>
                  <a:cubicBezTo>
                    <a:pt x="105394" y="10511"/>
                    <a:pt x="126471" y="15852"/>
                    <a:pt x="147145" y="21021"/>
                  </a:cubicBezTo>
                  <a:cubicBezTo>
                    <a:pt x="213531" y="37617"/>
                    <a:pt x="210207" y="20759"/>
                    <a:pt x="210207" y="5255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879903" y="2726285"/>
              <a:ext cx="210207" cy="31531"/>
            </a:xfrm>
            <a:custGeom>
              <a:avLst/>
              <a:gdLst>
                <a:gd name="connsiteX0" fmla="*/ 0 w 210207"/>
                <a:gd name="connsiteY0" fmla="*/ 21020 h 31531"/>
                <a:gd name="connsiteX1" fmla="*/ 42042 w 210207"/>
                <a:gd name="connsiteY1" fmla="*/ 31531 h 31531"/>
                <a:gd name="connsiteX2" fmla="*/ 115614 w 210207"/>
                <a:gd name="connsiteY2" fmla="*/ 10510 h 31531"/>
                <a:gd name="connsiteX3" fmla="*/ 210207 w 210207"/>
                <a:gd name="connsiteY3" fmla="*/ 0 h 3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207" h="31531">
                  <a:moveTo>
                    <a:pt x="0" y="21020"/>
                  </a:moveTo>
                  <a:cubicBezTo>
                    <a:pt x="14014" y="24524"/>
                    <a:pt x="27597" y="31531"/>
                    <a:pt x="42042" y="31531"/>
                  </a:cubicBezTo>
                  <a:cubicBezTo>
                    <a:pt x="74618" y="31531"/>
                    <a:pt x="85882" y="15465"/>
                    <a:pt x="115614" y="10510"/>
                  </a:cubicBezTo>
                  <a:cubicBezTo>
                    <a:pt x="146907" y="5295"/>
                    <a:pt x="210207" y="0"/>
                    <a:pt x="210207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368972" y="1429407"/>
              <a:ext cx="420414" cy="389806"/>
            </a:xfrm>
            <a:custGeom>
              <a:avLst/>
              <a:gdLst>
                <a:gd name="connsiteX0" fmla="*/ 420414 w 420414"/>
                <a:gd name="connsiteY0" fmla="*/ 52552 h 389806"/>
                <a:gd name="connsiteX1" fmla="*/ 304800 w 420414"/>
                <a:gd name="connsiteY1" fmla="*/ 0 h 389806"/>
                <a:gd name="connsiteX2" fmla="*/ 231228 w 420414"/>
                <a:gd name="connsiteY2" fmla="*/ 42041 h 389806"/>
                <a:gd name="connsiteX3" fmla="*/ 189187 w 420414"/>
                <a:gd name="connsiteY3" fmla="*/ 52552 h 389806"/>
                <a:gd name="connsiteX4" fmla="*/ 115614 w 420414"/>
                <a:gd name="connsiteY4" fmla="*/ 63062 h 389806"/>
                <a:gd name="connsiteX5" fmla="*/ 84083 w 420414"/>
                <a:gd name="connsiteY5" fmla="*/ 73572 h 389806"/>
                <a:gd name="connsiteX6" fmla="*/ 63062 w 420414"/>
                <a:gd name="connsiteY6" fmla="*/ 136634 h 389806"/>
                <a:gd name="connsiteX7" fmla="*/ 84083 w 420414"/>
                <a:gd name="connsiteY7" fmla="*/ 168165 h 389806"/>
                <a:gd name="connsiteX8" fmla="*/ 178676 w 420414"/>
                <a:gd name="connsiteY8" fmla="*/ 168165 h 389806"/>
                <a:gd name="connsiteX9" fmla="*/ 147145 w 420414"/>
                <a:gd name="connsiteY9" fmla="*/ 157655 h 389806"/>
                <a:gd name="connsiteX10" fmla="*/ 10511 w 420414"/>
                <a:gd name="connsiteY10" fmla="*/ 189186 h 389806"/>
                <a:gd name="connsiteX11" fmla="*/ 0 w 420414"/>
                <a:gd name="connsiteY11" fmla="*/ 220717 h 389806"/>
                <a:gd name="connsiteX12" fmla="*/ 31531 w 420414"/>
                <a:gd name="connsiteY12" fmla="*/ 283779 h 389806"/>
                <a:gd name="connsiteX13" fmla="*/ 63062 w 420414"/>
                <a:gd name="connsiteY13" fmla="*/ 294290 h 389806"/>
                <a:gd name="connsiteX14" fmla="*/ 136635 w 420414"/>
                <a:gd name="connsiteY14" fmla="*/ 283779 h 389806"/>
                <a:gd name="connsiteX15" fmla="*/ 126125 w 420414"/>
                <a:gd name="connsiteY15" fmla="*/ 315310 h 389806"/>
                <a:gd name="connsiteX16" fmla="*/ 136635 w 420414"/>
                <a:gd name="connsiteY16" fmla="*/ 357352 h 389806"/>
                <a:gd name="connsiteX17" fmla="*/ 178676 w 420414"/>
                <a:gd name="connsiteY17" fmla="*/ 378372 h 389806"/>
                <a:gd name="connsiteX18" fmla="*/ 262759 w 420414"/>
                <a:gd name="connsiteY18" fmla="*/ 388883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0414" h="389806">
                  <a:moveTo>
                    <a:pt x="420414" y="52552"/>
                  </a:moveTo>
                  <a:cubicBezTo>
                    <a:pt x="326422" y="5555"/>
                    <a:pt x="366059" y="20419"/>
                    <a:pt x="304800" y="0"/>
                  </a:cubicBezTo>
                  <a:cubicBezTo>
                    <a:pt x="161759" y="28608"/>
                    <a:pt x="317387" y="-15399"/>
                    <a:pt x="231228" y="42041"/>
                  </a:cubicBezTo>
                  <a:cubicBezTo>
                    <a:pt x="219209" y="50054"/>
                    <a:pt x="203399" y="49968"/>
                    <a:pt x="189187" y="52552"/>
                  </a:cubicBezTo>
                  <a:cubicBezTo>
                    <a:pt x="164813" y="56984"/>
                    <a:pt x="140138" y="59559"/>
                    <a:pt x="115614" y="63062"/>
                  </a:cubicBezTo>
                  <a:cubicBezTo>
                    <a:pt x="105104" y="66565"/>
                    <a:pt x="90522" y="64557"/>
                    <a:pt x="84083" y="73572"/>
                  </a:cubicBezTo>
                  <a:cubicBezTo>
                    <a:pt x="71204" y="91602"/>
                    <a:pt x="63062" y="136634"/>
                    <a:pt x="63062" y="136634"/>
                  </a:cubicBezTo>
                  <a:cubicBezTo>
                    <a:pt x="70069" y="147144"/>
                    <a:pt x="74219" y="160274"/>
                    <a:pt x="84083" y="168165"/>
                  </a:cubicBezTo>
                  <a:cubicBezTo>
                    <a:pt x="110850" y="189579"/>
                    <a:pt x="152737" y="172488"/>
                    <a:pt x="178676" y="168165"/>
                  </a:cubicBezTo>
                  <a:cubicBezTo>
                    <a:pt x="168166" y="164662"/>
                    <a:pt x="158191" y="156805"/>
                    <a:pt x="147145" y="157655"/>
                  </a:cubicBezTo>
                  <a:cubicBezTo>
                    <a:pt x="86845" y="162294"/>
                    <a:pt x="58675" y="173132"/>
                    <a:pt x="10511" y="189186"/>
                  </a:cubicBezTo>
                  <a:cubicBezTo>
                    <a:pt x="7007" y="199696"/>
                    <a:pt x="0" y="209638"/>
                    <a:pt x="0" y="220717"/>
                  </a:cubicBezTo>
                  <a:cubicBezTo>
                    <a:pt x="0" y="235948"/>
                    <a:pt x="20904" y="275278"/>
                    <a:pt x="31531" y="283779"/>
                  </a:cubicBezTo>
                  <a:cubicBezTo>
                    <a:pt x="40182" y="290700"/>
                    <a:pt x="52552" y="290786"/>
                    <a:pt x="63062" y="294290"/>
                  </a:cubicBezTo>
                  <a:cubicBezTo>
                    <a:pt x="87586" y="290786"/>
                    <a:pt x="113133" y="275945"/>
                    <a:pt x="136635" y="283779"/>
                  </a:cubicBezTo>
                  <a:cubicBezTo>
                    <a:pt x="147145" y="287282"/>
                    <a:pt x="126125" y="304231"/>
                    <a:pt x="126125" y="315310"/>
                  </a:cubicBezTo>
                  <a:cubicBezTo>
                    <a:pt x="126125" y="329755"/>
                    <a:pt x="127387" y="346255"/>
                    <a:pt x="136635" y="357352"/>
                  </a:cubicBezTo>
                  <a:cubicBezTo>
                    <a:pt x="146665" y="369388"/>
                    <a:pt x="164275" y="372200"/>
                    <a:pt x="178676" y="378372"/>
                  </a:cubicBezTo>
                  <a:cubicBezTo>
                    <a:pt x="216128" y="394423"/>
                    <a:pt x="216043" y="388883"/>
                    <a:pt x="262759" y="38888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accent4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472559" y="1513491"/>
              <a:ext cx="358062" cy="433191"/>
            </a:xfrm>
            <a:custGeom>
              <a:avLst/>
              <a:gdLst>
                <a:gd name="connsiteX0" fmla="*/ 0 w 358062"/>
                <a:gd name="connsiteY0" fmla="*/ 0 h 433191"/>
                <a:gd name="connsiteX1" fmla="*/ 73572 w 358062"/>
                <a:gd name="connsiteY1" fmla="*/ 10510 h 433191"/>
                <a:gd name="connsiteX2" fmla="*/ 105103 w 358062"/>
                <a:gd name="connsiteY2" fmla="*/ 21020 h 433191"/>
                <a:gd name="connsiteX3" fmla="*/ 126124 w 358062"/>
                <a:gd name="connsiteY3" fmla="*/ 84082 h 433191"/>
                <a:gd name="connsiteX4" fmla="*/ 262758 w 358062"/>
                <a:gd name="connsiteY4" fmla="*/ 105103 h 433191"/>
                <a:gd name="connsiteX5" fmla="*/ 273269 w 358062"/>
                <a:gd name="connsiteY5" fmla="*/ 136634 h 433191"/>
                <a:gd name="connsiteX6" fmla="*/ 262758 w 358062"/>
                <a:gd name="connsiteY6" fmla="*/ 210207 h 433191"/>
                <a:gd name="connsiteX7" fmla="*/ 336331 w 358062"/>
                <a:gd name="connsiteY7" fmla="*/ 252248 h 433191"/>
                <a:gd name="connsiteX8" fmla="*/ 357351 w 358062"/>
                <a:gd name="connsiteY8" fmla="*/ 283779 h 433191"/>
                <a:gd name="connsiteX9" fmla="*/ 346841 w 358062"/>
                <a:gd name="connsiteY9" fmla="*/ 336331 h 433191"/>
                <a:gd name="connsiteX10" fmla="*/ 315310 w 358062"/>
                <a:gd name="connsiteY10" fmla="*/ 346841 h 433191"/>
                <a:gd name="connsiteX11" fmla="*/ 273269 w 358062"/>
                <a:gd name="connsiteY11" fmla="*/ 357351 h 433191"/>
                <a:gd name="connsiteX12" fmla="*/ 262758 w 358062"/>
                <a:gd name="connsiteY12" fmla="*/ 409903 h 433191"/>
                <a:gd name="connsiteX13" fmla="*/ 126124 w 358062"/>
                <a:gd name="connsiteY13" fmla="*/ 420413 h 433191"/>
                <a:gd name="connsiteX14" fmla="*/ 84082 w 358062"/>
                <a:gd name="connsiteY14" fmla="*/ 378372 h 43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8062" h="433191">
                  <a:moveTo>
                    <a:pt x="0" y="0"/>
                  </a:moveTo>
                  <a:cubicBezTo>
                    <a:pt x="24524" y="3503"/>
                    <a:pt x="49280" y="5652"/>
                    <a:pt x="73572" y="10510"/>
                  </a:cubicBezTo>
                  <a:cubicBezTo>
                    <a:pt x="84436" y="12683"/>
                    <a:pt x="98664" y="12005"/>
                    <a:pt x="105103" y="21020"/>
                  </a:cubicBezTo>
                  <a:cubicBezTo>
                    <a:pt x="117982" y="39050"/>
                    <a:pt x="105103" y="77075"/>
                    <a:pt x="126124" y="84082"/>
                  </a:cubicBezTo>
                  <a:cubicBezTo>
                    <a:pt x="191057" y="105728"/>
                    <a:pt x="146631" y="93491"/>
                    <a:pt x="262758" y="105103"/>
                  </a:cubicBezTo>
                  <a:cubicBezTo>
                    <a:pt x="266262" y="115613"/>
                    <a:pt x="273269" y="125555"/>
                    <a:pt x="273269" y="136634"/>
                  </a:cubicBezTo>
                  <a:cubicBezTo>
                    <a:pt x="273269" y="161407"/>
                    <a:pt x="255639" y="186478"/>
                    <a:pt x="262758" y="210207"/>
                  </a:cubicBezTo>
                  <a:cubicBezTo>
                    <a:pt x="269828" y="233774"/>
                    <a:pt x="315905" y="245439"/>
                    <a:pt x="336331" y="252248"/>
                  </a:cubicBezTo>
                  <a:cubicBezTo>
                    <a:pt x="343338" y="262758"/>
                    <a:pt x="355784" y="271245"/>
                    <a:pt x="357351" y="283779"/>
                  </a:cubicBezTo>
                  <a:cubicBezTo>
                    <a:pt x="359567" y="301505"/>
                    <a:pt x="356750" y="321467"/>
                    <a:pt x="346841" y="336331"/>
                  </a:cubicBezTo>
                  <a:cubicBezTo>
                    <a:pt x="340696" y="345549"/>
                    <a:pt x="325963" y="343797"/>
                    <a:pt x="315310" y="346841"/>
                  </a:cubicBezTo>
                  <a:cubicBezTo>
                    <a:pt x="301421" y="350809"/>
                    <a:pt x="287283" y="353848"/>
                    <a:pt x="273269" y="357351"/>
                  </a:cubicBezTo>
                  <a:cubicBezTo>
                    <a:pt x="269765" y="374868"/>
                    <a:pt x="271621" y="394392"/>
                    <a:pt x="262758" y="409903"/>
                  </a:cubicBezTo>
                  <a:cubicBezTo>
                    <a:pt x="237550" y="454017"/>
                    <a:pt x="144516" y="422252"/>
                    <a:pt x="126124" y="420413"/>
                  </a:cubicBezTo>
                  <a:cubicBezTo>
                    <a:pt x="88075" y="395047"/>
                    <a:pt x="100242" y="410691"/>
                    <a:pt x="84082" y="37837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1789387" y="1261242"/>
              <a:ext cx="630621" cy="126125"/>
            </a:xfrm>
            <a:custGeom>
              <a:avLst/>
              <a:gdLst>
                <a:gd name="connsiteX0" fmla="*/ 0 w 630621"/>
                <a:gd name="connsiteY0" fmla="*/ 126125 h 126125"/>
                <a:gd name="connsiteX1" fmla="*/ 105104 w 630621"/>
                <a:gd name="connsiteY1" fmla="*/ 52552 h 126125"/>
                <a:gd name="connsiteX2" fmla="*/ 199697 w 630621"/>
                <a:gd name="connsiteY2" fmla="*/ 21021 h 126125"/>
                <a:gd name="connsiteX3" fmla="*/ 231228 w 630621"/>
                <a:gd name="connsiteY3" fmla="*/ 10511 h 126125"/>
                <a:gd name="connsiteX4" fmla="*/ 283780 w 630621"/>
                <a:gd name="connsiteY4" fmla="*/ 0 h 126125"/>
                <a:gd name="connsiteX5" fmla="*/ 483476 w 630621"/>
                <a:gd name="connsiteY5" fmla="*/ 10511 h 126125"/>
                <a:gd name="connsiteX6" fmla="*/ 557048 w 630621"/>
                <a:gd name="connsiteY6" fmla="*/ 31531 h 126125"/>
                <a:gd name="connsiteX7" fmla="*/ 630621 w 630621"/>
                <a:gd name="connsiteY7" fmla="*/ 84083 h 12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621" h="126125">
                  <a:moveTo>
                    <a:pt x="0" y="126125"/>
                  </a:moveTo>
                  <a:cubicBezTo>
                    <a:pt x="19188" y="111734"/>
                    <a:pt x="89574" y="57729"/>
                    <a:pt x="105104" y="52552"/>
                  </a:cubicBezTo>
                  <a:lnTo>
                    <a:pt x="199697" y="21021"/>
                  </a:lnTo>
                  <a:cubicBezTo>
                    <a:pt x="210207" y="17518"/>
                    <a:pt x="220364" y="12684"/>
                    <a:pt x="231228" y="10511"/>
                  </a:cubicBezTo>
                  <a:lnTo>
                    <a:pt x="283780" y="0"/>
                  </a:lnTo>
                  <a:cubicBezTo>
                    <a:pt x="350345" y="3504"/>
                    <a:pt x="417069" y="4736"/>
                    <a:pt x="483476" y="10511"/>
                  </a:cubicBezTo>
                  <a:cubicBezTo>
                    <a:pt x="501331" y="12064"/>
                    <a:pt x="538607" y="25384"/>
                    <a:pt x="557048" y="31531"/>
                  </a:cubicBezTo>
                  <a:cubicBezTo>
                    <a:pt x="624233" y="76321"/>
                    <a:pt x="602247" y="55709"/>
                    <a:pt x="630621" y="8408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778876" y="1355835"/>
              <a:ext cx="609600" cy="63225"/>
            </a:xfrm>
            <a:custGeom>
              <a:avLst/>
              <a:gdLst>
                <a:gd name="connsiteX0" fmla="*/ 0 w 609600"/>
                <a:gd name="connsiteY0" fmla="*/ 52552 h 63225"/>
                <a:gd name="connsiteX1" fmla="*/ 42041 w 609600"/>
                <a:gd name="connsiteY1" fmla="*/ 63063 h 63225"/>
                <a:gd name="connsiteX2" fmla="*/ 105103 w 609600"/>
                <a:gd name="connsiteY2" fmla="*/ 42042 h 63225"/>
                <a:gd name="connsiteX3" fmla="*/ 136634 w 609600"/>
                <a:gd name="connsiteY3" fmla="*/ 31532 h 63225"/>
                <a:gd name="connsiteX4" fmla="*/ 210207 w 609600"/>
                <a:gd name="connsiteY4" fmla="*/ 10511 h 63225"/>
                <a:gd name="connsiteX5" fmla="*/ 273269 w 609600"/>
                <a:gd name="connsiteY5" fmla="*/ 0 h 63225"/>
                <a:gd name="connsiteX6" fmla="*/ 536027 w 609600"/>
                <a:gd name="connsiteY6" fmla="*/ 21021 h 63225"/>
                <a:gd name="connsiteX7" fmla="*/ 567558 w 609600"/>
                <a:gd name="connsiteY7" fmla="*/ 31532 h 63225"/>
                <a:gd name="connsiteX8" fmla="*/ 609600 w 609600"/>
                <a:gd name="connsiteY8" fmla="*/ 63063 h 6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63225">
                  <a:moveTo>
                    <a:pt x="0" y="52552"/>
                  </a:moveTo>
                  <a:cubicBezTo>
                    <a:pt x="14014" y="56056"/>
                    <a:pt x="27668" y="64500"/>
                    <a:pt x="42041" y="63063"/>
                  </a:cubicBezTo>
                  <a:cubicBezTo>
                    <a:pt x="64089" y="60858"/>
                    <a:pt x="84082" y="49049"/>
                    <a:pt x="105103" y="42042"/>
                  </a:cubicBezTo>
                  <a:lnTo>
                    <a:pt x="136634" y="31532"/>
                  </a:lnTo>
                  <a:cubicBezTo>
                    <a:pt x="166696" y="21511"/>
                    <a:pt x="177200" y="17112"/>
                    <a:pt x="210207" y="10511"/>
                  </a:cubicBezTo>
                  <a:cubicBezTo>
                    <a:pt x="231104" y="6332"/>
                    <a:pt x="252248" y="3504"/>
                    <a:pt x="273269" y="0"/>
                  </a:cubicBezTo>
                  <a:cubicBezTo>
                    <a:pt x="421577" y="7063"/>
                    <a:pt x="439559" y="-6542"/>
                    <a:pt x="536027" y="21021"/>
                  </a:cubicBezTo>
                  <a:cubicBezTo>
                    <a:pt x="546680" y="24065"/>
                    <a:pt x="557649" y="26577"/>
                    <a:pt x="567558" y="31532"/>
                  </a:cubicBezTo>
                  <a:cubicBezTo>
                    <a:pt x="591333" y="43419"/>
                    <a:pt x="594818" y="48280"/>
                    <a:pt x="609600" y="6306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>
              <a:off x="1815731" y="2343955"/>
              <a:ext cx="262620" cy="84131"/>
            </a:xfrm>
            <a:custGeom>
              <a:avLst/>
              <a:gdLst>
                <a:gd name="connsiteX0" fmla="*/ 185854 w 262620"/>
                <a:gd name="connsiteY0" fmla="*/ 52039 h 84131"/>
                <a:gd name="connsiteX1" fmla="*/ 215591 w 262620"/>
                <a:gd name="connsiteY1" fmla="*/ 66908 h 84131"/>
                <a:gd name="connsiteX2" fmla="*/ 260195 w 262620"/>
                <a:gd name="connsiteY2" fmla="*/ 81776 h 84131"/>
                <a:gd name="connsiteX3" fmla="*/ 237893 w 262620"/>
                <a:gd name="connsiteY3" fmla="*/ 66908 h 84131"/>
                <a:gd name="connsiteX4" fmla="*/ 141249 w 262620"/>
                <a:gd name="connsiteY4" fmla="*/ 44605 h 84131"/>
                <a:gd name="connsiteX5" fmla="*/ 89210 w 262620"/>
                <a:gd name="connsiteY5" fmla="*/ 29737 h 84131"/>
                <a:gd name="connsiteX6" fmla="*/ 59473 w 262620"/>
                <a:gd name="connsiteY6" fmla="*/ 22303 h 84131"/>
                <a:gd name="connsiteX7" fmla="*/ 0 w 262620"/>
                <a:gd name="connsiteY7" fmla="*/ 0 h 8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620" h="84131">
                  <a:moveTo>
                    <a:pt x="185854" y="52039"/>
                  </a:moveTo>
                  <a:cubicBezTo>
                    <a:pt x="195766" y="56995"/>
                    <a:pt x="205301" y="62792"/>
                    <a:pt x="215591" y="66908"/>
                  </a:cubicBezTo>
                  <a:cubicBezTo>
                    <a:pt x="230142" y="72729"/>
                    <a:pt x="273235" y="90469"/>
                    <a:pt x="260195" y="81776"/>
                  </a:cubicBezTo>
                  <a:cubicBezTo>
                    <a:pt x="252761" y="76820"/>
                    <a:pt x="246290" y="69961"/>
                    <a:pt x="237893" y="66908"/>
                  </a:cubicBezTo>
                  <a:cubicBezTo>
                    <a:pt x="209258" y="56495"/>
                    <a:pt x="171809" y="51396"/>
                    <a:pt x="141249" y="44605"/>
                  </a:cubicBezTo>
                  <a:cubicBezTo>
                    <a:pt x="88953" y="32984"/>
                    <a:pt x="132676" y="42156"/>
                    <a:pt x="89210" y="29737"/>
                  </a:cubicBezTo>
                  <a:cubicBezTo>
                    <a:pt x="79386" y="26930"/>
                    <a:pt x="69259" y="25239"/>
                    <a:pt x="59473" y="22303"/>
                  </a:cubicBezTo>
                  <a:cubicBezTo>
                    <a:pt x="17927" y="9839"/>
                    <a:pt x="25947" y="12973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2009078" y="2416099"/>
              <a:ext cx="297366" cy="170985"/>
            </a:xfrm>
            <a:custGeom>
              <a:avLst/>
              <a:gdLst>
                <a:gd name="connsiteX0" fmla="*/ 7434 w 297366"/>
                <a:gd name="connsiteY0" fmla="*/ 0 h 170985"/>
                <a:gd name="connsiteX1" fmla="*/ 0 w 297366"/>
                <a:gd name="connsiteY1" fmla="*/ 111512 h 170985"/>
                <a:gd name="connsiteX2" fmla="*/ 7434 w 297366"/>
                <a:gd name="connsiteY2" fmla="*/ 148682 h 170985"/>
                <a:gd name="connsiteX3" fmla="*/ 29737 w 297366"/>
                <a:gd name="connsiteY3" fmla="*/ 156117 h 170985"/>
                <a:gd name="connsiteX4" fmla="*/ 193288 w 297366"/>
                <a:gd name="connsiteY4" fmla="*/ 163551 h 170985"/>
                <a:gd name="connsiteX5" fmla="*/ 297366 w 297366"/>
                <a:gd name="connsiteY5" fmla="*/ 170985 h 1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366" h="170985">
                  <a:moveTo>
                    <a:pt x="7434" y="0"/>
                  </a:moveTo>
                  <a:cubicBezTo>
                    <a:pt x="4956" y="37171"/>
                    <a:pt x="0" y="74259"/>
                    <a:pt x="0" y="111512"/>
                  </a:cubicBezTo>
                  <a:cubicBezTo>
                    <a:pt x="0" y="124147"/>
                    <a:pt x="425" y="138169"/>
                    <a:pt x="7434" y="148682"/>
                  </a:cubicBezTo>
                  <a:cubicBezTo>
                    <a:pt x="11781" y="155202"/>
                    <a:pt x="21925" y="155492"/>
                    <a:pt x="29737" y="156117"/>
                  </a:cubicBezTo>
                  <a:cubicBezTo>
                    <a:pt x="84136" y="160469"/>
                    <a:pt x="138804" y="160438"/>
                    <a:pt x="193288" y="163551"/>
                  </a:cubicBezTo>
                  <a:cubicBezTo>
                    <a:pt x="326711" y="171175"/>
                    <a:pt x="254991" y="170985"/>
                    <a:pt x="297366" y="17098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>
              <a:off x="2291577" y="1984917"/>
              <a:ext cx="1308409" cy="609600"/>
            </a:xfrm>
            <a:custGeom>
              <a:avLst/>
              <a:gdLst>
                <a:gd name="connsiteX0" fmla="*/ 0 w 1308409"/>
                <a:gd name="connsiteY0" fmla="*/ 609600 h 609600"/>
                <a:gd name="connsiteX1" fmla="*/ 59473 w 1308409"/>
                <a:gd name="connsiteY1" fmla="*/ 594732 h 609600"/>
                <a:gd name="connsiteX2" fmla="*/ 118946 w 1308409"/>
                <a:gd name="connsiteY2" fmla="*/ 579863 h 609600"/>
                <a:gd name="connsiteX3" fmla="*/ 141248 w 1308409"/>
                <a:gd name="connsiteY3" fmla="*/ 572429 h 609600"/>
                <a:gd name="connsiteX4" fmla="*/ 170985 w 1308409"/>
                <a:gd name="connsiteY4" fmla="*/ 564995 h 609600"/>
                <a:gd name="connsiteX5" fmla="*/ 215590 w 1308409"/>
                <a:gd name="connsiteY5" fmla="*/ 550127 h 609600"/>
                <a:gd name="connsiteX6" fmla="*/ 282497 w 1308409"/>
                <a:gd name="connsiteY6" fmla="*/ 520390 h 609600"/>
                <a:gd name="connsiteX7" fmla="*/ 304800 w 1308409"/>
                <a:gd name="connsiteY7" fmla="*/ 512956 h 609600"/>
                <a:gd name="connsiteX8" fmla="*/ 371707 w 1308409"/>
                <a:gd name="connsiteY8" fmla="*/ 483220 h 609600"/>
                <a:gd name="connsiteX9" fmla="*/ 446048 w 1308409"/>
                <a:gd name="connsiteY9" fmla="*/ 460917 h 609600"/>
                <a:gd name="connsiteX10" fmla="*/ 468351 w 1308409"/>
                <a:gd name="connsiteY10" fmla="*/ 446049 h 609600"/>
                <a:gd name="connsiteX11" fmla="*/ 512956 w 1308409"/>
                <a:gd name="connsiteY11" fmla="*/ 431181 h 609600"/>
                <a:gd name="connsiteX12" fmla="*/ 535258 w 1308409"/>
                <a:gd name="connsiteY12" fmla="*/ 423746 h 609600"/>
                <a:gd name="connsiteX13" fmla="*/ 564995 w 1308409"/>
                <a:gd name="connsiteY13" fmla="*/ 408878 h 609600"/>
                <a:gd name="connsiteX14" fmla="*/ 594731 w 1308409"/>
                <a:gd name="connsiteY14" fmla="*/ 401444 h 609600"/>
                <a:gd name="connsiteX15" fmla="*/ 654204 w 1308409"/>
                <a:gd name="connsiteY15" fmla="*/ 371707 h 609600"/>
                <a:gd name="connsiteX16" fmla="*/ 683941 w 1308409"/>
                <a:gd name="connsiteY16" fmla="*/ 356839 h 609600"/>
                <a:gd name="connsiteX17" fmla="*/ 728546 w 1308409"/>
                <a:gd name="connsiteY17" fmla="*/ 341971 h 609600"/>
                <a:gd name="connsiteX18" fmla="*/ 773151 w 1308409"/>
                <a:gd name="connsiteY18" fmla="*/ 319668 h 609600"/>
                <a:gd name="connsiteX19" fmla="*/ 817756 w 1308409"/>
                <a:gd name="connsiteY19" fmla="*/ 297366 h 609600"/>
                <a:gd name="connsiteX20" fmla="*/ 862361 w 1308409"/>
                <a:gd name="connsiteY20" fmla="*/ 267629 h 609600"/>
                <a:gd name="connsiteX21" fmla="*/ 884663 w 1308409"/>
                <a:gd name="connsiteY21" fmla="*/ 252761 h 609600"/>
                <a:gd name="connsiteX22" fmla="*/ 906965 w 1308409"/>
                <a:gd name="connsiteY22" fmla="*/ 245327 h 609600"/>
                <a:gd name="connsiteX23" fmla="*/ 959004 w 1308409"/>
                <a:gd name="connsiteY23" fmla="*/ 215590 h 609600"/>
                <a:gd name="connsiteX24" fmla="*/ 973873 w 1308409"/>
                <a:gd name="connsiteY24" fmla="*/ 200722 h 609600"/>
                <a:gd name="connsiteX25" fmla="*/ 996175 w 1308409"/>
                <a:gd name="connsiteY25" fmla="*/ 193288 h 609600"/>
                <a:gd name="connsiteX26" fmla="*/ 1063083 w 1308409"/>
                <a:gd name="connsiteY26" fmla="*/ 156117 h 609600"/>
                <a:gd name="connsiteX27" fmla="*/ 1107687 w 1308409"/>
                <a:gd name="connsiteY27" fmla="*/ 126381 h 609600"/>
                <a:gd name="connsiteX28" fmla="*/ 1129990 w 1308409"/>
                <a:gd name="connsiteY28" fmla="*/ 111512 h 609600"/>
                <a:gd name="connsiteX29" fmla="*/ 1152292 w 1308409"/>
                <a:gd name="connsiteY29" fmla="*/ 104078 h 609600"/>
                <a:gd name="connsiteX30" fmla="*/ 1189463 w 1308409"/>
                <a:gd name="connsiteY30" fmla="*/ 74342 h 609600"/>
                <a:gd name="connsiteX31" fmla="*/ 1211765 w 1308409"/>
                <a:gd name="connsiteY31" fmla="*/ 66907 h 609600"/>
                <a:gd name="connsiteX32" fmla="*/ 1263804 w 1308409"/>
                <a:gd name="connsiteY32" fmla="*/ 29737 h 609600"/>
                <a:gd name="connsiteX33" fmla="*/ 1308409 w 1308409"/>
                <a:gd name="connsiteY3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08409" h="609600">
                  <a:moveTo>
                    <a:pt x="0" y="609600"/>
                  </a:moveTo>
                  <a:cubicBezTo>
                    <a:pt x="90909" y="591418"/>
                    <a:pt x="-3380" y="611874"/>
                    <a:pt x="59473" y="594732"/>
                  </a:cubicBezTo>
                  <a:cubicBezTo>
                    <a:pt x="79187" y="589355"/>
                    <a:pt x="99560" y="586325"/>
                    <a:pt x="118946" y="579863"/>
                  </a:cubicBezTo>
                  <a:cubicBezTo>
                    <a:pt x="126380" y="577385"/>
                    <a:pt x="133713" y="574582"/>
                    <a:pt x="141248" y="572429"/>
                  </a:cubicBezTo>
                  <a:cubicBezTo>
                    <a:pt x="151072" y="569622"/>
                    <a:pt x="161199" y="567931"/>
                    <a:pt x="170985" y="564995"/>
                  </a:cubicBezTo>
                  <a:cubicBezTo>
                    <a:pt x="185997" y="560492"/>
                    <a:pt x="215590" y="550127"/>
                    <a:pt x="215590" y="550127"/>
                  </a:cubicBezTo>
                  <a:cubicBezTo>
                    <a:pt x="250932" y="526566"/>
                    <a:pt x="229418" y="538083"/>
                    <a:pt x="282497" y="520390"/>
                  </a:cubicBezTo>
                  <a:lnTo>
                    <a:pt x="304800" y="512956"/>
                  </a:lnTo>
                  <a:cubicBezTo>
                    <a:pt x="334092" y="493428"/>
                    <a:pt x="329239" y="493838"/>
                    <a:pt x="371707" y="483220"/>
                  </a:cubicBezTo>
                  <a:cubicBezTo>
                    <a:pt x="388328" y="479064"/>
                    <a:pt x="435190" y="468155"/>
                    <a:pt x="446048" y="460917"/>
                  </a:cubicBezTo>
                  <a:cubicBezTo>
                    <a:pt x="453482" y="455961"/>
                    <a:pt x="460186" y="449678"/>
                    <a:pt x="468351" y="446049"/>
                  </a:cubicBezTo>
                  <a:cubicBezTo>
                    <a:pt x="482673" y="439684"/>
                    <a:pt x="498088" y="436137"/>
                    <a:pt x="512956" y="431181"/>
                  </a:cubicBezTo>
                  <a:cubicBezTo>
                    <a:pt x="520390" y="428703"/>
                    <a:pt x="528249" y="427250"/>
                    <a:pt x="535258" y="423746"/>
                  </a:cubicBezTo>
                  <a:cubicBezTo>
                    <a:pt x="545170" y="418790"/>
                    <a:pt x="554618" y="412769"/>
                    <a:pt x="564995" y="408878"/>
                  </a:cubicBezTo>
                  <a:cubicBezTo>
                    <a:pt x="574562" y="405291"/>
                    <a:pt x="585300" y="405374"/>
                    <a:pt x="594731" y="401444"/>
                  </a:cubicBezTo>
                  <a:cubicBezTo>
                    <a:pt x="615190" y="392919"/>
                    <a:pt x="634380" y="381619"/>
                    <a:pt x="654204" y="371707"/>
                  </a:cubicBezTo>
                  <a:cubicBezTo>
                    <a:pt x="664116" y="366751"/>
                    <a:pt x="673427" y="360343"/>
                    <a:pt x="683941" y="356839"/>
                  </a:cubicBezTo>
                  <a:cubicBezTo>
                    <a:pt x="698809" y="351883"/>
                    <a:pt x="715506" y="350665"/>
                    <a:pt x="728546" y="341971"/>
                  </a:cubicBezTo>
                  <a:cubicBezTo>
                    <a:pt x="792458" y="299363"/>
                    <a:pt x="711594" y="350447"/>
                    <a:pt x="773151" y="319668"/>
                  </a:cubicBezTo>
                  <a:cubicBezTo>
                    <a:pt x="830789" y="290848"/>
                    <a:pt x="761703" y="316050"/>
                    <a:pt x="817756" y="297366"/>
                  </a:cubicBezTo>
                  <a:lnTo>
                    <a:pt x="862361" y="267629"/>
                  </a:lnTo>
                  <a:cubicBezTo>
                    <a:pt x="869795" y="262673"/>
                    <a:pt x="876187" y="255586"/>
                    <a:pt x="884663" y="252761"/>
                  </a:cubicBezTo>
                  <a:lnTo>
                    <a:pt x="906965" y="245327"/>
                  </a:lnTo>
                  <a:cubicBezTo>
                    <a:pt x="957039" y="195253"/>
                    <a:pt x="899102" y="245541"/>
                    <a:pt x="959004" y="215590"/>
                  </a:cubicBezTo>
                  <a:cubicBezTo>
                    <a:pt x="965273" y="212456"/>
                    <a:pt x="967863" y="204328"/>
                    <a:pt x="973873" y="200722"/>
                  </a:cubicBezTo>
                  <a:cubicBezTo>
                    <a:pt x="980592" y="196690"/>
                    <a:pt x="989325" y="197094"/>
                    <a:pt x="996175" y="193288"/>
                  </a:cubicBezTo>
                  <a:cubicBezTo>
                    <a:pt x="1072861" y="150684"/>
                    <a:pt x="1012618" y="172938"/>
                    <a:pt x="1063083" y="156117"/>
                  </a:cubicBezTo>
                  <a:lnTo>
                    <a:pt x="1107687" y="126381"/>
                  </a:lnTo>
                  <a:cubicBezTo>
                    <a:pt x="1115121" y="121425"/>
                    <a:pt x="1121513" y="114338"/>
                    <a:pt x="1129990" y="111512"/>
                  </a:cubicBezTo>
                  <a:lnTo>
                    <a:pt x="1152292" y="104078"/>
                  </a:lnTo>
                  <a:cubicBezTo>
                    <a:pt x="1166122" y="90249"/>
                    <a:pt x="1170707" y="83720"/>
                    <a:pt x="1189463" y="74342"/>
                  </a:cubicBezTo>
                  <a:cubicBezTo>
                    <a:pt x="1196472" y="70837"/>
                    <a:pt x="1204756" y="70412"/>
                    <a:pt x="1211765" y="66907"/>
                  </a:cubicBezTo>
                  <a:cubicBezTo>
                    <a:pt x="1223855" y="60862"/>
                    <a:pt x="1255378" y="35635"/>
                    <a:pt x="1263804" y="29737"/>
                  </a:cubicBezTo>
                  <a:cubicBezTo>
                    <a:pt x="1278443" y="19489"/>
                    <a:pt x="1308409" y="0"/>
                    <a:pt x="130840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>
              <a:off x="3592551" y="1702420"/>
              <a:ext cx="289932" cy="304800"/>
            </a:xfrm>
            <a:custGeom>
              <a:avLst/>
              <a:gdLst>
                <a:gd name="connsiteX0" fmla="*/ 0 w 289932"/>
                <a:gd name="connsiteY0" fmla="*/ 297365 h 304800"/>
                <a:gd name="connsiteX1" fmla="*/ 7434 w 289932"/>
                <a:gd name="connsiteY1" fmla="*/ 260195 h 304800"/>
                <a:gd name="connsiteX2" fmla="*/ 14869 w 289932"/>
                <a:gd name="connsiteY2" fmla="*/ 230458 h 304800"/>
                <a:gd name="connsiteX3" fmla="*/ 22303 w 289932"/>
                <a:gd name="connsiteY3" fmla="*/ 170985 h 304800"/>
                <a:gd name="connsiteX4" fmla="*/ 29737 w 289932"/>
                <a:gd name="connsiteY4" fmla="*/ 126380 h 304800"/>
                <a:gd name="connsiteX5" fmla="*/ 37171 w 289932"/>
                <a:gd name="connsiteY5" fmla="*/ 89209 h 304800"/>
                <a:gd name="connsiteX6" fmla="*/ 52039 w 289932"/>
                <a:gd name="connsiteY6" fmla="*/ 44604 h 304800"/>
                <a:gd name="connsiteX7" fmla="*/ 59473 w 289932"/>
                <a:gd name="connsiteY7" fmla="*/ 22302 h 304800"/>
                <a:gd name="connsiteX8" fmla="*/ 66908 w 289932"/>
                <a:gd name="connsiteY8" fmla="*/ 0 h 304800"/>
                <a:gd name="connsiteX9" fmla="*/ 104078 w 289932"/>
                <a:gd name="connsiteY9" fmla="*/ 52039 h 304800"/>
                <a:gd name="connsiteX10" fmla="*/ 111512 w 289932"/>
                <a:gd name="connsiteY10" fmla="*/ 74341 h 304800"/>
                <a:gd name="connsiteX11" fmla="*/ 118947 w 289932"/>
                <a:gd name="connsiteY11" fmla="*/ 185853 h 304800"/>
                <a:gd name="connsiteX12" fmla="*/ 126381 w 289932"/>
                <a:gd name="connsiteY12" fmla="*/ 208156 h 304800"/>
                <a:gd name="connsiteX13" fmla="*/ 170986 w 289932"/>
                <a:gd name="connsiteY13" fmla="*/ 223024 h 304800"/>
                <a:gd name="connsiteX14" fmla="*/ 215590 w 289932"/>
                <a:gd name="connsiteY14" fmla="*/ 252760 h 304800"/>
                <a:gd name="connsiteX15" fmla="*/ 260195 w 289932"/>
                <a:gd name="connsiteY15" fmla="*/ 275063 h 304800"/>
                <a:gd name="connsiteX16" fmla="*/ 289932 w 289932"/>
                <a:gd name="connsiteY16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9932" h="304800">
                  <a:moveTo>
                    <a:pt x="0" y="297365"/>
                  </a:moveTo>
                  <a:cubicBezTo>
                    <a:pt x="2478" y="284975"/>
                    <a:pt x="4693" y="272529"/>
                    <a:pt x="7434" y="260195"/>
                  </a:cubicBezTo>
                  <a:cubicBezTo>
                    <a:pt x="9651" y="250221"/>
                    <a:pt x="13189" y="240536"/>
                    <a:pt x="14869" y="230458"/>
                  </a:cubicBezTo>
                  <a:cubicBezTo>
                    <a:pt x="18154" y="210751"/>
                    <a:pt x="19478" y="190763"/>
                    <a:pt x="22303" y="170985"/>
                  </a:cubicBezTo>
                  <a:cubicBezTo>
                    <a:pt x="24435" y="156063"/>
                    <a:pt x="27041" y="141210"/>
                    <a:pt x="29737" y="126380"/>
                  </a:cubicBezTo>
                  <a:cubicBezTo>
                    <a:pt x="31997" y="113948"/>
                    <a:pt x="33846" y="101399"/>
                    <a:pt x="37171" y="89209"/>
                  </a:cubicBezTo>
                  <a:cubicBezTo>
                    <a:pt x="41295" y="74089"/>
                    <a:pt x="47083" y="59472"/>
                    <a:pt x="52039" y="44604"/>
                  </a:cubicBezTo>
                  <a:lnTo>
                    <a:pt x="59473" y="22302"/>
                  </a:lnTo>
                  <a:lnTo>
                    <a:pt x="66908" y="0"/>
                  </a:lnTo>
                  <a:cubicBezTo>
                    <a:pt x="104078" y="12390"/>
                    <a:pt x="86732" y="0"/>
                    <a:pt x="104078" y="52039"/>
                  </a:cubicBezTo>
                  <a:lnTo>
                    <a:pt x="111512" y="74341"/>
                  </a:lnTo>
                  <a:cubicBezTo>
                    <a:pt x="113990" y="111512"/>
                    <a:pt x="114833" y="148828"/>
                    <a:pt x="118947" y="185853"/>
                  </a:cubicBezTo>
                  <a:cubicBezTo>
                    <a:pt x="119812" y="193642"/>
                    <a:pt x="120004" y="203601"/>
                    <a:pt x="126381" y="208156"/>
                  </a:cubicBezTo>
                  <a:cubicBezTo>
                    <a:pt x="139134" y="217266"/>
                    <a:pt x="170986" y="223024"/>
                    <a:pt x="170986" y="223024"/>
                  </a:cubicBezTo>
                  <a:cubicBezTo>
                    <a:pt x="185854" y="232936"/>
                    <a:pt x="198638" y="247109"/>
                    <a:pt x="215590" y="252760"/>
                  </a:cubicBezTo>
                  <a:cubicBezTo>
                    <a:pt x="237176" y="259956"/>
                    <a:pt x="241854" y="259342"/>
                    <a:pt x="260195" y="275063"/>
                  </a:cubicBezTo>
                  <a:cubicBezTo>
                    <a:pt x="270838" y="284186"/>
                    <a:pt x="289932" y="304800"/>
                    <a:pt x="289932" y="3048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2083420" y="1546302"/>
              <a:ext cx="2034008" cy="2029522"/>
            </a:xfrm>
            <a:custGeom>
              <a:avLst/>
              <a:gdLst>
                <a:gd name="connsiteX0" fmla="*/ 1635512 w 2034008"/>
                <a:gd name="connsiteY0" fmla="*/ 319669 h 2029522"/>
                <a:gd name="connsiteX1" fmla="*/ 1665248 w 2034008"/>
                <a:gd name="connsiteY1" fmla="*/ 200722 h 2029522"/>
                <a:gd name="connsiteX2" fmla="*/ 1672682 w 2034008"/>
                <a:gd name="connsiteY2" fmla="*/ 156118 h 2029522"/>
                <a:gd name="connsiteX3" fmla="*/ 1680117 w 2034008"/>
                <a:gd name="connsiteY3" fmla="*/ 96644 h 2029522"/>
                <a:gd name="connsiteX4" fmla="*/ 1702419 w 2034008"/>
                <a:gd name="connsiteY4" fmla="*/ 14869 h 2029522"/>
                <a:gd name="connsiteX5" fmla="*/ 1717287 w 2034008"/>
                <a:gd name="connsiteY5" fmla="*/ 0 h 2029522"/>
                <a:gd name="connsiteX6" fmla="*/ 1747024 w 2034008"/>
                <a:gd name="connsiteY6" fmla="*/ 7435 h 2029522"/>
                <a:gd name="connsiteX7" fmla="*/ 1754458 w 2034008"/>
                <a:gd name="connsiteY7" fmla="*/ 29737 h 2029522"/>
                <a:gd name="connsiteX8" fmla="*/ 1769326 w 2034008"/>
                <a:gd name="connsiteY8" fmla="*/ 59474 h 2029522"/>
                <a:gd name="connsiteX9" fmla="*/ 1776760 w 2034008"/>
                <a:gd name="connsiteY9" fmla="*/ 185854 h 2029522"/>
                <a:gd name="connsiteX10" fmla="*/ 1784195 w 2034008"/>
                <a:gd name="connsiteY10" fmla="*/ 163552 h 2029522"/>
                <a:gd name="connsiteX11" fmla="*/ 1799063 w 2034008"/>
                <a:gd name="connsiteY11" fmla="*/ 141249 h 2029522"/>
                <a:gd name="connsiteX12" fmla="*/ 1806497 w 2034008"/>
                <a:gd name="connsiteY12" fmla="*/ 118947 h 2029522"/>
                <a:gd name="connsiteX13" fmla="*/ 1821365 w 2034008"/>
                <a:gd name="connsiteY13" fmla="*/ 96644 h 2029522"/>
                <a:gd name="connsiteX14" fmla="*/ 1836234 w 2034008"/>
                <a:gd name="connsiteY14" fmla="*/ 52039 h 2029522"/>
                <a:gd name="connsiteX15" fmla="*/ 1865970 w 2034008"/>
                <a:gd name="connsiteY15" fmla="*/ 7435 h 2029522"/>
                <a:gd name="connsiteX16" fmla="*/ 1895707 w 2034008"/>
                <a:gd name="connsiteY16" fmla="*/ 14869 h 2029522"/>
                <a:gd name="connsiteX17" fmla="*/ 1903141 w 2034008"/>
                <a:gd name="connsiteY17" fmla="*/ 37171 h 2029522"/>
                <a:gd name="connsiteX18" fmla="*/ 1888273 w 2034008"/>
                <a:gd name="connsiteY18" fmla="*/ 133815 h 2029522"/>
                <a:gd name="connsiteX19" fmla="*/ 1865970 w 2034008"/>
                <a:gd name="connsiteY19" fmla="*/ 215591 h 2029522"/>
                <a:gd name="connsiteX20" fmla="*/ 1843668 w 2034008"/>
                <a:gd name="connsiteY20" fmla="*/ 282498 h 2029522"/>
                <a:gd name="connsiteX21" fmla="*/ 1836234 w 2034008"/>
                <a:gd name="connsiteY21" fmla="*/ 304800 h 2029522"/>
                <a:gd name="connsiteX22" fmla="*/ 1858536 w 2034008"/>
                <a:gd name="connsiteY22" fmla="*/ 297366 h 2029522"/>
                <a:gd name="connsiteX23" fmla="*/ 1880839 w 2034008"/>
                <a:gd name="connsiteY23" fmla="*/ 252761 h 2029522"/>
                <a:gd name="connsiteX24" fmla="*/ 1895707 w 2034008"/>
                <a:gd name="connsiteY24" fmla="*/ 230459 h 2029522"/>
                <a:gd name="connsiteX25" fmla="*/ 1918009 w 2034008"/>
                <a:gd name="connsiteY25" fmla="*/ 193288 h 2029522"/>
                <a:gd name="connsiteX26" fmla="*/ 1940312 w 2034008"/>
                <a:gd name="connsiteY26" fmla="*/ 148683 h 2029522"/>
                <a:gd name="connsiteX27" fmla="*/ 1947746 w 2034008"/>
                <a:gd name="connsiteY27" fmla="*/ 126381 h 2029522"/>
                <a:gd name="connsiteX28" fmla="*/ 1970048 w 2034008"/>
                <a:gd name="connsiteY28" fmla="*/ 118947 h 2029522"/>
                <a:gd name="connsiteX29" fmla="*/ 2029521 w 2034008"/>
                <a:gd name="connsiteY29" fmla="*/ 126381 h 2029522"/>
                <a:gd name="connsiteX30" fmla="*/ 2022087 w 2034008"/>
                <a:gd name="connsiteY30" fmla="*/ 185854 h 2029522"/>
                <a:gd name="connsiteX31" fmla="*/ 1999785 w 2034008"/>
                <a:gd name="connsiteY31" fmla="*/ 260196 h 2029522"/>
                <a:gd name="connsiteX32" fmla="*/ 1984917 w 2034008"/>
                <a:gd name="connsiteY32" fmla="*/ 304800 h 2029522"/>
                <a:gd name="connsiteX33" fmla="*/ 1962614 w 2034008"/>
                <a:gd name="connsiteY33" fmla="*/ 371708 h 2029522"/>
                <a:gd name="connsiteX34" fmla="*/ 1955180 w 2034008"/>
                <a:gd name="connsiteY34" fmla="*/ 394010 h 2029522"/>
                <a:gd name="connsiteX35" fmla="*/ 1947746 w 2034008"/>
                <a:gd name="connsiteY35" fmla="*/ 416313 h 2029522"/>
                <a:gd name="connsiteX36" fmla="*/ 1984917 w 2034008"/>
                <a:gd name="connsiteY36" fmla="*/ 371708 h 2029522"/>
                <a:gd name="connsiteX37" fmla="*/ 2007219 w 2034008"/>
                <a:gd name="connsiteY37" fmla="*/ 364274 h 2029522"/>
                <a:gd name="connsiteX38" fmla="*/ 2022087 w 2034008"/>
                <a:gd name="connsiteY38" fmla="*/ 386576 h 2029522"/>
                <a:gd name="connsiteX39" fmla="*/ 2014653 w 2034008"/>
                <a:gd name="connsiteY39" fmla="*/ 431181 h 2029522"/>
                <a:gd name="connsiteX40" fmla="*/ 1984917 w 2034008"/>
                <a:gd name="connsiteY40" fmla="*/ 498088 h 2029522"/>
                <a:gd name="connsiteX41" fmla="*/ 1970048 w 2034008"/>
                <a:gd name="connsiteY41" fmla="*/ 512957 h 2029522"/>
                <a:gd name="connsiteX42" fmla="*/ 1947746 w 2034008"/>
                <a:gd name="connsiteY42" fmla="*/ 557561 h 2029522"/>
                <a:gd name="connsiteX43" fmla="*/ 1918009 w 2034008"/>
                <a:gd name="connsiteY43" fmla="*/ 587298 h 2029522"/>
                <a:gd name="connsiteX44" fmla="*/ 1895707 w 2034008"/>
                <a:gd name="connsiteY44" fmla="*/ 624469 h 2029522"/>
                <a:gd name="connsiteX45" fmla="*/ 1880839 w 2034008"/>
                <a:gd name="connsiteY45" fmla="*/ 646771 h 2029522"/>
                <a:gd name="connsiteX46" fmla="*/ 1828800 w 2034008"/>
                <a:gd name="connsiteY46" fmla="*/ 691376 h 2029522"/>
                <a:gd name="connsiteX47" fmla="*/ 1784195 w 2034008"/>
                <a:gd name="connsiteY47" fmla="*/ 706244 h 2029522"/>
                <a:gd name="connsiteX48" fmla="*/ 1761892 w 2034008"/>
                <a:gd name="connsiteY48" fmla="*/ 713678 h 2029522"/>
                <a:gd name="connsiteX49" fmla="*/ 1724721 w 2034008"/>
                <a:gd name="connsiteY49" fmla="*/ 721113 h 2029522"/>
                <a:gd name="connsiteX50" fmla="*/ 1680117 w 2034008"/>
                <a:gd name="connsiteY50" fmla="*/ 735981 h 2029522"/>
                <a:gd name="connsiteX51" fmla="*/ 1650380 w 2034008"/>
                <a:gd name="connsiteY51" fmla="*/ 743415 h 2029522"/>
                <a:gd name="connsiteX52" fmla="*/ 1628078 w 2034008"/>
                <a:gd name="connsiteY52" fmla="*/ 758283 h 2029522"/>
                <a:gd name="connsiteX53" fmla="*/ 1613209 w 2034008"/>
                <a:gd name="connsiteY53" fmla="*/ 773152 h 2029522"/>
                <a:gd name="connsiteX54" fmla="*/ 1590907 w 2034008"/>
                <a:gd name="connsiteY54" fmla="*/ 780586 h 2029522"/>
                <a:gd name="connsiteX55" fmla="*/ 1576039 w 2034008"/>
                <a:gd name="connsiteY55" fmla="*/ 802888 h 2029522"/>
                <a:gd name="connsiteX56" fmla="*/ 1531434 w 2034008"/>
                <a:gd name="connsiteY56" fmla="*/ 832625 h 2029522"/>
                <a:gd name="connsiteX57" fmla="*/ 1501697 w 2034008"/>
                <a:gd name="connsiteY57" fmla="*/ 869796 h 2029522"/>
                <a:gd name="connsiteX58" fmla="*/ 1479395 w 2034008"/>
                <a:gd name="connsiteY58" fmla="*/ 884664 h 2029522"/>
                <a:gd name="connsiteX59" fmla="*/ 1464526 w 2034008"/>
                <a:gd name="connsiteY59" fmla="*/ 899532 h 2029522"/>
                <a:gd name="connsiteX60" fmla="*/ 1442224 w 2034008"/>
                <a:gd name="connsiteY60" fmla="*/ 914400 h 2029522"/>
                <a:gd name="connsiteX61" fmla="*/ 1427356 w 2034008"/>
                <a:gd name="connsiteY61" fmla="*/ 929269 h 2029522"/>
                <a:gd name="connsiteX62" fmla="*/ 1382751 w 2034008"/>
                <a:gd name="connsiteY62" fmla="*/ 959005 h 2029522"/>
                <a:gd name="connsiteX63" fmla="*/ 1338146 w 2034008"/>
                <a:gd name="connsiteY63" fmla="*/ 988742 h 2029522"/>
                <a:gd name="connsiteX64" fmla="*/ 1315843 w 2034008"/>
                <a:gd name="connsiteY64" fmla="*/ 1003610 h 2029522"/>
                <a:gd name="connsiteX65" fmla="*/ 1278673 w 2034008"/>
                <a:gd name="connsiteY65" fmla="*/ 1040781 h 2029522"/>
                <a:gd name="connsiteX66" fmla="*/ 1226634 w 2034008"/>
                <a:gd name="connsiteY66" fmla="*/ 1077952 h 2029522"/>
                <a:gd name="connsiteX67" fmla="*/ 1189463 w 2034008"/>
                <a:gd name="connsiteY67" fmla="*/ 1107688 h 2029522"/>
                <a:gd name="connsiteX68" fmla="*/ 1159726 w 2034008"/>
                <a:gd name="connsiteY68" fmla="*/ 1137425 h 2029522"/>
                <a:gd name="connsiteX69" fmla="*/ 1115121 w 2034008"/>
                <a:gd name="connsiteY69" fmla="*/ 1159727 h 2029522"/>
                <a:gd name="connsiteX70" fmla="*/ 1070517 w 2034008"/>
                <a:gd name="connsiteY70" fmla="*/ 1174596 h 2029522"/>
                <a:gd name="connsiteX71" fmla="*/ 973873 w 2034008"/>
                <a:gd name="connsiteY71" fmla="*/ 1211766 h 2029522"/>
                <a:gd name="connsiteX72" fmla="*/ 906965 w 2034008"/>
                <a:gd name="connsiteY72" fmla="*/ 1241503 h 2029522"/>
                <a:gd name="connsiteX73" fmla="*/ 884663 w 2034008"/>
                <a:gd name="connsiteY73" fmla="*/ 1248937 h 2029522"/>
                <a:gd name="connsiteX74" fmla="*/ 862360 w 2034008"/>
                <a:gd name="connsiteY74" fmla="*/ 1256371 h 2029522"/>
                <a:gd name="connsiteX75" fmla="*/ 817756 w 2034008"/>
                <a:gd name="connsiteY75" fmla="*/ 1278674 h 2029522"/>
                <a:gd name="connsiteX76" fmla="*/ 795453 w 2034008"/>
                <a:gd name="connsiteY76" fmla="*/ 1293542 h 2029522"/>
                <a:gd name="connsiteX77" fmla="*/ 750848 w 2034008"/>
                <a:gd name="connsiteY77" fmla="*/ 1308410 h 2029522"/>
                <a:gd name="connsiteX78" fmla="*/ 728546 w 2034008"/>
                <a:gd name="connsiteY78" fmla="*/ 1315844 h 2029522"/>
                <a:gd name="connsiteX79" fmla="*/ 713678 w 2034008"/>
                <a:gd name="connsiteY79" fmla="*/ 1330713 h 2029522"/>
                <a:gd name="connsiteX80" fmla="*/ 669073 w 2034008"/>
                <a:gd name="connsiteY80" fmla="*/ 1345581 h 2029522"/>
                <a:gd name="connsiteX81" fmla="*/ 609600 w 2034008"/>
                <a:gd name="connsiteY81" fmla="*/ 1375318 h 2029522"/>
                <a:gd name="connsiteX82" fmla="*/ 587297 w 2034008"/>
                <a:gd name="connsiteY82" fmla="*/ 1382752 h 2029522"/>
                <a:gd name="connsiteX83" fmla="*/ 564995 w 2034008"/>
                <a:gd name="connsiteY83" fmla="*/ 1397620 h 2029522"/>
                <a:gd name="connsiteX84" fmla="*/ 520390 w 2034008"/>
                <a:gd name="connsiteY84" fmla="*/ 1412488 h 2029522"/>
                <a:gd name="connsiteX85" fmla="*/ 453482 w 2034008"/>
                <a:gd name="connsiteY85" fmla="*/ 1442225 h 2029522"/>
                <a:gd name="connsiteX86" fmla="*/ 431180 w 2034008"/>
                <a:gd name="connsiteY86" fmla="*/ 1449659 h 2029522"/>
                <a:gd name="connsiteX87" fmla="*/ 408878 w 2034008"/>
                <a:gd name="connsiteY87" fmla="*/ 1457093 h 2029522"/>
                <a:gd name="connsiteX88" fmla="*/ 364273 w 2034008"/>
                <a:gd name="connsiteY88" fmla="*/ 1479396 h 2029522"/>
                <a:gd name="connsiteX89" fmla="*/ 341970 w 2034008"/>
                <a:gd name="connsiteY89" fmla="*/ 1494264 h 2029522"/>
                <a:gd name="connsiteX90" fmla="*/ 297365 w 2034008"/>
                <a:gd name="connsiteY90" fmla="*/ 1509132 h 2029522"/>
                <a:gd name="connsiteX91" fmla="*/ 275063 w 2034008"/>
                <a:gd name="connsiteY91" fmla="*/ 1516566 h 2029522"/>
                <a:gd name="connsiteX92" fmla="*/ 252760 w 2034008"/>
                <a:gd name="connsiteY92" fmla="*/ 1984918 h 2029522"/>
                <a:gd name="connsiteX93" fmla="*/ 245326 w 2034008"/>
                <a:gd name="connsiteY93" fmla="*/ 2014654 h 2029522"/>
                <a:gd name="connsiteX94" fmla="*/ 223024 w 2034008"/>
                <a:gd name="connsiteY94" fmla="*/ 2022088 h 2029522"/>
                <a:gd name="connsiteX95" fmla="*/ 193287 w 2034008"/>
                <a:gd name="connsiteY95" fmla="*/ 2029522 h 2029522"/>
                <a:gd name="connsiteX96" fmla="*/ 81775 w 2034008"/>
                <a:gd name="connsiteY96" fmla="*/ 2014654 h 2029522"/>
                <a:gd name="connsiteX97" fmla="*/ 0 w 2034008"/>
                <a:gd name="connsiteY97" fmla="*/ 2007220 h 202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2034008" h="2029522">
                  <a:moveTo>
                    <a:pt x="1635512" y="319669"/>
                  </a:moveTo>
                  <a:cubicBezTo>
                    <a:pt x="1677093" y="264226"/>
                    <a:pt x="1653473" y="306695"/>
                    <a:pt x="1665248" y="200722"/>
                  </a:cubicBezTo>
                  <a:cubicBezTo>
                    <a:pt x="1666913" y="185741"/>
                    <a:pt x="1670550" y="171040"/>
                    <a:pt x="1672682" y="156118"/>
                  </a:cubicBezTo>
                  <a:cubicBezTo>
                    <a:pt x="1675508" y="136340"/>
                    <a:pt x="1677079" y="116391"/>
                    <a:pt x="1680117" y="96644"/>
                  </a:cubicBezTo>
                  <a:cubicBezTo>
                    <a:pt x="1682229" y="82918"/>
                    <a:pt x="1693969" y="23319"/>
                    <a:pt x="1702419" y="14869"/>
                  </a:cubicBezTo>
                  <a:lnTo>
                    <a:pt x="1717287" y="0"/>
                  </a:lnTo>
                  <a:cubicBezTo>
                    <a:pt x="1727199" y="2478"/>
                    <a:pt x="1739046" y="1052"/>
                    <a:pt x="1747024" y="7435"/>
                  </a:cubicBezTo>
                  <a:cubicBezTo>
                    <a:pt x="1753143" y="12330"/>
                    <a:pt x="1751371" y="22534"/>
                    <a:pt x="1754458" y="29737"/>
                  </a:cubicBezTo>
                  <a:cubicBezTo>
                    <a:pt x="1758823" y="39923"/>
                    <a:pt x="1764370" y="49562"/>
                    <a:pt x="1769326" y="59474"/>
                  </a:cubicBezTo>
                  <a:cubicBezTo>
                    <a:pt x="1771804" y="101601"/>
                    <a:pt x="1770792" y="144079"/>
                    <a:pt x="1776760" y="185854"/>
                  </a:cubicBezTo>
                  <a:cubicBezTo>
                    <a:pt x="1777868" y="193611"/>
                    <a:pt x="1780690" y="170561"/>
                    <a:pt x="1784195" y="163552"/>
                  </a:cubicBezTo>
                  <a:cubicBezTo>
                    <a:pt x="1788191" y="155560"/>
                    <a:pt x="1795067" y="149241"/>
                    <a:pt x="1799063" y="141249"/>
                  </a:cubicBezTo>
                  <a:cubicBezTo>
                    <a:pt x="1802567" y="134240"/>
                    <a:pt x="1802993" y="125956"/>
                    <a:pt x="1806497" y="118947"/>
                  </a:cubicBezTo>
                  <a:cubicBezTo>
                    <a:pt x="1810493" y="110955"/>
                    <a:pt x="1817736" y="104809"/>
                    <a:pt x="1821365" y="96644"/>
                  </a:cubicBezTo>
                  <a:cubicBezTo>
                    <a:pt x="1827730" y="82322"/>
                    <a:pt x="1827540" y="65079"/>
                    <a:pt x="1836234" y="52039"/>
                  </a:cubicBezTo>
                  <a:lnTo>
                    <a:pt x="1865970" y="7435"/>
                  </a:lnTo>
                  <a:cubicBezTo>
                    <a:pt x="1875882" y="9913"/>
                    <a:pt x="1887728" y="8486"/>
                    <a:pt x="1895707" y="14869"/>
                  </a:cubicBezTo>
                  <a:cubicBezTo>
                    <a:pt x="1901826" y="19764"/>
                    <a:pt x="1903141" y="29335"/>
                    <a:pt x="1903141" y="37171"/>
                  </a:cubicBezTo>
                  <a:cubicBezTo>
                    <a:pt x="1903141" y="135114"/>
                    <a:pt x="1900998" y="82914"/>
                    <a:pt x="1888273" y="133815"/>
                  </a:cubicBezTo>
                  <a:cubicBezTo>
                    <a:pt x="1867258" y="217876"/>
                    <a:pt x="1897868" y="119901"/>
                    <a:pt x="1865970" y="215591"/>
                  </a:cubicBezTo>
                  <a:lnTo>
                    <a:pt x="1843668" y="282498"/>
                  </a:lnTo>
                  <a:cubicBezTo>
                    <a:pt x="1841190" y="289932"/>
                    <a:pt x="1828800" y="307278"/>
                    <a:pt x="1836234" y="304800"/>
                  </a:cubicBezTo>
                  <a:lnTo>
                    <a:pt x="1858536" y="297366"/>
                  </a:lnTo>
                  <a:cubicBezTo>
                    <a:pt x="1901144" y="233454"/>
                    <a:pt x="1850060" y="314318"/>
                    <a:pt x="1880839" y="252761"/>
                  </a:cubicBezTo>
                  <a:cubicBezTo>
                    <a:pt x="1884835" y="244770"/>
                    <a:pt x="1891711" y="238450"/>
                    <a:pt x="1895707" y="230459"/>
                  </a:cubicBezTo>
                  <a:cubicBezTo>
                    <a:pt x="1915009" y="191856"/>
                    <a:pt x="1888968" y="222331"/>
                    <a:pt x="1918009" y="193288"/>
                  </a:cubicBezTo>
                  <a:cubicBezTo>
                    <a:pt x="1936694" y="137232"/>
                    <a:pt x="1911489" y="206328"/>
                    <a:pt x="1940312" y="148683"/>
                  </a:cubicBezTo>
                  <a:cubicBezTo>
                    <a:pt x="1943816" y="141674"/>
                    <a:pt x="1942205" y="131922"/>
                    <a:pt x="1947746" y="126381"/>
                  </a:cubicBezTo>
                  <a:cubicBezTo>
                    <a:pt x="1953287" y="120840"/>
                    <a:pt x="1962614" y="121425"/>
                    <a:pt x="1970048" y="118947"/>
                  </a:cubicBezTo>
                  <a:cubicBezTo>
                    <a:pt x="1989872" y="121425"/>
                    <a:pt x="2017255" y="110611"/>
                    <a:pt x="2029521" y="126381"/>
                  </a:cubicBezTo>
                  <a:cubicBezTo>
                    <a:pt x="2041787" y="142151"/>
                    <a:pt x="2025371" y="166147"/>
                    <a:pt x="2022087" y="185854"/>
                  </a:cubicBezTo>
                  <a:cubicBezTo>
                    <a:pt x="2018342" y="208325"/>
                    <a:pt x="2006395" y="240365"/>
                    <a:pt x="1999785" y="260196"/>
                  </a:cubicBezTo>
                  <a:lnTo>
                    <a:pt x="1984917" y="304800"/>
                  </a:lnTo>
                  <a:lnTo>
                    <a:pt x="1962614" y="371708"/>
                  </a:lnTo>
                  <a:lnTo>
                    <a:pt x="1955180" y="394010"/>
                  </a:lnTo>
                  <a:cubicBezTo>
                    <a:pt x="1952702" y="401444"/>
                    <a:pt x="1943399" y="422833"/>
                    <a:pt x="1947746" y="416313"/>
                  </a:cubicBezTo>
                  <a:cubicBezTo>
                    <a:pt x="1958718" y="399854"/>
                    <a:pt x="1967742" y="383158"/>
                    <a:pt x="1984917" y="371708"/>
                  </a:cubicBezTo>
                  <a:cubicBezTo>
                    <a:pt x="1991437" y="367361"/>
                    <a:pt x="1999785" y="366752"/>
                    <a:pt x="2007219" y="364274"/>
                  </a:cubicBezTo>
                  <a:cubicBezTo>
                    <a:pt x="2012175" y="371708"/>
                    <a:pt x="2021100" y="377696"/>
                    <a:pt x="2022087" y="386576"/>
                  </a:cubicBezTo>
                  <a:cubicBezTo>
                    <a:pt x="2023752" y="401557"/>
                    <a:pt x="2018309" y="416558"/>
                    <a:pt x="2014653" y="431181"/>
                  </a:cubicBezTo>
                  <a:cubicBezTo>
                    <a:pt x="2007151" y="461190"/>
                    <a:pt x="2002669" y="475898"/>
                    <a:pt x="1984917" y="498088"/>
                  </a:cubicBezTo>
                  <a:cubicBezTo>
                    <a:pt x="1980538" y="503561"/>
                    <a:pt x="1975004" y="508001"/>
                    <a:pt x="1970048" y="512957"/>
                  </a:cubicBezTo>
                  <a:cubicBezTo>
                    <a:pt x="1962853" y="534543"/>
                    <a:pt x="1963467" y="539220"/>
                    <a:pt x="1947746" y="557561"/>
                  </a:cubicBezTo>
                  <a:cubicBezTo>
                    <a:pt x="1938623" y="568204"/>
                    <a:pt x="1918009" y="587298"/>
                    <a:pt x="1918009" y="587298"/>
                  </a:cubicBezTo>
                  <a:cubicBezTo>
                    <a:pt x="1905099" y="626027"/>
                    <a:pt x="1919031" y="595313"/>
                    <a:pt x="1895707" y="624469"/>
                  </a:cubicBezTo>
                  <a:cubicBezTo>
                    <a:pt x="1890126" y="631446"/>
                    <a:pt x="1886654" y="639987"/>
                    <a:pt x="1880839" y="646771"/>
                  </a:cubicBezTo>
                  <a:cubicBezTo>
                    <a:pt x="1869502" y="659997"/>
                    <a:pt x="1847012" y="683282"/>
                    <a:pt x="1828800" y="691376"/>
                  </a:cubicBezTo>
                  <a:cubicBezTo>
                    <a:pt x="1814478" y="697741"/>
                    <a:pt x="1799063" y="701288"/>
                    <a:pt x="1784195" y="706244"/>
                  </a:cubicBezTo>
                  <a:cubicBezTo>
                    <a:pt x="1776761" y="708722"/>
                    <a:pt x="1769576" y="712141"/>
                    <a:pt x="1761892" y="713678"/>
                  </a:cubicBezTo>
                  <a:cubicBezTo>
                    <a:pt x="1749502" y="716156"/>
                    <a:pt x="1736911" y="717788"/>
                    <a:pt x="1724721" y="721113"/>
                  </a:cubicBezTo>
                  <a:cubicBezTo>
                    <a:pt x="1709601" y="725237"/>
                    <a:pt x="1695321" y="732180"/>
                    <a:pt x="1680117" y="735981"/>
                  </a:cubicBezTo>
                  <a:lnTo>
                    <a:pt x="1650380" y="743415"/>
                  </a:lnTo>
                  <a:cubicBezTo>
                    <a:pt x="1642946" y="748371"/>
                    <a:pt x="1635055" y="752702"/>
                    <a:pt x="1628078" y="758283"/>
                  </a:cubicBezTo>
                  <a:cubicBezTo>
                    <a:pt x="1622605" y="762662"/>
                    <a:pt x="1619219" y="769546"/>
                    <a:pt x="1613209" y="773152"/>
                  </a:cubicBezTo>
                  <a:cubicBezTo>
                    <a:pt x="1606490" y="777184"/>
                    <a:pt x="1598341" y="778108"/>
                    <a:pt x="1590907" y="780586"/>
                  </a:cubicBezTo>
                  <a:cubicBezTo>
                    <a:pt x="1585951" y="788020"/>
                    <a:pt x="1582763" y="797005"/>
                    <a:pt x="1576039" y="802888"/>
                  </a:cubicBezTo>
                  <a:cubicBezTo>
                    <a:pt x="1562591" y="814655"/>
                    <a:pt x="1531434" y="832625"/>
                    <a:pt x="1531434" y="832625"/>
                  </a:cubicBezTo>
                  <a:cubicBezTo>
                    <a:pt x="1520396" y="849181"/>
                    <a:pt x="1516827" y="857691"/>
                    <a:pt x="1501697" y="869796"/>
                  </a:cubicBezTo>
                  <a:cubicBezTo>
                    <a:pt x="1494720" y="875377"/>
                    <a:pt x="1486372" y="879083"/>
                    <a:pt x="1479395" y="884664"/>
                  </a:cubicBezTo>
                  <a:cubicBezTo>
                    <a:pt x="1473922" y="889042"/>
                    <a:pt x="1469999" y="895154"/>
                    <a:pt x="1464526" y="899532"/>
                  </a:cubicBezTo>
                  <a:cubicBezTo>
                    <a:pt x="1457549" y="905113"/>
                    <a:pt x="1449201" y="908819"/>
                    <a:pt x="1442224" y="914400"/>
                  </a:cubicBezTo>
                  <a:cubicBezTo>
                    <a:pt x="1436751" y="918779"/>
                    <a:pt x="1432963" y="925064"/>
                    <a:pt x="1427356" y="929269"/>
                  </a:cubicBezTo>
                  <a:cubicBezTo>
                    <a:pt x="1413061" y="939991"/>
                    <a:pt x="1397619" y="949093"/>
                    <a:pt x="1382751" y="959005"/>
                  </a:cubicBezTo>
                  <a:lnTo>
                    <a:pt x="1338146" y="988742"/>
                  </a:lnTo>
                  <a:lnTo>
                    <a:pt x="1315843" y="1003610"/>
                  </a:lnTo>
                  <a:cubicBezTo>
                    <a:pt x="1287209" y="1046563"/>
                    <a:pt x="1317219" y="1007741"/>
                    <a:pt x="1278673" y="1040781"/>
                  </a:cubicBezTo>
                  <a:cubicBezTo>
                    <a:pt x="1233774" y="1079266"/>
                    <a:pt x="1267613" y="1064292"/>
                    <a:pt x="1226634" y="1077952"/>
                  </a:cubicBezTo>
                  <a:cubicBezTo>
                    <a:pt x="1176005" y="1128578"/>
                    <a:pt x="1255128" y="1051404"/>
                    <a:pt x="1189463" y="1107688"/>
                  </a:cubicBezTo>
                  <a:cubicBezTo>
                    <a:pt x="1178820" y="1116811"/>
                    <a:pt x="1173025" y="1132992"/>
                    <a:pt x="1159726" y="1137425"/>
                  </a:cubicBezTo>
                  <a:cubicBezTo>
                    <a:pt x="1078403" y="1164533"/>
                    <a:pt x="1201576" y="1121302"/>
                    <a:pt x="1115121" y="1159727"/>
                  </a:cubicBezTo>
                  <a:cubicBezTo>
                    <a:pt x="1100799" y="1166092"/>
                    <a:pt x="1084535" y="1167587"/>
                    <a:pt x="1070517" y="1174596"/>
                  </a:cubicBezTo>
                  <a:cubicBezTo>
                    <a:pt x="999742" y="1209983"/>
                    <a:pt x="1032777" y="1199985"/>
                    <a:pt x="973873" y="1211766"/>
                  </a:cubicBezTo>
                  <a:cubicBezTo>
                    <a:pt x="938530" y="1235329"/>
                    <a:pt x="960047" y="1223809"/>
                    <a:pt x="906965" y="1241503"/>
                  </a:cubicBezTo>
                  <a:lnTo>
                    <a:pt x="884663" y="1248937"/>
                  </a:lnTo>
                  <a:lnTo>
                    <a:pt x="862360" y="1256371"/>
                  </a:lnTo>
                  <a:cubicBezTo>
                    <a:pt x="798451" y="1298977"/>
                    <a:pt x="879308" y="1247897"/>
                    <a:pt x="817756" y="1278674"/>
                  </a:cubicBezTo>
                  <a:cubicBezTo>
                    <a:pt x="809764" y="1282670"/>
                    <a:pt x="803618" y="1289913"/>
                    <a:pt x="795453" y="1293542"/>
                  </a:cubicBezTo>
                  <a:cubicBezTo>
                    <a:pt x="781131" y="1299907"/>
                    <a:pt x="765716" y="1303454"/>
                    <a:pt x="750848" y="1308410"/>
                  </a:cubicBezTo>
                  <a:lnTo>
                    <a:pt x="728546" y="1315844"/>
                  </a:lnTo>
                  <a:cubicBezTo>
                    <a:pt x="723590" y="1320800"/>
                    <a:pt x="719947" y="1327578"/>
                    <a:pt x="713678" y="1330713"/>
                  </a:cubicBezTo>
                  <a:cubicBezTo>
                    <a:pt x="699660" y="1337722"/>
                    <a:pt x="669073" y="1345581"/>
                    <a:pt x="669073" y="1345581"/>
                  </a:cubicBezTo>
                  <a:cubicBezTo>
                    <a:pt x="643122" y="1371530"/>
                    <a:pt x="660852" y="1358233"/>
                    <a:pt x="609600" y="1375318"/>
                  </a:cubicBezTo>
                  <a:lnTo>
                    <a:pt x="587297" y="1382752"/>
                  </a:lnTo>
                  <a:cubicBezTo>
                    <a:pt x="579863" y="1387708"/>
                    <a:pt x="573160" y="1393991"/>
                    <a:pt x="564995" y="1397620"/>
                  </a:cubicBezTo>
                  <a:cubicBezTo>
                    <a:pt x="550673" y="1403985"/>
                    <a:pt x="520390" y="1412488"/>
                    <a:pt x="520390" y="1412488"/>
                  </a:cubicBezTo>
                  <a:cubicBezTo>
                    <a:pt x="485047" y="1436051"/>
                    <a:pt x="506564" y="1424531"/>
                    <a:pt x="453482" y="1442225"/>
                  </a:cubicBezTo>
                  <a:lnTo>
                    <a:pt x="431180" y="1449659"/>
                  </a:lnTo>
                  <a:cubicBezTo>
                    <a:pt x="423746" y="1452137"/>
                    <a:pt x="415398" y="1452746"/>
                    <a:pt x="408878" y="1457093"/>
                  </a:cubicBezTo>
                  <a:cubicBezTo>
                    <a:pt x="344960" y="1499703"/>
                    <a:pt x="425831" y="1448616"/>
                    <a:pt x="364273" y="1479396"/>
                  </a:cubicBezTo>
                  <a:cubicBezTo>
                    <a:pt x="356281" y="1483392"/>
                    <a:pt x="350135" y="1490635"/>
                    <a:pt x="341970" y="1494264"/>
                  </a:cubicBezTo>
                  <a:cubicBezTo>
                    <a:pt x="327648" y="1500629"/>
                    <a:pt x="312233" y="1504176"/>
                    <a:pt x="297365" y="1509132"/>
                  </a:cubicBezTo>
                  <a:lnTo>
                    <a:pt x="275063" y="1516566"/>
                  </a:lnTo>
                  <a:cubicBezTo>
                    <a:pt x="152981" y="1638657"/>
                    <a:pt x="267140" y="1517596"/>
                    <a:pt x="252760" y="1984918"/>
                  </a:cubicBezTo>
                  <a:cubicBezTo>
                    <a:pt x="252446" y="1995130"/>
                    <a:pt x="251709" y="2006676"/>
                    <a:pt x="245326" y="2014654"/>
                  </a:cubicBezTo>
                  <a:cubicBezTo>
                    <a:pt x="240431" y="2020773"/>
                    <a:pt x="230559" y="2019935"/>
                    <a:pt x="223024" y="2022088"/>
                  </a:cubicBezTo>
                  <a:cubicBezTo>
                    <a:pt x="213200" y="2024895"/>
                    <a:pt x="203199" y="2027044"/>
                    <a:pt x="193287" y="2029522"/>
                  </a:cubicBezTo>
                  <a:lnTo>
                    <a:pt x="81775" y="2014654"/>
                  </a:lnTo>
                  <a:cubicBezTo>
                    <a:pt x="19103" y="2006298"/>
                    <a:pt x="40726" y="2007220"/>
                    <a:pt x="0" y="200722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2336180" y="3575824"/>
              <a:ext cx="59474" cy="178480"/>
            </a:xfrm>
            <a:custGeom>
              <a:avLst/>
              <a:gdLst>
                <a:gd name="connsiteX0" fmla="*/ 0 w 59474"/>
                <a:gd name="connsiteY0" fmla="*/ 0 h 178480"/>
                <a:gd name="connsiteX1" fmla="*/ 29737 w 59474"/>
                <a:gd name="connsiteY1" fmla="*/ 22303 h 178480"/>
                <a:gd name="connsiteX2" fmla="*/ 44605 w 59474"/>
                <a:gd name="connsiteY2" fmla="*/ 44605 h 178480"/>
                <a:gd name="connsiteX3" fmla="*/ 59474 w 59474"/>
                <a:gd name="connsiteY3" fmla="*/ 59474 h 178480"/>
                <a:gd name="connsiteX4" fmla="*/ 44605 w 59474"/>
                <a:gd name="connsiteY4" fmla="*/ 156117 h 178480"/>
                <a:gd name="connsiteX5" fmla="*/ 29737 w 59474"/>
                <a:gd name="connsiteY5" fmla="*/ 178420 h 17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74" h="178480">
                  <a:moveTo>
                    <a:pt x="0" y="0"/>
                  </a:moveTo>
                  <a:cubicBezTo>
                    <a:pt x="9912" y="7434"/>
                    <a:pt x="20976" y="13542"/>
                    <a:pt x="29737" y="22303"/>
                  </a:cubicBezTo>
                  <a:cubicBezTo>
                    <a:pt x="36055" y="28621"/>
                    <a:pt x="39024" y="37628"/>
                    <a:pt x="44605" y="44605"/>
                  </a:cubicBezTo>
                  <a:cubicBezTo>
                    <a:pt x="48984" y="50078"/>
                    <a:pt x="54518" y="54518"/>
                    <a:pt x="59474" y="59474"/>
                  </a:cubicBezTo>
                  <a:cubicBezTo>
                    <a:pt x="54958" y="95600"/>
                    <a:pt x="53122" y="122052"/>
                    <a:pt x="44605" y="156117"/>
                  </a:cubicBezTo>
                  <a:cubicBezTo>
                    <a:pt x="38441" y="180771"/>
                    <a:pt x="44358" y="178420"/>
                    <a:pt x="29737" y="17842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1042640" y="2668860"/>
              <a:ext cx="56397" cy="260195"/>
            </a:xfrm>
            <a:custGeom>
              <a:avLst/>
              <a:gdLst>
                <a:gd name="connsiteX0" fmla="*/ 37171 w 56397"/>
                <a:gd name="connsiteY0" fmla="*/ 52039 h 260195"/>
                <a:gd name="connsiteX1" fmla="*/ 29737 w 56397"/>
                <a:gd name="connsiteY1" fmla="*/ 96643 h 260195"/>
                <a:gd name="connsiteX2" fmla="*/ 22302 w 56397"/>
                <a:gd name="connsiteY2" fmla="*/ 133814 h 260195"/>
                <a:gd name="connsiteX3" fmla="*/ 29737 w 56397"/>
                <a:gd name="connsiteY3" fmla="*/ 208156 h 260195"/>
                <a:gd name="connsiteX4" fmla="*/ 37171 w 56397"/>
                <a:gd name="connsiteY4" fmla="*/ 230458 h 260195"/>
                <a:gd name="connsiteX5" fmla="*/ 44605 w 56397"/>
                <a:gd name="connsiteY5" fmla="*/ 260195 h 260195"/>
                <a:gd name="connsiteX6" fmla="*/ 44605 w 56397"/>
                <a:gd name="connsiteY6" fmla="*/ 96643 h 260195"/>
                <a:gd name="connsiteX7" fmla="*/ 29737 w 56397"/>
                <a:gd name="connsiteY7" fmla="*/ 52039 h 260195"/>
                <a:gd name="connsiteX8" fmla="*/ 14868 w 56397"/>
                <a:gd name="connsiteY8" fmla="*/ 29736 h 260195"/>
                <a:gd name="connsiteX9" fmla="*/ 0 w 56397"/>
                <a:gd name="connsiteY9" fmla="*/ 0 h 260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397" h="260195">
                  <a:moveTo>
                    <a:pt x="37171" y="52039"/>
                  </a:moveTo>
                  <a:cubicBezTo>
                    <a:pt x="34693" y="66907"/>
                    <a:pt x="32433" y="81813"/>
                    <a:pt x="29737" y="96643"/>
                  </a:cubicBezTo>
                  <a:cubicBezTo>
                    <a:pt x="27477" y="109075"/>
                    <a:pt x="22302" y="121178"/>
                    <a:pt x="22302" y="133814"/>
                  </a:cubicBezTo>
                  <a:cubicBezTo>
                    <a:pt x="22302" y="158718"/>
                    <a:pt x="25950" y="183541"/>
                    <a:pt x="29737" y="208156"/>
                  </a:cubicBezTo>
                  <a:cubicBezTo>
                    <a:pt x="30929" y="215901"/>
                    <a:pt x="35018" y="222923"/>
                    <a:pt x="37171" y="230458"/>
                  </a:cubicBezTo>
                  <a:cubicBezTo>
                    <a:pt x="39978" y="240282"/>
                    <a:pt x="42127" y="250283"/>
                    <a:pt x="44605" y="260195"/>
                  </a:cubicBezTo>
                  <a:cubicBezTo>
                    <a:pt x="61349" y="193218"/>
                    <a:pt x="59273" y="213989"/>
                    <a:pt x="44605" y="96643"/>
                  </a:cubicBezTo>
                  <a:cubicBezTo>
                    <a:pt x="42661" y="81092"/>
                    <a:pt x="38431" y="65079"/>
                    <a:pt x="29737" y="52039"/>
                  </a:cubicBezTo>
                  <a:lnTo>
                    <a:pt x="14868" y="29736"/>
                  </a:lnTo>
                  <a:cubicBezTo>
                    <a:pt x="6326" y="4109"/>
                    <a:pt x="12975" y="12975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3827357" y="1726728"/>
              <a:ext cx="34035" cy="110579"/>
            </a:xfrm>
            <a:custGeom>
              <a:avLst/>
              <a:gdLst>
                <a:gd name="connsiteX0" fmla="*/ 34035 w 34035"/>
                <a:gd name="connsiteY0" fmla="*/ 0 h 110579"/>
                <a:gd name="connsiteX1" fmla="*/ 29782 w 34035"/>
                <a:gd name="connsiteY1" fmla="*/ 17013 h 110579"/>
                <a:gd name="connsiteX2" fmla="*/ 21276 w 34035"/>
                <a:gd name="connsiteY2" fmla="*/ 42531 h 110579"/>
                <a:gd name="connsiteX3" fmla="*/ 8517 w 34035"/>
                <a:gd name="connsiteY3" fmla="*/ 80808 h 110579"/>
                <a:gd name="connsiteX4" fmla="*/ 4264 w 34035"/>
                <a:gd name="connsiteY4" fmla="*/ 93567 h 110579"/>
                <a:gd name="connsiteX5" fmla="*/ 11 w 34035"/>
                <a:gd name="connsiteY5" fmla="*/ 110579 h 11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35" h="110579">
                  <a:moveTo>
                    <a:pt x="34035" y="0"/>
                  </a:moveTo>
                  <a:cubicBezTo>
                    <a:pt x="32617" y="5671"/>
                    <a:pt x="31462" y="11414"/>
                    <a:pt x="29782" y="17013"/>
                  </a:cubicBezTo>
                  <a:cubicBezTo>
                    <a:pt x="27206" y="25601"/>
                    <a:pt x="24111" y="34025"/>
                    <a:pt x="21276" y="42531"/>
                  </a:cubicBezTo>
                  <a:lnTo>
                    <a:pt x="8517" y="80808"/>
                  </a:lnTo>
                  <a:lnTo>
                    <a:pt x="4264" y="93567"/>
                  </a:lnTo>
                  <a:cubicBezTo>
                    <a:pt x="-437" y="107671"/>
                    <a:pt x="11" y="101843"/>
                    <a:pt x="11" y="11057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3988981" y="1960645"/>
              <a:ext cx="38278" cy="89313"/>
            </a:xfrm>
            <a:custGeom>
              <a:avLst/>
              <a:gdLst>
                <a:gd name="connsiteX0" fmla="*/ 38278 w 38278"/>
                <a:gd name="connsiteY0" fmla="*/ 0 h 89313"/>
                <a:gd name="connsiteX1" fmla="*/ 25519 w 38278"/>
                <a:gd name="connsiteY1" fmla="*/ 42530 h 89313"/>
                <a:gd name="connsiteX2" fmla="*/ 17012 w 38278"/>
                <a:gd name="connsiteY2" fmla="*/ 51036 h 89313"/>
                <a:gd name="connsiteX3" fmla="*/ 8506 w 38278"/>
                <a:gd name="connsiteY3" fmla="*/ 76554 h 89313"/>
                <a:gd name="connsiteX4" fmla="*/ 0 w 38278"/>
                <a:gd name="connsiteY4" fmla="*/ 89313 h 8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78" h="89313">
                  <a:moveTo>
                    <a:pt x="38278" y="0"/>
                  </a:moveTo>
                  <a:cubicBezTo>
                    <a:pt x="36351" y="7709"/>
                    <a:pt x="28970" y="39079"/>
                    <a:pt x="25519" y="42530"/>
                  </a:cubicBezTo>
                  <a:lnTo>
                    <a:pt x="17012" y="51036"/>
                  </a:lnTo>
                  <a:cubicBezTo>
                    <a:pt x="14177" y="59542"/>
                    <a:pt x="13480" y="69094"/>
                    <a:pt x="8506" y="76554"/>
                  </a:cubicBezTo>
                  <a:lnTo>
                    <a:pt x="0" y="893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3687018" y="2228584"/>
              <a:ext cx="80807" cy="42530"/>
            </a:xfrm>
            <a:custGeom>
              <a:avLst/>
              <a:gdLst>
                <a:gd name="connsiteX0" fmla="*/ 0 w 80807"/>
                <a:gd name="connsiteY0" fmla="*/ 0 h 42530"/>
                <a:gd name="connsiteX1" fmla="*/ 4253 w 80807"/>
                <a:gd name="connsiteY1" fmla="*/ 17012 h 42530"/>
                <a:gd name="connsiteX2" fmla="*/ 55289 w 80807"/>
                <a:gd name="connsiteY2" fmla="*/ 42530 h 42530"/>
                <a:gd name="connsiteX3" fmla="*/ 80807 w 80807"/>
                <a:gd name="connsiteY3" fmla="*/ 42530 h 4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807" h="42530">
                  <a:moveTo>
                    <a:pt x="0" y="0"/>
                  </a:moveTo>
                  <a:cubicBezTo>
                    <a:pt x="1418" y="5671"/>
                    <a:pt x="404" y="12613"/>
                    <a:pt x="4253" y="17012"/>
                  </a:cubicBezTo>
                  <a:cubicBezTo>
                    <a:pt x="11779" y="25613"/>
                    <a:pt x="42396" y="42530"/>
                    <a:pt x="55289" y="42530"/>
                  </a:cubicBezTo>
                  <a:lnTo>
                    <a:pt x="80807" y="4253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3074139" y="2607103"/>
              <a:ext cx="137132" cy="80808"/>
            </a:xfrm>
            <a:custGeom>
              <a:avLst/>
              <a:gdLst>
                <a:gd name="connsiteX0" fmla="*/ 85503 w 137132"/>
                <a:gd name="connsiteY0" fmla="*/ 0 h 80808"/>
                <a:gd name="connsiteX1" fmla="*/ 68491 w 137132"/>
                <a:gd name="connsiteY1" fmla="*/ 8506 h 80808"/>
                <a:gd name="connsiteX2" fmla="*/ 42973 w 137132"/>
                <a:gd name="connsiteY2" fmla="*/ 17012 h 80808"/>
                <a:gd name="connsiteX3" fmla="*/ 17454 w 137132"/>
                <a:gd name="connsiteY3" fmla="*/ 34024 h 80808"/>
                <a:gd name="connsiteX4" fmla="*/ 4695 w 137132"/>
                <a:gd name="connsiteY4" fmla="*/ 42530 h 80808"/>
                <a:gd name="connsiteX5" fmla="*/ 4695 w 137132"/>
                <a:gd name="connsiteY5" fmla="*/ 72302 h 80808"/>
                <a:gd name="connsiteX6" fmla="*/ 17454 w 137132"/>
                <a:gd name="connsiteY6" fmla="*/ 80808 h 80808"/>
                <a:gd name="connsiteX7" fmla="*/ 81250 w 137132"/>
                <a:gd name="connsiteY7" fmla="*/ 76555 h 80808"/>
                <a:gd name="connsiteX8" fmla="*/ 102515 w 137132"/>
                <a:gd name="connsiteY8" fmla="*/ 72302 h 80808"/>
                <a:gd name="connsiteX9" fmla="*/ 128033 w 137132"/>
                <a:gd name="connsiteY9" fmla="*/ 63796 h 80808"/>
                <a:gd name="connsiteX10" fmla="*/ 132286 w 137132"/>
                <a:gd name="connsiteY10" fmla="*/ 38277 h 80808"/>
                <a:gd name="connsiteX11" fmla="*/ 119527 w 137132"/>
                <a:gd name="connsiteY11" fmla="*/ 34024 h 80808"/>
                <a:gd name="connsiteX12" fmla="*/ 72744 w 137132"/>
                <a:gd name="connsiteY12" fmla="*/ 38277 h 80808"/>
                <a:gd name="connsiteX13" fmla="*/ 72744 w 137132"/>
                <a:gd name="connsiteY13" fmla="*/ 59543 h 80808"/>
                <a:gd name="connsiteX14" fmla="*/ 102515 w 137132"/>
                <a:gd name="connsiteY14" fmla="*/ 59543 h 8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7132" h="80808">
                  <a:moveTo>
                    <a:pt x="85503" y="0"/>
                  </a:moveTo>
                  <a:cubicBezTo>
                    <a:pt x="79832" y="2835"/>
                    <a:pt x="74378" y="6151"/>
                    <a:pt x="68491" y="8506"/>
                  </a:cubicBezTo>
                  <a:cubicBezTo>
                    <a:pt x="60166" y="11836"/>
                    <a:pt x="50433" y="12039"/>
                    <a:pt x="42973" y="17012"/>
                  </a:cubicBezTo>
                  <a:lnTo>
                    <a:pt x="17454" y="34024"/>
                  </a:lnTo>
                  <a:lnTo>
                    <a:pt x="4695" y="42530"/>
                  </a:lnTo>
                  <a:cubicBezTo>
                    <a:pt x="869" y="54008"/>
                    <a:pt x="-3612" y="59841"/>
                    <a:pt x="4695" y="72302"/>
                  </a:cubicBezTo>
                  <a:cubicBezTo>
                    <a:pt x="7530" y="76555"/>
                    <a:pt x="13201" y="77973"/>
                    <a:pt x="17454" y="80808"/>
                  </a:cubicBezTo>
                  <a:cubicBezTo>
                    <a:pt x="38719" y="79390"/>
                    <a:pt x="60043" y="78676"/>
                    <a:pt x="81250" y="76555"/>
                  </a:cubicBezTo>
                  <a:cubicBezTo>
                    <a:pt x="88443" y="75836"/>
                    <a:pt x="95541" y="74204"/>
                    <a:pt x="102515" y="72302"/>
                  </a:cubicBezTo>
                  <a:cubicBezTo>
                    <a:pt x="111165" y="69943"/>
                    <a:pt x="128033" y="63796"/>
                    <a:pt x="128033" y="63796"/>
                  </a:cubicBezTo>
                  <a:cubicBezTo>
                    <a:pt x="133672" y="55337"/>
                    <a:pt x="142851" y="48843"/>
                    <a:pt x="132286" y="38277"/>
                  </a:cubicBezTo>
                  <a:cubicBezTo>
                    <a:pt x="129116" y="35107"/>
                    <a:pt x="123780" y="35442"/>
                    <a:pt x="119527" y="34024"/>
                  </a:cubicBezTo>
                  <a:cubicBezTo>
                    <a:pt x="103933" y="35442"/>
                    <a:pt x="88002" y="34756"/>
                    <a:pt x="72744" y="38277"/>
                  </a:cubicBezTo>
                  <a:cubicBezTo>
                    <a:pt x="61504" y="40871"/>
                    <a:pt x="60891" y="55592"/>
                    <a:pt x="72744" y="59543"/>
                  </a:cubicBezTo>
                  <a:cubicBezTo>
                    <a:pt x="82158" y="62681"/>
                    <a:pt x="92591" y="59543"/>
                    <a:pt x="102515" y="595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1271300" y="2279620"/>
              <a:ext cx="399784" cy="404038"/>
            </a:xfrm>
            <a:custGeom>
              <a:avLst/>
              <a:gdLst>
                <a:gd name="connsiteX0" fmla="*/ 399784 w 399784"/>
                <a:gd name="connsiteY0" fmla="*/ 0 h 404038"/>
                <a:gd name="connsiteX1" fmla="*/ 387025 w 399784"/>
                <a:gd name="connsiteY1" fmla="*/ 42531 h 404038"/>
                <a:gd name="connsiteX2" fmla="*/ 382772 w 399784"/>
                <a:gd name="connsiteY2" fmla="*/ 55290 h 404038"/>
                <a:gd name="connsiteX3" fmla="*/ 374266 w 399784"/>
                <a:gd name="connsiteY3" fmla="*/ 68049 h 404038"/>
                <a:gd name="connsiteX4" fmla="*/ 361507 w 399784"/>
                <a:gd name="connsiteY4" fmla="*/ 106326 h 404038"/>
                <a:gd name="connsiteX5" fmla="*/ 357253 w 399784"/>
                <a:gd name="connsiteY5" fmla="*/ 119085 h 404038"/>
                <a:gd name="connsiteX6" fmla="*/ 348747 w 399784"/>
                <a:gd name="connsiteY6" fmla="*/ 131844 h 404038"/>
                <a:gd name="connsiteX7" fmla="*/ 344494 w 399784"/>
                <a:gd name="connsiteY7" fmla="*/ 144603 h 404038"/>
                <a:gd name="connsiteX8" fmla="*/ 327482 w 399784"/>
                <a:gd name="connsiteY8" fmla="*/ 170121 h 404038"/>
                <a:gd name="connsiteX9" fmla="*/ 323229 w 399784"/>
                <a:gd name="connsiteY9" fmla="*/ 182880 h 404038"/>
                <a:gd name="connsiteX10" fmla="*/ 314723 w 399784"/>
                <a:gd name="connsiteY10" fmla="*/ 191387 h 404038"/>
                <a:gd name="connsiteX11" fmla="*/ 306217 w 399784"/>
                <a:gd name="connsiteY11" fmla="*/ 204146 h 404038"/>
                <a:gd name="connsiteX12" fmla="*/ 289205 w 399784"/>
                <a:gd name="connsiteY12" fmla="*/ 225411 h 404038"/>
                <a:gd name="connsiteX13" fmla="*/ 255181 w 399784"/>
                <a:gd name="connsiteY13" fmla="*/ 255182 h 404038"/>
                <a:gd name="connsiteX14" fmla="*/ 242422 w 399784"/>
                <a:gd name="connsiteY14" fmla="*/ 267941 h 404038"/>
                <a:gd name="connsiteX15" fmla="*/ 216904 w 399784"/>
                <a:gd name="connsiteY15" fmla="*/ 284953 h 404038"/>
                <a:gd name="connsiteX16" fmla="*/ 204145 w 399784"/>
                <a:gd name="connsiteY16" fmla="*/ 293459 h 404038"/>
                <a:gd name="connsiteX17" fmla="*/ 191386 w 399784"/>
                <a:gd name="connsiteY17" fmla="*/ 301965 h 404038"/>
                <a:gd name="connsiteX18" fmla="*/ 178627 w 399784"/>
                <a:gd name="connsiteY18" fmla="*/ 310471 h 404038"/>
                <a:gd name="connsiteX19" fmla="*/ 153108 w 399784"/>
                <a:gd name="connsiteY19" fmla="*/ 318977 h 404038"/>
                <a:gd name="connsiteX20" fmla="*/ 127590 w 399784"/>
                <a:gd name="connsiteY20" fmla="*/ 327483 h 404038"/>
                <a:gd name="connsiteX21" fmla="*/ 114831 w 399784"/>
                <a:gd name="connsiteY21" fmla="*/ 331736 h 404038"/>
                <a:gd name="connsiteX22" fmla="*/ 68048 w 399784"/>
                <a:gd name="connsiteY22" fmla="*/ 335989 h 404038"/>
                <a:gd name="connsiteX23" fmla="*/ 46783 w 399784"/>
                <a:gd name="connsiteY23" fmla="*/ 340242 h 404038"/>
                <a:gd name="connsiteX24" fmla="*/ 21265 w 399784"/>
                <a:gd name="connsiteY24" fmla="*/ 348748 h 404038"/>
                <a:gd name="connsiteX25" fmla="*/ 4253 w 399784"/>
                <a:gd name="connsiteY25" fmla="*/ 387026 h 404038"/>
                <a:gd name="connsiteX26" fmla="*/ 0 w 399784"/>
                <a:gd name="connsiteY26" fmla="*/ 404038 h 404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9784" h="404038">
                  <a:moveTo>
                    <a:pt x="399784" y="0"/>
                  </a:moveTo>
                  <a:cubicBezTo>
                    <a:pt x="393357" y="25711"/>
                    <a:pt x="397380" y="11467"/>
                    <a:pt x="387025" y="42531"/>
                  </a:cubicBezTo>
                  <a:cubicBezTo>
                    <a:pt x="385607" y="46784"/>
                    <a:pt x="385259" y="51560"/>
                    <a:pt x="382772" y="55290"/>
                  </a:cubicBezTo>
                  <a:cubicBezTo>
                    <a:pt x="379937" y="59543"/>
                    <a:pt x="376342" y="63378"/>
                    <a:pt x="374266" y="68049"/>
                  </a:cubicBezTo>
                  <a:cubicBezTo>
                    <a:pt x="374264" y="68054"/>
                    <a:pt x="363635" y="99944"/>
                    <a:pt x="361507" y="106326"/>
                  </a:cubicBezTo>
                  <a:cubicBezTo>
                    <a:pt x="360089" y="110579"/>
                    <a:pt x="359740" y="115355"/>
                    <a:pt x="357253" y="119085"/>
                  </a:cubicBezTo>
                  <a:cubicBezTo>
                    <a:pt x="354418" y="123338"/>
                    <a:pt x="351033" y="127272"/>
                    <a:pt x="348747" y="131844"/>
                  </a:cubicBezTo>
                  <a:cubicBezTo>
                    <a:pt x="346742" y="135854"/>
                    <a:pt x="346671" y="140684"/>
                    <a:pt x="344494" y="144603"/>
                  </a:cubicBezTo>
                  <a:cubicBezTo>
                    <a:pt x="339529" y="153539"/>
                    <a:pt x="330715" y="160423"/>
                    <a:pt x="327482" y="170121"/>
                  </a:cubicBezTo>
                  <a:cubicBezTo>
                    <a:pt x="326064" y="174374"/>
                    <a:pt x="325535" y="179036"/>
                    <a:pt x="323229" y="182880"/>
                  </a:cubicBezTo>
                  <a:cubicBezTo>
                    <a:pt x="321166" y="186319"/>
                    <a:pt x="317228" y="188256"/>
                    <a:pt x="314723" y="191387"/>
                  </a:cubicBezTo>
                  <a:cubicBezTo>
                    <a:pt x="311530" y="195378"/>
                    <a:pt x="308503" y="199574"/>
                    <a:pt x="306217" y="204146"/>
                  </a:cubicBezTo>
                  <a:cubicBezTo>
                    <a:pt x="295946" y="224689"/>
                    <a:pt x="310713" y="211072"/>
                    <a:pt x="289205" y="225411"/>
                  </a:cubicBezTo>
                  <a:cubicBezTo>
                    <a:pt x="265105" y="261561"/>
                    <a:pt x="304799" y="205564"/>
                    <a:pt x="255181" y="255182"/>
                  </a:cubicBezTo>
                  <a:cubicBezTo>
                    <a:pt x="250928" y="259435"/>
                    <a:pt x="247170" y="264248"/>
                    <a:pt x="242422" y="267941"/>
                  </a:cubicBezTo>
                  <a:cubicBezTo>
                    <a:pt x="234352" y="274217"/>
                    <a:pt x="225410" y="279282"/>
                    <a:pt x="216904" y="284953"/>
                  </a:cubicBezTo>
                  <a:lnTo>
                    <a:pt x="204145" y="293459"/>
                  </a:lnTo>
                  <a:lnTo>
                    <a:pt x="191386" y="301965"/>
                  </a:lnTo>
                  <a:cubicBezTo>
                    <a:pt x="187133" y="304800"/>
                    <a:pt x="183476" y="308855"/>
                    <a:pt x="178627" y="310471"/>
                  </a:cubicBezTo>
                  <a:lnTo>
                    <a:pt x="153108" y="318977"/>
                  </a:lnTo>
                  <a:lnTo>
                    <a:pt x="127590" y="327483"/>
                  </a:lnTo>
                  <a:cubicBezTo>
                    <a:pt x="123337" y="328901"/>
                    <a:pt x="119296" y="331330"/>
                    <a:pt x="114831" y="331736"/>
                  </a:cubicBezTo>
                  <a:lnTo>
                    <a:pt x="68048" y="335989"/>
                  </a:lnTo>
                  <a:cubicBezTo>
                    <a:pt x="60960" y="337407"/>
                    <a:pt x="53757" y="338340"/>
                    <a:pt x="46783" y="340242"/>
                  </a:cubicBezTo>
                  <a:cubicBezTo>
                    <a:pt x="38133" y="342601"/>
                    <a:pt x="21265" y="348748"/>
                    <a:pt x="21265" y="348748"/>
                  </a:cubicBezTo>
                  <a:cubicBezTo>
                    <a:pt x="10093" y="365506"/>
                    <a:pt x="10327" y="362730"/>
                    <a:pt x="4253" y="387026"/>
                  </a:cubicBezTo>
                  <a:lnTo>
                    <a:pt x="0" y="40403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2020973" y="1511968"/>
              <a:ext cx="80289" cy="26900"/>
            </a:xfrm>
            <a:custGeom>
              <a:avLst/>
              <a:gdLst>
                <a:gd name="connsiteX0" fmla="*/ 0 w 80289"/>
                <a:gd name="connsiteY0" fmla="*/ 22440 h 26900"/>
                <a:gd name="connsiteX1" fmla="*/ 13382 w 80289"/>
                <a:gd name="connsiteY1" fmla="*/ 4598 h 26900"/>
                <a:gd name="connsiteX2" fmla="*/ 62447 w 80289"/>
                <a:gd name="connsiteY2" fmla="*/ 4598 h 26900"/>
                <a:gd name="connsiteX3" fmla="*/ 80289 w 80289"/>
                <a:gd name="connsiteY3" fmla="*/ 26900 h 2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289" h="26900">
                  <a:moveTo>
                    <a:pt x="0" y="22440"/>
                  </a:moveTo>
                  <a:cubicBezTo>
                    <a:pt x="4461" y="16493"/>
                    <a:pt x="7671" y="9357"/>
                    <a:pt x="13382" y="4598"/>
                  </a:cubicBezTo>
                  <a:cubicBezTo>
                    <a:pt x="25222" y="-5269"/>
                    <a:pt x="55021" y="3670"/>
                    <a:pt x="62447" y="4598"/>
                  </a:cubicBezTo>
                  <a:cubicBezTo>
                    <a:pt x="78179" y="20330"/>
                    <a:pt x="73007" y="12337"/>
                    <a:pt x="80289" y="269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>
              <a:off x="2230611" y="1525348"/>
              <a:ext cx="80289" cy="26900"/>
            </a:xfrm>
            <a:custGeom>
              <a:avLst/>
              <a:gdLst>
                <a:gd name="connsiteX0" fmla="*/ 0 w 80289"/>
                <a:gd name="connsiteY0" fmla="*/ 22440 h 26900"/>
                <a:gd name="connsiteX1" fmla="*/ 13382 w 80289"/>
                <a:gd name="connsiteY1" fmla="*/ 4598 h 26900"/>
                <a:gd name="connsiteX2" fmla="*/ 62447 w 80289"/>
                <a:gd name="connsiteY2" fmla="*/ 4598 h 26900"/>
                <a:gd name="connsiteX3" fmla="*/ 80289 w 80289"/>
                <a:gd name="connsiteY3" fmla="*/ 26900 h 2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289" h="26900">
                  <a:moveTo>
                    <a:pt x="0" y="22440"/>
                  </a:moveTo>
                  <a:cubicBezTo>
                    <a:pt x="4461" y="16493"/>
                    <a:pt x="7671" y="9357"/>
                    <a:pt x="13382" y="4598"/>
                  </a:cubicBezTo>
                  <a:cubicBezTo>
                    <a:pt x="25222" y="-5269"/>
                    <a:pt x="55021" y="3670"/>
                    <a:pt x="62447" y="4598"/>
                  </a:cubicBezTo>
                  <a:cubicBezTo>
                    <a:pt x="78179" y="20330"/>
                    <a:pt x="73007" y="12337"/>
                    <a:pt x="80289" y="269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  </a:t>
              </a: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1438024" y="1499937"/>
              <a:ext cx="346661" cy="256902"/>
            </a:xfrm>
            <a:custGeom>
              <a:avLst/>
              <a:gdLst>
                <a:gd name="connsiteX0" fmla="*/ 202282 w 346661"/>
                <a:gd name="connsiteY0" fmla="*/ 0 h 256902"/>
                <a:gd name="connsiteX1" fmla="*/ 162177 w 346661"/>
                <a:gd name="connsiteY1" fmla="*/ 16042 h 256902"/>
                <a:gd name="connsiteX2" fmla="*/ 98009 w 346661"/>
                <a:gd name="connsiteY2" fmla="*/ 32084 h 256902"/>
                <a:gd name="connsiteX3" fmla="*/ 57903 w 346661"/>
                <a:gd name="connsiteY3" fmla="*/ 48126 h 256902"/>
                <a:gd name="connsiteX4" fmla="*/ 25819 w 346661"/>
                <a:gd name="connsiteY4" fmla="*/ 56147 h 256902"/>
                <a:gd name="connsiteX5" fmla="*/ 1756 w 346661"/>
                <a:gd name="connsiteY5" fmla="*/ 64168 h 256902"/>
                <a:gd name="connsiteX6" fmla="*/ 130093 w 346661"/>
                <a:gd name="connsiteY6" fmla="*/ 56147 h 256902"/>
                <a:gd name="connsiteX7" fmla="*/ 226345 w 346661"/>
                <a:gd name="connsiteY7" fmla="*/ 40105 h 256902"/>
                <a:gd name="connsiteX8" fmla="*/ 298535 w 346661"/>
                <a:gd name="connsiteY8" fmla="*/ 24063 h 256902"/>
                <a:gd name="connsiteX9" fmla="*/ 322598 w 346661"/>
                <a:gd name="connsiteY9" fmla="*/ 16042 h 256902"/>
                <a:gd name="connsiteX10" fmla="*/ 306556 w 346661"/>
                <a:gd name="connsiteY10" fmla="*/ 48126 h 256902"/>
                <a:gd name="connsiteX11" fmla="*/ 282493 w 346661"/>
                <a:gd name="connsiteY11" fmla="*/ 56147 h 256902"/>
                <a:gd name="connsiteX12" fmla="*/ 250409 w 346661"/>
                <a:gd name="connsiteY12" fmla="*/ 72189 h 256902"/>
                <a:gd name="connsiteX13" fmla="*/ 146135 w 346661"/>
                <a:gd name="connsiteY13" fmla="*/ 120316 h 256902"/>
                <a:gd name="connsiteX14" fmla="*/ 114051 w 346661"/>
                <a:gd name="connsiteY14" fmla="*/ 136358 h 256902"/>
                <a:gd name="connsiteX15" fmla="*/ 73945 w 346661"/>
                <a:gd name="connsiteY15" fmla="*/ 160421 h 256902"/>
                <a:gd name="connsiteX16" fmla="*/ 49882 w 346661"/>
                <a:gd name="connsiteY16" fmla="*/ 176463 h 256902"/>
                <a:gd name="connsiteX17" fmla="*/ 73945 w 346661"/>
                <a:gd name="connsiteY17" fmla="*/ 168442 h 256902"/>
                <a:gd name="connsiteX18" fmla="*/ 98009 w 346661"/>
                <a:gd name="connsiteY18" fmla="*/ 152400 h 256902"/>
                <a:gd name="connsiteX19" fmla="*/ 122072 w 346661"/>
                <a:gd name="connsiteY19" fmla="*/ 144379 h 256902"/>
                <a:gd name="connsiteX20" fmla="*/ 194261 w 346661"/>
                <a:gd name="connsiteY20" fmla="*/ 112295 h 256902"/>
                <a:gd name="connsiteX21" fmla="*/ 250409 w 346661"/>
                <a:gd name="connsiteY21" fmla="*/ 88231 h 256902"/>
                <a:gd name="connsiteX22" fmla="*/ 274472 w 346661"/>
                <a:gd name="connsiteY22" fmla="*/ 72189 h 256902"/>
                <a:gd name="connsiteX23" fmla="*/ 298535 w 346661"/>
                <a:gd name="connsiteY23" fmla="*/ 64168 h 256902"/>
                <a:gd name="connsiteX24" fmla="*/ 274472 w 346661"/>
                <a:gd name="connsiteY24" fmla="*/ 96252 h 256902"/>
                <a:gd name="connsiteX25" fmla="*/ 218324 w 346661"/>
                <a:gd name="connsiteY25" fmla="*/ 120316 h 256902"/>
                <a:gd name="connsiteX26" fmla="*/ 154156 w 346661"/>
                <a:gd name="connsiteY26" fmla="*/ 160421 h 256902"/>
                <a:gd name="connsiteX27" fmla="*/ 130093 w 346661"/>
                <a:gd name="connsiteY27" fmla="*/ 184484 h 256902"/>
                <a:gd name="connsiteX28" fmla="*/ 106030 w 346661"/>
                <a:gd name="connsiteY28" fmla="*/ 200526 h 256902"/>
                <a:gd name="connsiteX29" fmla="*/ 202282 w 346661"/>
                <a:gd name="connsiteY29" fmla="*/ 168442 h 256902"/>
                <a:gd name="connsiteX30" fmla="*/ 226345 w 346661"/>
                <a:gd name="connsiteY30" fmla="*/ 160421 h 256902"/>
                <a:gd name="connsiteX31" fmla="*/ 274472 w 346661"/>
                <a:gd name="connsiteY31" fmla="*/ 136358 h 256902"/>
                <a:gd name="connsiteX32" fmla="*/ 258430 w 346661"/>
                <a:gd name="connsiteY32" fmla="*/ 160421 h 256902"/>
                <a:gd name="connsiteX33" fmla="*/ 218324 w 346661"/>
                <a:gd name="connsiteY33" fmla="*/ 184484 h 256902"/>
                <a:gd name="connsiteX34" fmla="*/ 194261 w 346661"/>
                <a:gd name="connsiteY34" fmla="*/ 200526 h 256902"/>
                <a:gd name="connsiteX35" fmla="*/ 146135 w 346661"/>
                <a:gd name="connsiteY35" fmla="*/ 240631 h 256902"/>
                <a:gd name="connsiteX36" fmla="*/ 114051 w 346661"/>
                <a:gd name="connsiteY36" fmla="*/ 256674 h 256902"/>
                <a:gd name="connsiteX37" fmla="*/ 194261 w 346661"/>
                <a:gd name="connsiteY37" fmla="*/ 232610 h 256902"/>
                <a:gd name="connsiteX38" fmla="*/ 234366 w 346661"/>
                <a:gd name="connsiteY38" fmla="*/ 224589 h 256902"/>
                <a:gd name="connsiteX39" fmla="*/ 274472 w 346661"/>
                <a:gd name="connsiteY39" fmla="*/ 200526 h 256902"/>
                <a:gd name="connsiteX40" fmla="*/ 346661 w 346661"/>
                <a:gd name="connsiteY40" fmla="*/ 168442 h 256902"/>
                <a:gd name="connsiteX41" fmla="*/ 306556 w 346661"/>
                <a:gd name="connsiteY41" fmla="*/ 216568 h 25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46661" h="256902">
                  <a:moveTo>
                    <a:pt x="202282" y="0"/>
                  </a:moveTo>
                  <a:cubicBezTo>
                    <a:pt x="188914" y="5347"/>
                    <a:pt x="175938" y="11808"/>
                    <a:pt x="162177" y="16042"/>
                  </a:cubicBezTo>
                  <a:cubicBezTo>
                    <a:pt x="141104" y="22526"/>
                    <a:pt x="118480" y="23896"/>
                    <a:pt x="98009" y="32084"/>
                  </a:cubicBezTo>
                  <a:cubicBezTo>
                    <a:pt x="84640" y="37431"/>
                    <a:pt x="71563" y="43573"/>
                    <a:pt x="57903" y="48126"/>
                  </a:cubicBezTo>
                  <a:cubicBezTo>
                    <a:pt x="47445" y="51612"/>
                    <a:pt x="36419" y="53119"/>
                    <a:pt x="25819" y="56147"/>
                  </a:cubicBezTo>
                  <a:cubicBezTo>
                    <a:pt x="17689" y="58470"/>
                    <a:pt x="-6699" y="64168"/>
                    <a:pt x="1756" y="64168"/>
                  </a:cubicBezTo>
                  <a:cubicBezTo>
                    <a:pt x="44618" y="64168"/>
                    <a:pt x="87314" y="58821"/>
                    <a:pt x="130093" y="56147"/>
                  </a:cubicBezTo>
                  <a:cubicBezTo>
                    <a:pt x="162177" y="50800"/>
                    <a:pt x="194450" y="46484"/>
                    <a:pt x="226345" y="40105"/>
                  </a:cubicBezTo>
                  <a:cubicBezTo>
                    <a:pt x="253914" y="34591"/>
                    <a:pt x="272103" y="31615"/>
                    <a:pt x="298535" y="24063"/>
                  </a:cubicBezTo>
                  <a:cubicBezTo>
                    <a:pt x="306665" y="21740"/>
                    <a:pt x="314577" y="18716"/>
                    <a:pt x="322598" y="16042"/>
                  </a:cubicBezTo>
                  <a:cubicBezTo>
                    <a:pt x="317251" y="26737"/>
                    <a:pt x="315011" y="39671"/>
                    <a:pt x="306556" y="48126"/>
                  </a:cubicBezTo>
                  <a:cubicBezTo>
                    <a:pt x="300577" y="54105"/>
                    <a:pt x="290264" y="52816"/>
                    <a:pt x="282493" y="56147"/>
                  </a:cubicBezTo>
                  <a:cubicBezTo>
                    <a:pt x="271503" y="60857"/>
                    <a:pt x="261335" y="67333"/>
                    <a:pt x="250409" y="72189"/>
                  </a:cubicBezTo>
                  <a:cubicBezTo>
                    <a:pt x="138258" y="122033"/>
                    <a:pt x="305962" y="40401"/>
                    <a:pt x="146135" y="120316"/>
                  </a:cubicBezTo>
                  <a:cubicBezTo>
                    <a:pt x="135440" y="125663"/>
                    <a:pt x="124304" y="130206"/>
                    <a:pt x="114051" y="136358"/>
                  </a:cubicBezTo>
                  <a:cubicBezTo>
                    <a:pt x="100682" y="144379"/>
                    <a:pt x="87166" y="152158"/>
                    <a:pt x="73945" y="160421"/>
                  </a:cubicBezTo>
                  <a:cubicBezTo>
                    <a:pt x="65770" y="165530"/>
                    <a:pt x="49882" y="166823"/>
                    <a:pt x="49882" y="176463"/>
                  </a:cubicBezTo>
                  <a:cubicBezTo>
                    <a:pt x="49882" y="184918"/>
                    <a:pt x="66383" y="172223"/>
                    <a:pt x="73945" y="168442"/>
                  </a:cubicBezTo>
                  <a:cubicBezTo>
                    <a:pt x="82568" y="164131"/>
                    <a:pt x="89386" y="156711"/>
                    <a:pt x="98009" y="152400"/>
                  </a:cubicBezTo>
                  <a:cubicBezTo>
                    <a:pt x="105571" y="148619"/>
                    <a:pt x="114510" y="148160"/>
                    <a:pt x="122072" y="144379"/>
                  </a:cubicBezTo>
                  <a:cubicBezTo>
                    <a:pt x="191453" y="109689"/>
                    <a:pt x="133035" y="127601"/>
                    <a:pt x="194261" y="112295"/>
                  </a:cubicBezTo>
                  <a:cubicBezTo>
                    <a:pt x="254668" y="72021"/>
                    <a:pt x="177900" y="119306"/>
                    <a:pt x="250409" y="88231"/>
                  </a:cubicBezTo>
                  <a:cubicBezTo>
                    <a:pt x="259270" y="84434"/>
                    <a:pt x="265850" y="76500"/>
                    <a:pt x="274472" y="72189"/>
                  </a:cubicBezTo>
                  <a:cubicBezTo>
                    <a:pt x="282034" y="68408"/>
                    <a:pt x="290514" y="66842"/>
                    <a:pt x="298535" y="64168"/>
                  </a:cubicBezTo>
                  <a:cubicBezTo>
                    <a:pt x="290514" y="74863"/>
                    <a:pt x="284622" y="87552"/>
                    <a:pt x="274472" y="96252"/>
                  </a:cubicBezTo>
                  <a:cubicBezTo>
                    <a:pt x="261855" y="107067"/>
                    <a:pt x="234619" y="114885"/>
                    <a:pt x="218324" y="120316"/>
                  </a:cubicBezTo>
                  <a:cubicBezTo>
                    <a:pt x="196935" y="133684"/>
                    <a:pt x="171992" y="142585"/>
                    <a:pt x="154156" y="160421"/>
                  </a:cubicBezTo>
                  <a:cubicBezTo>
                    <a:pt x="146135" y="168442"/>
                    <a:pt x="138807" y="177222"/>
                    <a:pt x="130093" y="184484"/>
                  </a:cubicBezTo>
                  <a:cubicBezTo>
                    <a:pt x="122687" y="190655"/>
                    <a:pt x="96390" y="200526"/>
                    <a:pt x="106030" y="200526"/>
                  </a:cubicBezTo>
                  <a:cubicBezTo>
                    <a:pt x="153520" y="200526"/>
                    <a:pt x="165814" y="184071"/>
                    <a:pt x="202282" y="168442"/>
                  </a:cubicBezTo>
                  <a:cubicBezTo>
                    <a:pt x="210053" y="165111"/>
                    <a:pt x="218783" y="164202"/>
                    <a:pt x="226345" y="160421"/>
                  </a:cubicBezTo>
                  <a:cubicBezTo>
                    <a:pt x="288542" y="129323"/>
                    <a:pt x="213990" y="156519"/>
                    <a:pt x="274472" y="136358"/>
                  </a:cubicBezTo>
                  <a:cubicBezTo>
                    <a:pt x="269125" y="144379"/>
                    <a:pt x="265749" y="154147"/>
                    <a:pt x="258430" y="160421"/>
                  </a:cubicBezTo>
                  <a:cubicBezTo>
                    <a:pt x="246593" y="170567"/>
                    <a:pt x="231545" y="176221"/>
                    <a:pt x="218324" y="184484"/>
                  </a:cubicBezTo>
                  <a:cubicBezTo>
                    <a:pt x="210149" y="189593"/>
                    <a:pt x="201870" y="194608"/>
                    <a:pt x="194261" y="200526"/>
                  </a:cubicBezTo>
                  <a:cubicBezTo>
                    <a:pt x="177778" y="213346"/>
                    <a:pt x="163242" y="228656"/>
                    <a:pt x="146135" y="240631"/>
                  </a:cubicBezTo>
                  <a:cubicBezTo>
                    <a:pt x="136339" y="247488"/>
                    <a:pt x="102257" y="258640"/>
                    <a:pt x="114051" y="256674"/>
                  </a:cubicBezTo>
                  <a:cubicBezTo>
                    <a:pt x="141585" y="252085"/>
                    <a:pt x="167290" y="239803"/>
                    <a:pt x="194261" y="232610"/>
                  </a:cubicBezTo>
                  <a:cubicBezTo>
                    <a:pt x="207434" y="229097"/>
                    <a:pt x="220998" y="227263"/>
                    <a:pt x="234366" y="224589"/>
                  </a:cubicBezTo>
                  <a:cubicBezTo>
                    <a:pt x="247735" y="216568"/>
                    <a:pt x="260279" y="206977"/>
                    <a:pt x="274472" y="200526"/>
                  </a:cubicBezTo>
                  <a:cubicBezTo>
                    <a:pt x="364468" y="159619"/>
                    <a:pt x="289873" y="206301"/>
                    <a:pt x="346661" y="168442"/>
                  </a:cubicBezTo>
                  <a:cubicBezTo>
                    <a:pt x="313094" y="218793"/>
                    <a:pt x="333857" y="216568"/>
                    <a:pt x="306556" y="216568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2455308" y="1564747"/>
              <a:ext cx="316714" cy="401053"/>
            </a:xfrm>
            <a:custGeom>
              <a:avLst/>
              <a:gdLst>
                <a:gd name="connsiteX0" fmla="*/ 98894 w 316714"/>
                <a:gd name="connsiteY0" fmla="*/ 0 h 401053"/>
                <a:gd name="connsiteX1" fmla="*/ 66810 w 316714"/>
                <a:gd name="connsiteY1" fmla="*/ 32084 h 401053"/>
                <a:gd name="connsiteX2" fmla="*/ 10662 w 316714"/>
                <a:gd name="connsiteY2" fmla="*/ 72190 h 401053"/>
                <a:gd name="connsiteX3" fmla="*/ 2641 w 316714"/>
                <a:gd name="connsiteY3" fmla="*/ 96253 h 401053"/>
                <a:gd name="connsiteX4" fmla="*/ 50768 w 316714"/>
                <a:gd name="connsiteY4" fmla="*/ 80211 h 401053"/>
                <a:gd name="connsiteX5" fmla="*/ 171084 w 316714"/>
                <a:gd name="connsiteY5" fmla="*/ 64169 h 401053"/>
                <a:gd name="connsiteX6" fmla="*/ 179105 w 316714"/>
                <a:gd name="connsiteY6" fmla="*/ 80211 h 401053"/>
                <a:gd name="connsiteX7" fmla="*/ 147020 w 316714"/>
                <a:gd name="connsiteY7" fmla="*/ 104274 h 401053"/>
                <a:gd name="connsiteX8" fmla="*/ 122957 w 316714"/>
                <a:gd name="connsiteY8" fmla="*/ 120316 h 401053"/>
                <a:gd name="connsiteX9" fmla="*/ 203168 w 316714"/>
                <a:gd name="connsiteY9" fmla="*/ 96253 h 401053"/>
                <a:gd name="connsiteX10" fmla="*/ 235252 w 316714"/>
                <a:gd name="connsiteY10" fmla="*/ 80211 h 401053"/>
                <a:gd name="connsiteX11" fmla="*/ 187126 w 316714"/>
                <a:gd name="connsiteY11" fmla="*/ 128337 h 401053"/>
                <a:gd name="connsiteX12" fmla="*/ 155041 w 316714"/>
                <a:gd name="connsiteY12" fmla="*/ 160421 h 401053"/>
                <a:gd name="connsiteX13" fmla="*/ 106915 w 316714"/>
                <a:gd name="connsiteY13" fmla="*/ 192505 h 401053"/>
                <a:gd name="connsiteX14" fmla="*/ 90873 w 316714"/>
                <a:gd name="connsiteY14" fmla="*/ 216569 h 401053"/>
                <a:gd name="connsiteX15" fmla="*/ 98894 w 316714"/>
                <a:gd name="connsiteY15" fmla="*/ 192505 h 401053"/>
                <a:gd name="connsiteX16" fmla="*/ 163062 w 316714"/>
                <a:gd name="connsiteY16" fmla="*/ 160421 h 401053"/>
                <a:gd name="connsiteX17" fmla="*/ 187126 w 316714"/>
                <a:gd name="connsiteY17" fmla="*/ 144379 h 401053"/>
                <a:gd name="connsiteX18" fmla="*/ 130978 w 316714"/>
                <a:gd name="connsiteY18" fmla="*/ 192505 h 401053"/>
                <a:gd name="connsiteX19" fmla="*/ 90873 w 316714"/>
                <a:gd name="connsiteY19" fmla="*/ 224590 h 401053"/>
                <a:gd name="connsiteX20" fmla="*/ 66810 w 316714"/>
                <a:gd name="connsiteY20" fmla="*/ 248653 h 401053"/>
                <a:gd name="connsiteX21" fmla="*/ 42747 w 316714"/>
                <a:gd name="connsiteY21" fmla="*/ 264695 h 401053"/>
                <a:gd name="connsiteX22" fmla="*/ 106915 w 316714"/>
                <a:gd name="connsiteY22" fmla="*/ 256674 h 401053"/>
                <a:gd name="connsiteX23" fmla="*/ 171084 w 316714"/>
                <a:gd name="connsiteY23" fmla="*/ 224590 h 401053"/>
                <a:gd name="connsiteX24" fmla="*/ 219210 w 316714"/>
                <a:gd name="connsiteY24" fmla="*/ 200526 h 401053"/>
                <a:gd name="connsiteX25" fmla="*/ 267336 w 316714"/>
                <a:gd name="connsiteY25" fmla="*/ 160421 h 401053"/>
                <a:gd name="connsiteX26" fmla="*/ 291399 w 316714"/>
                <a:gd name="connsiteY26" fmla="*/ 152400 h 401053"/>
                <a:gd name="connsiteX27" fmla="*/ 235252 w 316714"/>
                <a:gd name="connsiteY27" fmla="*/ 192505 h 401053"/>
                <a:gd name="connsiteX28" fmla="*/ 203168 w 316714"/>
                <a:gd name="connsiteY28" fmla="*/ 216569 h 401053"/>
                <a:gd name="connsiteX29" fmla="*/ 163062 w 316714"/>
                <a:gd name="connsiteY29" fmla="*/ 240632 h 401053"/>
                <a:gd name="connsiteX30" fmla="*/ 147020 w 316714"/>
                <a:gd name="connsiteY30" fmla="*/ 264695 h 401053"/>
                <a:gd name="connsiteX31" fmla="*/ 122957 w 316714"/>
                <a:gd name="connsiteY31" fmla="*/ 288758 h 401053"/>
                <a:gd name="connsiteX32" fmla="*/ 155041 w 316714"/>
                <a:gd name="connsiteY32" fmla="*/ 272716 h 401053"/>
                <a:gd name="connsiteX33" fmla="*/ 219210 w 316714"/>
                <a:gd name="connsiteY33" fmla="*/ 232611 h 401053"/>
                <a:gd name="connsiteX34" fmla="*/ 251294 w 316714"/>
                <a:gd name="connsiteY34" fmla="*/ 200526 h 401053"/>
                <a:gd name="connsiteX35" fmla="*/ 283378 w 316714"/>
                <a:gd name="connsiteY35" fmla="*/ 192505 h 401053"/>
                <a:gd name="connsiteX36" fmla="*/ 203168 w 316714"/>
                <a:gd name="connsiteY36" fmla="*/ 256674 h 401053"/>
                <a:gd name="connsiteX37" fmla="*/ 163062 w 316714"/>
                <a:gd name="connsiteY37" fmla="*/ 280737 h 401053"/>
                <a:gd name="connsiteX38" fmla="*/ 106915 w 316714"/>
                <a:gd name="connsiteY38" fmla="*/ 336884 h 401053"/>
                <a:gd name="connsiteX39" fmla="*/ 74831 w 316714"/>
                <a:gd name="connsiteY39" fmla="*/ 360948 h 401053"/>
                <a:gd name="connsiteX40" fmla="*/ 50768 w 316714"/>
                <a:gd name="connsiteY40" fmla="*/ 385011 h 401053"/>
                <a:gd name="connsiteX41" fmla="*/ 106915 w 316714"/>
                <a:gd name="connsiteY41" fmla="*/ 368969 h 401053"/>
                <a:gd name="connsiteX42" fmla="*/ 163062 w 316714"/>
                <a:gd name="connsiteY42" fmla="*/ 336884 h 401053"/>
                <a:gd name="connsiteX43" fmla="*/ 187126 w 316714"/>
                <a:gd name="connsiteY43" fmla="*/ 320842 h 401053"/>
                <a:gd name="connsiteX44" fmla="*/ 219210 w 316714"/>
                <a:gd name="connsiteY44" fmla="*/ 296779 h 401053"/>
                <a:gd name="connsiteX45" fmla="*/ 243273 w 316714"/>
                <a:gd name="connsiteY45" fmla="*/ 288758 h 401053"/>
                <a:gd name="connsiteX46" fmla="*/ 291399 w 316714"/>
                <a:gd name="connsiteY46" fmla="*/ 256674 h 401053"/>
                <a:gd name="connsiteX47" fmla="*/ 315462 w 316714"/>
                <a:gd name="connsiteY47" fmla="*/ 240632 h 401053"/>
                <a:gd name="connsiteX48" fmla="*/ 251294 w 316714"/>
                <a:gd name="connsiteY48" fmla="*/ 296779 h 401053"/>
                <a:gd name="connsiteX49" fmla="*/ 187126 w 316714"/>
                <a:gd name="connsiteY49" fmla="*/ 344905 h 401053"/>
                <a:gd name="connsiteX50" fmla="*/ 187126 w 316714"/>
                <a:gd name="connsiteY50" fmla="*/ 368969 h 401053"/>
                <a:gd name="connsiteX51" fmla="*/ 211189 w 316714"/>
                <a:gd name="connsiteY51" fmla="*/ 352926 h 401053"/>
                <a:gd name="connsiteX52" fmla="*/ 243273 w 316714"/>
                <a:gd name="connsiteY52" fmla="*/ 344905 h 401053"/>
                <a:gd name="connsiteX53" fmla="*/ 267336 w 316714"/>
                <a:gd name="connsiteY53" fmla="*/ 336884 h 401053"/>
                <a:gd name="connsiteX54" fmla="*/ 251294 w 316714"/>
                <a:gd name="connsiteY54" fmla="*/ 401053 h 40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16714" h="401053">
                  <a:moveTo>
                    <a:pt x="98894" y="0"/>
                  </a:moveTo>
                  <a:cubicBezTo>
                    <a:pt x="88199" y="10695"/>
                    <a:pt x="78910" y="23009"/>
                    <a:pt x="66810" y="32084"/>
                  </a:cubicBezTo>
                  <a:cubicBezTo>
                    <a:pt x="-17651" y="95429"/>
                    <a:pt x="83246" y="-394"/>
                    <a:pt x="10662" y="72190"/>
                  </a:cubicBezTo>
                  <a:cubicBezTo>
                    <a:pt x="7988" y="80211"/>
                    <a:pt x="-5650" y="94595"/>
                    <a:pt x="2641" y="96253"/>
                  </a:cubicBezTo>
                  <a:cubicBezTo>
                    <a:pt x="19223" y="99569"/>
                    <a:pt x="33961" y="82078"/>
                    <a:pt x="50768" y="80211"/>
                  </a:cubicBezTo>
                  <a:cubicBezTo>
                    <a:pt x="139121" y="70394"/>
                    <a:pt x="99075" y="76170"/>
                    <a:pt x="171084" y="64169"/>
                  </a:cubicBezTo>
                  <a:cubicBezTo>
                    <a:pt x="190654" y="57646"/>
                    <a:pt x="215387" y="43930"/>
                    <a:pt x="179105" y="80211"/>
                  </a:cubicBezTo>
                  <a:cubicBezTo>
                    <a:pt x="169652" y="89664"/>
                    <a:pt x="157899" y="96504"/>
                    <a:pt x="147020" y="104274"/>
                  </a:cubicBezTo>
                  <a:cubicBezTo>
                    <a:pt x="139176" y="109877"/>
                    <a:pt x="114335" y="116005"/>
                    <a:pt x="122957" y="120316"/>
                  </a:cubicBezTo>
                  <a:cubicBezTo>
                    <a:pt x="134640" y="126157"/>
                    <a:pt x="195333" y="99735"/>
                    <a:pt x="203168" y="96253"/>
                  </a:cubicBezTo>
                  <a:cubicBezTo>
                    <a:pt x="214094" y="91397"/>
                    <a:pt x="240599" y="69516"/>
                    <a:pt x="235252" y="80211"/>
                  </a:cubicBezTo>
                  <a:cubicBezTo>
                    <a:pt x="225106" y="100503"/>
                    <a:pt x="203168" y="112295"/>
                    <a:pt x="187126" y="128337"/>
                  </a:cubicBezTo>
                  <a:cubicBezTo>
                    <a:pt x="176431" y="139032"/>
                    <a:pt x="167626" y="152031"/>
                    <a:pt x="155041" y="160421"/>
                  </a:cubicBezTo>
                  <a:lnTo>
                    <a:pt x="106915" y="192505"/>
                  </a:lnTo>
                  <a:cubicBezTo>
                    <a:pt x="101568" y="200526"/>
                    <a:pt x="100513" y="216569"/>
                    <a:pt x="90873" y="216569"/>
                  </a:cubicBezTo>
                  <a:cubicBezTo>
                    <a:pt x="82418" y="216569"/>
                    <a:pt x="92220" y="197696"/>
                    <a:pt x="98894" y="192505"/>
                  </a:cubicBezTo>
                  <a:cubicBezTo>
                    <a:pt x="117770" y="177823"/>
                    <a:pt x="143164" y="173686"/>
                    <a:pt x="163062" y="160421"/>
                  </a:cubicBezTo>
                  <a:cubicBezTo>
                    <a:pt x="171083" y="155074"/>
                    <a:pt x="187126" y="134739"/>
                    <a:pt x="187126" y="144379"/>
                  </a:cubicBezTo>
                  <a:cubicBezTo>
                    <a:pt x="187126" y="170409"/>
                    <a:pt x="147079" y="184454"/>
                    <a:pt x="130978" y="192505"/>
                  </a:cubicBezTo>
                  <a:cubicBezTo>
                    <a:pt x="84315" y="239171"/>
                    <a:pt x="151572" y="174007"/>
                    <a:pt x="90873" y="224590"/>
                  </a:cubicBezTo>
                  <a:cubicBezTo>
                    <a:pt x="82159" y="231852"/>
                    <a:pt x="75524" y="241391"/>
                    <a:pt x="66810" y="248653"/>
                  </a:cubicBezTo>
                  <a:cubicBezTo>
                    <a:pt x="59404" y="254824"/>
                    <a:pt x="33294" y="262804"/>
                    <a:pt x="42747" y="264695"/>
                  </a:cubicBezTo>
                  <a:cubicBezTo>
                    <a:pt x="63884" y="268922"/>
                    <a:pt x="85526" y="259348"/>
                    <a:pt x="106915" y="256674"/>
                  </a:cubicBezTo>
                  <a:cubicBezTo>
                    <a:pt x="128305" y="245979"/>
                    <a:pt x="151186" y="237855"/>
                    <a:pt x="171084" y="224590"/>
                  </a:cubicBezTo>
                  <a:cubicBezTo>
                    <a:pt x="202182" y="203858"/>
                    <a:pt x="186002" y="211597"/>
                    <a:pt x="219210" y="200526"/>
                  </a:cubicBezTo>
                  <a:cubicBezTo>
                    <a:pt x="236949" y="182787"/>
                    <a:pt x="245002" y="171588"/>
                    <a:pt x="267336" y="160421"/>
                  </a:cubicBezTo>
                  <a:cubicBezTo>
                    <a:pt x="274898" y="156640"/>
                    <a:pt x="283378" y="155074"/>
                    <a:pt x="291399" y="152400"/>
                  </a:cubicBezTo>
                  <a:cubicBezTo>
                    <a:pt x="186487" y="231084"/>
                    <a:pt x="317394" y="133831"/>
                    <a:pt x="235252" y="192505"/>
                  </a:cubicBezTo>
                  <a:cubicBezTo>
                    <a:pt x="224374" y="200275"/>
                    <a:pt x="214291" y="209153"/>
                    <a:pt x="203168" y="216569"/>
                  </a:cubicBezTo>
                  <a:cubicBezTo>
                    <a:pt x="190196" y="225217"/>
                    <a:pt x="176431" y="232611"/>
                    <a:pt x="163062" y="240632"/>
                  </a:cubicBezTo>
                  <a:cubicBezTo>
                    <a:pt x="157715" y="248653"/>
                    <a:pt x="153191" y="257289"/>
                    <a:pt x="147020" y="264695"/>
                  </a:cubicBezTo>
                  <a:cubicBezTo>
                    <a:pt x="139758" y="273409"/>
                    <a:pt x="114936" y="280737"/>
                    <a:pt x="122957" y="288758"/>
                  </a:cubicBezTo>
                  <a:cubicBezTo>
                    <a:pt x="131412" y="297213"/>
                    <a:pt x="144713" y="278741"/>
                    <a:pt x="155041" y="272716"/>
                  </a:cubicBezTo>
                  <a:cubicBezTo>
                    <a:pt x="176829" y="260007"/>
                    <a:pt x="201374" y="250447"/>
                    <a:pt x="219210" y="232611"/>
                  </a:cubicBezTo>
                  <a:cubicBezTo>
                    <a:pt x="229905" y="221916"/>
                    <a:pt x="238468" y="208542"/>
                    <a:pt x="251294" y="200526"/>
                  </a:cubicBezTo>
                  <a:cubicBezTo>
                    <a:pt x="260642" y="194683"/>
                    <a:pt x="272683" y="195179"/>
                    <a:pt x="283378" y="192505"/>
                  </a:cubicBezTo>
                  <a:cubicBezTo>
                    <a:pt x="206872" y="243512"/>
                    <a:pt x="348288" y="147835"/>
                    <a:pt x="203168" y="256674"/>
                  </a:cubicBezTo>
                  <a:cubicBezTo>
                    <a:pt x="190696" y="266028"/>
                    <a:pt x="175039" y="270756"/>
                    <a:pt x="163062" y="280737"/>
                  </a:cubicBezTo>
                  <a:cubicBezTo>
                    <a:pt x="142729" y="297681"/>
                    <a:pt x="128089" y="321003"/>
                    <a:pt x="106915" y="336884"/>
                  </a:cubicBezTo>
                  <a:cubicBezTo>
                    <a:pt x="96220" y="344905"/>
                    <a:pt x="84981" y="352248"/>
                    <a:pt x="74831" y="360948"/>
                  </a:cubicBezTo>
                  <a:cubicBezTo>
                    <a:pt x="66219" y="368330"/>
                    <a:pt x="45695" y="374865"/>
                    <a:pt x="50768" y="385011"/>
                  </a:cubicBezTo>
                  <a:cubicBezTo>
                    <a:pt x="52207" y="387889"/>
                    <a:pt x="102189" y="370544"/>
                    <a:pt x="106915" y="368969"/>
                  </a:cubicBezTo>
                  <a:cubicBezTo>
                    <a:pt x="165524" y="329894"/>
                    <a:pt x="91847" y="377578"/>
                    <a:pt x="163062" y="336884"/>
                  </a:cubicBezTo>
                  <a:cubicBezTo>
                    <a:pt x="171432" y="332101"/>
                    <a:pt x="179281" y="326445"/>
                    <a:pt x="187126" y="320842"/>
                  </a:cubicBezTo>
                  <a:cubicBezTo>
                    <a:pt x="198004" y="313072"/>
                    <a:pt x="207603" y="303412"/>
                    <a:pt x="219210" y="296779"/>
                  </a:cubicBezTo>
                  <a:cubicBezTo>
                    <a:pt x="226551" y="292584"/>
                    <a:pt x="235882" y="292864"/>
                    <a:pt x="243273" y="288758"/>
                  </a:cubicBezTo>
                  <a:cubicBezTo>
                    <a:pt x="260127" y="279395"/>
                    <a:pt x="275357" y="267369"/>
                    <a:pt x="291399" y="256674"/>
                  </a:cubicBezTo>
                  <a:cubicBezTo>
                    <a:pt x="299420" y="251327"/>
                    <a:pt x="322279" y="233815"/>
                    <a:pt x="315462" y="240632"/>
                  </a:cubicBezTo>
                  <a:cubicBezTo>
                    <a:pt x="253340" y="302754"/>
                    <a:pt x="339427" y="218439"/>
                    <a:pt x="251294" y="296779"/>
                  </a:cubicBezTo>
                  <a:cubicBezTo>
                    <a:pt x="199173" y="343109"/>
                    <a:pt x="241895" y="317521"/>
                    <a:pt x="187126" y="344905"/>
                  </a:cubicBezTo>
                  <a:cubicBezTo>
                    <a:pt x="147246" y="384785"/>
                    <a:pt x="140368" y="380658"/>
                    <a:pt x="187126" y="368969"/>
                  </a:cubicBezTo>
                  <a:cubicBezTo>
                    <a:pt x="195147" y="363621"/>
                    <a:pt x="202328" y="356724"/>
                    <a:pt x="211189" y="352926"/>
                  </a:cubicBezTo>
                  <a:cubicBezTo>
                    <a:pt x="221321" y="348583"/>
                    <a:pt x="232673" y="347933"/>
                    <a:pt x="243273" y="344905"/>
                  </a:cubicBezTo>
                  <a:cubicBezTo>
                    <a:pt x="251403" y="342582"/>
                    <a:pt x="259315" y="339558"/>
                    <a:pt x="267336" y="336884"/>
                  </a:cubicBezTo>
                  <a:cubicBezTo>
                    <a:pt x="249603" y="390084"/>
                    <a:pt x="251294" y="368101"/>
                    <a:pt x="251294" y="401053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accent4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946098" y="1787704"/>
              <a:ext cx="417421" cy="128427"/>
            </a:xfrm>
            <a:custGeom>
              <a:avLst/>
              <a:gdLst>
                <a:gd name="connsiteX0" fmla="*/ 215757 w 417421"/>
                <a:gd name="connsiteY0" fmla="*/ 15412 h 128427"/>
                <a:gd name="connsiteX1" fmla="*/ 195209 w 417421"/>
                <a:gd name="connsiteY1" fmla="*/ 10275 h 128427"/>
                <a:gd name="connsiteX2" fmla="*/ 164386 w 417421"/>
                <a:gd name="connsiteY2" fmla="*/ 0 h 128427"/>
                <a:gd name="connsiteX3" fmla="*/ 77056 w 417421"/>
                <a:gd name="connsiteY3" fmla="*/ 10275 h 128427"/>
                <a:gd name="connsiteX4" fmla="*/ 46233 w 417421"/>
                <a:gd name="connsiteY4" fmla="*/ 20549 h 128427"/>
                <a:gd name="connsiteX5" fmla="*/ 30822 w 417421"/>
                <a:gd name="connsiteY5" fmla="*/ 30823 h 128427"/>
                <a:gd name="connsiteX6" fmla="*/ 15411 w 417421"/>
                <a:gd name="connsiteY6" fmla="*/ 35960 h 128427"/>
                <a:gd name="connsiteX7" fmla="*/ 0 w 417421"/>
                <a:gd name="connsiteY7" fmla="*/ 66782 h 128427"/>
                <a:gd name="connsiteX8" fmla="*/ 87330 w 417421"/>
                <a:gd name="connsiteY8" fmla="*/ 71919 h 128427"/>
                <a:gd name="connsiteX9" fmla="*/ 128427 w 417421"/>
                <a:gd name="connsiteY9" fmla="*/ 61645 h 128427"/>
                <a:gd name="connsiteX10" fmla="*/ 184934 w 417421"/>
                <a:gd name="connsiteY10" fmla="*/ 35960 h 128427"/>
                <a:gd name="connsiteX11" fmla="*/ 195209 w 417421"/>
                <a:gd name="connsiteY11" fmla="*/ 25686 h 128427"/>
                <a:gd name="connsiteX12" fmla="*/ 215757 w 417421"/>
                <a:gd name="connsiteY12" fmla="*/ 30823 h 128427"/>
                <a:gd name="connsiteX13" fmla="*/ 246579 w 417421"/>
                <a:gd name="connsiteY13" fmla="*/ 56508 h 128427"/>
                <a:gd name="connsiteX14" fmla="*/ 261991 w 417421"/>
                <a:gd name="connsiteY14" fmla="*/ 66782 h 128427"/>
                <a:gd name="connsiteX15" fmla="*/ 272265 w 417421"/>
                <a:gd name="connsiteY15" fmla="*/ 77057 h 128427"/>
                <a:gd name="connsiteX16" fmla="*/ 303087 w 417421"/>
                <a:gd name="connsiteY16" fmla="*/ 97605 h 128427"/>
                <a:gd name="connsiteX17" fmla="*/ 318499 w 417421"/>
                <a:gd name="connsiteY17" fmla="*/ 107879 h 128427"/>
                <a:gd name="connsiteX18" fmla="*/ 333910 w 417421"/>
                <a:gd name="connsiteY18" fmla="*/ 118153 h 128427"/>
                <a:gd name="connsiteX19" fmla="*/ 364732 w 417421"/>
                <a:gd name="connsiteY19" fmla="*/ 128427 h 128427"/>
                <a:gd name="connsiteX20" fmla="*/ 416103 w 417421"/>
                <a:gd name="connsiteY20" fmla="*/ 123290 h 128427"/>
                <a:gd name="connsiteX21" fmla="*/ 400692 w 417421"/>
                <a:gd name="connsiteY21" fmla="*/ 107879 h 128427"/>
                <a:gd name="connsiteX22" fmla="*/ 390418 w 417421"/>
                <a:gd name="connsiteY22" fmla="*/ 77057 h 128427"/>
                <a:gd name="connsiteX23" fmla="*/ 385281 w 417421"/>
                <a:gd name="connsiteY23" fmla="*/ 61645 h 128427"/>
                <a:gd name="connsiteX24" fmla="*/ 375006 w 417421"/>
                <a:gd name="connsiteY24" fmla="*/ 51371 h 128427"/>
                <a:gd name="connsiteX25" fmla="*/ 344184 w 417421"/>
                <a:gd name="connsiteY25" fmla="*/ 35960 h 128427"/>
                <a:gd name="connsiteX26" fmla="*/ 323636 w 417421"/>
                <a:gd name="connsiteY26" fmla="*/ 25686 h 128427"/>
                <a:gd name="connsiteX27" fmla="*/ 272265 w 417421"/>
                <a:gd name="connsiteY27" fmla="*/ 10275 h 128427"/>
                <a:gd name="connsiteX28" fmla="*/ 236305 w 417421"/>
                <a:gd name="connsiteY28" fmla="*/ 5137 h 128427"/>
                <a:gd name="connsiteX29" fmla="*/ 215757 w 417421"/>
                <a:gd name="connsiteY29" fmla="*/ 15412 h 128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17421" h="128427">
                  <a:moveTo>
                    <a:pt x="215757" y="15412"/>
                  </a:moveTo>
                  <a:cubicBezTo>
                    <a:pt x="208908" y="13700"/>
                    <a:pt x="201971" y="12304"/>
                    <a:pt x="195209" y="10275"/>
                  </a:cubicBezTo>
                  <a:cubicBezTo>
                    <a:pt x="184836" y="7163"/>
                    <a:pt x="164386" y="0"/>
                    <a:pt x="164386" y="0"/>
                  </a:cubicBezTo>
                  <a:cubicBezTo>
                    <a:pt x="120458" y="3379"/>
                    <a:pt x="109811" y="448"/>
                    <a:pt x="77056" y="10275"/>
                  </a:cubicBezTo>
                  <a:cubicBezTo>
                    <a:pt x="66683" y="13387"/>
                    <a:pt x="46233" y="20549"/>
                    <a:pt x="46233" y="20549"/>
                  </a:cubicBezTo>
                  <a:cubicBezTo>
                    <a:pt x="41096" y="23974"/>
                    <a:pt x="36344" y="28062"/>
                    <a:pt x="30822" y="30823"/>
                  </a:cubicBezTo>
                  <a:cubicBezTo>
                    <a:pt x="25979" y="33245"/>
                    <a:pt x="19639" y="32577"/>
                    <a:pt x="15411" y="35960"/>
                  </a:cubicBezTo>
                  <a:cubicBezTo>
                    <a:pt x="6358" y="43202"/>
                    <a:pt x="3384" y="56630"/>
                    <a:pt x="0" y="66782"/>
                  </a:cubicBezTo>
                  <a:cubicBezTo>
                    <a:pt x="27607" y="94391"/>
                    <a:pt x="10060" y="81998"/>
                    <a:pt x="87330" y="71919"/>
                  </a:cubicBezTo>
                  <a:cubicBezTo>
                    <a:pt x="101332" y="70093"/>
                    <a:pt x="128427" y="61645"/>
                    <a:pt x="128427" y="61645"/>
                  </a:cubicBezTo>
                  <a:cubicBezTo>
                    <a:pt x="174366" y="38675"/>
                    <a:pt x="154993" y="45940"/>
                    <a:pt x="184934" y="35960"/>
                  </a:cubicBezTo>
                  <a:cubicBezTo>
                    <a:pt x="188359" y="32535"/>
                    <a:pt x="190431" y="26482"/>
                    <a:pt x="195209" y="25686"/>
                  </a:cubicBezTo>
                  <a:cubicBezTo>
                    <a:pt x="202173" y="24525"/>
                    <a:pt x="209268" y="28042"/>
                    <a:pt x="215757" y="30823"/>
                  </a:cubicBezTo>
                  <a:cubicBezTo>
                    <a:pt x="231513" y="37576"/>
                    <a:pt x="233509" y="45617"/>
                    <a:pt x="246579" y="56508"/>
                  </a:cubicBezTo>
                  <a:cubicBezTo>
                    <a:pt x="251322" y="60461"/>
                    <a:pt x="257170" y="62925"/>
                    <a:pt x="261991" y="66782"/>
                  </a:cubicBezTo>
                  <a:cubicBezTo>
                    <a:pt x="265773" y="69808"/>
                    <a:pt x="268390" y="74151"/>
                    <a:pt x="272265" y="77057"/>
                  </a:cubicBezTo>
                  <a:cubicBezTo>
                    <a:pt x="282143" y="84466"/>
                    <a:pt x="292813" y="90756"/>
                    <a:pt x="303087" y="97605"/>
                  </a:cubicBezTo>
                  <a:lnTo>
                    <a:pt x="318499" y="107879"/>
                  </a:lnTo>
                  <a:cubicBezTo>
                    <a:pt x="323636" y="111304"/>
                    <a:pt x="328053" y="116201"/>
                    <a:pt x="333910" y="118153"/>
                  </a:cubicBezTo>
                  <a:lnTo>
                    <a:pt x="364732" y="128427"/>
                  </a:lnTo>
                  <a:lnTo>
                    <a:pt x="416103" y="123290"/>
                  </a:lnTo>
                  <a:cubicBezTo>
                    <a:pt x="422411" y="119686"/>
                    <a:pt x="404220" y="114230"/>
                    <a:pt x="400692" y="107879"/>
                  </a:cubicBezTo>
                  <a:cubicBezTo>
                    <a:pt x="395433" y="98412"/>
                    <a:pt x="393843" y="87331"/>
                    <a:pt x="390418" y="77057"/>
                  </a:cubicBezTo>
                  <a:cubicBezTo>
                    <a:pt x="388706" y="71920"/>
                    <a:pt x="389110" y="65474"/>
                    <a:pt x="385281" y="61645"/>
                  </a:cubicBezTo>
                  <a:cubicBezTo>
                    <a:pt x="381856" y="58220"/>
                    <a:pt x="378788" y="54397"/>
                    <a:pt x="375006" y="51371"/>
                  </a:cubicBezTo>
                  <a:cubicBezTo>
                    <a:pt x="356020" y="36183"/>
                    <a:pt x="364636" y="44725"/>
                    <a:pt x="344184" y="35960"/>
                  </a:cubicBezTo>
                  <a:cubicBezTo>
                    <a:pt x="337145" y="32943"/>
                    <a:pt x="330746" y="28530"/>
                    <a:pt x="323636" y="25686"/>
                  </a:cubicBezTo>
                  <a:cubicBezTo>
                    <a:pt x="312467" y="21218"/>
                    <a:pt x="286141" y="12798"/>
                    <a:pt x="272265" y="10275"/>
                  </a:cubicBezTo>
                  <a:cubicBezTo>
                    <a:pt x="260352" y="8109"/>
                    <a:pt x="248292" y="6850"/>
                    <a:pt x="236305" y="5137"/>
                  </a:cubicBezTo>
                  <a:lnTo>
                    <a:pt x="215757" y="1541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7" name="자유형 56"/>
            <p:cNvSpPr/>
            <p:nvPr/>
          </p:nvSpPr>
          <p:spPr>
            <a:xfrm rot="20972878">
              <a:off x="1824559" y="1732768"/>
              <a:ext cx="147247" cy="55337"/>
            </a:xfrm>
            <a:custGeom>
              <a:avLst/>
              <a:gdLst>
                <a:gd name="connsiteX0" fmla="*/ 84617 w 147247"/>
                <a:gd name="connsiteY0" fmla="*/ 0 h 55337"/>
                <a:gd name="connsiteX1" fmla="*/ 67916 w 147247"/>
                <a:gd name="connsiteY1" fmla="*/ 8351 h 55337"/>
                <a:gd name="connsiteX2" fmla="*/ 38689 w 147247"/>
                <a:gd name="connsiteY2" fmla="*/ 25052 h 55337"/>
                <a:gd name="connsiteX3" fmla="*/ 13637 w 147247"/>
                <a:gd name="connsiteY3" fmla="*/ 33403 h 55337"/>
                <a:gd name="connsiteX4" fmla="*/ 1110 w 147247"/>
                <a:gd name="connsiteY4" fmla="*/ 41754 h 55337"/>
                <a:gd name="connsiteX5" fmla="*/ 34513 w 147247"/>
                <a:gd name="connsiteY5" fmla="*/ 33403 h 55337"/>
                <a:gd name="connsiteX6" fmla="*/ 59565 w 147247"/>
                <a:gd name="connsiteY6" fmla="*/ 25052 h 55337"/>
                <a:gd name="connsiteX7" fmla="*/ 88793 w 147247"/>
                <a:gd name="connsiteY7" fmla="*/ 16701 h 55337"/>
                <a:gd name="connsiteX8" fmla="*/ 72091 w 147247"/>
                <a:gd name="connsiteY8" fmla="*/ 37578 h 55337"/>
                <a:gd name="connsiteX9" fmla="*/ 63741 w 147247"/>
                <a:gd name="connsiteY9" fmla="*/ 50104 h 55337"/>
                <a:gd name="connsiteX10" fmla="*/ 76267 w 147247"/>
                <a:gd name="connsiteY10" fmla="*/ 41754 h 55337"/>
                <a:gd name="connsiteX11" fmla="*/ 92968 w 147247"/>
                <a:gd name="connsiteY11" fmla="*/ 37578 h 55337"/>
                <a:gd name="connsiteX12" fmla="*/ 118020 w 147247"/>
                <a:gd name="connsiteY12" fmla="*/ 29228 h 55337"/>
                <a:gd name="connsiteX13" fmla="*/ 109669 w 147247"/>
                <a:gd name="connsiteY13" fmla="*/ 54280 h 55337"/>
                <a:gd name="connsiteX14" fmla="*/ 134721 w 147247"/>
                <a:gd name="connsiteY14" fmla="*/ 37578 h 55337"/>
                <a:gd name="connsiteX15" fmla="*/ 147247 w 147247"/>
                <a:gd name="connsiteY15" fmla="*/ 29228 h 5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7247" h="55337">
                  <a:moveTo>
                    <a:pt x="84617" y="0"/>
                  </a:moveTo>
                  <a:cubicBezTo>
                    <a:pt x="79050" y="2784"/>
                    <a:pt x="73320" y="5263"/>
                    <a:pt x="67916" y="8351"/>
                  </a:cubicBezTo>
                  <a:cubicBezTo>
                    <a:pt x="50346" y="18391"/>
                    <a:pt x="59711" y="16643"/>
                    <a:pt x="38689" y="25052"/>
                  </a:cubicBezTo>
                  <a:cubicBezTo>
                    <a:pt x="30516" y="28321"/>
                    <a:pt x="13637" y="33403"/>
                    <a:pt x="13637" y="33403"/>
                  </a:cubicBezTo>
                  <a:cubicBezTo>
                    <a:pt x="9461" y="36187"/>
                    <a:pt x="-3908" y="41754"/>
                    <a:pt x="1110" y="41754"/>
                  </a:cubicBezTo>
                  <a:cubicBezTo>
                    <a:pt x="12587" y="41754"/>
                    <a:pt x="23625" y="37032"/>
                    <a:pt x="34513" y="33403"/>
                  </a:cubicBezTo>
                  <a:cubicBezTo>
                    <a:pt x="42864" y="30619"/>
                    <a:pt x="51025" y="27187"/>
                    <a:pt x="59565" y="25052"/>
                  </a:cubicBezTo>
                  <a:cubicBezTo>
                    <a:pt x="80537" y="19810"/>
                    <a:pt x="70823" y="22692"/>
                    <a:pt x="88793" y="16701"/>
                  </a:cubicBezTo>
                  <a:cubicBezTo>
                    <a:pt x="80663" y="41090"/>
                    <a:pt x="90978" y="18691"/>
                    <a:pt x="72091" y="37578"/>
                  </a:cubicBezTo>
                  <a:cubicBezTo>
                    <a:pt x="68543" y="41126"/>
                    <a:pt x="60193" y="46556"/>
                    <a:pt x="63741" y="50104"/>
                  </a:cubicBezTo>
                  <a:cubicBezTo>
                    <a:pt x="67289" y="53652"/>
                    <a:pt x="71655" y="43731"/>
                    <a:pt x="76267" y="41754"/>
                  </a:cubicBezTo>
                  <a:cubicBezTo>
                    <a:pt x="81541" y="39494"/>
                    <a:pt x="87472" y="39227"/>
                    <a:pt x="92968" y="37578"/>
                  </a:cubicBezTo>
                  <a:cubicBezTo>
                    <a:pt x="101399" y="35049"/>
                    <a:pt x="118020" y="29228"/>
                    <a:pt x="118020" y="29228"/>
                  </a:cubicBezTo>
                  <a:cubicBezTo>
                    <a:pt x="115236" y="37579"/>
                    <a:pt x="103445" y="60504"/>
                    <a:pt x="109669" y="54280"/>
                  </a:cubicBezTo>
                  <a:cubicBezTo>
                    <a:pt x="133411" y="30538"/>
                    <a:pt x="110553" y="49662"/>
                    <a:pt x="134721" y="37578"/>
                  </a:cubicBezTo>
                  <a:cubicBezTo>
                    <a:pt x="139209" y="35334"/>
                    <a:pt x="147247" y="29228"/>
                    <a:pt x="147247" y="29228"/>
                  </a:cubicBezTo>
                </a:path>
              </a:pathLst>
            </a:custGeom>
            <a:noFill/>
            <a:ln>
              <a:solidFill>
                <a:srgbClr val="FFA3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8" name="자유형 57"/>
            <p:cNvSpPr/>
            <p:nvPr/>
          </p:nvSpPr>
          <p:spPr>
            <a:xfrm rot="917725" flipH="1">
              <a:off x="2302634" y="1751559"/>
              <a:ext cx="147247" cy="55337"/>
            </a:xfrm>
            <a:custGeom>
              <a:avLst/>
              <a:gdLst>
                <a:gd name="connsiteX0" fmla="*/ 84617 w 147247"/>
                <a:gd name="connsiteY0" fmla="*/ 0 h 55337"/>
                <a:gd name="connsiteX1" fmla="*/ 67916 w 147247"/>
                <a:gd name="connsiteY1" fmla="*/ 8351 h 55337"/>
                <a:gd name="connsiteX2" fmla="*/ 38689 w 147247"/>
                <a:gd name="connsiteY2" fmla="*/ 25052 h 55337"/>
                <a:gd name="connsiteX3" fmla="*/ 13637 w 147247"/>
                <a:gd name="connsiteY3" fmla="*/ 33403 h 55337"/>
                <a:gd name="connsiteX4" fmla="*/ 1110 w 147247"/>
                <a:gd name="connsiteY4" fmla="*/ 41754 h 55337"/>
                <a:gd name="connsiteX5" fmla="*/ 34513 w 147247"/>
                <a:gd name="connsiteY5" fmla="*/ 33403 h 55337"/>
                <a:gd name="connsiteX6" fmla="*/ 59565 w 147247"/>
                <a:gd name="connsiteY6" fmla="*/ 25052 h 55337"/>
                <a:gd name="connsiteX7" fmla="*/ 88793 w 147247"/>
                <a:gd name="connsiteY7" fmla="*/ 16701 h 55337"/>
                <a:gd name="connsiteX8" fmla="*/ 72091 w 147247"/>
                <a:gd name="connsiteY8" fmla="*/ 37578 h 55337"/>
                <a:gd name="connsiteX9" fmla="*/ 63741 w 147247"/>
                <a:gd name="connsiteY9" fmla="*/ 50104 h 55337"/>
                <a:gd name="connsiteX10" fmla="*/ 76267 w 147247"/>
                <a:gd name="connsiteY10" fmla="*/ 41754 h 55337"/>
                <a:gd name="connsiteX11" fmla="*/ 92968 w 147247"/>
                <a:gd name="connsiteY11" fmla="*/ 37578 h 55337"/>
                <a:gd name="connsiteX12" fmla="*/ 118020 w 147247"/>
                <a:gd name="connsiteY12" fmla="*/ 29228 h 55337"/>
                <a:gd name="connsiteX13" fmla="*/ 109669 w 147247"/>
                <a:gd name="connsiteY13" fmla="*/ 54280 h 55337"/>
                <a:gd name="connsiteX14" fmla="*/ 134721 w 147247"/>
                <a:gd name="connsiteY14" fmla="*/ 37578 h 55337"/>
                <a:gd name="connsiteX15" fmla="*/ 147247 w 147247"/>
                <a:gd name="connsiteY15" fmla="*/ 29228 h 5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7247" h="55337">
                  <a:moveTo>
                    <a:pt x="84617" y="0"/>
                  </a:moveTo>
                  <a:cubicBezTo>
                    <a:pt x="79050" y="2784"/>
                    <a:pt x="73320" y="5263"/>
                    <a:pt x="67916" y="8351"/>
                  </a:cubicBezTo>
                  <a:cubicBezTo>
                    <a:pt x="50346" y="18391"/>
                    <a:pt x="59711" y="16643"/>
                    <a:pt x="38689" y="25052"/>
                  </a:cubicBezTo>
                  <a:cubicBezTo>
                    <a:pt x="30516" y="28321"/>
                    <a:pt x="13637" y="33403"/>
                    <a:pt x="13637" y="33403"/>
                  </a:cubicBezTo>
                  <a:cubicBezTo>
                    <a:pt x="9461" y="36187"/>
                    <a:pt x="-3908" y="41754"/>
                    <a:pt x="1110" y="41754"/>
                  </a:cubicBezTo>
                  <a:cubicBezTo>
                    <a:pt x="12587" y="41754"/>
                    <a:pt x="23625" y="37032"/>
                    <a:pt x="34513" y="33403"/>
                  </a:cubicBezTo>
                  <a:cubicBezTo>
                    <a:pt x="42864" y="30619"/>
                    <a:pt x="51025" y="27187"/>
                    <a:pt x="59565" y="25052"/>
                  </a:cubicBezTo>
                  <a:cubicBezTo>
                    <a:pt x="80537" y="19810"/>
                    <a:pt x="70823" y="22692"/>
                    <a:pt x="88793" y="16701"/>
                  </a:cubicBezTo>
                  <a:cubicBezTo>
                    <a:pt x="80663" y="41090"/>
                    <a:pt x="90978" y="18691"/>
                    <a:pt x="72091" y="37578"/>
                  </a:cubicBezTo>
                  <a:cubicBezTo>
                    <a:pt x="68543" y="41126"/>
                    <a:pt x="60193" y="46556"/>
                    <a:pt x="63741" y="50104"/>
                  </a:cubicBezTo>
                  <a:cubicBezTo>
                    <a:pt x="67289" y="53652"/>
                    <a:pt x="71655" y="43731"/>
                    <a:pt x="76267" y="41754"/>
                  </a:cubicBezTo>
                  <a:cubicBezTo>
                    <a:pt x="81541" y="39494"/>
                    <a:pt x="87472" y="39227"/>
                    <a:pt x="92968" y="37578"/>
                  </a:cubicBezTo>
                  <a:cubicBezTo>
                    <a:pt x="101399" y="35049"/>
                    <a:pt x="118020" y="29228"/>
                    <a:pt x="118020" y="29228"/>
                  </a:cubicBezTo>
                  <a:cubicBezTo>
                    <a:pt x="115236" y="37579"/>
                    <a:pt x="103445" y="60504"/>
                    <a:pt x="109669" y="54280"/>
                  </a:cubicBezTo>
                  <a:cubicBezTo>
                    <a:pt x="133411" y="30538"/>
                    <a:pt x="110553" y="49662"/>
                    <a:pt x="134721" y="37578"/>
                  </a:cubicBezTo>
                  <a:cubicBezTo>
                    <a:pt x="139209" y="35334"/>
                    <a:pt x="147247" y="29228"/>
                    <a:pt x="147247" y="29228"/>
                  </a:cubicBezTo>
                </a:path>
              </a:pathLst>
            </a:custGeom>
            <a:noFill/>
            <a:ln>
              <a:solidFill>
                <a:srgbClr val="FFA3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28520" y="1676368"/>
              <a:ext cx="1026231" cy="5447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3200" b="1" dirty="0" smtClean="0">
                  <a:latin typeface="NanumGothicCoding" charset="-127"/>
                  <a:ea typeface="NanumGothicCoding" charset="-127"/>
                  <a:cs typeface="NanumGothicCoding" charset="-127"/>
                </a:rPr>
                <a:t>나눔고딕코딩</a:t>
              </a:r>
              <a:endParaRPr kumimoji="1" lang="ko-KR" altLang="en-US" sz="3200" b="1" dirty="0">
                <a:latin typeface="NanumGothicCoding" charset="-127"/>
                <a:ea typeface="NanumGothicCoding" charset="-127"/>
                <a:cs typeface="NanumGothicCoding" charset="-127"/>
              </a:endParaRPr>
            </a:p>
          </p:txBody>
        </p:sp>
      </p:grpSp>
      <p:sp>
        <p:nvSpPr>
          <p:cNvPr id="10" name="자유형 9"/>
          <p:cNvSpPr/>
          <p:nvPr/>
        </p:nvSpPr>
        <p:spPr>
          <a:xfrm>
            <a:off x="3559619" y="454872"/>
            <a:ext cx="459459" cy="520829"/>
          </a:xfrm>
          <a:custGeom>
            <a:avLst/>
            <a:gdLst>
              <a:gd name="connsiteX0" fmla="*/ 76200 w 571500"/>
              <a:gd name="connsiteY0" fmla="*/ 136 h 647836"/>
              <a:gd name="connsiteX1" fmla="*/ 133350 w 571500"/>
              <a:gd name="connsiteY1" fmla="*/ 76336 h 647836"/>
              <a:gd name="connsiteX2" fmla="*/ 133350 w 571500"/>
              <a:gd name="connsiteY2" fmla="*/ 323986 h 647836"/>
              <a:gd name="connsiteX3" fmla="*/ 57150 w 571500"/>
              <a:gd name="connsiteY3" fmla="*/ 438286 h 647836"/>
              <a:gd name="connsiteX4" fmla="*/ 0 w 571500"/>
              <a:gd name="connsiteY4" fmla="*/ 476386 h 647836"/>
              <a:gd name="connsiteX5" fmla="*/ 114300 w 571500"/>
              <a:gd name="connsiteY5" fmla="*/ 495436 h 647836"/>
              <a:gd name="connsiteX6" fmla="*/ 228600 w 571500"/>
              <a:gd name="connsiteY6" fmla="*/ 533536 h 647836"/>
              <a:gd name="connsiteX7" fmla="*/ 285750 w 571500"/>
              <a:gd name="connsiteY7" fmla="*/ 552586 h 647836"/>
              <a:gd name="connsiteX8" fmla="*/ 342900 w 571500"/>
              <a:gd name="connsiteY8" fmla="*/ 571636 h 647836"/>
              <a:gd name="connsiteX9" fmla="*/ 400050 w 571500"/>
              <a:gd name="connsiteY9" fmla="*/ 590686 h 647836"/>
              <a:gd name="connsiteX10" fmla="*/ 438150 w 571500"/>
              <a:gd name="connsiteY10" fmla="*/ 647836 h 647836"/>
              <a:gd name="connsiteX11" fmla="*/ 419100 w 571500"/>
              <a:gd name="connsiteY11" fmla="*/ 590686 h 647836"/>
              <a:gd name="connsiteX12" fmla="*/ 438150 w 571500"/>
              <a:gd name="connsiteY12" fmla="*/ 362086 h 647836"/>
              <a:gd name="connsiteX13" fmla="*/ 514350 w 571500"/>
              <a:gd name="connsiteY13" fmla="*/ 190636 h 647836"/>
              <a:gd name="connsiteX14" fmla="*/ 571500 w 571500"/>
              <a:gd name="connsiteY14" fmla="*/ 152536 h 647836"/>
              <a:gd name="connsiteX15" fmla="*/ 514350 w 571500"/>
              <a:gd name="connsiteY15" fmla="*/ 171586 h 647836"/>
              <a:gd name="connsiteX16" fmla="*/ 114300 w 571500"/>
              <a:gd name="connsiteY16" fmla="*/ 114436 h 647836"/>
              <a:gd name="connsiteX17" fmla="*/ 76200 w 571500"/>
              <a:gd name="connsiteY17" fmla="*/ 57286 h 647836"/>
              <a:gd name="connsiteX18" fmla="*/ 76200 w 571500"/>
              <a:gd name="connsiteY18" fmla="*/ 136 h 64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1500" h="647836">
                <a:moveTo>
                  <a:pt x="76200" y="136"/>
                </a:moveTo>
                <a:cubicBezTo>
                  <a:pt x="85725" y="3311"/>
                  <a:pt x="119151" y="47938"/>
                  <a:pt x="133350" y="76336"/>
                </a:cubicBezTo>
                <a:cubicBezTo>
                  <a:pt x="167556" y="144749"/>
                  <a:pt x="152634" y="266135"/>
                  <a:pt x="133350" y="323986"/>
                </a:cubicBezTo>
                <a:cubicBezTo>
                  <a:pt x="118870" y="367427"/>
                  <a:pt x="95250" y="412886"/>
                  <a:pt x="57150" y="438286"/>
                </a:cubicBezTo>
                <a:lnTo>
                  <a:pt x="0" y="476386"/>
                </a:lnTo>
                <a:cubicBezTo>
                  <a:pt x="38100" y="482736"/>
                  <a:pt x="76828" y="486068"/>
                  <a:pt x="114300" y="495436"/>
                </a:cubicBezTo>
                <a:cubicBezTo>
                  <a:pt x="153262" y="505176"/>
                  <a:pt x="190500" y="520836"/>
                  <a:pt x="228600" y="533536"/>
                </a:cubicBezTo>
                <a:lnTo>
                  <a:pt x="285750" y="552586"/>
                </a:lnTo>
                <a:lnTo>
                  <a:pt x="342900" y="571636"/>
                </a:lnTo>
                <a:lnTo>
                  <a:pt x="400050" y="590686"/>
                </a:lnTo>
                <a:cubicBezTo>
                  <a:pt x="412750" y="609736"/>
                  <a:pt x="415255" y="647836"/>
                  <a:pt x="438150" y="647836"/>
                </a:cubicBezTo>
                <a:cubicBezTo>
                  <a:pt x="458230" y="647836"/>
                  <a:pt x="419100" y="610766"/>
                  <a:pt x="419100" y="590686"/>
                </a:cubicBezTo>
                <a:cubicBezTo>
                  <a:pt x="419100" y="514222"/>
                  <a:pt x="425579" y="437510"/>
                  <a:pt x="438150" y="362086"/>
                </a:cubicBezTo>
                <a:cubicBezTo>
                  <a:pt x="445695" y="316815"/>
                  <a:pt x="475519" y="229467"/>
                  <a:pt x="514350" y="190636"/>
                </a:cubicBezTo>
                <a:cubicBezTo>
                  <a:pt x="530539" y="174447"/>
                  <a:pt x="571500" y="175431"/>
                  <a:pt x="571500" y="152536"/>
                </a:cubicBezTo>
                <a:cubicBezTo>
                  <a:pt x="571500" y="132456"/>
                  <a:pt x="533400" y="165236"/>
                  <a:pt x="514350" y="171586"/>
                </a:cubicBezTo>
                <a:cubicBezTo>
                  <a:pt x="417531" y="166207"/>
                  <a:pt x="212912" y="213048"/>
                  <a:pt x="114300" y="114436"/>
                </a:cubicBezTo>
                <a:cubicBezTo>
                  <a:pt x="98111" y="98247"/>
                  <a:pt x="89937" y="75602"/>
                  <a:pt x="76200" y="57286"/>
                </a:cubicBezTo>
                <a:cubicBezTo>
                  <a:pt x="70812" y="50102"/>
                  <a:pt x="66675" y="-3039"/>
                  <a:pt x="76200" y="136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자유형 51"/>
          <p:cNvSpPr/>
          <p:nvPr/>
        </p:nvSpPr>
        <p:spPr>
          <a:xfrm>
            <a:off x="4311560" y="282681"/>
            <a:ext cx="786842" cy="891942"/>
          </a:xfrm>
          <a:custGeom>
            <a:avLst/>
            <a:gdLst>
              <a:gd name="connsiteX0" fmla="*/ 76200 w 571500"/>
              <a:gd name="connsiteY0" fmla="*/ 136 h 647836"/>
              <a:gd name="connsiteX1" fmla="*/ 133350 w 571500"/>
              <a:gd name="connsiteY1" fmla="*/ 76336 h 647836"/>
              <a:gd name="connsiteX2" fmla="*/ 133350 w 571500"/>
              <a:gd name="connsiteY2" fmla="*/ 323986 h 647836"/>
              <a:gd name="connsiteX3" fmla="*/ 57150 w 571500"/>
              <a:gd name="connsiteY3" fmla="*/ 438286 h 647836"/>
              <a:gd name="connsiteX4" fmla="*/ 0 w 571500"/>
              <a:gd name="connsiteY4" fmla="*/ 476386 h 647836"/>
              <a:gd name="connsiteX5" fmla="*/ 114300 w 571500"/>
              <a:gd name="connsiteY5" fmla="*/ 495436 h 647836"/>
              <a:gd name="connsiteX6" fmla="*/ 228600 w 571500"/>
              <a:gd name="connsiteY6" fmla="*/ 533536 h 647836"/>
              <a:gd name="connsiteX7" fmla="*/ 285750 w 571500"/>
              <a:gd name="connsiteY7" fmla="*/ 552586 h 647836"/>
              <a:gd name="connsiteX8" fmla="*/ 342900 w 571500"/>
              <a:gd name="connsiteY8" fmla="*/ 571636 h 647836"/>
              <a:gd name="connsiteX9" fmla="*/ 400050 w 571500"/>
              <a:gd name="connsiteY9" fmla="*/ 590686 h 647836"/>
              <a:gd name="connsiteX10" fmla="*/ 438150 w 571500"/>
              <a:gd name="connsiteY10" fmla="*/ 647836 h 647836"/>
              <a:gd name="connsiteX11" fmla="*/ 419100 w 571500"/>
              <a:gd name="connsiteY11" fmla="*/ 590686 h 647836"/>
              <a:gd name="connsiteX12" fmla="*/ 438150 w 571500"/>
              <a:gd name="connsiteY12" fmla="*/ 362086 h 647836"/>
              <a:gd name="connsiteX13" fmla="*/ 514350 w 571500"/>
              <a:gd name="connsiteY13" fmla="*/ 190636 h 647836"/>
              <a:gd name="connsiteX14" fmla="*/ 571500 w 571500"/>
              <a:gd name="connsiteY14" fmla="*/ 152536 h 647836"/>
              <a:gd name="connsiteX15" fmla="*/ 514350 w 571500"/>
              <a:gd name="connsiteY15" fmla="*/ 171586 h 647836"/>
              <a:gd name="connsiteX16" fmla="*/ 114300 w 571500"/>
              <a:gd name="connsiteY16" fmla="*/ 114436 h 647836"/>
              <a:gd name="connsiteX17" fmla="*/ 76200 w 571500"/>
              <a:gd name="connsiteY17" fmla="*/ 57286 h 647836"/>
              <a:gd name="connsiteX18" fmla="*/ 76200 w 571500"/>
              <a:gd name="connsiteY18" fmla="*/ 136 h 64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1500" h="647836">
                <a:moveTo>
                  <a:pt x="76200" y="136"/>
                </a:moveTo>
                <a:cubicBezTo>
                  <a:pt x="85725" y="3311"/>
                  <a:pt x="119151" y="47938"/>
                  <a:pt x="133350" y="76336"/>
                </a:cubicBezTo>
                <a:cubicBezTo>
                  <a:pt x="167556" y="144749"/>
                  <a:pt x="152634" y="266135"/>
                  <a:pt x="133350" y="323986"/>
                </a:cubicBezTo>
                <a:cubicBezTo>
                  <a:pt x="118870" y="367427"/>
                  <a:pt x="95250" y="412886"/>
                  <a:pt x="57150" y="438286"/>
                </a:cubicBezTo>
                <a:lnTo>
                  <a:pt x="0" y="476386"/>
                </a:lnTo>
                <a:cubicBezTo>
                  <a:pt x="38100" y="482736"/>
                  <a:pt x="76828" y="486068"/>
                  <a:pt x="114300" y="495436"/>
                </a:cubicBezTo>
                <a:cubicBezTo>
                  <a:pt x="153262" y="505176"/>
                  <a:pt x="190500" y="520836"/>
                  <a:pt x="228600" y="533536"/>
                </a:cubicBezTo>
                <a:lnTo>
                  <a:pt x="285750" y="552586"/>
                </a:lnTo>
                <a:lnTo>
                  <a:pt x="342900" y="571636"/>
                </a:lnTo>
                <a:lnTo>
                  <a:pt x="400050" y="590686"/>
                </a:lnTo>
                <a:cubicBezTo>
                  <a:pt x="412750" y="609736"/>
                  <a:pt x="415255" y="647836"/>
                  <a:pt x="438150" y="647836"/>
                </a:cubicBezTo>
                <a:cubicBezTo>
                  <a:pt x="458230" y="647836"/>
                  <a:pt x="419100" y="610766"/>
                  <a:pt x="419100" y="590686"/>
                </a:cubicBezTo>
                <a:cubicBezTo>
                  <a:pt x="419100" y="514222"/>
                  <a:pt x="425579" y="437510"/>
                  <a:pt x="438150" y="362086"/>
                </a:cubicBezTo>
                <a:cubicBezTo>
                  <a:pt x="445695" y="316815"/>
                  <a:pt x="475519" y="229467"/>
                  <a:pt x="514350" y="190636"/>
                </a:cubicBezTo>
                <a:cubicBezTo>
                  <a:pt x="530539" y="174447"/>
                  <a:pt x="571500" y="175431"/>
                  <a:pt x="571500" y="152536"/>
                </a:cubicBezTo>
                <a:cubicBezTo>
                  <a:pt x="571500" y="132456"/>
                  <a:pt x="533400" y="165236"/>
                  <a:pt x="514350" y="171586"/>
                </a:cubicBezTo>
                <a:cubicBezTo>
                  <a:pt x="417531" y="166207"/>
                  <a:pt x="212912" y="213048"/>
                  <a:pt x="114300" y="114436"/>
                </a:cubicBezTo>
                <a:cubicBezTo>
                  <a:pt x="98111" y="98247"/>
                  <a:pt x="89937" y="75602"/>
                  <a:pt x="76200" y="57286"/>
                </a:cubicBezTo>
                <a:cubicBezTo>
                  <a:pt x="70812" y="50102"/>
                  <a:pt x="66675" y="-3039"/>
                  <a:pt x="76200" y="136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6" name="자유형 55"/>
          <p:cNvSpPr/>
          <p:nvPr/>
        </p:nvSpPr>
        <p:spPr>
          <a:xfrm rot="1084224">
            <a:off x="3963873" y="1270674"/>
            <a:ext cx="459459" cy="520829"/>
          </a:xfrm>
          <a:custGeom>
            <a:avLst/>
            <a:gdLst>
              <a:gd name="connsiteX0" fmla="*/ 76200 w 571500"/>
              <a:gd name="connsiteY0" fmla="*/ 136 h 647836"/>
              <a:gd name="connsiteX1" fmla="*/ 133350 w 571500"/>
              <a:gd name="connsiteY1" fmla="*/ 76336 h 647836"/>
              <a:gd name="connsiteX2" fmla="*/ 133350 w 571500"/>
              <a:gd name="connsiteY2" fmla="*/ 323986 h 647836"/>
              <a:gd name="connsiteX3" fmla="*/ 57150 w 571500"/>
              <a:gd name="connsiteY3" fmla="*/ 438286 h 647836"/>
              <a:gd name="connsiteX4" fmla="*/ 0 w 571500"/>
              <a:gd name="connsiteY4" fmla="*/ 476386 h 647836"/>
              <a:gd name="connsiteX5" fmla="*/ 114300 w 571500"/>
              <a:gd name="connsiteY5" fmla="*/ 495436 h 647836"/>
              <a:gd name="connsiteX6" fmla="*/ 228600 w 571500"/>
              <a:gd name="connsiteY6" fmla="*/ 533536 h 647836"/>
              <a:gd name="connsiteX7" fmla="*/ 285750 w 571500"/>
              <a:gd name="connsiteY7" fmla="*/ 552586 h 647836"/>
              <a:gd name="connsiteX8" fmla="*/ 342900 w 571500"/>
              <a:gd name="connsiteY8" fmla="*/ 571636 h 647836"/>
              <a:gd name="connsiteX9" fmla="*/ 400050 w 571500"/>
              <a:gd name="connsiteY9" fmla="*/ 590686 h 647836"/>
              <a:gd name="connsiteX10" fmla="*/ 438150 w 571500"/>
              <a:gd name="connsiteY10" fmla="*/ 647836 h 647836"/>
              <a:gd name="connsiteX11" fmla="*/ 419100 w 571500"/>
              <a:gd name="connsiteY11" fmla="*/ 590686 h 647836"/>
              <a:gd name="connsiteX12" fmla="*/ 438150 w 571500"/>
              <a:gd name="connsiteY12" fmla="*/ 362086 h 647836"/>
              <a:gd name="connsiteX13" fmla="*/ 514350 w 571500"/>
              <a:gd name="connsiteY13" fmla="*/ 190636 h 647836"/>
              <a:gd name="connsiteX14" fmla="*/ 571500 w 571500"/>
              <a:gd name="connsiteY14" fmla="*/ 152536 h 647836"/>
              <a:gd name="connsiteX15" fmla="*/ 514350 w 571500"/>
              <a:gd name="connsiteY15" fmla="*/ 171586 h 647836"/>
              <a:gd name="connsiteX16" fmla="*/ 114300 w 571500"/>
              <a:gd name="connsiteY16" fmla="*/ 114436 h 647836"/>
              <a:gd name="connsiteX17" fmla="*/ 76200 w 571500"/>
              <a:gd name="connsiteY17" fmla="*/ 57286 h 647836"/>
              <a:gd name="connsiteX18" fmla="*/ 76200 w 571500"/>
              <a:gd name="connsiteY18" fmla="*/ 136 h 64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1500" h="647836">
                <a:moveTo>
                  <a:pt x="76200" y="136"/>
                </a:moveTo>
                <a:cubicBezTo>
                  <a:pt x="85725" y="3311"/>
                  <a:pt x="119151" y="47938"/>
                  <a:pt x="133350" y="76336"/>
                </a:cubicBezTo>
                <a:cubicBezTo>
                  <a:pt x="167556" y="144749"/>
                  <a:pt x="152634" y="266135"/>
                  <a:pt x="133350" y="323986"/>
                </a:cubicBezTo>
                <a:cubicBezTo>
                  <a:pt x="118870" y="367427"/>
                  <a:pt x="95250" y="412886"/>
                  <a:pt x="57150" y="438286"/>
                </a:cubicBezTo>
                <a:lnTo>
                  <a:pt x="0" y="476386"/>
                </a:lnTo>
                <a:cubicBezTo>
                  <a:pt x="38100" y="482736"/>
                  <a:pt x="76828" y="486068"/>
                  <a:pt x="114300" y="495436"/>
                </a:cubicBezTo>
                <a:cubicBezTo>
                  <a:pt x="153262" y="505176"/>
                  <a:pt x="190500" y="520836"/>
                  <a:pt x="228600" y="533536"/>
                </a:cubicBezTo>
                <a:lnTo>
                  <a:pt x="285750" y="552586"/>
                </a:lnTo>
                <a:lnTo>
                  <a:pt x="342900" y="571636"/>
                </a:lnTo>
                <a:lnTo>
                  <a:pt x="400050" y="590686"/>
                </a:lnTo>
                <a:cubicBezTo>
                  <a:pt x="412750" y="609736"/>
                  <a:pt x="415255" y="647836"/>
                  <a:pt x="438150" y="647836"/>
                </a:cubicBezTo>
                <a:cubicBezTo>
                  <a:pt x="458230" y="647836"/>
                  <a:pt x="419100" y="610766"/>
                  <a:pt x="419100" y="590686"/>
                </a:cubicBezTo>
                <a:cubicBezTo>
                  <a:pt x="419100" y="514222"/>
                  <a:pt x="425579" y="437510"/>
                  <a:pt x="438150" y="362086"/>
                </a:cubicBezTo>
                <a:cubicBezTo>
                  <a:pt x="445695" y="316815"/>
                  <a:pt x="475519" y="229467"/>
                  <a:pt x="514350" y="190636"/>
                </a:cubicBezTo>
                <a:cubicBezTo>
                  <a:pt x="530539" y="174447"/>
                  <a:pt x="571500" y="175431"/>
                  <a:pt x="571500" y="152536"/>
                </a:cubicBezTo>
                <a:cubicBezTo>
                  <a:pt x="571500" y="132456"/>
                  <a:pt x="533400" y="165236"/>
                  <a:pt x="514350" y="171586"/>
                </a:cubicBezTo>
                <a:cubicBezTo>
                  <a:pt x="417531" y="166207"/>
                  <a:pt x="212912" y="213048"/>
                  <a:pt x="114300" y="114436"/>
                </a:cubicBezTo>
                <a:cubicBezTo>
                  <a:pt x="98111" y="98247"/>
                  <a:pt x="89937" y="75602"/>
                  <a:pt x="76200" y="57286"/>
                </a:cubicBezTo>
                <a:cubicBezTo>
                  <a:pt x="70812" y="50102"/>
                  <a:pt x="66675" y="-3039"/>
                  <a:pt x="76200" y="136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2189" y="5122858"/>
            <a:ext cx="667362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500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eurekaKR</a:t>
            </a:r>
            <a:endParaRPr kumimoji="1" lang="ko-KR" altLang="en-US" sz="115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338118" y="3792794"/>
            <a:ext cx="3780728" cy="1895961"/>
          </a:xfrm>
          <a:custGeom>
            <a:avLst/>
            <a:gdLst>
              <a:gd name="connsiteX0" fmla="*/ 699533 w 4088191"/>
              <a:gd name="connsiteY0" fmla="*/ 1869141 h 2061562"/>
              <a:gd name="connsiteX1" fmla="*/ 807109 w 4088191"/>
              <a:gd name="connsiteY1" fmla="*/ 1680883 h 2061562"/>
              <a:gd name="connsiteX2" fmla="*/ 860897 w 4088191"/>
              <a:gd name="connsiteY2" fmla="*/ 1600200 h 2061562"/>
              <a:gd name="connsiteX3" fmla="*/ 995368 w 4088191"/>
              <a:gd name="connsiteY3" fmla="*/ 1479177 h 2061562"/>
              <a:gd name="connsiteX4" fmla="*/ 1102944 w 4088191"/>
              <a:gd name="connsiteY4" fmla="*/ 1411941 h 2061562"/>
              <a:gd name="connsiteX5" fmla="*/ 1129839 w 4088191"/>
              <a:gd name="connsiteY5" fmla="*/ 1385047 h 2061562"/>
              <a:gd name="connsiteX6" fmla="*/ 1183627 w 4088191"/>
              <a:gd name="connsiteY6" fmla="*/ 1358153 h 2061562"/>
              <a:gd name="connsiteX7" fmla="*/ 1223968 w 4088191"/>
              <a:gd name="connsiteY7" fmla="*/ 1331259 h 2061562"/>
              <a:gd name="connsiteX8" fmla="*/ 1304650 w 4088191"/>
              <a:gd name="connsiteY8" fmla="*/ 1304365 h 2061562"/>
              <a:gd name="connsiteX9" fmla="*/ 1344991 w 4088191"/>
              <a:gd name="connsiteY9" fmla="*/ 1277471 h 2061562"/>
              <a:gd name="connsiteX10" fmla="*/ 1425674 w 4088191"/>
              <a:gd name="connsiteY10" fmla="*/ 1250577 h 2061562"/>
              <a:gd name="connsiteX11" fmla="*/ 1533250 w 4088191"/>
              <a:gd name="connsiteY11" fmla="*/ 1223683 h 2061562"/>
              <a:gd name="connsiteX12" fmla="*/ 1600486 w 4088191"/>
              <a:gd name="connsiteY12" fmla="*/ 1196788 h 2061562"/>
              <a:gd name="connsiteX13" fmla="*/ 1694615 w 4088191"/>
              <a:gd name="connsiteY13" fmla="*/ 1183341 h 2061562"/>
              <a:gd name="connsiteX14" fmla="*/ 1869427 w 4088191"/>
              <a:gd name="connsiteY14" fmla="*/ 1156447 h 2061562"/>
              <a:gd name="connsiteX15" fmla="*/ 2447650 w 4088191"/>
              <a:gd name="connsiteY15" fmla="*/ 1169894 h 2061562"/>
              <a:gd name="connsiteX16" fmla="*/ 2514886 w 4088191"/>
              <a:gd name="connsiteY16" fmla="*/ 1183341 h 2061562"/>
              <a:gd name="connsiteX17" fmla="*/ 2676250 w 4088191"/>
              <a:gd name="connsiteY17" fmla="*/ 1223683 h 2061562"/>
              <a:gd name="connsiteX18" fmla="*/ 2716591 w 4088191"/>
              <a:gd name="connsiteY18" fmla="*/ 1237130 h 2061562"/>
              <a:gd name="connsiteX19" fmla="*/ 2756933 w 4088191"/>
              <a:gd name="connsiteY19" fmla="*/ 1250577 h 2061562"/>
              <a:gd name="connsiteX20" fmla="*/ 2797274 w 4088191"/>
              <a:gd name="connsiteY20" fmla="*/ 1277471 h 2061562"/>
              <a:gd name="connsiteX21" fmla="*/ 2837615 w 4088191"/>
              <a:gd name="connsiteY21" fmla="*/ 1358153 h 2061562"/>
              <a:gd name="connsiteX22" fmla="*/ 2797274 w 4088191"/>
              <a:gd name="connsiteY22" fmla="*/ 1452283 h 2061562"/>
              <a:gd name="connsiteX23" fmla="*/ 2716591 w 4088191"/>
              <a:gd name="connsiteY23" fmla="*/ 1479177 h 2061562"/>
              <a:gd name="connsiteX24" fmla="*/ 2676250 w 4088191"/>
              <a:gd name="connsiteY24" fmla="*/ 1492624 h 2061562"/>
              <a:gd name="connsiteX25" fmla="*/ 2649356 w 4088191"/>
              <a:gd name="connsiteY25" fmla="*/ 1452283 h 2061562"/>
              <a:gd name="connsiteX26" fmla="*/ 2662803 w 4088191"/>
              <a:gd name="connsiteY26" fmla="*/ 1411941 h 2061562"/>
              <a:gd name="connsiteX27" fmla="*/ 2568674 w 4088191"/>
              <a:gd name="connsiteY27" fmla="*/ 1438835 h 2061562"/>
              <a:gd name="connsiteX28" fmla="*/ 2528333 w 4088191"/>
              <a:gd name="connsiteY28" fmla="*/ 1465730 h 2061562"/>
              <a:gd name="connsiteX29" fmla="*/ 2528333 w 4088191"/>
              <a:gd name="connsiteY29" fmla="*/ 1627094 h 2061562"/>
              <a:gd name="connsiteX30" fmla="*/ 2541780 w 4088191"/>
              <a:gd name="connsiteY30" fmla="*/ 1667435 h 2061562"/>
              <a:gd name="connsiteX31" fmla="*/ 2635909 w 4088191"/>
              <a:gd name="connsiteY31" fmla="*/ 1707777 h 2061562"/>
              <a:gd name="connsiteX32" fmla="*/ 2676250 w 4088191"/>
              <a:gd name="connsiteY32" fmla="*/ 1721224 h 2061562"/>
              <a:gd name="connsiteX33" fmla="*/ 2877956 w 4088191"/>
              <a:gd name="connsiteY33" fmla="*/ 1707777 h 2061562"/>
              <a:gd name="connsiteX34" fmla="*/ 2945191 w 4088191"/>
              <a:gd name="connsiteY34" fmla="*/ 1694330 h 2061562"/>
              <a:gd name="connsiteX35" fmla="*/ 3039321 w 4088191"/>
              <a:gd name="connsiteY35" fmla="*/ 1667435 h 2061562"/>
              <a:gd name="connsiteX36" fmla="*/ 3052768 w 4088191"/>
              <a:gd name="connsiteY36" fmla="*/ 1707777 h 2061562"/>
              <a:gd name="connsiteX37" fmla="*/ 3012427 w 4088191"/>
              <a:gd name="connsiteY37" fmla="*/ 1788459 h 2061562"/>
              <a:gd name="connsiteX38" fmla="*/ 2958639 w 4088191"/>
              <a:gd name="connsiteY38" fmla="*/ 1869141 h 2061562"/>
              <a:gd name="connsiteX39" fmla="*/ 2998980 w 4088191"/>
              <a:gd name="connsiteY39" fmla="*/ 1882588 h 2061562"/>
              <a:gd name="connsiteX40" fmla="*/ 3214133 w 4088191"/>
              <a:gd name="connsiteY40" fmla="*/ 1922930 h 2061562"/>
              <a:gd name="connsiteX41" fmla="*/ 3496521 w 4088191"/>
              <a:gd name="connsiteY41" fmla="*/ 1882588 h 2061562"/>
              <a:gd name="connsiteX42" fmla="*/ 3536862 w 4088191"/>
              <a:gd name="connsiteY42" fmla="*/ 1842247 h 2061562"/>
              <a:gd name="connsiteX43" fmla="*/ 3483074 w 4088191"/>
              <a:gd name="connsiteY43" fmla="*/ 1976718 h 2061562"/>
              <a:gd name="connsiteX44" fmla="*/ 3550309 w 4088191"/>
              <a:gd name="connsiteY44" fmla="*/ 2043953 h 2061562"/>
              <a:gd name="connsiteX45" fmla="*/ 3617544 w 4088191"/>
              <a:gd name="connsiteY45" fmla="*/ 2030506 h 2061562"/>
              <a:gd name="connsiteX46" fmla="*/ 3698227 w 4088191"/>
              <a:gd name="connsiteY46" fmla="*/ 2003612 h 2061562"/>
              <a:gd name="connsiteX47" fmla="*/ 3738568 w 4088191"/>
              <a:gd name="connsiteY47" fmla="*/ 1963271 h 2061562"/>
              <a:gd name="connsiteX48" fmla="*/ 3778909 w 4088191"/>
              <a:gd name="connsiteY48" fmla="*/ 1936377 h 2061562"/>
              <a:gd name="connsiteX49" fmla="*/ 3873039 w 4088191"/>
              <a:gd name="connsiteY49" fmla="*/ 1855694 h 2061562"/>
              <a:gd name="connsiteX50" fmla="*/ 3899933 w 4088191"/>
              <a:gd name="connsiteY50" fmla="*/ 1815353 h 2061562"/>
              <a:gd name="connsiteX51" fmla="*/ 3940274 w 4088191"/>
              <a:gd name="connsiteY51" fmla="*/ 1761565 h 2061562"/>
              <a:gd name="connsiteX52" fmla="*/ 3967168 w 4088191"/>
              <a:gd name="connsiteY52" fmla="*/ 1707777 h 2061562"/>
              <a:gd name="connsiteX53" fmla="*/ 4020956 w 4088191"/>
              <a:gd name="connsiteY53" fmla="*/ 1627094 h 2061562"/>
              <a:gd name="connsiteX54" fmla="*/ 4047850 w 4088191"/>
              <a:gd name="connsiteY54" fmla="*/ 1546412 h 2061562"/>
              <a:gd name="connsiteX55" fmla="*/ 4088191 w 4088191"/>
              <a:gd name="connsiteY55" fmla="*/ 1371600 h 2061562"/>
              <a:gd name="connsiteX56" fmla="*/ 4074744 w 4088191"/>
              <a:gd name="connsiteY56" fmla="*/ 1089212 h 2061562"/>
              <a:gd name="connsiteX57" fmla="*/ 4034403 w 4088191"/>
              <a:gd name="connsiteY57" fmla="*/ 941294 h 2061562"/>
              <a:gd name="connsiteX58" fmla="*/ 3994062 w 4088191"/>
              <a:gd name="connsiteY58" fmla="*/ 820271 h 2061562"/>
              <a:gd name="connsiteX59" fmla="*/ 3953721 w 4088191"/>
              <a:gd name="connsiteY59" fmla="*/ 699247 h 2061562"/>
              <a:gd name="connsiteX60" fmla="*/ 3940274 w 4088191"/>
              <a:gd name="connsiteY60" fmla="*/ 658906 h 2061562"/>
              <a:gd name="connsiteX61" fmla="*/ 3886486 w 4088191"/>
              <a:gd name="connsiteY61" fmla="*/ 578224 h 2061562"/>
              <a:gd name="connsiteX62" fmla="*/ 3859591 w 4088191"/>
              <a:gd name="connsiteY62" fmla="*/ 537883 h 2061562"/>
              <a:gd name="connsiteX63" fmla="*/ 3765462 w 4088191"/>
              <a:gd name="connsiteY63" fmla="*/ 389965 h 2061562"/>
              <a:gd name="connsiteX64" fmla="*/ 3684780 w 4088191"/>
              <a:gd name="connsiteY64" fmla="*/ 309283 h 2061562"/>
              <a:gd name="connsiteX65" fmla="*/ 3657886 w 4088191"/>
              <a:gd name="connsiteY65" fmla="*/ 268941 h 2061562"/>
              <a:gd name="connsiteX66" fmla="*/ 3617544 w 4088191"/>
              <a:gd name="connsiteY66" fmla="*/ 242047 h 2061562"/>
              <a:gd name="connsiteX67" fmla="*/ 3577203 w 4088191"/>
              <a:gd name="connsiteY67" fmla="*/ 201706 h 2061562"/>
              <a:gd name="connsiteX68" fmla="*/ 3536862 w 4088191"/>
              <a:gd name="connsiteY68" fmla="*/ 174812 h 2061562"/>
              <a:gd name="connsiteX69" fmla="*/ 3496521 w 4088191"/>
              <a:gd name="connsiteY69" fmla="*/ 134471 h 2061562"/>
              <a:gd name="connsiteX70" fmla="*/ 3456180 w 4088191"/>
              <a:gd name="connsiteY70" fmla="*/ 121024 h 2061562"/>
              <a:gd name="connsiteX71" fmla="*/ 3415839 w 4088191"/>
              <a:gd name="connsiteY71" fmla="*/ 94130 h 2061562"/>
              <a:gd name="connsiteX72" fmla="*/ 3375497 w 4088191"/>
              <a:gd name="connsiteY72" fmla="*/ 80683 h 2061562"/>
              <a:gd name="connsiteX73" fmla="*/ 3321709 w 4088191"/>
              <a:gd name="connsiteY73" fmla="*/ 53788 h 2061562"/>
              <a:gd name="connsiteX74" fmla="*/ 3160344 w 4088191"/>
              <a:gd name="connsiteY74" fmla="*/ 26894 h 2061562"/>
              <a:gd name="connsiteX75" fmla="*/ 2972086 w 4088191"/>
              <a:gd name="connsiteY75" fmla="*/ 0 h 2061562"/>
              <a:gd name="connsiteX76" fmla="*/ 2434203 w 4088191"/>
              <a:gd name="connsiteY76" fmla="*/ 13447 h 2061562"/>
              <a:gd name="connsiteX77" fmla="*/ 2340074 w 4088191"/>
              <a:gd name="connsiteY77" fmla="*/ 26894 h 2061562"/>
              <a:gd name="connsiteX78" fmla="*/ 2219050 w 4088191"/>
              <a:gd name="connsiteY78" fmla="*/ 40341 h 2061562"/>
              <a:gd name="connsiteX79" fmla="*/ 2044239 w 4088191"/>
              <a:gd name="connsiteY79" fmla="*/ 67235 h 2061562"/>
              <a:gd name="connsiteX80" fmla="*/ 1882874 w 4088191"/>
              <a:gd name="connsiteY80" fmla="*/ 94130 h 2061562"/>
              <a:gd name="connsiteX81" fmla="*/ 1734956 w 4088191"/>
              <a:gd name="connsiteY81" fmla="*/ 134471 h 2061562"/>
              <a:gd name="connsiteX82" fmla="*/ 1681168 w 4088191"/>
              <a:gd name="connsiteY82" fmla="*/ 147918 h 2061562"/>
              <a:gd name="connsiteX83" fmla="*/ 1600486 w 4088191"/>
              <a:gd name="connsiteY83" fmla="*/ 174812 h 2061562"/>
              <a:gd name="connsiteX84" fmla="*/ 1519803 w 4088191"/>
              <a:gd name="connsiteY84" fmla="*/ 201706 h 2061562"/>
              <a:gd name="connsiteX85" fmla="*/ 1479462 w 4088191"/>
              <a:gd name="connsiteY85" fmla="*/ 215153 h 2061562"/>
              <a:gd name="connsiteX86" fmla="*/ 1425674 w 4088191"/>
              <a:gd name="connsiteY86" fmla="*/ 228600 h 2061562"/>
              <a:gd name="connsiteX87" fmla="*/ 1344991 w 4088191"/>
              <a:gd name="connsiteY87" fmla="*/ 255494 h 2061562"/>
              <a:gd name="connsiteX88" fmla="*/ 1250862 w 4088191"/>
              <a:gd name="connsiteY88" fmla="*/ 282388 h 2061562"/>
              <a:gd name="connsiteX89" fmla="*/ 1197074 w 4088191"/>
              <a:gd name="connsiteY89" fmla="*/ 295835 h 2061562"/>
              <a:gd name="connsiteX90" fmla="*/ 1170180 w 4088191"/>
              <a:gd name="connsiteY90" fmla="*/ 322730 h 2061562"/>
              <a:gd name="connsiteX91" fmla="*/ 1089497 w 4088191"/>
              <a:gd name="connsiteY91" fmla="*/ 349624 h 2061562"/>
              <a:gd name="connsiteX92" fmla="*/ 1008815 w 4088191"/>
              <a:gd name="connsiteY92" fmla="*/ 389965 h 2061562"/>
              <a:gd name="connsiteX93" fmla="*/ 955027 w 4088191"/>
              <a:gd name="connsiteY93" fmla="*/ 416859 h 2061562"/>
              <a:gd name="connsiteX94" fmla="*/ 874344 w 4088191"/>
              <a:gd name="connsiteY94" fmla="*/ 443753 h 2061562"/>
              <a:gd name="connsiteX95" fmla="*/ 793662 w 4088191"/>
              <a:gd name="connsiteY95" fmla="*/ 497541 h 2061562"/>
              <a:gd name="connsiteX96" fmla="*/ 739874 w 4088191"/>
              <a:gd name="connsiteY96" fmla="*/ 524435 h 2061562"/>
              <a:gd name="connsiteX97" fmla="*/ 659191 w 4088191"/>
              <a:gd name="connsiteY97" fmla="*/ 578224 h 2061562"/>
              <a:gd name="connsiteX98" fmla="*/ 618850 w 4088191"/>
              <a:gd name="connsiteY98" fmla="*/ 591671 h 2061562"/>
              <a:gd name="connsiteX99" fmla="*/ 538168 w 4088191"/>
              <a:gd name="connsiteY99" fmla="*/ 645459 h 2061562"/>
              <a:gd name="connsiteX100" fmla="*/ 484380 w 4088191"/>
              <a:gd name="connsiteY100" fmla="*/ 672353 h 2061562"/>
              <a:gd name="connsiteX101" fmla="*/ 444039 w 4088191"/>
              <a:gd name="connsiteY101" fmla="*/ 699247 h 2061562"/>
              <a:gd name="connsiteX102" fmla="*/ 390250 w 4088191"/>
              <a:gd name="connsiteY102" fmla="*/ 739588 h 2061562"/>
              <a:gd name="connsiteX103" fmla="*/ 349909 w 4088191"/>
              <a:gd name="connsiteY103" fmla="*/ 753035 h 2061562"/>
              <a:gd name="connsiteX104" fmla="*/ 269227 w 4088191"/>
              <a:gd name="connsiteY104" fmla="*/ 820271 h 2061562"/>
              <a:gd name="connsiteX105" fmla="*/ 188544 w 4088191"/>
              <a:gd name="connsiteY105" fmla="*/ 874059 h 2061562"/>
              <a:gd name="connsiteX106" fmla="*/ 121309 w 4088191"/>
              <a:gd name="connsiteY106" fmla="*/ 954741 h 2061562"/>
              <a:gd name="connsiteX107" fmla="*/ 67521 w 4088191"/>
              <a:gd name="connsiteY107" fmla="*/ 1035424 h 2061562"/>
              <a:gd name="connsiteX108" fmla="*/ 54074 w 4088191"/>
              <a:gd name="connsiteY108" fmla="*/ 1075765 h 2061562"/>
              <a:gd name="connsiteX109" fmla="*/ 286 w 4088191"/>
              <a:gd name="connsiteY109" fmla="*/ 1196788 h 206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088191" h="2061562">
                <a:moveTo>
                  <a:pt x="699533" y="1869141"/>
                </a:moveTo>
                <a:cubicBezTo>
                  <a:pt x="767778" y="1732650"/>
                  <a:pt x="731081" y="1794927"/>
                  <a:pt x="807109" y="1680883"/>
                </a:cubicBezTo>
                <a:lnTo>
                  <a:pt x="860897" y="1600200"/>
                </a:lnTo>
                <a:cubicBezTo>
                  <a:pt x="921699" y="1539399"/>
                  <a:pt x="932206" y="1521286"/>
                  <a:pt x="995368" y="1479177"/>
                </a:cubicBezTo>
                <a:cubicBezTo>
                  <a:pt x="1016593" y="1465026"/>
                  <a:pt x="1077875" y="1431996"/>
                  <a:pt x="1102944" y="1411941"/>
                </a:cubicBezTo>
                <a:cubicBezTo>
                  <a:pt x="1112844" y="1404021"/>
                  <a:pt x="1119290" y="1392080"/>
                  <a:pt x="1129839" y="1385047"/>
                </a:cubicBezTo>
                <a:cubicBezTo>
                  <a:pt x="1146518" y="1373928"/>
                  <a:pt x="1166223" y="1368098"/>
                  <a:pt x="1183627" y="1358153"/>
                </a:cubicBezTo>
                <a:cubicBezTo>
                  <a:pt x="1197659" y="1350135"/>
                  <a:pt x="1209200" y="1337823"/>
                  <a:pt x="1223968" y="1331259"/>
                </a:cubicBezTo>
                <a:cubicBezTo>
                  <a:pt x="1249873" y="1319745"/>
                  <a:pt x="1281062" y="1320090"/>
                  <a:pt x="1304650" y="1304365"/>
                </a:cubicBezTo>
                <a:cubicBezTo>
                  <a:pt x="1318097" y="1295400"/>
                  <a:pt x="1330223" y="1284035"/>
                  <a:pt x="1344991" y="1277471"/>
                </a:cubicBezTo>
                <a:cubicBezTo>
                  <a:pt x="1370897" y="1265957"/>
                  <a:pt x="1398780" y="1259542"/>
                  <a:pt x="1425674" y="1250577"/>
                </a:cubicBezTo>
                <a:cubicBezTo>
                  <a:pt x="1487699" y="1229902"/>
                  <a:pt x="1452114" y="1239910"/>
                  <a:pt x="1533250" y="1223683"/>
                </a:cubicBezTo>
                <a:cubicBezTo>
                  <a:pt x="1555662" y="1214718"/>
                  <a:pt x="1577068" y="1202643"/>
                  <a:pt x="1600486" y="1196788"/>
                </a:cubicBezTo>
                <a:cubicBezTo>
                  <a:pt x="1631235" y="1189101"/>
                  <a:pt x="1663289" y="1188160"/>
                  <a:pt x="1694615" y="1183341"/>
                </a:cubicBezTo>
                <a:cubicBezTo>
                  <a:pt x="1937147" y="1146028"/>
                  <a:pt x="1596502" y="1195436"/>
                  <a:pt x="1869427" y="1156447"/>
                </a:cubicBezTo>
                <a:lnTo>
                  <a:pt x="2447650" y="1169894"/>
                </a:lnTo>
                <a:cubicBezTo>
                  <a:pt x="2470486" y="1170845"/>
                  <a:pt x="2492399" y="1179252"/>
                  <a:pt x="2514886" y="1183341"/>
                </a:cubicBezTo>
                <a:cubicBezTo>
                  <a:pt x="2634397" y="1205070"/>
                  <a:pt x="2558405" y="1184400"/>
                  <a:pt x="2676250" y="1223683"/>
                </a:cubicBezTo>
                <a:lnTo>
                  <a:pt x="2716591" y="1237130"/>
                </a:lnTo>
                <a:lnTo>
                  <a:pt x="2756933" y="1250577"/>
                </a:lnTo>
                <a:cubicBezTo>
                  <a:pt x="2770380" y="1259542"/>
                  <a:pt x="2785846" y="1266043"/>
                  <a:pt x="2797274" y="1277471"/>
                </a:cubicBezTo>
                <a:cubicBezTo>
                  <a:pt x="2823341" y="1303538"/>
                  <a:pt x="2826678" y="1325343"/>
                  <a:pt x="2837615" y="1358153"/>
                </a:cubicBezTo>
                <a:cubicBezTo>
                  <a:pt x="2831261" y="1383569"/>
                  <a:pt x="2824789" y="1435086"/>
                  <a:pt x="2797274" y="1452283"/>
                </a:cubicBezTo>
                <a:cubicBezTo>
                  <a:pt x="2773234" y="1467308"/>
                  <a:pt x="2743485" y="1470212"/>
                  <a:pt x="2716591" y="1479177"/>
                </a:cubicBezTo>
                <a:lnTo>
                  <a:pt x="2676250" y="1492624"/>
                </a:lnTo>
                <a:cubicBezTo>
                  <a:pt x="2667285" y="1479177"/>
                  <a:pt x="2652013" y="1468224"/>
                  <a:pt x="2649356" y="1452283"/>
                </a:cubicBezTo>
                <a:cubicBezTo>
                  <a:pt x="2647026" y="1438301"/>
                  <a:pt x="2674597" y="1419804"/>
                  <a:pt x="2662803" y="1411941"/>
                </a:cubicBezTo>
                <a:cubicBezTo>
                  <a:pt x="2657175" y="1408189"/>
                  <a:pt x="2579064" y="1435372"/>
                  <a:pt x="2568674" y="1438835"/>
                </a:cubicBezTo>
                <a:cubicBezTo>
                  <a:pt x="2555227" y="1447800"/>
                  <a:pt x="2538429" y="1453110"/>
                  <a:pt x="2528333" y="1465730"/>
                </a:cubicBezTo>
                <a:cubicBezTo>
                  <a:pt x="2497876" y="1503802"/>
                  <a:pt x="2525275" y="1608746"/>
                  <a:pt x="2528333" y="1627094"/>
                </a:cubicBezTo>
                <a:cubicBezTo>
                  <a:pt x="2530663" y="1641076"/>
                  <a:pt x="2532925" y="1656367"/>
                  <a:pt x="2541780" y="1667435"/>
                </a:cubicBezTo>
                <a:cubicBezTo>
                  <a:pt x="2566043" y="1697764"/>
                  <a:pt x="2602412" y="1698206"/>
                  <a:pt x="2635909" y="1707777"/>
                </a:cubicBezTo>
                <a:cubicBezTo>
                  <a:pt x="2649538" y="1711671"/>
                  <a:pt x="2662803" y="1716742"/>
                  <a:pt x="2676250" y="1721224"/>
                </a:cubicBezTo>
                <a:cubicBezTo>
                  <a:pt x="2743485" y="1716742"/>
                  <a:pt x="2810906" y="1714482"/>
                  <a:pt x="2877956" y="1707777"/>
                </a:cubicBezTo>
                <a:cubicBezTo>
                  <a:pt x="2900698" y="1705503"/>
                  <a:pt x="2922880" y="1699288"/>
                  <a:pt x="2945191" y="1694330"/>
                </a:cubicBezTo>
                <a:cubicBezTo>
                  <a:pt x="2995852" y="1683072"/>
                  <a:pt x="2994393" y="1682412"/>
                  <a:pt x="3039321" y="1667435"/>
                </a:cubicBezTo>
                <a:cubicBezTo>
                  <a:pt x="3043803" y="1680882"/>
                  <a:pt x="3052768" y="1693602"/>
                  <a:pt x="3052768" y="1707777"/>
                </a:cubicBezTo>
                <a:cubicBezTo>
                  <a:pt x="3052768" y="1741576"/>
                  <a:pt x="3026025" y="1761264"/>
                  <a:pt x="3012427" y="1788459"/>
                </a:cubicBezTo>
                <a:cubicBezTo>
                  <a:pt x="2973506" y="1866302"/>
                  <a:pt x="3035112" y="1792668"/>
                  <a:pt x="2958639" y="1869141"/>
                </a:cubicBezTo>
                <a:cubicBezTo>
                  <a:pt x="2972086" y="1873623"/>
                  <a:pt x="2985169" y="1879401"/>
                  <a:pt x="2998980" y="1882588"/>
                </a:cubicBezTo>
                <a:cubicBezTo>
                  <a:pt x="3082821" y="1901936"/>
                  <a:pt x="3134507" y="1909659"/>
                  <a:pt x="3214133" y="1922930"/>
                </a:cubicBezTo>
                <a:cubicBezTo>
                  <a:pt x="3357068" y="1914989"/>
                  <a:pt x="3411995" y="1953027"/>
                  <a:pt x="3496521" y="1882588"/>
                </a:cubicBezTo>
                <a:cubicBezTo>
                  <a:pt x="3511130" y="1870414"/>
                  <a:pt x="3523415" y="1855694"/>
                  <a:pt x="3536862" y="1842247"/>
                </a:cubicBezTo>
                <a:cubicBezTo>
                  <a:pt x="3527613" y="1869993"/>
                  <a:pt x="3505687" y="1948452"/>
                  <a:pt x="3483074" y="1976718"/>
                </a:cubicBezTo>
                <a:cubicBezTo>
                  <a:pt x="3392336" y="2090140"/>
                  <a:pt x="3332031" y="2063796"/>
                  <a:pt x="3550309" y="2043953"/>
                </a:cubicBezTo>
                <a:cubicBezTo>
                  <a:pt x="3572721" y="2039471"/>
                  <a:pt x="3595494" y="2036520"/>
                  <a:pt x="3617544" y="2030506"/>
                </a:cubicBezTo>
                <a:cubicBezTo>
                  <a:pt x="3644894" y="2023047"/>
                  <a:pt x="3698227" y="2003612"/>
                  <a:pt x="3698227" y="2003612"/>
                </a:cubicBezTo>
                <a:cubicBezTo>
                  <a:pt x="3711674" y="1990165"/>
                  <a:pt x="3723959" y="1975445"/>
                  <a:pt x="3738568" y="1963271"/>
                </a:cubicBezTo>
                <a:cubicBezTo>
                  <a:pt x="3750983" y="1952925"/>
                  <a:pt x="3765758" y="1945771"/>
                  <a:pt x="3778909" y="1936377"/>
                </a:cubicBezTo>
                <a:cubicBezTo>
                  <a:pt x="3815566" y="1910193"/>
                  <a:pt x="3844295" y="1890187"/>
                  <a:pt x="3873039" y="1855694"/>
                </a:cubicBezTo>
                <a:cubicBezTo>
                  <a:pt x="3883385" y="1843279"/>
                  <a:pt x="3890539" y="1828504"/>
                  <a:pt x="3899933" y="1815353"/>
                </a:cubicBezTo>
                <a:cubicBezTo>
                  <a:pt x="3912960" y="1797116"/>
                  <a:pt x="3928396" y="1780570"/>
                  <a:pt x="3940274" y="1761565"/>
                </a:cubicBezTo>
                <a:cubicBezTo>
                  <a:pt x="3950898" y="1744566"/>
                  <a:pt x="3956855" y="1724966"/>
                  <a:pt x="3967168" y="1707777"/>
                </a:cubicBezTo>
                <a:cubicBezTo>
                  <a:pt x="3983798" y="1680060"/>
                  <a:pt x="4010735" y="1657758"/>
                  <a:pt x="4020956" y="1627094"/>
                </a:cubicBezTo>
                <a:cubicBezTo>
                  <a:pt x="4029921" y="1600200"/>
                  <a:pt x="4040974" y="1573914"/>
                  <a:pt x="4047850" y="1546412"/>
                </a:cubicBezTo>
                <a:cubicBezTo>
                  <a:pt x="4080287" y="1416662"/>
                  <a:pt x="4067495" y="1475080"/>
                  <a:pt x="4088191" y="1371600"/>
                </a:cubicBezTo>
                <a:cubicBezTo>
                  <a:pt x="4083709" y="1277471"/>
                  <a:pt x="4081972" y="1183170"/>
                  <a:pt x="4074744" y="1089212"/>
                </a:cubicBezTo>
                <a:cubicBezTo>
                  <a:pt x="4070943" y="1039796"/>
                  <a:pt x="4049664" y="987078"/>
                  <a:pt x="4034403" y="941294"/>
                </a:cubicBezTo>
                <a:lnTo>
                  <a:pt x="3994062" y="820271"/>
                </a:lnTo>
                <a:lnTo>
                  <a:pt x="3953721" y="699247"/>
                </a:lnTo>
                <a:cubicBezTo>
                  <a:pt x="3949239" y="685800"/>
                  <a:pt x="3948137" y="670700"/>
                  <a:pt x="3940274" y="658906"/>
                </a:cubicBezTo>
                <a:lnTo>
                  <a:pt x="3886486" y="578224"/>
                </a:lnTo>
                <a:lnTo>
                  <a:pt x="3859591" y="537883"/>
                </a:lnTo>
                <a:cubicBezTo>
                  <a:pt x="3831970" y="455018"/>
                  <a:pt x="3854649" y="508881"/>
                  <a:pt x="3765462" y="389965"/>
                </a:cubicBezTo>
                <a:cubicBezTo>
                  <a:pt x="3715424" y="323248"/>
                  <a:pt x="3743769" y="348609"/>
                  <a:pt x="3684780" y="309283"/>
                </a:cubicBezTo>
                <a:cubicBezTo>
                  <a:pt x="3675815" y="295836"/>
                  <a:pt x="3669314" y="280369"/>
                  <a:pt x="3657886" y="268941"/>
                </a:cubicBezTo>
                <a:cubicBezTo>
                  <a:pt x="3646458" y="257513"/>
                  <a:pt x="3629960" y="252393"/>
                  <a:pt x="3617544" y="242047"/>
                </a:cubicBezTo>
                <a:cubicBezTo>
                  <a:pt x="3602935" y="229873"/>
                  <a:pt x="3591812" y="213880"/>
                  <a:pt x="3577203" y="201706"/>
                </a:cubicBezTo>
                <a:cubicBezTo>
                  <a:pt x="3564788" y="191360"/>
                  <a:pt x="3549277" y="185158"/>
                  <a:pt x="3536862" y="174812"/>
                </a:cubicBezTo>
                <a:cubicBezTo>
                  <a:pt x="3522253" y="162638"/>
                  <a:pt x="3512344" y="145020"/>
                  <a:pt x="3496521" y="134471"/>
                </a:cubicBezTo>
                <a:cubicBezTo>
                  <a:pt x="3484727" y="126608"/>
                  <a:pt x="3468858" y="127363"/>
                  <a:pt x="3456180" y="121024"/>
                </a:cubicBezTo>
                <a:cubicBezTo>
                  <a:pt x="3441725" y="113796"/>
                  <a:pt x="3430294" y="101357"/>
                  <a:pt x="3415839" y="94130"/>
                </a:cubicBezTo>
                <a:cubicBezTo>
                  <a:pt x="3403161" y="87791"/>
                  <a:pt x="3388526" y="86267"/>
                  <a:pt x="3375497" y="80683"/>
                </a:cubicBezTo>
                <a:cubicBezTo>
                  <a:pt x="3357072" y="72786"/>
                  <a:pt x="3340726" y="60127"/>
                  <a:pt x="3321709" y="53788"/>
                </a:cubicBezTo>
                <a:cubicBezTo>
                  <a:pt x="3290019" y="43225"/>
                  <a:pt x="3184706" y="30954"/>
                  <a:pt x="3160344" y="26894"/>
                </a:cubicBezTo>
                <a:cubicBezTo>
                  <a:pt x="2989083" y="-1649"/>
                  <a:pt x="3229882" y="28644"/>
                  <a:pt x="2972086" y="0"/>
                </a:cubicBezTo>
                <a:lnTo>
                  <a:pt x="2434203" y="13447"/>
                </a:lnTo>
                <a:cubicBezTo>
                  <a:pt x="2402537" y="14794"/>
                  <a:pt x="2371524" y="22963"/>
                  <a:pt x="2340074" y="26894"/>
                </a:cubicBezTo>
                <a:cubicBezTo>
                  <a:pt x="2299798" y="31928"/>
                  <a:pt x="2259326" y="35307"/>
                  <a:pt x="2219050" y="40341"/>
                </a:cubicBezTo>
                <a:cubicBezTo>
                  <a:pt x="2115093" y="53336"/>
                  <a:pt x="2141421" y="52283"/>
                  <a:pt x="2044239" y="67235"/>
                </a:cubicBezTo>
                <a:cubicBezTo>
                  <a:pt x="1965347" y="79373"/>
                  <a:pt x="1953885" y="77743"/>
                  <a:pt x="1882874" y="94130"/>
                </a:cubicBezTo>
                <a:cubicBezTo>
                  <a:pt x="1633591" y="151656"/>
                  <a:pt x="1859431" y="98907"/>
                  <a:pt x="1734956" y="134471"/>
                </a:cubicBezTo>
                <a:cubicBezTo>
                  <a:pt x="1717186" y="139548"/>
                  <a:pt x="1698870" y="142607"/>
                  <a:pt x="1681168" y="147918"/>
                </a:cubicBezTo>
                <a:cubicBezTo>
                  <a:pt x="1654015" y="156064"/>
                  <a:pt x="1627380" y="165847"/>
                  <a:pt x="1600486" y="174812"/>
                </a:cubicBezTo>
                <a:lnTo>
                  <a:pt x="1519803" y="201706"/>
                </a:lnTo>
                <a:cubicBezTo>
                  <a:pt x="1506356" y="206188"/>
                  <a:pt x="1493213" y="211715"/>
                  <a:pt x="1479462" y="215153"/>
                </a:cubicBezTo>
                <a:cubicBezTo>
                  <a:pt x="1461533" y="219635"/>
                  <a:pt x="1443376" y="223290"/>
                  <a:pt x="1425674" y="228600"/>
                </a:cubicBezTo>
                <a:cubicBezTo>
                  <a:pt x="1398520" y="236746"/>
                  <a:pt x="1372494" y="248618"/>
                  <a:pt x="1344991" y="255494"/>
                </a:cubicBezTo>
                <a:cubicBezTo>
                  <a:pt x="1176841" y="297532"/>
                  <a:pt x="1385901" y="243806"/>
                  <a:pt x="1250862" y="282388"/>
                </a:cubicBezTo>
                <a:cubicBezTo>
                  <a:pt x="1233092" y="287465"/>
                  <a:pt x="1215003" y="291353"/>
                  <a:pt x="1197074" y="295835"/>
                </a:cubicBezTo>
                <a:cubicBezTo>
                  <a:pt x="1188109" y="304800"/>
                  <a:pt x="1181520" y="317060"/>
                  <a:pt x="1170180" y="322730"/>
                </a:cubicBezTo>
                <a:cubicBezTo>
                  <a:pt x="1144824" y="335408"/>
                  <a:pt x="1089497" y="349624"/>
                  <a:pt x="1089497" y="349624"/>
                </a:cubicBezTo>
                <a:cubicBezTo>
                  <a:pt x="1011971" y="401308"/>
                  <a:pt x="1086757" y="356561"/>
                  <a:pt x="1008815" y="389965"/>
                </a:cubicBezTo>
                <a:cubicBezTo>
                  <a:pt x="990390" y="397861"/>
                  <a:pt x="973639" y="409414"/>
                  <a:pt x="955027" y="416859"/>
                </a:cubicBezTo>
                <a:cubicBezTo>
                  <a:pt x="928706" y="427388"/>
                  <a:pt x="874344" y="443753"/>
                  <a:pt x="874344" y="443753"/>
                </a:cubicBezTo>
                <a:cubicBezTo>
                  <a:pt x="847450" y="461682"/>
                  <a:pt x="822572" y="483086"/>
                  <a:pt x="793662" y="497541"/>
                </a:cubicBezTo>
                <a:cubicBezTo>
                  <a:pt x="775733" y="506506"/>
                  <a:pt x="757063" y="514122"/>
                  <a:pt x="739874" y="524435"/>
                </a:cubicBezTo>
                <a:cubicBezTo>
                  <a:pt x="712157" y="541065"/>
                  <a:pt x="689855" y="568003"/>
                  <a:pt x="659191" y="578224"/>
                </a:cubicBezTo>
                <a:cubicBezTo>
                  <a:pt x="645744" y="582706"/>
                  <a:pt x="631241" y="584787"/>
                  <a:pt x="618850" y="591671"/>
                </a:cubicBezTo>
                <a:cubicBezTo>
                  <a:pt x="590595" y="607368"/>
                  <a:pt x="567078" y="631004"/>
                  <a:pt x="538168" y="645459"/>
                </a:cubicBezTo>
                <a:cubicBezTo>
                  <a:pt x="520239" y="654424"/>
                  <a:pt x="501784" y="662408"/>
                  <a:pt x="484380" y="672353"/>
                </a:cubicBezTo>
                <a:cubicBezTo>
                  <a:pt x="470348" y="680371"/>
                  <a:pt x="457190" y="689854"/>
                  <a:pt x="444039" y="699247"/>
                </a:cubicBezTo>
                <a:cubicBezTo>
                  <a:pt x="425802" y="712274"/>
                  <a:pt x="409709" y="728469"/>
                  <a:pt x="390250" y="739588"/>
                </a:cubicBezTo>
                <a:cubicBezTo>
                  <a:pt x="377943" y="746620"/>
                  <a:pt x="363356" y="748553"/>
                  <a:pt x="349909" y="753035"/>
                </a:cubicBezTo>
                <a:cubicBezTo>
                  <a:pt x="205727" y="849160"/>
                  <a:pt x="424566" y="699453"/>
                  <a:pt x="269227" y="820271"/>
                </a:cubicBezTo>
                <a:cubicBezTo>
                  <a:pt x="243713" y="840115"/>
                  <a:pt x="188544" y="874059"/>
                  <a:pt x="188544" y="874059"/>
                </a:cubicBezTo>
                <a:cubicBezTo>
                  <a:pt x="92436" y="1018221"/>
                  <a:pt x="242109" y="799426"/>
                  <a:pt x="121309" y="954741"/>
                </a:cubicBezTo>
                <a:cubicBezTo>
                  <a:pt x="101465" y="980255"/>
                  <a:pt x="77742" y="1004760"/>
                  <a:pt x="67521" y="1035424"/>
                </a:cubicBezTo>
                <a:cubicBezTo>
                  <a:pt x="63039" y="1048871"/>
                  <a:pt x="60958" y="1063374"/>
                  <a:pt x="54074" y="1075765"/>
                </a:cubicBezTo>
                <a:cubicBezTo>
                  <a:pt x="-7173" y="1186010"/>
                  <a:pt x="286" y="1116480"/>
                  <a:pt x="286" y="1196788"/>
                </a:cubicBezTo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25498" y="456659"/>
            <a:ext cx="6641884" cy="4930008"/>
            <a:chOff x="896008" y="1261242"/>
            <a:chExt cx="3358743" cy="2493062"/>
          </a:xfrm>
        </p:grpSpPr>
        <p:sp>
          <p:nvSpPr>
            <p:cNvPr id="3" name="자유형 2"/>
            <p:cNvSpPr/>
            <p:nvPr/>
          </p:nvSpPr>
          <p:spPr>
            <a:xfrm>
              <a:off x="2020286" y="1602011"/>
              <a:ext cx="84411" cy="80377"/>
            </a:xfrm>
            <a:custGeom>
              <a:avLst/>
              <a:gdLst>
                <a:gd name="connsiteX0" fmla="*/ 21348 w 84411"/>
                <a:gd name="connsiteY0" fmla="*/ 16583 h 80377"/>
                <a:gd name="connsiteX1" fmla="*/ 328 w 84411"/>
                <a:gd name="connsiteY1" fmla="*/ 58624 h 80377"/>
                <a:gd name="connsiteX2" fmla="*/ 63390 w 84411"/>
                <a:gd name="connsiteY2" fmla="*/ 69135 h 80377"/>
                <a:gd name="connsiteX3" fmla="*/ 84411 w 84411"/>
                <a:gd name="connsiteY3" fmla="*/ 37604 h 80377"/>
                <a:gd name="connsiteX4" fmla="*/ 63390 w 84411"/>
                <a:gd name="connsiteY4" fmla="*/ 6073 h 80377"/>
                <a:gd name="connsiteX5" fmla="*/ 21348 w 84411"/>
                <a:gd name="connsiteY5" fmla="*/ 16583 h 8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411" h="80377">
                  <a:moveTo>
                    <a:pt x="21348" y="16583"/>
                  </a:moveTo>
                  <a:cubicBezTo>
                    <a:pt x="10838" y="25342"/>
                    <a:pt x="-2248" y="43170"/>
                    <a:pt x="328" y="58624"/>
                  </a:cubicBezTo>
                  <a:cubicBezTo>
                    <a:pt x="6762" y="97228"/>
                    <a:pt x="49971" y="73608"/>
                    <a:pt x="63390" y="69135"/>
                  </a:cubicBezTo>
                  <a:cubicBezTo>
                    <a:pt x="70397" y="58625"/>
                    <a:pt x="84411" y="50236"/>
                    <a:pt x="84411" y="37604"/>
                  </a:cubicBezTo>
                  <a:cubicBezTo>
                    <a:pt x="84411" y="24972"/>
                    <a:pt x="75374" y="10068"/>
                    <a:pt x="63390" y="6073"/>
                  </a:cubicBezTo>
                  <a:cubicBezTo>
                    <a:pt x="17949" y="-9074"/>
                    <a:pt x="31858" y="7824"/>
                    <a:pt x="21348" y="165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" name="자유형 3"/>
            <p:cNvSpPr/>
            <p:nvPr/>
          </p:nvSpPr>
          <p:spPr>
            <a:xfrm>
              <a:off x="2241003" y="1602011"/>
              <a:ext cx="84411" cy="80377"/>
            </a:xfrm>
            <a:custGeom>
              <a:avLst/>
              <a:gdLst>
                <a:gd name="connsiteX0" fmla="*/ 21348 w 84411"/>
                <a:gd name="connsiteY0" fmla="*/ 16583 h 80377"/>
                <a:gd name="connsiteX1" fmla="*/ 328 w 84411"/>
                <a:gd name="connsiteY1" fmla="*/ 58624 h 80377"/>
                <a:gd name="connsiteX2" fmla="*/ 63390 w 84411"/>
                <a:gd name="connsiteY2" fmla="*/ 69135 h 80377"/>
                <a:gd name="connsiteX3" fmla="*/ 84411 w 84411"/>
                <a:gd name="connsiteY3" fmla="*/ 37604 h 80377"/>
                <a:gd name="connsiteX4" fmla="*/ 63390 w 84411"/>
                <a:gd name="connsiteY4" fmla="*/ 6073 h 80377"/>
                <a:gd name="connsiteX5" fmla="*/ 21348 w 84411"/>
                <a:gd name="connsiteY5" fmla="*/ 16583 h 8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411" h="80377">
                  <a:moveTo>
                    <a:pt x="21348" y="16583"/>
                  </a:moveTo>
                  <a:cubicBezTo>
                    <a:pt x="10838" y="25342"/>
                    <a:pt x="-2248" y="43170"/>
                    <a:pt x="328" y="58624"/>
                  </a:cubicBezTo>
                  <a:cubicBezTo>
                    <a:pt x="6762" y="97228"/>
                    <a:pt x="49971" y="73608"/>
                    <a:pt x="63390" y="69135"/>
                  </a:cubicBezTo>
                  <a:cubicBezTo>
                    <a:pt x="70397" y="58625"/>
                    <a:pt x="84411" y="50236"/>
                    <a:pt x="84411" y="37604"/>
                  </a:cubicBezTo>
                  <a:cubicBezTo>
                    <a:pt x="84411" y="24972"/>
                    <a:pt x="75374" y="10068"/>
                    <a:pt x="63390" y="6073"/>
                  </a:cubicBezTo>
                  <a:cubicBezTo>
                    <a:pt x="17949" y="-9074"/>
                    <a:pt x="31858" y="7824"/>
                    <a:pt x="21348" y="165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2073960" y="1860331"/>
              <a:ext cx="205483" cy="400524"/>
            </a:xfrm>
            <a:custGeom>
              <a:avLst/>
              <a:gdLst>
                <a:gd name="connsiteX0" fmla="*/ 45576 w 205483"/>
                <a:gd name="connsiteY0" fmla="*/ 10511 h 400524"/>
                <a:gd name="connsiteX1" fmla="*/ 24555 w 205483"/>
                <a:gd name="connsiteY1" fmla="*/ 157655 h 400524"/>
                <a:gd name="connsiteX2" fmla="*/ 3535 w 205483"/>
                <a:gd name="connsiteY2" fmla="*/ 315311 h 400524"/>
                <a:gd name="connsiteX3" fmla="*/ 14045 w 205483"/>
                <a:gd name="connsiteY3" fmla="*/ 399393 h 400524"/>
                <a:gd name="connsiteX4" fmla="*/ 56086 w 205483"/>
                <a:gd name="connsiteY4" fmla="*/ 336331 h 400524"/>
                <a:gd name="connsiteX5" fmla="*/ 77107 w 205483"/>
                <a:gd name="connsiteY5" fmla="*/ 304800 h 400524"/>
                <a:gd name="connsiteX6" fmla="*/ 98128 w 205483"/>
                <a:gd name="connsiteY6" fmla="*/ 273269 h 400524"/>
                <a:gd name="connsiteX7" fmla="*/ 119148 w 205483"/>
                <a:gd name="connsiteY7" fmla="*/ 231228 h 400524"/>
                <a:gd name="connsiteX8" fmla="*/ 140169 w 205483"/>
                <a:gd name="connsiteY8" fmla="*/ 199697 h 400524"/>
                <a:gd name="connsiteX9" fmla="*/ 171700 w 205483"/>
                <a:gd name="connsiteY9" fmla="*/ 126124 h 400524"/>
                <a:gd name="connsiteX10" fmla="*/ 192721 w 205483"/>
                <a:gd name="connsiteY10" fmla="*/ 94593 h 400524"/>
                <a:gd name="connsiteX11" fmla="*/ 203231 w 205483"/>
                <a:gd name="connsiteY11" fmla="*/ 63062 h 400524"/>
                <a:gd name="connsiteX12" fmla="*/ 140169 w 205483"/>
                <a:gd name="connsiteY12" fmla="*/ 42042 h 400524"/>
                <a:gd name="connsiteX13" fmla="*/ 35066 w 205483"/>
                <a:gd name="connsiteY13" fmla="*/ 0 h 400524"/>
                <a:gd name="connsiteX14" fmla="*/ 45576 w 205483"/>
                <a:gd name="connsiteY14" fmla="*/ 10511 h 4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483" h="400524">
                  <a:moveTo>
                    <a:pt x="45576" y="10511"/>
                  </a:moveTo>
                  <a:cubicBezTo>
                    <a:pt x="25724" y="169328"/>
                    <a:pt x="44764" y="26300"/>
                    <a:pt x="24555" y="157655"/>
                  </a:cubicBezTo>
                  <a:cubicBezTo>
                    <a:pt x="14888" y="220492"/>
                    <a:pt x="11603" y="250768"/>
                    <a:pt x="3535" y="315311"/>
                  </a:cubicBezTo>
                  <a:cubicBezTo>
                    <a:pt x="7038" y="343338"/>
                    <a:pt x="-12180" y="388903"/>
                    <a:pt x="14045" y="399393"/>
                  </a:cubicBezTo>
                  <a:cubicBezTo>
                    <a:pt x="37502" y="408776"/>
                    <a:pt x="42072" y="357352"/>
                    <a:pt x="56086" y="336331"/>
                  </a:cubicBezTo>
                  <a:lnTo>
                    <a:pt x="77107" y="304800"/>
                  </a:lnTo>
                  <a:cubicBezTo>
                    <a:pt x="84114" y="294290"/>
                    <a:pt x="92479" y="284567"/>
                    <a:pt x="98128" y="273269"/>
                  </a:cubicBezTo>
                  <a:cubicBezTo>
                    <a:pt x="105135" y="259255"/>
                    <a:pt x="111375" y="244831"/>
                    <a:pt x="119148" y="231228"/>
                  </a:cubicBezTo>
                  <a:cubicBezTo>
                    <a:pt x="125415" y="220260"/>
                    <a:pt x="133902" y="210665"/>
                    <a:pt x="140169" y="199697"/>
                  </a:cubicBezTo>
                  <a:cubicBezTo>
                    <a:pt x="227656" y="46597"/>
                    <a:pt x="112741" y="244041"/>
                    <a:pt x="171700" y="126124"/>
                  </a:cubicBezTo>
                  <a:cubicBezTo>
                    <a:pt x="177349" y="114826"/>
                    <a:pt x="185714" y="105103"/>
                    <a:pt x="192721" y="94593"/>
                  </a:cubicBezTo>
                  <a:cubicBezTo>
                    <a:pt x="196224" y="84083"/>
                    <a:pt x="211065" y="70896"/>
                    <a:pt x="203231" y="63062"/>
                  </a:cubicBezTo>
                  <a:cubicBezTo>
                    <a:pt x="187563" y="47394"/>
                    <a:pt x="159987" y="51951"/>
                    <a:pt x="140169" y="42042"/>
                  </a:cubicBezTo>
                  <a:cubicBezTo>
                    <a:pt x="115044" y="29479"/>
                    <a:pt x="61042" y="0"/>
                    <a:pt x="35066" y="0"/>
                  </a:cubicBezTo>
                  <a:lnTo>
                    <a:pt x="45576" y="10511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2176701" y="1618592"/>
              <a:ext cx="12078" cy="168166"/>
            </a:xfrm>
            <a:custGeom>
              <a:avLst/>
              <a:gdLst>
                <a:gd name="connsiteX0" fmla="*/ 12078 w 12078"/>
                <a:gd name="connsiteY0" fmla="*/ 0 h 168166"/>
                <a:gd name="connsiteX1" fmla="*/ 1568 w 12078"/>
                <a:gd name="connsiteY1" fmla="*/ 168166 h 16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78" h="168166">
                  <a:moveTo>
                    <a:pt x="12078" y="0"/>
                  </a:moveTo>
                  <a:cubicBezTo>
                    <a:pt x="-5990" y="90342"/>
                    <a:pt x="1568" y="34688"/>
                    <a:pt x="1568" y="16816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905000" y="1387367"/>
              <a:ext cx="672662" cy="1030529"/>
            </a:xfrm>
            <a:custGeom>
              <a:avLst/>
              <a:gdLst>
                <a:gd name="connsiteX0" fmla="*/ 0 w 672662"/>
                <a:gd name="connsiteY0" fmla="*/ 52551 h 1030529"/>
                <a:gd name="connsiteX1" fmla="*/ 42041 w 672662"/>
                <a:gd name="connsiteY1" fmla="*/ 31531 h 1030529"/>
                <a:gd name="connsiteX2" fmla="*/ 73572 w 672662"/>
                <a:gd name="connsiteY2" fmla="*/ 10510 h 1030529"/>
                <a:gd name="connsiteX3" fmla="*/ 105103 w 672662"/>
                <a:gd name="connsiteY3" fmla="*/ 0 h 1030529"/>
                <a:gd name="connsiteX4" fmla="*/ 336331 w 672662"/>
                <a:gd name="connsiteY4" fmla="*/ 10510 h 1030529"/>
                <a:gd name="connsiteX5" fmla="*/ 430924 w 672662"/>
                <a:gd name="connsiteY5" fmla="*/ 52551 h 1030529"/>
                <a:gd name="connsiteX6" fmla="*/ 462455 w 672662"/>
                <a:gd name="connsiteY6" fmla="*/ 84082 h 1030529"/>
                <a:gd name="connsiteX7" fmla="*/ 504497 w 672662"/>
                <a:gd name="connsiteY7" fmla="*/ 157655 h 1030529"/>
                <a:gd name="connsiteX8" fmla="*/ 525517 w 672662"/>
                <a:gd name="connsiteY8" fmla="*/ 220717 h 1030529"/>
                <a:gd name="connsiteX9" fmla="*/ 536028 w 672662"/>
                <a:gd name="connsiteY9" fmla="*/ 252248 h 1030529"/>
                <a:gd name="connsiteX10" fmla="*/ 557048 w 672662"/>
                <a:gd name="connsiteY10" fmla="*/ 430924 h 1030529"/>
                <a:gd name="connsiteX11" fmla="*/ 578069 w 672662"/>
                <a:gd name="connsiteY11" fmla="*/ 493986 h 1030529"/>
                <a:gd name="connsiteX12" fmla="*/ 609600 w 672662"/>
                <a:gd name="connsiteY12" fmla="*/ 515006 h 1030529"/>
                <a:gd name="connsiteX13" fmla="*/ 651641 w 672662"/>
                <a:gd name="connsiteY13" fmla="*/ 578068 h 1030529"/>
                <a:gd name="connsiteX14" fmla="*/ 672662 w 672662"/>
                <a:gd name="connsiteY14" fmla="*/ 641131 h 1030529"/>
                <a:gd name="connsiteX15" fmla="*/ 662152 w 672662"/>
                <a:gd name="connsiteY15" fmla="*/ 735724 h 1030529"/>
                <a:gd name="connsiteX16" fmla="*/ 620110 w 672662"/>
                <a:gd name="connsiteY16" fmla="*/ 798786 h 1030529"/>
                <a:gd name="connsiteX17" fmla="*/ 567559 w 672662"/>
                <a:gd name="connsiteY17" fmla="*/ 861848 h 1030529"/>
                <a:gd name="connsiteX18" fmla="*/ 504497 w 672662"/>
                <a:gd name="connsiteY18" fmla="*/ 903889 h 1030529"/>
                <a:gd name="connsiteX19" fmla="*/ 441434 w 672662"/>
                <a:gd name="connsiteY19" fmla="*/ 945931 h 1030529"/>
                <a:gd name="connsiteX20" fmla="*/ 409903 w 672662"/>
                <a:gd name="connsiteY20" fmla="*/ 966951 h 1030529"/>
                <a:gd name="connsiteX21" fmla="*/ 367862 w 672662"/>
                <a:gd name="connsiteY21" fmla="*/ 987972 h 1030529"/>
                <a:gd name="connsiteX22" fmla="*/ 304800 w 672662"/>
                <a:gd name="connsiteY22" fmla="*/ 1008993 h 1030529"/>
                <a:gd name="connsiteX23" fmla="*/ 199697 w 672662"/>
                <a:gd name="connsiteY23" fmla="*/ 1030013 h 1030529"/>
                <a:gd name="connsiteX24" fmla="*/ 168166 w 672662"/>
                <a:gd name="connsiteY24" fmla="*/ 1030013 h 103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72662" h="1030529">
                  <a:moveTo>
                    <a:pt x="0" y="52551"/>
                  </a:moveTo>
                  <a:cubicBezTo>
                    <a:pt x="14014" y="45544"/>
                    <a:pt x="28438" y="39304"/>
                    <a:pt x="42041" y="31531"/>
                  </a:cubicBezTo>
                  <a:cubicBezTo>
                    <a:pt x="53009" y="25264"/>
                    <a:pt x="62274" y="16159"/>
                    <a:pt x="73572" y="10510"/>
                  </a:cubicBezTo>
                  <a:cubicBezTo>
                    <a:pt x="83481" y="5555"/>
                    <a:pt x="94593" y="3503"/>
                    <a:pt x="105103" y="0"/>
                  </a:cubicBezTo>
                  <a:cubicBezTo>
                    <a:pt x="182179" y="3503"/>
                    <a:pt x="259615" y="2290"/>
                    <a:pt x="336331" y="10510"/>
                  </a:cubicBezTo>
                  <a:cubicBezTo>
                    <a:pt x="367883" y="13891"/>
                    <a:pt x="405751" y="31574"/>
                    <a:pt x="430924" y="52551"/>
                  </a:cubicBezTo>
                  <a:cubicBezTo>
                    <a:pt x="442343" y="62067"/>
                    <a:pt x="452939" y="72663"/>
                    <a:pt x="462455" y="84082"/>
                  </a:cubicBezTo>
                  <a:cubicBezTo>
                    <a:pt x="477041" y="101585"/>
                    <a:pt x="496589" y="137885"/>
                    <a:pt x="504497" y="157655"/>
                  </a:cubicBezTo>
                  <a:cubicBezTo>
                    <a:pt x="512726" y="178228"/>
                    <a:pt x="518510" y="199696"/>
                    <a:pt x="525517" y="220717"/>
                  </a:cubicBezTo>
                  <a:lnTo>
                    <a:pt x="536028" y="252248"/>
                  </a:lnTo>
                  <a:cubicBezTo>
                    <a:pt x="538643" y="278398"/>
                    <a:pt x="548848" y="395392"/>
                    <a:pt x="557048" y="430924"/>
                  </a:cubicBezTo>
                  <a:cubicBezTo>
                    <a:pt x="562030" y="452514"/>
                    <a:pt x="559632" y="481695"/>
                    <a:pt x="578069" y="493986"/>
                  </a:cubicBezTo>
                  <a:lnTo>
                    <a:pt x="609600" y="515006"/>
                  </a:lnTo>
                  <a:cubicBezTo>
                    <a:pt x="644370" y="619318"/>
                    <a:pt x="586034" y="459976"/>
                    <a:pt x="651641" y="578068"/>
                  </a:cubicBezTo>
                  <a:cubicBezTo>
                    <a:pt x="662402" y="597438"/>
                    <a:pt x="672662" y="641131"/>
                    <a:pt x="672662" y="641131"/>
                  </a:cubicBezTo>
                  <a:cubicBezTo>
                    <a:pt x="669159" y="672662"/>
                    <a:pt x="672184" y="705627"/>
                    <a:pt x="662152" y="735724"/>
                  </a:cubicBezTo>
                  <a:cubicBezTo>
                    <a:pt x="654163" y="759691"/>
                    <a:pt x="634124" y="777765"/>
                    <a:pt x="620110" y="798786"/>
                  </a:cubicBezTo>
                  <a:cubicBezTo>
                    <a:pt x="601424" y="826815"/>
                    <a:pt x="595574" y="840059"/>
                    <a:pt x="567559" y="861848"/>
                  </a:cubicBezTo>
                  <a:cubicBezTo>
                    <a:pt x="547617" y="877358"/>
                    <a:pt x="525518" y="889875"/>
                    <a:pt x="504497" y="903889"/>
                  </a:cubicBezTo>
                  <a:lnTo>
                    <a:pt x="441434" y="945931"/>
                  </a:lnTo>
                  <a:cubicBezTo>
                    <a:pt x="430924" y="952938"/>
                    <a:pt x="421201" y="961302"/>
                    <a:pt x="409903" y="966951"/>
                  </a:cubicBezTo>
                  <a:cubicBezTo>
                    <a:pt x="395889" y="973958"/>
                    <a:pt x="382409" y="982153"/>
                    <a:pt x="367862" y="987972"/>
                  </a:cubicBezTo>
                  <a:cubicBezTo>
                    <a:pt x="347289" y="996201"/>
                    <a:pt x="326296" y="1003619"/>
                    <a:pt x="304800" y="1008993"/>
                  </a:cubicBezTo>
                  <a:cubicBezTo>
                    <a:pt x="263046" y="1019431"/>
                    <a:pt x="246084" y="1024859"/>
                    <a:pt x="199697" y="1030013"/>
                  </a:cubicBezTo>
                  <a:cubicBezTo>
                    <a:pt x="189251" y="1031174"/>
                    <a:pt x="178676" y="1030013"/>
                    <a:pt x="168166" y="10300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1610711" y="1460938"/>
              <a:ext cx="273269" cy="840828"/>
            </a:xfrm>
            <a:custGeom>
              <a:avLst/>
              <a:gdLst>
                <a:gd name="connsiteX0" fmla="*/ 273269 w 273269"/>
                <a:gd name="connsiteY0" fmla="*/ 0 h 840828"/>
                <a:gd name="connsiteX1" fmla="*/ 241738 w 273269"/>
                <a:gd name="connsiteY1" fmla="*/ 42041 h 840828"/>
                <a:gd name="connsiteX2" fmla="*/ 231228 w 273269"/>
                <a:gd name="connsiteY2" fmla="*/ 73572 h 840828"/>
                <a:gd name="connsiteX3" fmla="*/ 210207 w 273269"/>
                <a:gd name="connsiteY3" fmla="*/ 105103 h 840828"/>
                <a:gd name="connsiteX4" fmla="*/ 199697 w 273269"/>
                <a:gd name="connsiteY4" fmla="*/ 136634 h 840828"/>
                <a:gd name="connsiteX5" fmla="*/ 178676 w 273269"/>
                <a:gd name="connsiteY5" fmla="*/ 168165 h 840828"/>
                <a:gd name="connsiteX6" fmla="*/ 157656 w 273269"/>
                <a:gd name="connsiteY6" fmla="*/ 231228 h 840828"/>
                <a:gd name="connsiteX7" fmla="*/ 147145 w 273269"/>
                <a:gd name="connsiteY7" fmla="*/ 262759 h 840828"/>
                <a:gd name="connsiteX8" fmla="*/ 105104 w 273269"/>
                <a:gd name="connsiteY8" fmla="*/ 315310 h 840828"/>
                <a:gd name="connsiteX9" fmla="*/ 73573 w 273269"/>
                <a:gd name="connsiteY9" fmla="*/ 304800 h 840828"/>
                <a:gd name="connsiteX10" fmla="*/ 10511 w 273269"/>
                <a:gd name="connsiteY10" fmla="*/ 336331 h 840828"/>
                <a:gd name="connsiteX11" fmla="*/ 0 w 273269"/>
                <a:gd name="connsiteY11" fmla="*/ 367862 h 840828"/>
                <a:gd name="connsiteX12" fmla="*/ 21021 w 273269"/>
                <a:gd name="connsiteY12" fmla="*/ 483476 h 840828"/>
                <a:gd name="connsiteX13" fmla="*/ 52552 w 273269"/>
                <a:gd name="connsiteY13" fmla="*/ 515007 h 840828"/>
                <a:gd name="connsiteX14" fmla="*/ 84083 w 273269"/>
                <a:gd name="connsiteY14" fmla="*/ 536028 h 840828"/>
                <a:gd name="connsiteX15" fmla="*/ 94593 w 273269"/>
                <a:gd name="connsiteY15" fmla="*/ 567559 h 840828"/>
                <a:gd name="connsiteX16" fmla="*/ 84083 w 273269"/>
                <a:gd name="connsiteY16" fmla="*/ 704193 h 840828"/>
                <a:gd name="connsiteX17" fmla="*/ 73573 w 273269"/>
                <a:gd name="connsiteY17" fmla="*/ 767255 h 840828"/>
                <a:gd name="connsiteX18" fmla="*/ 63062 w 273269"/>
                <a:gd name="connsiteY18" fmla="*/ 798786 h 840828"/>
                <a:gd name="connsiteX19" fmla="*/ 63062 w 273269"/>
                <a:gd name="connsiteY19" fmla="*/ 840828 h 84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3269" h="840828">
                  <a:moveTo>
                    <a:pt x="273269" y="0"/>
                  </a:moveTo>
                  <a:cubicBezTo>
                    <a:pt x="262759" y="14014"/>
                    <a:pt x="250429" y="26832"/>
                    <a:pt x="241738" y="42041"/>
                  </a:cubicBezTo>
                  <a:cubicBezTo>
                    <a:pt x="236241" y="51660"/>
                    <a:pt x="236183" y="63663"/>
                    <a:pt x="231228" y="73572"/>
                  </a:cubicBezTo>
                  <a:cubicBezTo>
                    <a:pt x="225579" y="84870"/>
                    <a:pt x="217214" y="94593"/>
                    <a:pt x="210207" y="105103"/>
                  </a:cubicBezTo>
                  <a:cubicBezTo>
                    <a:pt x="206704" y="115613"/>
                    <a:pt x="204652" y="126725"/>
                    <a:pt x="199697" y="136634"/>
                  </a:cubicBezTo>
                  <a:cubicBezTo>
                    <a:pt x="194048" y="147932"/>
                    <a:pt x="183806" y="156622"/>
                    <a:pt x="178676" y="168165"/>
                  </a:cubicBezTo>
                  <a:cubicBezTo>
                    <a:pt x="169677" y="188413"/>
                    <a:pt x="164663" y="210207"/>
                    <a:pt x="157656" y="231228"/>
                  </a:cubicBezTo>
                  <a:lnTo>
                    <a:pt x="147145" y="262759"/>
                  </a:lnTo>
                  <a:cubicBezTo>
                    <a:pt x="132576" y="364744"/>
                    <a:pt x="158406" y="341961"/>
                    <a:pt x="105104" y="315310"/>
                  </a:cubicBezTo>
                  <a:cubicBezTo>
                    <a:pt x="95195" y="310355"/>
                    <a:pt x="84083" y="308303"/>
                    <a:pt x="73573" y="304800"/>
                  </a:cubicBezTo>
                  <a:cubicBezTo>
                    <a:pt x="52800" y="311724"/>
                    <a:pt x="25330" y="317808"/>
                    <a:pt x="10511" y="336331"/>
                  </a:cubicBezTo>
                  <a:cubicBezTo>
                    <a:pt x="3590" y="344982"/>
                    <a:pt x="3504" y="357352"/>
                    <a:pt x="0" y="367862"/>
                  </a:cubicBezTo>
                  <a:cubicBezTo>
                    <a:pt x="445" y="371422"/>
                    <a:pt x="6066" y="461044"/>
                    <a:pt x="21021" y="483476"/>
                  </a:cubicBezTo>
                  <a:cubicBezTo>
                    <a:pt x="29266" y="495844"/>
                    <a:pt x="41133" y="505491"/>
                    <a:pt x="52552" y="515007"/>
                  </a:cubicBezTo>
                  <a:cubicBezTo>
                    <a:pt x="62256" y="523094"/>
                    <a:pt x="73573" y="529021"/>
                    <a:pt x="84083" y="536028"/>
                  </a:cubicBezTo>
                  <a:cubicBezTo>
                    <a:pt x="87586" y="546538"/>
                    <a:pt x="94593" y="556480"/>
                    <a:pt x="94593" y="567559"/>
                  </a:cubicBezTo>
                  <a:cubicBezTo>
                    <a:pt x="94593" y="613238"/>
                    <a:pt x="88865" y="658765"/>
                    <a:pt x="84083" y="704193"/>
                  </a:cubicBezTo>
                  <a:cubicBezTo>
                    <a:pt x="81852" y="725387"/>
                    <a:pt x="78196" y="746452"/>
                    <a:pt x="73573" y="767255"/>
                  </a:cubicBezTo>
                  <a:cubicBezTo>
                    <a:pt x="71170" y="778070"/>
                    <a:pt x="64629" y="787818"/>
                    <a:pt x="63062" y="798786"/>
                  </a:cubicBezTo>
                  <a:cubicBezTo>
                    <a:pt x="61080" y="812659"/>
                    <a:pt x="63062" y="826814"/>
                    <a:pt x="63062" y="8408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896008" y="2574630"/>
              <a:ext cx="388883" cy="1082970"/>
            </a:xfrm>
            <a:custGeom>
              <a:avLst/>
              <a:gdLst>
                <a:gd name="connsiteX0" fmla="*/ 388883 w 388883"/>
                <a:gd name="connsiteY0" fmla="*/ 52956 h 1082970"/>
                <a:gd name="connsiteX1" fmla="*/ 346841 w 388883"/>
                <a:gd name="connsiteY1" fmla="*/ 21425 h 1082970"/>
                <a:gd name="connsiteX2" fmla="*/ 315310 w 388883"/>
                <a:gd name="connsiteY2" fmla="*/ 404 h 1082970"/>
                <a:gd name="connsiteX3" fmla="*/ 241738 w 388883"/>
                <a:gd name="connsiteY3" fmla="*/ 10915 h 1082970"/>
                <a:gd name="connsiteX4" fmla="*/ 189186 w 388883"/>
                <a:gd name="connsiteY4" fmla="*/ 73977 h 1082970"/>
                <a:gd name="connsiteX5" fmla="*/ 178676 w 388883"/>
                <a:gd name="connsiteY5" fmla="*/ 105508 h 1082970"/>
                <a:gd name="connsiteX6" fmla="*/ 115614 w 388883"/>
                <a:gd name="connsiteY6" fmla="*/ 52956 h 1082970"/>
                <a:gd name="connsiteX7" fmla="*/ 52552 w 388883"/>
                <a:gd name="connsiteY7" fmla="*/ 94998 h 1082970"/>
                <a:gd name="connsiteX8" fmla="*/ 0 w 388883"/>
                <a:gd name="connsiteY8" fmla="*/ 189591 h 1082970"/>
                <a:gd name="connsiteX9" fmla="*/ 21021 w 388883"/>
                <a:gd name="connsiteY9" fmla="*/ 305204 h 1082970"/>
                <a:gd name="connsiteX10" fmla="*/ 52552 w 388883"/>
                <a:gd name="connsiteY10" fmla="*/ 399798 h 1082970"/>
                <a:gd name="connsiteX11" fmla="*/ 73572 w 388883"/>
                <a:gd name="connsiteY11" fmla="*/ 473370 h 1082970"/>
                <a:gd name="connsiteX12" fmla="*/ 84083 w 388883"/>
                <a:gd name="connsiteY12" fmla="*/ 546942 h 1082970"/>
                <a:gd name="connsiteX13" fmla="*/ 84083 w 388883"/>
                <a:gd name="connsiteY13" fmla="*/ 1082970 h 1082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8883" h="1082970">
                  <a:moveTo>
                    <a:pt x="388883" y="52956"/>
                  </a:moveTo>
                  <a:cubicBezTo>
                    <a:pt x="374869" y="42446"/>
                    <a:pt x="361096" y="31607"/>
                    <a:pt x="346841" y="21425"/>
                  </a:cubicBezTo>
                  <a:cubicBezTo>
                    <a:pt x="336562" y="14083"/>
                    <a:pt x="327879" y="1661"/>
                    <a:pt x="315310" y="404"/>
                  </a:cubicBezTo>
                  <a:cubicBezTo>
                    <a:pt x="290660" y="-2061"/>
                    <a:pt x="266262" y="7411"/>
                    <a:pt x="241738" y="10915"/>
                  </a:cubicBezTo>
                  <a:cubicBezTo>
                    <a:pt x="218494" y="34159"/>
                    <a:pt x="203818" y="44712"/>
                    <a:pt x="189186" y="73977"/>
                  </a:cubicBezTo>
                  <a:cubicBezTo>
                    <a:pt x="184231" y="83886"/>
                    <a:pt x="182179" y="94998"/>
                    <a:pt x="178676" y="105508"/>
                  </a:cubicBezTo>
                  <a:cubicBezTo>
                    <a:pt x="175781" y="102613"/>
                    <a:pt x="127586" y="50296"/>
                    <a:pt x="115614" y="52956"/>
                  </a:cubicBezTo>
                  <a:cubicBezTo>
                    <a:pt x="90952" y="58437"/>
                    <a:pt x="52552" y="94998"/>
                    <a:pt x="52552" y="94998"/>
                  </a:cubicBezTo>
                  <a:cubicBezTo>
                    <a:pt x="4365" y="167278"/>
                    <a:pt x="18499" y="134093"/>
                    <a:pt x="0" y="189591"/>
                  </a:cubicBezTo>
                  <a:cubicBezTo>
                    <a:pt x="7404" y="241422"/>
                    <a:pt x="7503" y="260145"/>
                    <a:pt x="21021" y="305204"/>
                  </a:cubicBezTo>
                  <a:cubicBezTo>
                    <a:pt x="21050" y="305301"/>
                    <a:pt x="47281" y="383984"/>
                    <a:pt x="52552" y="399798"/>
                  </a:cubicBezTo>
                  <a:cubicBezTo>
                    <a:pt x="61557" y="426811"/>
                    <a:pt x="68293" y="444339"/>
                    <a:pt x="73572" y="473370"/>
                  </a:cubicBezTo>
                  <a:cubicBezTo>
                    <a:pt x="78004" y="497743"/>
                    <a:pt x="83656" y="522173"/>
                    <a:pt x="84083" y="546942"/>
                  </a:cubicBezTo>
                  <a:cubicBezTo>
                    <a:pt x="87163" y="725591"/>
                    <a:pt x="84083" y="904294"/>
                    <a:pt x="84083" y="10829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253214" y="2690648"/>
              <a:ext cx="840972" cy="851338"/>
            </a:xfrm>
            <a:custGeom>
              <a:avLst/>
              <a:gdLst>
                <a:gd name="connsiteX0" fmla="*/ 10655 w 840972"/>
                <a:gd name="connsiteY0" fmla="*/ 0 h 851338"/>
                <a:gd name="connsiteX1" fmla="*/ 10655 w 840972"/>
                <a:gd name="connsiteY1" fmla="*/ 84083 h 851338"/>
                <a:gd name="connsiteX2" fmla="*/ 21165 w 840972"/>
                <a:gd name="connsiteY2" fmla="*/ 178676 h 851338"/>
                <a:gd name="connsiteX3" fmla="*/ 42186 w 840972"/>
                <a:gd name="connsiteY3" fmla="*/ 252249 h 851338"/>
                <a:gd name="connsiteX4" fmla="*/ 73717 w 840972"/>
                <a:gd name="connsiteY4" fmla="*/ 357352 h 851338"/>
                <a:gd name="connsiteX5" fmla="*/ 105248 w 840972"/>
                <a:gd name="connsiteY5" fmla="*/ 388883 h 851338"/>
                <a:gd name="connsiteX6" fmla="*/ 126269 w 840972"/>
                <a:gd name="connsiteY6" fmla="*/ 420414 h 851338"/>
                <a:gd name="connsiteX7" fmla="*/ 157800 w 840972"/>
                <a:gd name="connsiteY7" fmla="*/ 441435 h 851338"/>
                <a:gd name="connsiteX8" fmla="*/ 220862 w 840972"/>
                <a:gd name="connsiteY8" fmla="*/ 504497 h 851338"/>
                <a:gd name="connsiteX9" fmla="*/ 252393 w 840972"/>
                <a:gd name="connsiteY9" fmla="*/ 525518 h 851338"/>
                <a:gd name="connsiteX10" fmla="*/ 357496 w 840972"/>
                <a:gd name="connsiteY10" fmla="*/ 609600 h 851338"/>
                <a:gd name="connsiteX11" fmla="*/ 431069 w 840972"/>
                <a:gd name="connsiteY11" fmla="*/ 662152 h 851338"/>
                <a:gd name="connsiteX12" fmla="*/ 494131 w 840972"/>
                <a:gd name="connsiteY12" fmla="*/ 714704 h 851338"/>
                <a:gd name="connsiteX13" fmla="*/ 567703 w 840972"/>
                <a:gd name="connsiteY13" fmla="*/ 746235 h 851338"/>
                <a:gd name="connsiteX14" fmla="*/ 662296 w 840972"/>
                <a:gd name="connsiteY14" fmla="*/ 798786 h 851338"/>
                <a:gd name="connsiteX15" fmla="*/ 756889 w 840972"/>
                <a:gd name="connsiteY15" fmla="*/ 840828 h 851338"/>
                <a:gd name="connsiteX16" fmla="*/ 788420 w 840972"/>
                <a:gd name="connsiteY16" fmla="*/ 851338 h 851338"/>
                <a:gd name="connsiteX17" fmla="*/ 840972 w 840972"/>
                <a:gd name="connsiteY17" fmla="*/ 851338 h 8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0972" h="851338">
                  <a:moveTo>
                    <a:pt x="10655" y="0"/>
                  </a:moveTo>
                  <a:cubicBezTo>
                    <a:pt x="-6695" y="69403"/>
                    <a:pt x="-22" y="14681"/>
                    <a:pt x="10655" y="84083"/>
                  </a:cubicBezTo>
                  <a:cubicBezTo>
                    <a:pt x="15479" y="115439"/>
                    <a:pt x="16341" y="147320"/>
                    <a:pt x="21165" y="178676"/>
                  </a:cubicBezTo>
                  <a:cubicBezTo>
                    <a:pt x="26640" y="214265"/>
                    <a:pt x="33031" y="220206"/>
                    <a:pt x="42186" y="252249"/>
                  </a:cubicBezTo>
                  <a:cubicBezTo>
                    <a:pt x="47902" y="272256"/>
                    <a:pt x="63725" y="347360"/>
                    <a:pt x="73717" y="357352"/>
                  </a:cubicBezTo>
                  <a:cubicBezTo>
                    <a:pt x="84227" y="367862"/>
                    <a:pt x="95732" y="377464"/>
                    <a:pt x="105248" y="388883"/>
                  </a:cubicBezTo>
                  <a:cubicBezTo>
                    <a:pt x="113335" y="398587"/>
                    <a:pt x="117337" y="411482"/>
                    <a:pt x="126269" y="420414"/>
                  </a:cubicBezTo>
                  <a:cubicBezTo>
                    <a:pt x="135201" y="429346"/>
                    <a:pt x="148359" y="433043"/>
                    <a:pt x="157800" y="441435"/>
                  </a:cubicBezTo>
                  <a:cubicBezTo>
                    <a:pt x="180019" y="461185"/>
                    <a:pt x="196127" y="488007"/>
                    <a:pt x="220862" y="504497"/>
                  </a:cubicBezTo>
                  <a:cubicBezTo>
                    <a:pt x="231372" y="511504"/>
                    <a:pt x="242952" y="517126"/>
                    <a:pt x="252393" y="525518"/>
                  </a:cubicBezTo>
                  <a:cubicBezTo>
                    <a:pt x="347715" y="610249"/>
                    <a:pt x="277702" y="569704"/>
                    <a:pt x="357496" y="609600"/>
                  </a:cubicBezTo>
                  <a:cubicBezTo>
                    <a:pt x="439477" y="691581"/>
                    <a:pt x="334231" y="592982"/>
                    <a:pt x="431069" y="662152"/>
                  </a:cubicBezTo>
                  <a:cubicBezTo>
                    <a:pt x="485305" y="700892"/>
                    <a:pt x="438528" y="686902"/>
                    <a:pt x="494131" y="714704"/>
                  </a:cubicBezTo>
                  <a:cubicBezTo>
                    <a:pt x="581124" y="758201"/>
                    <a:pt x="458338" y="680616"/>
                    <a:pt x="567703" y="746235"/>
                  </a:cubicBezTo>
                  <a:cubicBezTo>
                    <a:pt x="658050" y="800444"/>
                    <a:pt x="598875" y="777646"/>
                    <a:pt x="662296" y="798786"/>
                  </a:cubicBezTo>
                  <a:cubicBezTo>
                    <a:pt x="712263" y="832098"/>
                    <a:pt x="681845" y="815813"/>
                    <a:pt x="756889" y="840828"/>
                  </a:cubicBezTo>
                  <a:lnTo>
                    <a:pt x="788420" y="851338"/>
                  </a:lnTo>
                  <a:cubicBezTo>
                    <a:pt x="827384" y="838351"/>
                    <a:pt x="810043" y="835873"/>
                    <a:pt x="840972" y="85133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1976021" y="3274572"/>
              <a:ext cx="99450" cy="57508"/>
            </a:xfrm>
            <a:custGeom>
              <a:avLst/>
              <a:gdLst>
                <a:gd name="connsiteX0" fmla="*/ 4857 w 99450"/>
                <a:gd name="connsiteY0" fmla="*/ 4909 h 57508"/>
                <a:gd name="connsiteX1" fmla="*/ 15368 w 99450"/>
                <a:gd name="connsiteY1" fmla="*/ 46951 h 57508"/>
                <a:gd name="connsiteX2" fmla="*/ 99450 w 99450"/>
                <a:gd name="connsiteY2" fmla="*/ 46951 h 57508"/>
                <a:gd name="connsiteX3" fmla="*/ 88940 w 99450"/>
                <a:gd name="connsiteY3" fmla="*/ 15420 h 57508"/>
                <a:gd name="connsiteX4" fmla="*/ 4857 w 99450"/>
                <a:gd name="connsiteY4" fmla="*/ 4909 h 5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0" h="57508">
                  <a:moveTo>
                    <a:pt x="4857" y="4909"/>
                  </a:moveTo>
                  <a:cubicBezTo>
                    <a:pt x="-7405" y="10164"/>
                    <a:pt x="6344" y="35671"/>
                    <a:pt x="15368" y="46951"/>
                  </a:cubicBezTo>
                  <a:cubicBezTo>
                    <a:pt x="33199" y="69239"/>
                    <a:pt x="85452" y="49750"/>
                    <a:pt x="99450" y="46951"/>
                  </a:cubicBezTo>
                  <a:cubicBezTo>
                    <a:pt x="95947" y="36441"/>
                    <a:pt x="96774" y="23254"/>
                    <a:pt x="88940" y="15420"/>
                  </a:cubicBezTo>
                  <a:cubicBezTo>
                    <a:pt x="67293" y="-6227"/>
                    <a:pt x="17119" y="-346"/>
                    <a:pt x="4857" y="4909"/>
                  </a:cubicBezTo>
                  <a:close/>
                </a:path>
              </a:pathLst>
            </a:custGeom>
            <a:solidFill>
              <a:srgbClr val="FFD5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584260" y="3098277"/>
              <a:ext cx="327393" cy="274519"/>
            </a:xfrm>
            <a:custGeom>
              <a:avLst/>
              <a:gdLst>
                <a:gd name="connsiteX0" fmla="*/ 32859 w 327393"/>
                <a:gd name="connsiteY0" fmla="*/ 43292 h 274519"/>
                <a:gd name="connsiteX1" fmla="*/ 74900 w 327393"/>
                <a:gd name="connsiteY1" fmla="*/ 95843 h 274519"/>
                <a:gd name="connsiteX2" fmla="*/ 106431 w 327393"/>
                <a:gd name="connsiteY2" fmla="*/ 64312 h 274519"/>
                <a:gd name="connsiteX3" fmla="*/ 95921 w 327393"/>
                <a:gd name="connsiteY3" fmla="*/ 11761 h 274519"/>
                <a:gd name="connsiteX4" fmla="*/ 64390 w 327393"/>
                <a:gd name="connsiteY4" fmla="*/ 32781 h 274519"/>
                <a:gd name="connsiteX5" fmla="*/ 106431 w 327393"/>
                <a:gd name="connsiteY5" fmla="*/ 95843 h 274519"/>
                <a:gd name="connsiteX6" fmla="*/ 169493 w 327393"/>
                <a:gd name="connsiteY6" fmla="*/ 85333 h 274519"/>
                <a:gd name="connsiteX7" fmla="*/ 232555 w 327393"/>
                <a:gd name="connsiteY7" fmla="*/ 32781 h 274519"/>
                <a:gd name="connsiteX8" fmla="*/ 243066 w 327393"/>
                <a:gd name="connsiteY8" fmla="*/ 1250 h 274519"/>
                <a:gd name="connsiteX9" fmla="*/ 180004 w 327393"/>
                <a:gd name="connsiteY9" fmla="*/ 32781 h 274519"/>
                <a:gd name="connsiteX10" fmla="*/ 148473 w 327393"/>
                <a:gd name="connsiteY10" fmla="*/ 95843 h 274519"/>
                <a:gd name="connsiteX11" fmla="*/ 158983 w 327393"/>
                <a:gd name="connsiteY11" fmla="*/ 137885 h 274519"/>
                <a:gd name="connsiteX12" fmla="*/ 211535 w 327393"/>
                <a:gd name="connsiteY12" fmla="*/ 127374 h 274519"/>
                <a:gd name="connsiteX13" fmla="*/ 243066 w 327393"/>
                <a:gd name="connsiteY13" fmla="*/ 85333 h 274519"/>
                <a:gd name="connsiteX14" fmla="*/ 201024 w 327393"/>
                <a:gd name="connsiteY14" fmla="*/ 95843 h 274519"/>
                <a:gd name="connsiteX15" fmla="*/ 169493 w 327393"/>
                <a:gd name="connsiteY15" fmla="*/ 158905 h 274519"/>
                <a:gd name="connsiteX16" fmla="*/ 180004 w 327393"/>
                <a:gd name="connsiteY16" fmla="*/ 190436 h 274519"/>
                <a:gd name="connsiteX17" fmla="*/ 201024 w 327393"/>
                <a:gd name="connsiteY17" fmla="*/ 158905 h 274519"/>
                <a:gd name="connsiteX18" fmla="*/ 180004 w 327393"/>
                <a:gd name="connsiteY18" fmla="*/ 127374 h 274519"/>
                <a:gd name="connsiteX19" fmla="*/ 53880 w 327393"/>
                <a:gd name="connsiteY19" fmla="*/ 137885 h 274519"/>
                <a:gd name="connsiteX20" fmla="*/ 137962 w 327393"/>
                <a:gd name="connsiteY20" fmla="*/ 169416 h 274519"/>
                <a:gd name="connsiteX21" fmla="*/ 116942 w 327393"/>
                <a:gd name="connsiteY21" fmla="*/ 127374 h 274519"/>
                <a:gd name="connsiteX22" fmla="*/ 32859 w 327393"/>
                <a:gd name="connsiteY22" fmla="*/ 137885 h 274519"/>
                <a:gd name="connsiteX23" fmla="*/ 22349 w 327393"/>
                <a:gd name="connsiteY23" fmla="*/ 169416 h 274519"/>
                <a:gd name="connsiteX24" fmla="*/ 64390 w 327393"/>
                <a:gd name="connsiteY24" fmla="*/ 158905 h 274519"/>
                <a:gd name="connsiteX25" fmla="*/ 64390 w 327393"/>
                <a:gd name="connsiteY25" fmla="*/ 95843 h 274519"/>
                <a:gd name="connsiteX26" fmla="*/ 22349 w 327393"/>
                <a:gd name="connsiteY26" fmla="*/ 106354 h 274519"/>
                <a:gd name="connsiteX27" fmla="*/ 11838 w 327393"/>
                <a:gd name="connsiteY27" fmla="*/ 190436 h 274519"/>
                <a:gd name="connsiteX28" fmla="*/ 43369 w 327393"/>
                <a:gd name="connsiteY28" fmla="*/ 211457 h 274519"/>
                <a:gd name="connsiteX29" fmla="*/ 137962 w 327393"/>
                <a:gd name="connsiteY29" fmla="*/ 190436 h 274519"/>
                <a:gd name="connsiteX30" fmla="*/ 169493 w 327393"/>
                <a:gd name="connsiteY30" fmla="*/ 169416 h 274519"/>
                <a:gd name="connsiteX31" fmla="*/ 274597 w 327393"/>
                <a:gd name="connsiteY31" fmla="*/ 158905 h 274519"/>
                <a:gd name="connsiteX32" fmla="*/ 327149 w 327393"/>
                <a:gd name="connsiteY32" fmla="*/ 106354 h 274519"/>
                <a:gd name="connsiteX33" fmla="*/ 316638 w 327393"/>
                <a:gd name="connsiteY33" fmla="*/ 74823 h 274519"/>
                <a:gd name="connsiteX34" fmla="*/ 253576 w 327393"/>
                <a:gd name="connsiteY34" fmla="*/ 127374 h 274519"/>
                <a:gd name="connsiteX35" fmla="*/ 243066 w 327393"/>
                <a:gd name="connsiteY35" fmla="*/ 169416 h 274519"/>
                <a:gd name="connsiteX36" fmla="*/ 232555 w 327393"/>
                <a:gd name="connsiteY36" fmla="*/ 200947 h 274519"/>
                <a:gd name="connsiteX37" fmla="*/ 243066 w 327393"/>
                <a:gd name="connsiteY37" fmla="*/ 232478 h 274519"/>
                <a:gd name="connsiteX38" fmla="*/ 253576 w 327393"/>
                <a:gd name="connsiteY38" fmla="*/ 200947 h 274519"/>
                <a:gd name="connsiteX39" fmla="*/ 190514 w 327393"/>
                <a:gd name="connsiteY39" fmla="*/ 211457 h 274519"/>
                <a:gd name="connsiteX40" fmla="*/ 158983 w 327393"/>
                <a:gd name="connsiteY40" fmla="*/ 232478 h 274519"/>
                <a:gd name="connsiteX41" fmla="*/ 158983 w 327393"/>
                <a:gd name="connsiteY41" fmla="*/ 274519 h 2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27393" h="274519">
                  <a:moveTo>
                    <a:pt x="32859" y="43292"/>
                  </a:moveTo>
                  <a:cubicBezTo>
                    <a:pt x="36983" y="59787"/>
                    <a:pt x="36624" y="108602"/>
                    <a:pt x="74900" y="95843"/>
                  </a:cubicBezTo>
                  <a:cubicBezTo>
                    <a:pt x="89001" y="91143"/>
                    <a:pt x="95921" y="74822"/>
                    <a:pt x="106431" y="64312"/>
                  </a:cubicBezTo>
                  <a:cubicBezTo>
                    <a:pt x="102928" y="46795"/>
                    <a:pt x="110212" y="22479"/>
                    <a:pt x="95921" y="11761"/>
                  </a:cubicBezTo>
                  <a:cubicBezTo>
                    <a:pt x="85816" y="4182"/>
                    <a:pt x="67860" y="20635"/>
                    <a:pt x="64390" y="32781"/>
                  </a:cubicBezTo>
                  <a:cubicBezTo>
                    <a:pt x="48949" y="86823"/>
                    <a:pt x="75394" y="85498"/>
                    <a:pt x="106431" y="95843"/>
                  </a:cubicBezTo>
                  <a:cubicBezTo>
                    <a:pt x="127452" y="92340"/>
                    <a:pt x="149276" y="92072"/>
                    <a:pt x="169493" y="85333"/>
                  </a:cubicBezTo>
                  <a:cubicBezTo>
                    <a:pt x="191442" y="78017"/>
                    <a:pt x="217920" y="47416"/>
                    <a:pt x="232555" y="32781"/>
                  </a:cubicBezTo>
                  <a:cubicBezTo>
                    <a:pt x="236059" y="22271"/>
                    <a:pt x="250900" y="9084"/>
                    <a:pt x="243066" y="1250"/>
                  </a:cubicBezTo>
                  <a:cubicBezTo>
                    <a:pt x="234364" y="-7452"/>
                    <a:pt x="181062" y="32076"/>
                    <a:pt x="180004" y="32781"/>
                  </a:cubicBezTo>
                  <a:cubicBezTo>
                    <a:pt x="169375" y="48724"/>
                    <a:pt x="148473" y="74085"/>
                    <a:pt x="148473" y="95843"/>
                  </a:cubicBezTo>
                  <a:cubicBezTo>
                    <a:pt x="148473" y="110288"/>
                    <a:pt x="155480" y="123871"/>
                    <a:pt x="158983" y="137885"/>
                  </a:cubicBezTo>
                  <a:cubicBezTo>
                    <a:pt x="176500" y="134381"/>
                    <a:pt x="196386" y="136842"/>
                    <a:pt x="211535" y="127374"/>
                  </a:cubicBezTo>
                  <a:cubicBezTo>
                    <a:pt x="226389" y="118090"/>
                    <a:pt x="248606" y="101951"/>
                    <a:pt x="243066" y="85333"/>
                  </a:cubicBezTo>
                  <a:cubicBezTo>
                    <a:pt x="238498" y="71629"/>
                    <a:pt x="215038" y="92340"/>
                    <a:pt x="201024" y="95843"/>
                  </a:cubicBezTo>
                  <a:cubicBezTo>
                    <a:pt x="190397" y="111783"/>
                    <a:pt x="169493" y="137150"/>
                    <a:pt x="169493" y="158905"/>
                  </a:cubicBezTo>
                  <a:cubicBezTo>
                    <a:pt x="169493" y="169984"/>
                    <a:pt x="176500" y="179926"/>
                    <a:pt x="180004" y="190436"/>
                  </a:cubicBezTo>
                  <a:cubicBezTo>
                    <a:pt x="187011" y="179926"/>
                    <a:pt x="201024" y="171537"/>
                    <a:pt x="201024" y="158905"/>
                  </a:cubicBezTo>
                  <a:cubicBezTo>
                    <a:pt x="201024" y="146273"/>
                    <a:pt x="192509" y="129160"/>
                    <a:pt x="180004" y="127374"/>
                  </a:cubicBezTo>
                  <a:cubicBezTo>
                    <a:pt x="138241" y="121408"/>
                    <a:pt x="95921" y="134381"/>
                    <a:pt x="53880" y="137885"/>
                  </a:cubicBezTo>
                  <a:cubicBezTo>
                    <a:pt x="61615" y="168825"/>
                    <a:pt x="65154" y="242224"/>
                    <a:pt x="137962" y="169416"/>
                  </a:cubicBezTo>
                  <a:cubicBezTo>
                    <a:pt x="149041" y="158337"/>
                    <a:pt x="123949" y="141388"/>
                    <a:pt x="116942" y="127374"/>
                  </a:cubicBezTo>
                  <a:cubicBezTo>
                    <a:pt x="88914" y="130878"/>
                    <a:pt x="58670" y="126413"/>
                    <a:pt x="32859" y="137885"/>
                  </a:cubicBezTo>
                  <a:cubicBezTo>
                    <a:pt x="22735" y="142385"/>
                    <a:pt x="13131" y="163271"/>
                    <a:pt x="22349" y="169416"/>
                  </a:cubicBezTo>
                  <a:cubicBezTo>
                    <a:pt x="34368" y="177428"/>
                    <a:pt x="50376" y="162409"/>
                    <a:pt x="64390" y="158905"/>
                  </a:cubicBezTo>
                  <a:cubicBezTo>
                    <a:pt x="67687" y="149013"/>
                    <a:pt x="89120" y="105735"/>
                    <a:pt x="64390" y="95843"/>
                  </a:cubicBezTo>
                  <a:cubicBezTo>
                    <a:pt x="50978" y="90478"/>
                    <a:pt x="36363" y="102850"/>
                    <a:pt x="22349" y="106354"/>
                  </a:cubicBezTo>
                  <a:cubicBezTo>
                    <a:pt x="5955" y="139141"/>
                    <a:pt x="-12694" y="153638"/>
                    <a:pt x="11838" y="190436"/>
                  </a:cubicBezTo>
                  <a:cubicBezTo>
                    <a:pt x="18845" y="200946"/>
                    <a:pt x="32859" y="204450"/>
                    <a:pt x="43369" y="211457"/>
                  </a:cubicBezTo>
                  <a:cubicBezTo>
                    <a:pt x="67597" y="207419"/>
                    <a:pt x="112084" y="203375"/>
                    <a:pt x="137962" y="190436"/>
                  </a:cubicBezTo>
                  <a:cubicBezTo>
                    <a:pt x="149260" y="184787"/>
                    <a:pt x="157185" y="172256"/>
                    <a:pt x="169493" y="169416"/>
                  </a:cubicBezTo>
                  <a:cubicBezTo>
                    <a:pt x="203801" y="161499"/>
                    <a:pt x="239562" y="162409"/>
                    <a:pt x="274597" y="158905"/>
                  </a:cubicBezTo>
                  <a:cubicBezTo>
                    <a:pt x="292990" y="146643"/>
                    <a:pt x="322770" y="132630"/>
                    <a:pt x="327149" y="106354"/>
                  </a:cubicBezTo>
                  <a:cubicBezTo>
                    <a:pt x="328970" y="95426"/>
                    <a:pt x="320142" y="85333"/>
                    <a:pt x="316638" y="74823"/>
                  </a:cubicBezTo>
                  <a:cubicBezTo>
                    <a:pt x="296545" y="88218"/>
                    <a:pt x="266026" y="105586"/>
                    <a:pt x="253576" y="127374"/>
                  </a:cubicBezTo>
                  <a:cubicBezTo>
                    <a:pt x="246409" y="139916"/>
                    <a:pt x="247034" y="155527"/>
                    <a:pt x="243066" y="169416"/>
                  </a:cubicBezTo>
                  <a:cubicBezTo>
                    <a:pt x="240022" y="180069"/>
                    <a:pt x="236059" y="190437"/>
                    <a:pt x="232555" y="200947"/>
                  </a:cubicBezTo>
                  <a:cubicBezTo>
                    <a:pt x="236059" y="211457"/>
                    <a:pt x="231987" y="232478"/>
                    <a:pt x="243066" y="232478"/>
                  </a:cubicBezTo>
                  <a:cubicBezTo>
                    <a:pt x="254145" y="232478"/>
                    <a:pt x="263862" y="205062"/>
                    <a:pt x="253576" y="200947"/>
                  </a:cubicBezTo>
                  <a:cubicBezTo>
                    <a:pt x="233790" y="193032"/>
                    <a:pt x="211535" y="207954"/>
                    <a:pt x="190514" y="211457"/>
                  </a:cubicBezTo>
                  <a:cubicBezTo>
                    <a:pt x="180004" y="218464"/>
                    <a:pt x="163674" y="220750"/>
                    <a:pt x="158983" y="232478"/>
                  </a:cubicBezTo>
                  <a:cubicBezTo>
                    <a:pt x="126777" y="312992"/>
                    <a:pt x="197130" y="236372"/>
                    <a:pt x="158983" y="2745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1211308" y="3069021"/>
              <a:ext cx="221254" cy="483476"/>
            </a:xfrm>
            <a:custGeom>
              <a:avLst/>
              <a:gdLst>
                <a:gd name="connsiteX0" fmla="*/ 9 w 221254"/>
                <a:gd name="connsiteY0" fmla="*/ 0 h 483476"/>
                <a:gd name="connsiteX1" fmla="*/ 31540 w 221254"/>
                <a:gd name="connsiteY1" fmla="*/ 73572 h 483476"/>
                <a:gd name="connsiteX2" fmla="*/ 42051 w 221254"/>
                <a:gd name="connsiteY2" fmla="*/ 105103 h 483476"/>
                <a:gd name="connsiteX3" fmla="*/ 84092 w 221254"/>
                <a:gd name="connsiteY3" fmla="*/ 168165 h 483476"/>
                <a:gd name="connsiteX4" fmla="*/ 136644 w 221254"/>
                <a:gd name="connsiteY4" fmla="*/ 262758 h 483476"/>
                <a:gd name="connsiteX5" fmla="*/ 157664 w 221254"/>
                <a:gd name="connsiteY5" fmla="*/ 294289 h 483476"/>
                <a:gd name="connsiteX6" fmla="*/ 189195 w 221254"/>
                <a:gd name="connsiteY6" fmla="*/ 357351 h 483476"/>
                <a:gd name="connsiteX7" fmla="*/ 199706 w 221254"/>
                <a:gd name="connsiteY7" fmla="*/ 420413 h 483476"/>
                <a:gd name="connsiteX8" fmla="*/ 210216 w 221254"/>
                <a:gd name="connsiteY8" fmla="*/ 483476 h 483476"/>
                <a:gd name="connsiteX9" fmla="*/ 168175 w 221254"/>
                <a:gd name="connsiteY9" fmla="*/ 472965 h 483476"/>
                <a:gd name="connsiteX10" fmla="*/ 105113 w 221254"/>
                <a:gd name="connsiteY10" fmla="*/ 420413 h 483476"/>
                <a:gd name="connsiteX11" fmla="*/ 84092 w 221254"/>
                <a:gd name="connsiteY11" fmla="*/ 378372 h 483476"/>
                <a:gd name="connsiteX12" fmla="*/ 52561 w 221254"/>
                <a:gd name="connsiteY12" fmla="*/ 346841 h 483476"/>
                <a:gd name="connsiteX13" fmla="*/ 42051 w 221254"/>
                <a:gd name="connsiteY13" fmla="*/ 315310 h 483476"/>
                <a:gd name="connsiteX14" fmla="*/ 21030 w 221254"/>
                <a:gd name="connsiteY14" fmla="*/ 283779 h 483476"/>
                <a:gd name="connsiteX15" fmla="*/ 9 w 221254"/>
                <a:gd name="connsiteY15" fmla="*/ 210207 h 48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1254" h="483476">
                  <a:moveTo>
                    <a:pt x="9" y="0"/>
                  </a:moveTo>
                  <a:cubicBezTo>
                    <a:pt x="21884" y="87495"/>
                    <a:pt x="-4751" y="990"/>
                    <a:pt x="31540" y="73572"/>
                  </a:cubicBezTo>
                  <a:cubicBezTo>
                    <a:pt x="36495" y="83481"/>
                    <a:pt x="36671" y="95418"/>
                    <a:pt x="42051" y="105103"/>
                  </a:cubicBezTo>
                  <a:cubicBezTo>
                    <a:pt x="54320" y="127187"/>
                    <a:pt x="84092" y="168165"/>
                    <a:pt x="84092" y="168165"/>
                  </a:cubicBezTo>
                  <a:cubicBezTo>
                    <a:pt x="102591" y="223664"/>
                    <a:pt x="88456" y="190476"/>
                    <a:pt x="136644" y="262758"/>
                  </a:cubicBezTo>
                  <a:cubicBezTo>
                    <a:pt x="143651" y="273268"/>
                    <a:pt x="153669" y="282306"/>
                    <a:pt x="157664" y="294289"/>
                  </a:cubicBezTo>
                  <a:cubicBezTo>
                    <a:pt x="172170" y="337803"/>
                    <a:pt x="162030" y="316602"/>
                    <a:pt x="189195" y="357351"/>
                  </a:cubicBezTo>
                  <a:cubicBezTo>
                    <a:pt x="192699" y="378372"/>
                    <a:pt x="192967" y="400196"/>
                    <a:pt x="199706" y="420413"/>
                  </a:cubicBezTo>
                  <a:cubicBezTo>
                    <a:pt x="220080" y="481537"/>
                    <a:pt x="230676" y="422093"/>
                    <a:pt x="210216" y="483476"/>
                  </a:cubicBezTo>
                  <a:cubicBezTo>
                    <a:pt x="196202" y="479972"/>
                    <a:pt x="181452" y="478655"/>
                    <a:pt x="168175" y="472965"/>
                  </a:cubicBezTo>
                  <a:cubicBezTo>
                    <a:pt x="149193" y="464830"/>
                    <a:pt x="116256" y="436013"/>
                    <a:pt x="105113" y="420413"/>
                  </a:cubicBezTo>
                  <a:cubicBezTo>
                    <a:pt x="96006" y="407664"/>
                    <a:pt x="93199" y="391121"/>
                    <a:pt x="84092" y="378372"/>
                  </a:cubicBezTo>
                  <a:cubicBezTo>
                    <a:pt x="75452" y="366277"/>
                    <a:pt x="63071" y="357351"/>
                    <a:pt x="52561" y="346841"/>
                  </a:cubicBezTo>
                  <a:cubicBezTo>
                    <a:pt x="49058" y="336331"/>
                    <a:pt x="47006" y="325219"/>
                    <a:pt x="42051" y="315310"/>
                  </a:cubicBezTo>
                  <a:cubicBezTo>
                    <a:pt x="36402" y="304012"/>
                    <a:pt x="26160" y="295322"/>
                    <a:pt x="21030" y="283779"/>
                  </a:cubicBezTo>
                  <a:cubicBezTo>
                    <a:pt x="-1099" y="233990"/>
                    <a:pt x="9" y="240251"/>
                    <a:pt x="9" y="21020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379483" y="2722179"/>
              <a:ext cx="210234" cy="52552"/>
            </a:xfrm>
            <a:custGeom>
              <a:avLst/>
              <a:gdLst>
                <a:gd name="connsiteX0" fmla="*/ 0 w 210234"/>
                <a:gd name="connsiteY0" fmla="*/ 0 h 52552"/>
                <a:gd name="connsiteX1" fmla="*/ 42041 w 210234"/>
                <a:gd name="connsiteY1" fmla="*/ 21021 h 52552"/>
                <a:gd name="connsiteX2" fmla="*/ 84083 w 210234"/>
                <a:gd name="connsiteY2" fmla="*/ 10511 h 52552"/>
                <a:gd name="connsiteX3" fmla="*/ 147145 w 210234"/>
                <a:gd name="connsiteY3" fmla="*/ 21021 h 52552"/>
                <a:gd name="connsiteX4" fmla="*/ 210207 w 210234"/>
                <a:gd name="connsiteY4" fmla="*/ 52552 h 5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34" h="52552">
                  <a:moveTo>
                    <a:pt x="0" y="0"/>
                  </a:moveTo>
                  <a:cubicBezTo>
                    <a:pt x="14014" y="7007"/>
                    <a:pt x="26494" y="19078"/>
                    <a:pt x="42041" y="21021"/>
                  </a:cubicBezTo>
                  <a:cubicBezTo>
                    <a:pt x="56375" y="22813"/>
                    <a:pt x="69638" y="10511"/>
                    <a:pt x="84083" y="10511"/>
                  </a:cubicBezTo>
                  <a:cubicBezTo>
                    <a:pt x="105394" y="10511"/>
                    <a:pt x="126471" y="15852"/>
                    <a:pt x="147145" y="21021"/>
                  </a:cubicBezTo>
                  <a:cubicBezTo>
                    <a:pt x="213531" y="37617"/>
                    <a:pt x="210207" y="20759"/>
                    <a:pt x="210207" y="5255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879903" y="2726285"/>
              <a:ext cx="210207" cy="31531"/>
            </a:xfrm>
            <a:custGeom>
              <a:avLst/>
              <a:gdLst>
                <a:gd name="connsiteX0" fmla="*/ 0 w 210207"/>
                <a:gd name="connsiteY0" fmla="*/ 21020 h 31531"/>
                <a:gd name="connsiteX1" fmla="*/ 42042 w 210207"/>
                <a:gd name="connsiteY1" fmla="*/ 31531 h 31531"/>
                <a:gd name="connsiteX2" fmla="*/ 115614 w 210207"/>
                <a:gd name="connsiteY2" fmla="*/ 10510 h 31531"/>
                <a:gd name="connsiteX3" fmla="*/ 210207 w 210207"/>
                <a:gd name="connsiteY3" fmla="*/ 0 h 3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207" h="31531">
                  <a:moveTo>
                    <a:pt x="0" y="21020"/>
                  </a:moveTo>
                  <a:cubicBezTo>
                    <a:pt x="14014" y="24524"/>
                    <a:pt x="27597" y="31531"/>
                    <a:pt x="42042" y="31531"/>
                  </a:cubicBezTo>
                  <a:cubicBezTo>
                    <a:pt x="74618" y="31531"/>
                    <a:pt x="85882" y="15465"/>
                    <a:pt x="115614" y="10510"/>
                  </a:cubicBezTo>
                  <a:cubicBezTo>
                    <a:pt x="146907" y="5295"/>
                    <a:pt x="210207" y="0"/>
                    <a:pt x="210207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368972" y="1429407"/>
              <a:ext cx="420414" cy="389806"/>
            </a:xfrm>
            <a:custGeom>
              <a:avLst/>
              <a:gdLst>
                <a:gd name="connsiteX0" fmla="*/ 420414 w 420414"/>
                <a:gd name="connsiteY0" fmla="*/ 52552 h 389806"/>
                <a:gd name="connsiteX1" fmla="*/ 304800 w 420414"/>
                <a:gd name="connsiteY1" fmla="*/ 0 h 389806"/>
                <a:gd name="connsiteX2" fmla="*/ 231228 w 420414"/>
                <a:gd name="connsiteY2" fmla="*/ 42041 h 389806"/>
                <a:gd name="connsiteX3" fmla="*/ 189187 w 420414"/>
                <a:gd name="connsiteY3" fmla="*/ 52552 h 389806"/>
                <a:gd name="connsiteX4" fmla="*/ 115614 w 420414"/>
                <a:gd name="connsiteY4" fmla="*/ 63062 h 389806"/>
                <a:gd name="connsiteX5" fmla="*/ 84083 w 420414"/>
                <a:gd name="connsiteY5" fmla="*/ 73572 h 389806"/>
                <a:gd name="connsiteX6" fmla="*/ 63062 w 420414"/>
                <a:gd name="connsiteY6" fmla="*/ 136634 h 389806"/>
                <a:gd name="connsiteX7" fmla="*/ 84083 w 420414"/>
                <a:gd name="connsiteY7" fmla="*/ 168165 h 389806"/>
                <a:gd name="connsiteX8" fmla="*/ 178676 w 420414"/>
                <a:gd name="connsiteY8" fmla="*/ 168165 h 389806"/>
                <a:gd name="connsiteX9" fmla="*/ 147145 w 420414"/>
                <a:gd name="connsiteY9" fmla="*/ 157655 h 389806"/>
                <a:gd name="connsiteX10" fmla="*/ 10511 w 420414"/>
                <a:gd name="connsiteY10" fmla="*/ 189186 h 389806"/>
                <a:gd name="connsiteX11" fmla="*/ 0 w 420414"/>
                <a:gd name="connsiteY11" fmla="*/ 220717 h 389806"/>
                <a:gd name="connsiteX12" fmla="*/ 31531 w 420414"/>
                <a:gd name="connsiteY12" fmla="*/ 283779 h 389806"/>
                <a:gd name="connsiteX13" fmla="*/ 63062 w 420414"/>
                <a:gd name="connsiteY13" fmla="*/ 294290 h 389806"/>
                <a:gd name="connsiteX14" fmla="*/ 136635 w 420414"/>
                <a:gd name="connsiteY14" fmla="*/ 283779 h 389806"/>
                <a:gd name="connsiteX15" fmla="*/ 126125 w 420414"/>
                <a:gd name="connsiteY15" fmla="*/ 315310 h 389806"/>
                <a:gd name="connsiteX16" fmla="*/ 136635 w 420414"/>
                <a:gd name="connsiteY16" fmla="*/ 357352 h 389806"/>
                <a:gd name="connsiteX17" fmla="*/ 178676 w 420414"/>
                <a:gd name="connsiteY17" fmla="*/ 378372 h 389806"/>
                <a:gd name="connsiteX18" fmla="*/ 262759 w 420414"/>
                <a:gd name="connsiteY18" fmla="*/ 388883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0414" h="389806">
                  <a:moveTo>
                    <a:pt x="420414" y="52552"/>
                  </a:moveTo>
                  <a:cubicBezTo>
                    <a:pt x="326422" y="5555"/>
                    <a:pt x="366059" y="20419"/>
                    <a:pt x="304800" y="0"/>
                  </a:cubicBezTo>
                  <a:cubicBezTo>
                    <a:pt x="161759" y="28608"/>
                    <a:pt x="317387" y="-15399"/>
                    <a:pt x="231228" y="42041"/>
                  </a:cubicBezTo>
                  <a:cubicBezTo>
                    <a:pt x="219209" y="50054"/>
                    <a:pt x="203399" y="49968"/>
                    <a:pt x="189187" y="52552"/>
                  </a:cubicBezTo>
                  <a:cubicBezTo>
                    <a:pt x="164813" y="56984"/>
                    <a:pt x="140138" y="59559"/>
                    <a:pt x="115614" y="63062"/>
                  </a:cubicBezTo>
                  <a:cubicBezTo>
                    <a:pt x="105104" y="66565"/>
                    <a:pt x="90522" y="64557"/>
                    <a:pt x="84083" y="73572"/>
                  </a:cubicBezTo>
                  <a:cubicBezTo>
                    <a:pt x="71204" y="91602"/>
                    <a:pt x="63062" y="136634"/>
                    <a:pt x="63062" y="136634"/>
                  </a:cubicBezTo>
                  <a:cubicBezTo>
                    <a:pt x="70069" y="147144"/>
                    <a:pt x="74219" y="160274"/>
                    <a:pt x="84083" y="168165"/>
                  </a:cubicBezTo>
                  <a:cubicBezTo>
                    <a:pt x="110850" y="189579"/>
                    <a:pt x="152737" y="172488"/>
                    <a:pt x="178676" y="168165"/>
                  </a:cubicBezTo>
                  <a:cubicBezTo>
                    <a:pt x="168166" y="164662"/>
                    <a:pt x="158191" y="156805"/>
                    <a:pt x="147145" y="157655"/>
                  </a:cubicBezTo>
                  <a:cubicBezTo>
                    <a:pt x="86845" y="162294"/>
                    <a:pt x="58675" y="173132"/>
                    <a:pt x="10511" y="189186"/>
                  </a:cubicBezTo>
                  <a:cubicBezTo>
                    <a:pt x="7007" y="199696"/>
                    <a:pt x="0" y="209638"/>
                    <a:pt x="0" y="220717"/>
                  </a:cubicBezTo>
                  <a:cubicBezTo>
                    <a:pt x="0" y="235948"/>
                    <a:pt x="20904" y="275278"/>
                    <a:pt x="31531" y="283779"/>
                  </a:cubicBezTo>
                  <a:cubicBezTo>
                    <a:pt x="40182" y="290700"/>
                    <a:pt x="52552" y="290786"/>
                    <a:pt x="63062" y="294290"/>
                  </a:cubicBezTo>
                  <a:cubicBezTo>
                    <a:pt x="87586" y="290786"/>
                    <a:pt x="113133" y="275945"/>
                    <a:pt x="136635" y="283779"/>
                  </a:cubicBezTo>
                  <a:cubicBezTo>
                    <a:pt x="147145" y="287282"/>
                    <a:pt x="126125" y="304231"/>
                    <a:pt x="126125" y="315310"/>
                  </a:cubicBezTo>
                  <a:cubicBezTo>
                    <a:pt x="126125" y="329755"/>
                    <a:pt x="127387" y="346255"/>
                    <a:pt x="136635" y="357352"/>
                  </a:cubicBezTo>
                  <a:cubicBezTo>
                    <a:pt x="146665" y="369388"/>
                    <a:pt x="164275" y="372200"/>
                    <a:pt x="178676" y="378372"/>
                  </a:cubicBezTo>
                  <a:cubicBezTo>
                    <a:pt x="216128" y="394423"/>
                    <a:pt x="216043" y="388883"/>
                    <a:pt x="262759" y="38888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accent4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472559" y="1513491"/>
              <a:ext cx="358062" cy="433191"/>
            </a:xfrm>
            <a:custGeom>
              <a:avLst/>
              <a:gdLst>
                <a:gd name="connsiteX0" fmla="*/ 0 w 358062"/>
                <a:gd name="connsiteY0" fmla="*/ 0 h 433191"/>
                <a:gd name="connsiteX1" fmla="*/ 73572 w 358062"/>
                <a:gd name="connsiteY1" fmla="*/ 10510 h 433191"/>
                <a:gd name="connsiteX2" fmla="*/ 105103 w 358062"/>
                <a:gd name="connsiteY2" fmla="*/ 21020 h 433191"/>
                <a:gd name="connsiteX3" fmla="*/ 126124 w 358062"/>
                <a:gd name="connsiteY3" fmla="*/ 84082 h 433191"/>
                <a:gd name="connsiteX4" fmla="*/ 262758 w 358062"/>
                <a:gd name="connsiteY4" fmla="*/ 105103 h 433191"/>
                <a:gd name="connsiteX5" fmla="*/ 273269 w 358062"/>
                <a:gd name="connsiteY5" fmla="*/ 136634 h 433191"/>
                <a:gd name="connsiteX6" fmla="*/ 262758 w 358062"/>
                <a:gd name="connsiteY6" fmla="*/ 210207 h 433191"/>
                <a:gd name="connsiteX7" fmla="*/ 336331 w 358062"/>
                <a:gd name="connsiteY7" fmla="*/ 252248 h 433191"/>
                <a:gd name="connsiteX8" fmla="*/ 357351 w 358062"/>
                <a:gd name="connsiteY8" fmla="*/ 283779 h 433191"/>
                <a:gd name="connsiteX9" fmla="*/ 346841 w 358062"/>
                <a:gd name="connsiteY9" fmla="*/ 336331 h 433191"/>
                <a:gd name="connsiteX10" fmla="*/ 315310 w 358062"/>
                <a:gd name="connsiteY10" fmla="*/ 346841 h 433191"/>
                <a:gd name="connsiteX11" fmla="*/ 273269 w 358062"/>
                <a:gd name="connsiteY11" fmla="*/ 357351 h 433191"/>
                <a:gd name="connsiteX12" fmla="*/ 262758 w 358062"/>
                <a:gd name="connsiteY12" fmla="*/ 409903 h 433191"/>
                <a:gd name="connsiteX13" fmla="*/ 126124 w 358062"/>
                <a:gd name="connsiteY13" fmla="*/ 420413 h 433191"/>
                <a:gd name="connsiteX14" fmla="*/ 84082 w 358062"/>
                <a:gd name="connsiteY14" fmla="*/ 378372 h 43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8062" h="433191">
                  <a:moveTo>
                    <a:pt x="0" y="0"/>
                  </a:moveTo>
                  <a:cubicBezTo>
                    <a:pt x="24524" y="3503"/>
                    <a:pt x="49280" y="5652"/>
                    <a:pt x="73572" y="10510"/>
                  </a:cubicBezTo>
                  <a:cubicBezTo>
                    <a:pt x="84436" y="12683"/>
                    <a:pt x="98664" y="12005"/>
                    <a:pt x="105103" y="21020"/>
                  </a:cubicBezTo>
                  <a:cubicBezTo>
                    <a:pt x="117982" y="39050"/>
                    <a:pt x="105103" y="77075"/>
                    <a:pt x="126124" y="84082"/>
                  </a:cubicBezTo>
                  <a:cubicBezTo>
                    <a:pt x="191057" y="105728"/>
                    <a:pt x="146631" y="93491"/>
                    <a:pt x="262758" y="105103"/>
                  </a:cubicBezTo>
                  <a:cubicBezTo>
                    <a:pt x="266262" y="115613"/>
                    <a:pt x="273269" y="125555"/>
                    <a:pt x="273269" y="136634"/>
                  </a:cubicBezTo>
                  <a:cubicBezTo>
                    <a:pt x="273269" y="161407"/>
                    <a:pt x="255639" y="186478"/>
                    <a:pt x="262758" y="210207"/>
                  </a:cubicBezTo>
                  <a:cubicBezTo>
                    <a:pt x="269828" y="233774"/>
                    <a:pt x="315905" y="245439"/>
                    <a:pt x="336331" y="252248"/>
                  </a:cubicBezTo>
                  <a:cubicBezTo>
                    <a:pt x="343338" y="262758"/>
                    <a:pt x="355784" y="271245"/>
                    <a:pt x="357351" y="283779"/>
                  </a:cubicBezTo>
                  <a:cubicBezTo>
                    <a:pt x="359567" y="301505"/>
                    <a:pt x="356750" y="321467"/>
                    <a:pt x="346841" y="336331"/>
                  </a:cubicBezTo>
                  <a:cubicBezTo>
                    <a:pt x="340696" y="345549"/>
                    <a:pt x="325963" y="343797"/>
                    <a:pt x="315310" y="346841"/>
                  </a:cubicBezTo>
                  <a:cubicBezTo>
                    <a:pt x="301421" y="350809"/>
                    <a:pt x="287283" y="353848"/>
                    <a:pt x="273269" y="357351"/>
                  </a:cubicBezTo>
                  <a:cubicBezTo>
                    <a:pt x="269765" y="374868"/>
                    <a:pt x="271621" y="394392"/>
                    <a:pt x="262758" y="409903"/>
                  </a:cubicBezTo>
                  <a:cubicBezTo>
                    <a:pt x="237550" y="454017"/>
                    <a:pt x="144516" y="422252"/>
                    <a:pt x="126124" y="420413"/>
                  </a:cubicBezTo>
                  <a:cubicBezTo>
                    <a:pt x="88075" y="395047"/>
                    <a:pt x="100242" y="410691"/>
                    <a:pt x="84082" y="37837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1789387" y="1261242"/>
              <a:ext cx="630621" cy="126125"/>
            </a:xfrm>
            <a:custGeom>
              <a:avLst/>
              <a:gdLst>
                <a:gd name="connsiteX0" fmla="*/ 0 w 630621"/>
                <a:gd name="connsiteY0" fmla="*/ 126125 h 126125"/>
                <a:gd name="connsiteX1" fmla="*/ 105104 w 630621"/>
                <a:gd name="connsiteY1" fmla="*/ 52552 h 126125"/>
                <a:gd name="connsiteX2" fmla="*/ 199697 w 630621"/>
                <a:gd name="connsiteY2" fmla="*/ 21021 h 126125"/>
                <a:gd name="connsiteX3" fmla="*/ 231228 w 630621"/>
                <a:gd name="connsiteY3" fmla="*/ 10511 h 126125"/>
                <a:gd name="connsiteX4" fmla="*/ 283780 w 630621"/>
                <a:gd name="connsiteY4" fmla="*/ 0 h 126125"/>
                <a:gd name="connsiteX5" fmla="*/ 483476 w 630621"/>
                <a:gd name="connsiteY5" fmla="*/ 10511 h 126125"/>
                <a:gd name="connsiteX6" fmla="*/ 557048 w 630621"/>
                <a:gd name="connsiteY6" fmla="*/ 31531 h 126125"/>
                <a:gd name="connsiteX7" fmla="*/ 630621 w 630621"/>
                <a:gd name="connsiteY7" fmla="*/ 84083 h 12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621" h="126125">
                  <a:moveTo>
                    <a:pt x="0" y="126125"/>
                  </a:moveTo>
                  <a:cubicBezTo>
                    <a:pt x="19188" y="111734"/>
                    <a:pt x="89574" y="57729"/>
                    <a:pt x="105104" y="52552"/>
                  </a:cubicBezTo>
                  <a:lnTo>
                    <a:pt x="199697" y="21021"/>
                  </a:lnTo>
                  <a:cubicBezTo>
                    <a:pt x="210207" y="17518"/>
                    <a:pt x="220364" y="12684"/>
                    <a:pt x="231228" y="10511"/>
                  </a:cubicBezTo>
                  <a:lnTo>
                    <a:pt x="283780" y="0"/>
                  </a:lnTo>
                  <a:cubicBezTo>
                    <a:pt x="350345" y="3504"/>
                    <a:pt x="417069" y="4736"/>
                    <a:pt x="483476" y="10511"/>
                  </a:cubicBezTo>
                  <a:cubicBezTo>
                    <a:pt x="501331" y="12064"/>
                    <a:pt x="538607" y="25384"/>
                    <a:pt x="557048" y="31531"/>
                  </a:cubicBezTo>
                  <a:cubicBezTo>
                    <a:pt x="624233" y="76321"/>
                    <a:pt x="602247" y="55709"/>
                    <a:pt x="630621" y="8408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778876" y="1355835"/>
              <a:ext cx="609600" cy="63225"/>
            </a:xfrm>
            <a:custGeom>
              <a:avLst/>
              <a:gdLst>
                <a:gd name="connsiteX0" fmla="*/ 0 w 609600"/>
                <a:gd name="connsiteY0" fmla="*/ 52552 h 63225"/>
                <a:gd name="connsiteX1" fmla="*/ 42041 w 609600"/>
                <a:gd name="connsiteY1" fmla="*/ 63063 h 63225"/>
                <a:gd name="connsiteX2" fmla="*/ 105103 w 609600"/>
                <a:gd name="connsiteY2" fmla="*/ 42042 h 63225"/>
                <a:gd name="connsiteX3" fmla="*/ 136634 w 609600"/>
                <a:gd name="connsiteY3" fmla="*/ 31532 h 63225"/>
                <a:gd name="connsiteX4" fmla="*/ 210207 w 609600"/>
                <a:gd name="connsiteY4" fmla="*/ 10511 h 63225"/>
                <a:gd name="connsiteX5" fmla="*/ 273269 w 609600"/>
                <a:gd name="connsiteY5" fmla="*/ 0 h 63225"/>
                <a:gd name="connsiteX6" fmla="*/ 536027 w 609600"/>
                <a:gd name="connsiteY6" fmla="*/ 21021 h 63225"/>
                <a:gd name="connsiteX7" fmla="*/ 567558 w 609600"/>
                <a:gd name="connsiteY7" fmla="*/ 31532 h 63225"/>
                <a:gd name="connsiteX8" fmla="*/ 609600 w 609600"/>
                <a:gd name="connsiteY8" fmla="*/ 63063 h 6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63225">
                  <a:moveTo>
                    <a:pt x="0" y="52552"/>
                  </a:moveTo>
                  <a:cubicBezTo>
                    <a:pt x="14014" y="56056"/>
                    <a:pt x="27668" y="64500"/>
                    <a:pt x="42041" y="63063"/>
                  </a:cubicBezTo>
                  <a:cubicBezTo>
                    <a:pt x="64089" y="60858"/>
                    <a:pt x="84082" y="49049"/>
                    <a:pt x="105103" y="42042"/>
                  </a:cubicBezTo>
                  <a:lnTo>
                    <a:pt x="136634" y="31532"/>
                  </a:lnTo>
                  <a:cubicBezTo>
                    <a:pt x="166696" y="21511"/>
                    <a:pt x="177200" y="17112"/>
                    <a:pt x="210207" y="10511"/>
                  </a:cubicBezTo>
                  <a:cubicBezTo>
                    <a:pt x="231104" y="6332"/>
                    <a:pt x="252248" y="3504"/>
                    <a:pt x="273269" y="0"/>
                  </a:cubicBezTo>
                  <a:cubicBezTo>
                    <a:pt x="421577" y="7063"/>
                    <a:pt x="439559" y="-6542"/>
                    <a:pt x="536027" y="21021"/>
                  </a:cubicBezTo>
                  <a:cubicBezTo>
                    <a:pt x="546680" y="24065"/>
                    <a:pt x="557649" y="26577"/>
                    <a:pt x="567558" y="31532"/>
                  </a:cubicBezTo>
                  <a:cubicBezTo>
                    <a:pt x="591333" y="43419"/>
                    <a:pt x="594818" y="48280"/>
                    <a:pt x="609600" y="6306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>
              <a:off x="1815731" y="2343955"/>
              <a:ext cx="262620" cy="84131"/>
            </a:xfrm>
            <a:custGeom>
              <a:avLst/>
              <a:gdLst>
                <a:gd name="connsiteX0" fmla="*/ 185854 w 262620"/>
                <a:gd name="connsiteY0" fmla="*/ 52039 h 84131"/>
                <a:gd name="connsiteX1" fmla="*/ 215591 w 262620"/>
                <a:gd name="connsiteY1" fmla="*/ 66908 h 84131"/>
                <a:gd name="connsiteX2" fmla="*/ 260195 w 262620"/>
                <a:gd name="connsiteY2" fmla="*/ 81776 h 84131"/>
                <a:gd name="connsiteX3" fmla="*/ 237893 w 262620"/>
                <a:gd name="connsiteY3" fmla="*/ 66908 h 84131"/>
                <a:gd name="connsiteX4" fmla="*/ 141249 w 262620"/>
                <a:gd name="connsiteY4" fmla="*/ 44605 h 84131"/>
                <a:gd name="connsiteX5" fmla="*/ 89210 w 262620"/>
                <a:gd name="connsiteY5" fmla="*/ 29737 h 84131"/>
                <a:gd name="connsiteX6" fmla="*/ 59473 w 262620"/>
                <a:gd name="connsiteY6" fmla="*/ 22303 h 84131"/>
                <a:gd name="connsiteX7" fmla="*/ 0 w 262620"/>
                <a:gd name="connsiteY7" fmla="*/ 0 h 8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620" h="84131">
                  <a:moveTo>
                    <a:pt x="185854" y="52039"/>
                  </a:moveTo>
                  <a:cubicBezTo>
                    <a:pt x="195766" y="56995"/>
                    <a:pt x="205301" y="62792"/>
                    <a:pt x="215591" y="66908"/>
                  </a:cubicBezTo>
                  <a:cubicBezTo>
                    <a:pt x="230142" y="72729"/>
                    <a:pt x="273235" y="90469"/>
                    <a:pt x="260195" y="81776"/>
                  </a:cubicBezTo>
                  <a:cubicBezTo>
                    <a:pt x="252761" y="76820"/>
                    <a:pt x="246290" y="69961"/>
                    <a:pt x="237893" y="66908"/>
                  </a:cubicBezTo>
                  <a:cubicBezTo>
                    <a:pt x="209258" y="56495"/>
                    <a:pt x="171809" y="51396"/>
                    <a:pt x="141249" y="44605"/>
                  </a:cubicBezTo>
                  <a:cubicBezTo>
                    <a:pt x="88953" y="32984"/>
                    <a:pt x="132676" y="42156"/>
                    <a:pt x="89210" y="29737"/>
                  </a:cubicBezTo>
                  <a:cubicBezTo>
                    <a:pt x="79386" y="26930"/>
                    <a:pt x="69259" y="25239"/>
                    <a:pt x="59473" y="22303"/>
                  </a:cubicBezTo>
                  <a:cubicBezTo>
                    <a:pt x="17927" y="9839"/>
                    <a:pt x="25947" y="12973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2009078" y="2416099"/>
              <a:ext cx="297366" cy="170985"/>
            </a:xfrm>
            <a:custGeom>
              <a:avLst/>
              <a:gdLst>
                <a:gd name="connsiteX0" fmla="*/ 7434 w 297366"/>
                <a:gd name="connsiteY0" fmla="*/ 0 h 170985"/>
                <a:gd name="connsiteX1" fmla="*/ 0 w 297366"/>
                <a:gd name="connsiteY1" fmla="*/ 111512 h 170985"/>
                <a:gd name="connsiteX2" fmla="*/ 7434 w 297366"/>
                <a:gd name="connsiteY2" fmla="*/ 148682 h 170985"/>
                <a:gd name="connsiteX3" fmla="*/ 29737 w 297366"/>
                <a:gd name="connsiteY3" fmla="*/ 156117 h 170985"/>
                <a:gd name="connsiteX4" fmla="*/ 193288 w 297366"/>
                <a:gd name="connsiteY4" fmla="*/ 163551 h 170985"/>
                <a:gd name="connsiteX5" fmla="*/ 297366 w 297366"/>
                <a:gd name="connsiteY5" fmla="*/ 170985 h 1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366" h="170985">
                  <a:moveTo>
                    <a:pt x="7434" y="0"/>
                  </a:moveTo>
                  <a:cubicBezTo>
                    <a:pt x="4956" y="37171"/>
                    <a:pt x="0" y="74259"/>
                    <a:pt x="0" y="111512"/>
                  </a:cubicBezTo>
                  <a:cubicBezTo>
                    <a:pt x="0" y="124147"/>
                    <a:pt x="425" y="138169"/>
                    <a:pt x="7434" y="148682"/>
                  </a:cubicBezTo>
                  <a:cubicBezTo>
                    <a:pt x="11781" y="155202"/>
                    <a:pt x="21925" y="155492"/>
                    <a:pt x="29737" y="156117"/>
                  </a:cubicBezTo>
                  <a:cubicBezTo>
                    <a:pt x="84136" y="160469"/>
                    <a:pt x="138804" y="160438"/>
                    <a:pt x="193288" y="163551"/>
                  </a:cubicBezTo>
                  <a:cubicBezTo>
                    <a:pt x="326711" y="171175"/>
                    <a:pt x="254991" y="170985"/>
                    <a:pt x="297366" y="17098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>
              <a:off x="2291577" y="1984917"/>
              <a:ext cx="1308409" cy="609600"/>
            </a:xfrm>
            <a:custGeom>
              <a:avLst/>
              <a:gdLst>
                <a:gd name="connsiteX0" fmla="*/ 0 w 1308409"/>
                <a:gd name="connsiteY0" fmla="*/ 609600 h 609600"/>
                <a:gd name="connsiteX1" fmla="*/ 59473 w 1308409"/>
                <a:gd name="connsiteY1" fmla="*/ 594732 h 609600"/>
                <a:gd name="connsiteX2" fmla="*/ 118946 w 1308409"/>
                <a:gd name="connsiteY2" fmla="*/ 579863 h 609600"/>
                <a:gd name="connsiteX3" fmla="*/ 141248 w 1308409"/>
                <a:gd name="connsiteY3" fmla="*/ 572429 h 609600"/>
                <a:gd name="connsiteX4" fmla="*/ 170985 w 1308409"/>
                <a:gd name="connsiteY4" fmla="*/ 564995 h 609600"/>
                <a:gd name="connsiteX5" fmla="*/ 215590 w 1308409"/>
                <a:gd name="connsiteY5" fmla="*/ 550127 h 609600"/>
                <a:gd name="connsiteX6" fmla="*/ 282497 w 1308409"/>
                <a:gd name="connsiteY6" fmla="*/ 520390 h 609600"/>
                <a:gd name="connsiteX7" fmla="*/ 304800 w 1308409"/>
                <a:gd name="connsiteY7" fmla="*/ 512956 h 609600"/>
                <a:gd name="connsiteX8" fmla="*/ 371707 w 1308409"/>
                <a:gd name="connsiteY8" fmla="*/ 483220 h 609600"/>
                <a:gd name="connsiteX9" fmla="*/ 446048 w 1308409"/>
                <a:gd name="connsiteY9" fmla="*/ 460917 h 609600"/>
                <a:gd name="connsiteX10" fmla="*/ 468351 w 1308409"/>
                <a:gd name="connsiteY10" fmla="*/ 446049 h 609600"/>
                <a:gd name="connsiteX11" fmla="*/ 512956 w 1308409"/>
                <a:gd name="connsiteY11" fmla="*/ 431181 h 609600"/>
                <a:gd name="connsiteX12" fmla="*/ 535258 w 1308409"/>
                <a:gd name="connsiteY12" fmla="*/ 423746 h 609600"/>
                <a:gd name="connsiteX13" fmla="*/ 564995 w 1308409"/>
                <a:gd name="connsiteY13" fmla="*/ 408878 h 609600"/>
                <a:gd name="connsiteX14" fmla="*/ 594731 w 1308409"/>
                <a:gd name="connsiteY14" fmla="*/ 401444 h 609600"/>
                <a:gd name="connsiteX15" fmla="*/ 654204 w 1308409"/>
                <a:gd name="connsiteY15" fmla="*/ 371707 h 609600"/>
                <a:gd name="connsiteX16" fmla="*/ 683941 w 1308409"/>
                <a:gd name="connsiteY16" fmla="*/ 356839 h 609600"/>
                <a:gd name="connsiteX17" fmla="*/ 728546 w 1308409"/>
                <a:gd name="connsiteY17" fmla="*/ 341971 h 609600"/>
                <a:gd name="connsiteX18" fmla="*/ 773151 w 1308409"/>
                <a:gd name="connsiteY18" fmla="*/ 319668 h 609600"/>
                <a:gd name="connsiteX19" fmla="*/ 817756 w 1308409"/>
                <a:gd name="connsiteY19" fmla="*/ 297366 h 609600"/>
                <a:gd name="connsiteX20" fmla="*/ 862361 w 1308409"/>
                <a:gd name="connsiteY20" fmla="*/ 267629 h 609600"/>
                <a:gd name="connsiteX21" fmla="*/ 884663 w 1308409"/>
                <a:gd name="connsiteY21" fmla="*/ 252761 h 609600"/>
                <a:gd name="connsiteX22" fmla="*/ 906965 w 1308409"/>
                <a:gd name="connsiteY22" fmla="*/ 245327 h 609600"/>
                <a:gd name="connsiteX23" fmla="*/ 959004 w 1308409"/>
                <a:gd name="connsiteY23" fmla="*/ 215590 h 609600"/>
                <a:gd name="connsiteX24" fmla="*/ 973873 w 1308409"/>
                <a:gd name="connsiteY24" fmla="*/ 200722 h 609600"/>
                <a:gd name="connsiteX25" fmla="*/ 996175 w 1308409"/>
                <a:gd name="connsiteY25" fmla="*/ 193288 h 609600"/>
                <a:gd name="connsiteX26" fmla="*/ 1063083 w 1308409"/>
                <a:gd name="connsiteY26" fmla="*/ 156117 h 609600"/>
                <a:gd name="connsiteX27" fmla="*/ 1107687 w 1308409"/>
                <a:gd name="connsiteY27" fmla="*/ 126381 h 609600"/>
                <a:gd name="connsiteX28" fmla="*/ 1129990 w 1308409"/>
                <a:gd name="connsiteY28" fmla="*/ 111512 h 609600"/>
                <a:gd name="connsiteX29" fmla="*/ 1152292 w 1308409"/>
                <a:gd name="connsiteY29" fmla="*/ 104078 h 609600"/>
                <a:gd name="connsiteX30" fmla="*/ 1189463 w 1308409"/>
                <a:gd name="connsiteY30" fmla="*/ 74342 h 609600"/>
                <a:gd name="connsiteX31" fmla="*/ 1211765 w 1308409"/>
                <a:gd name="connsiteY31" fmla="*/ 66907 h 609600"/>
                <a:gd name="connsiteX32" fmla="*/ 1263804 w 1308409"/>
                <a:gd name="connsiteY32" fmla="*/ 29737 h 609600"/>
                <a:gd name="connsiteX33" fmla="*/ 1308409 w 1308409"/>
                <a:gd name="connsiteY3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08409" h="609600">
                  <a:moveTo>
                    <a:pt x="0" y="609600"/>
                  </a:moveTo>
                  <a:cubicBezTo>
                    <a:pt x="90909" y="591418"/>
                    <a:pt x="-3380" y="611874"/>
                    <a:pt x="59473" y="594732"/>
                  </a:cubicBezTo>
                  <a:cubicBezTo>
                    <a:pt x="79187" y="589355"/>
                    <a:pt x="99560" y="586325"/>
                    <a:pt x="118946" y="579863"/>
                  </a:cubicBezTo>
                  <a:cubicBezTo>
                    <a:pt x="126380" y="577385"/>
                    <a:pt x="133713" y="574582"/>
                    <a:pt x="141248" y="572429"/>
                  </a:cubicBezTo>
                  <a:cubicBezTo>
                    <a:pt x="151072" y="569622"/>
                    <a:pt x="161199" y="567931"/>
                    <a:pt x="170985" y="564995"/>
                  </a:cubicBezTo>
                  <a:cubicBezTo>
                    <a:pt x="185997" y="560492"/>
                    <a:pt x="215590" y="550127"/>
                    <a:pt x="215590" y="550127"/>
                  </a:cubicBezTo>
                  <a:cubicBezTo>
                    <a:pt x="250932" y="526566"/>
                    <a:pt x="229418" y="538083"/>
                    <a:pt x="282497" y="520390"/>
                  </a:cubicBezTo>
                  <a:lnTo>
                    <a:pt x="304800" y="512956"/>
                  </a:lnTo>
                  <a:cubicBezTo>
                    <a:pt x="334092" y="493428"/>
                    <a:pt x="329239" y="493838"/>
                    <a:pt x="371707" y="483220"/>
                  </a:cubicBezTo>
                  <a:cubicBezTo>
                    <a:pt x="388328" y="479064"/>
                    <a:pt x="435190" y="468155"/>
                    <a:pt x="446048" y="460917"/>
                  </a:cubicBezTo>
                  <a:cubicBezTo>
                    <a:pt x="453482" y="455961"/>
                    <a:pt x="460186" y="449678"/>
                    <a:pt x="468351" y="446049"/>
                  </a:cubicBezTo>
                  <a:cubicBezTo>
                    <a:pt x="482673" y="439684"/>
                    <a:pt x="498088" y="436137"/>
                    <a:pt x="512956" y="431181"/>
                  </a:cubicBezTo>
                  <a:cubicBezTo>
                    <a:pt x="520390" y="428703"/>
                    <a:pt x="528249" y="427250"/>
                    <a:pt x="535258" y="423746"/>
                  </a:cubicBezTo>
                  <a:cubicBezTo>
                    <a:pt x="545170" y="418790"/>
                    <a:pt x="554618" y="412769"/>
                    <a:pt x="564995" y="408878"/>
                  </a:cubicBezTo>
                  <a:cubicBezTo>
                    <a:pt x="574562" y="405291"/>
                    <a:pt x="585300" y="405374"/>
                    <a:pt x="594731" y="401444"/>
                  </a:cubicBezTo>
                  <a:cubicBezTo>
                    <a:pt x="615190" y="392919"/>
                    <a:pt x="634380" y="381619"/>
                    <a:pt x="654204" y="371707"/>
                  </a:cubicBezTo>
                  <a:cubicBezTo>
                    <a:pt x="664116" y="366751"/>
                    <a:pt x="673427" y="360343"/>
                    <a:pt x="683941" y="356839"/>
                  </a:cubicBezTo>
                  <a:cubicBezTo>
                    <a:pt x="698809" y="351883"/>
                    <a:pt x="715506" y="350665"/>
                    <a:pt x="728546" y="341971"/>
                  </a:cubicBezTo>
                  <a:cubicBezTo>
                    <a:pt x="792458" y="299363"/>
                    <a:pt x="711594" y="350447"/>
                    <a:pt x="773151" y="319668"/>
                  </a:cubicBezTo>
                  <a:cubicBezTo>
                    <a:pt x="830789" y="290848"/>
                    <a:pt x="761703" y="316050"/>
                    <a:pt x="817756" y="297366"/>
                  </a:cubicBezTo>
                  <a:lnTo>
                    <a:pt x="862361" y="267629"/>
                  </a:lnTo>
                  <a:cubicBezTo>
                    <a:pt x="869795" y="262673"/>
                    <a:pt x="876187" y="255586"/>
                    <a:pt x="884663" y="252761"/>
                  </a:cubicBezTo>
                  <a:lnTo>
                    <a:pt x="906965" y="245327"/>
                  </a:lnTo>
                  <a:cubicBezTo>
                    <a:pt x="957039" y="195253"/>
                    <a:pt x="899102" y="245541"/>
                    <a:pt x="959004" y="215590"/>
                  </a:cubicBezTo>
                  <a:cubicBezTo>
                    <a:pt x="965273" y="212456"/>
                    <a:pt x="967863" y="204328"/>
                    <a:pt x="973873" y="200722"/>
                  </a:cubicBezTo>
                  <a:cubicBezTo>
                    <a:pt x="980592" y="196690"/>
                    <a:pt x="989325" y="197094"/>
                    <a:pt x="996175" y="193288"/>
                  </a:cubicBezTo>
                  <a:cubicBezTo>
                    <a:pt x="1072861" y="150684"/>
                    <a:pt x="1012618" y="172938"/>
                    <a:pt x="1063083" y="156117"/>
                  </a:cubicBezTo>
                  <a:lnTo>
                    <a:pt x="1107687" y="126381"/>
                  </a:lnTo>
                  <a:cubicBezTo>
                    <a:pt x="1115121" y="121425"/>
                    <a:pt x="1121513" y="114338"/>
                    <a:pt x="1129990" y="111512"/>
                  </a:cubicBezTo>
                  <a:lnTo>
                    <a:pt x="1152292" y="104078"/>
                  </a:lnTo>
                  <a:cubicBezTo>
                    <a:pt x="1166122" y="90249"/>
                    <a:pt x="1170707" y="83720"/>
                    <a:pt x="1189463" y="74342"/>
                  </a:cubicBezTo>
                  <a:cubicBezTo>
                    <a:pt x="1196472" y="70837"/>
                    <a:pt x="1204756" y="70412"/>
                    <a:pt x="1211765" y="66907"/>
                  </a:cubicBezTo>
                  <a:cubicBezTo>
                    <a:pt x="1223855" y="60862"/>
                    <a:pt x="1255378" y="35635"/>
                    <a:pt x="1263804" y="29737"/>
                  </a:cubicBezTo>
                  <a:cubicBezTo>
                    <a:pt x="1278443" y="19489"/>
                    <a:pt x="1308409" y="0"/>
                    <a:pt x="130840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>
              <a:off x="3592551" y="1702420"/>
              <a:ext cx="289932" cy="304800"/>
            </a:xfrm>
            <a:custGeom>
              <a:avLst/>
              <a:gdLst>
                <a:gd name="connsiteX0" fmla="*/ 0 w 289932"/>
                <a:gd name="connsiteY0" fmla="*/ 297365 h 304800"/>
                <a:gd name="connsiteX1" fmla="*/ 7434 w 289932"/>
                <a:gd name="connsiteY1" fmla="*/ 260195 h 304800"/>
                <a:gd name="connsiteX2" fmla="*/ 14869 w 289932"/>
                <a:gd name="connsiteY2" fmla="*/ 230458 h 304800"/>
                <a:gd name="connsiteX3" fmla="*/ 22303 w 289932"/>
                <a:gd name="connsiteY3" fmla="*/ 170985 h 304800"/>
                <a:gd name="connsiteX4" fmla="*/ 29737 w 289932"/>
                <a:gd name="connsiteY4" fmla="*/ 126380 h 304800"/>
                <a:gd name="connsiteX5" fmla="*/ 37171 w 289932"/>
                <a:gd name="connsiteY5" fmla="*/ 89209 h 304800"/>
                <a:gd name="connsiteX6" fmla="*/ 52039 w 289932"/>
                <a:gd name="connsiteY6" fmla="*/ 44604 h 304800"/>
                <a:gd name="connsiteX7" fmla="*/ 59473 w 289932"/>
                <a:gd name="connsiteY7" fmla="*/ 22302 h 304800"/>
                <a:gd name="connsiteX8" fmla="*/ 66908 w 289932"/>
                <a:gd name="connsiteY8" fmla="*/ 0 h 304800"/>
                <a:gd name="connsiteX9" fmla="*/ 104078 w 289932"/>
                <a:gd name="connsiteY9" fmla="*/ 52039 h 304800"/>
                <a:gd name="connsiteX10" fmla="*/ 111512 w 289932"/>
                <a:gd name="connsiteY10" fmla="*/ 74341 h 304800"/>
                <a:gd name="connsiteX11" fmla="*/ 118947 w 289932"/>
                <a:gd name="connsiteY11" fmla="*/ 185853 h 304800"/>
                <a:gd name="connsiteX12" fmla="*/ 126381 w 289932"/>
                <a:gd name="connsiteY12" fmla="*/ 208156 h 304800"/>
                <a:gd name="connsiteX13" fmla="*/ 170986 w 289932"/>
                <a:gd name="connsiteY13" fmla="*/ 223024 h 304800"/>
                <a:gd name="connsiteX14" fmla="*/ 215590 w 289932"/>
                <a:gd name="connsiteY14" fmla="*/ 252760 h 304800"/>
                <a:gd name="connsiteX15" fmla="*/ 260195 w 289932"/>
                <a:gd name="connsiteY15" fmla="*/ 275063 h 304800"/>
                <a:gd name="connsiteX16" fmla="*/ 289932 w 289932"/>
                <a:gd name="connsiteY16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9932" h="304800">
                  <a:moveTo>
                    <a:pt x="0" y="297365"/>
                  </a:moveTo>
                  <a:cubicBezTo>
                    <a:pt x="2478" y="284975"/>
                    <a:pt x="4693" y="272529"/>
                    <a:pt x="7434" y="260195"/>
                  </a:cubicBezTo>
                  <a:cubicBezTo>
                    <a:pt x="9651" y="250221"/>
                    <a:pt x="13189" y="240536"/>
                    <a:pt x="14869" y="230458"/>
                  </a:cubicBezTo>
                  <a:cubicBezTo>
                    <a:pt x="18154" y="210751"/>
                    <a:pt x="19478" y="190763"/>
                    <a:pt x="22303" y="170985"/>
                  </a:cubicBezTo>
                  <a:cubicBezTo>
                    <a:pt x="24435" y="156063"/>
                    <a:pt x="27041" y="141210"/>
                    <a:pt x="29737" y="126380"/>
                  </a:cubicBezTo>
                  <a:cubicBezTo>
                    <a:pt x="31997" y="113948"/>
                    <a:pt x="33846" y="101399"/>
                    <a:pt x="37171" y="89209"/>
                  </a:cubicBezTo>
                  <a:cubicBezTo>
                    <a:pt x="41295" y="74089"/>
                    <a:pt x="47083" y="59472"/>
                    <a:pt x="52039" y="44604"/>
                  </a:cubicBezTo>
                  <a:lnTo>
                    <a:pt x="59473" y="22302"/>
                  </a:lnTo>
                  <a:lnTo>
                    <a:pt x="66908" y="0"/>
                  </a:lnTo>
                  <a:cubicBezTo>
                    <a:pt x="104078" y="12390"/>
                    <a:pt x="86732" y="0"/>
                    <a:pt x="104078" y="52039"/>
                  </a:cubicBezTo>
                  <a:lnTo>
                    <a:pt x="111512" y="74341"/>
                  </a:lnTo>
                  <a:cubicBezTo>
                    <a:pt x="113990" y="111512"/>
                    <a:pt x="114833" y="148828"/>
                    <a:pt x="118947" y="185853"/>
                  </a:cubicBezTo>
                  <a:cubicBezTo>
                    <a:pt x="119812" y="193642"/>
                    <a:pt x="120004" y="203601"/>
                    <a:pt x="126381" y="208156"/>
                  </a:cubicBezTo>
                  <a:cubicBezTo>
                    <a:pt x="139134" y="217266"/>
                    <a:pt x="170986" y="223024"/>
                    <a:pt x="170986" y="223024"/>
                  </a:cubicBezTo>
                  <a:cubicBezTo>
                    <a:pt x="185854" y="232936"/>
                    <a:pt x="198638" y="247109"/>
                    <a:pt x="215590" y="252760"/>
                  </a:cubicBezTo>
                  <a:cubicBezTo>
                    <a:pt x="237176" y="259956"/>
                    <a:pt x="241854" y="259342"/>
                    <a:pt x="260195" y="275063"/>
                  </a:cubicBezTo>
                  <a:cubicBezTo>
                    <a:pt x="270838" y="284186"/>
                    <a:pt x="289932" y="304800"/>
                    <a:pt x="289932" y="3048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2083420" y="1546302"/>
              <a:ext cx="2034008" cy="2029522"/>
            </a:xfrm>
            <a:custGeom>
              <a:avLst/>
              <a:gdLst>
                <a:gd name="connsiteX0" fmla="*/ 1635512 w 2034008"/>
                <a:gd name="connsiteY0" fmla="*/ 319669 h 2029522"/>
                <a:gd name="connsiteX1" fmla="*/ 1665248 w 2034008"/>
                <a:gd name="connsiteY1" fmla="*/ 200722 h 2029522"/>
                <a:gd name="connsiteX2" fmla="*/ 1672682 w 2034008"/>
                <a:gd name="connsiteY2" fmla="*/ 156118 h 2029522"/>
                <a:gd name="connsiteX3" fmla="*/ 1680117 w 2034008"/>
                <a:gd name="connsiteY3" fmla="*/ 96644 h 2029522"/>
                <a:gd name="connsiteX4" fmla="*/ 1702419 w 2034008"/>
                <a:gd name="connsiteY4" fmla="*/ 14869 h 2029522"/>
                <a:gd name="connsiteX5" fmla="*/ 1717287 w 2034008"/>
                <a:gd name="connsiteY5" fmla="*/ 0 h 2029522"/>
                <a:gd name="connsiteX6" fmla="*/ 1747024 w 2034008"/>
                <a:gd name="connsiteY6" fmla="*/ 7435 h 2029522"/>
                <a:gd name="connsiteX7" fmla="*/ 1754458 w 2034008"/>
                <a:gd name="connsiteY7" fmla="*/ 29737 h 2029522"/>
                <a:gd name="connsiteX8" fmla="*/ 1769326 w 2034008"/>
                <a:gd name="connsiteY8" fmla="*/ 59474 h 2029522"/>
                <a:gd name="connsiteX9" fmla="*/ 1776760 w 2034008"/>
                <a:gd name="connsiteY9" fmla="*/ 185854 h 2029522"/>
                <a:gd name="connsiteX10" fmla="*/ 1784195 w 2034008"/>
                <a:gd name="connsiteY10" fmla="*/ 163552 h 2029522"/>
                <a:gd name="connsiteX11" fmla="*/ 1799063 w 2034008"/>
                <a:gd name="connsiteY11" fmla="*/ 141249 h 2029522"/>
                <a:gd name="connsiteX12" fmla="*/ 1806497 w 2034008"/>
                <a:gd name="connsiteY12" fmla="*/ 118947 h 2029522"/>
                <a:gd name="connsiteX13" fmla="*/ 1821365 w 2034008"/>
                <a:gd name="connsiteY13" fmla="*/ 96644 h 2029522"/>
                <a:gd name="connsiteX14" fmla="*/ 1836234 w 2034008"/>
                <a:gd name="connsiteY14" fmla="*/ 52039 h 2029522"/>
                <a:gd name="connsiteX15" fmla="*/ 1865970 w 2034008"/>
                <a:gd name="connsiteY15" fmla="*/ 7435 h 2029522"/>
                <a:gd name="connsiteX16" fmla="*/ 1895707 w 2034008"/>
                <a:gd name="connsiteY16" fmla="*/ 14869 h 2029522"/>
                <a:gd name="connsiteX17" fmla="*/ 1903141 w 2034008"/>
                <a:gd name="connsiteY17" fmla="*/ 37171 h 2029522"/>
                <a:gd name="connsiteX18" fmla="*/ 1888273 w 2034008"/>
                <a:gd name="connsiteY18" fmla="*/ 133815 h 2029522"/>
                <a:gd name="connsiteX19" fmla="*/ 1865970 w 2034008"/>
                <a:gd name="connsiteY19" fmla="*/ 215591 h 2029522"/>
                <a:gd name="connsiteX20" fmla="*/ 1843668 w 2034008"/>
                <a:gd name="connsiteY20" fmla="*/ 282498 h 2029522"/>
                <a:gd name="connsiteX21" fmla="*/ 1836234 w 2034008"/>
                <a:gd name="connsiteY21" fmla="*/ 304800 h 2029522"/>
                <a:gd name="connsiteX22" fmla="*/ 1858536 w 2034008"/>
                <a:gd name="connsiteY22" fmla="*/ 297366 h 2029522"/>
                <a:gd name="connsiteX23" fmla="*/ 1880839 w 2034008"/>
                <a:gd name="connsiteY23" fmla="*/ 252761 h 2029522"/>
                <a:gd name="connsiteX24" fmla="*/ 1895707 w 2034008"/>
                <a:gd name="connsiteY24" fmla="*/ 230459 h 2029522"/>
                <a:gd name="connsiteX25" fmla="*/ 1918009 w 2034008"/>
                <a:gd name="connsiteY25" fmla="*/ 193288 h 2029522"/>
                <a:gd name="connsiteX26" fmla="*/ 1940312 w 2034008"/>
                <a:gd name="connsiteY26" fmla="*/ 148683 h 2029522"/>
                <a:gd name="connsiteX27" fmla="*/ 1947746 w 2034008"/>
                <a:gd name="connsiteY27" fmla="*/ 126381 h 2029522"/>
                <a:gd name="connsiteX28" fmla="*/ 1970048 w 2034008"/>
                <a:gd name="connsiteY28" fmla="*/ 118947 h 2029522"/>
                <a:gd name="connsiteX29" fmla="*/ 2029521 w 2034008"/>
                <a:gd name="connsiteY29" fmla="*/ 126381 h 2029522"/>
                <a:gd name="connsiteX30" fmla="*/ 2022087 w 2034008"/>
                <a:gd name="connsiteY30" fmla="*/ 185854 h 2029522"/>
                <a:gd name="connsiteX31" fmla="*/ 1999785 w 2034008"/>
                <a:gd name="connsiteY31" fmla="*/ 260196 h 2029522"/>
                <a:gd name="connsiteX32" fmla="*/ 1984917 w 2034008"/>
                <a:gd name="connsiteY32" fmla="*/ 304800 h 2029522"/>
                <a:gd name="connsiteX33" fmla="*/ 1962614 w 2034008"/>
                <a:gd name="connsiteY33" fmla="*/ 371708 h 2029522"/>
                <a:gd name="connsiteX34" fmla="*/ 1955180 w 2034008"/>
                <a:gd name="connsiteY34" fmla="*/ 394010 h 2029522"/>
                <a:gd name="connsiteX35" fmla="*/ 1947746 w 2034008"/>
                <a:gd name="connsiteY35" fmla="*/ 416313 h 2029522"/>
                <a:gd name="connsiteX36" fmla="*/ 1984917 w 2034008"/>
                <a:gd name="connsiteY36" fmla="*/ 371708 h 2029522"/>
                <a:gd name="connsiteX37" fmla="*/ 2007219 w 2034008"/>
                <a:gd name="connsiteY37" fmla="*/ 364274 h 2029522"/>
                <a:gd name="connsiteX38" fmla="*/ 2022087 w 2034008"/>
                <a:gd name="connsiteY38" fmla="*/ 386576 h 2029522"/>
                <a:gd name="connsiteX39" fmla="*/ 2014653 w 2034008"/>
                <a:gd name="connsiteY39" fmla="*/ 431181 h 2029522"/>
                <a:gd name="connsiteX40" fmla="*/ 1984917 w 2034008"/>
                <a:gd name="connsiteY40" fmla="*/ 498088 h 2029522"/>
                <a:gd name="connsiteX41" fmla="*/ 1970048 w 2034008"/>
                <a:gd name="connsiteY41" fmla="*/ 512957 h 2029522"/>
                <a:gd name="connsiteX42" fmla="*/ 1947746 w 2034008"/>
                <a:gd name="connsiteY42" fmla="*/ 557561 h 2029522"/>
                <a:gd name="connsiteX43" fmla="*/ 1918009 w 2034008"/>
                <a:gd name="connsiteY43" fmla="*/ 587298 h 2029522"/>
                <a:gd name="connsiteX44" fmla="*/ 1895707 w 2034008"/>
                <a:gd name="connsiteY44" fmla="*/ 624469 h 2029522"/>
                <a:gd name="connsiteX45" fmla="*/ 1880839 w 2034008"/>
                <a:gd name="connsiteY45" fmla="*/ 646771 h 2029522"/>
                <a:gd name="connsiteX46" fmla="*/ 1828800 w 2034008"/>
                <a:gd name="connsiteY46" fmla="*/ 691376 h 2029522"/>
                <a:gd name="connsiteX47" fmla="*/ 1784195 w 2034008"/>
                <a:gd name="connsiteY47" fmla="*/ 706244 h 2029522"/>
                <a:gd name="connsiteX48" fmla="*/ 1761892 w 2034008"/>
                <a:gd name="connsiteY48" fmla="*/ 713678 h 2029522"/>
                <a:gd name="connsiteX49" fmla="*/ 1724721 w 2034008"/>
                <a:gd name="connsiteY49" fmla="*/ 721113 h 2029522"/>
                <a:gd name="connsiteX50" fmla="*/ 1680117 w 2034008"/>
                <a:gd name="connsiteY50" fmla="*/ 735981 h 2029522"/>
                <a:gd name="connsiteX51" fmla="*/ 1650380 w 2034008"/>
                <a:gd name="connsiteY51" fmla="*/ 743415 h 2029522"/>
                <a:gd name="connsiteX52" fmla="*/ 1628078 w 2034008"/>
                <a:gd name="connsiteY52" fmla="*/ 758283 h 2029522"/>
                <a:gd name="connsiteX53" fmla="*/ 1613209 w 2034008"/>
                <a:gd name="connsiteY53" fmla="*/ 773152 h 2029522"/>
                <a:gd name="connsiteX54" fmla="*/ 1590907 w 2034008"/>
                <a:gd name="connsiteY54" fmla="*/ 780586 h 2029522"/>
                <a:gd name="connsiteX55" fmla="*/ 1576039 w 2034008"/>
                <a:gd name="connsiteY55" fmla="*/ 802888 h 2029522"/>
                <a:gd name="connsiteX56" fmla="*/ 1531434 w 2034008"/>
                <a:gd name="connsiteY56" fmla="*/ 832625 h 2029522"/>
                <a:gd name="connsiteX57" fmla="*/ 1501697 w 2034008"/>
                <a:gd name="connsiteY57" fmla="*/ 869796 h 2029522"/>
                <a:gd name="connsiteX58" fmla="*/ 1479395 w 2034008"/>
                <a:gd name="connsiteY58" fmla="*/ 884664 h 2029522"/>
                <a:gd name="connsiteX59" fmla="*/ 1464526 w 2034008"/>
                <a:gd name="connsiteY59" fmla="*/ 899532 h 2029522"/>
                <a:gd name="connsiteX60" fmla="*/ 1442224 w 2034008"/>
                <a:gd name="connsiteY60" fmla="*/ 914400 h 2029522"/>
                <a:gd name="connsiteX61" fmla="*/ 1427356 w 2034008"/>
                <a:gd name="connsiteY61" fmla="*/ 929269 h 2029522"/>
                <a:gd name="connsiteX62" fmla="*/ 1382751 w 2034008"/>
                <a:gd name="connsiteY62" fmla="*/ 959005 h 2029522"/>
                <a:gd name="connsiteX63" fmla="*/ 1338146 w 2034008"/>
                <a:gd name="connsiteY63" fmla="*/ 988742 h 2029522"/>
                <a:gd name="connsiteX64" fmla="*/ 1315843 w 2034008"/>
                <a:gd name="connsiteY64" fmla="*/ 1003610 h 2029522"/>
                <a:gd name="connsiteX65" fmla="*/ 1278673 w 2034008"/>
                <a:gd name="connsiteY65" fmla="*/ 1040781 h 2029522"/>
                <a:gd name="connsiteX66" fmla="*/ 1226634 w 2034008"/>
                <a:gd name="connsiteY66" fmla="*/ 1077952 h 2029522"/>
                <a:gd name="connsiteX67" fmla="*/ 1189463 w 2034008"/>
                <a:gd name="connsiteY67" fmla="*/ 1107688 h 2029522"/>
                <a:gd name="connsiteX68" fmla="*/ 1159726 w 2034008"/>
                <a:gd name="connsiteY68" fmla="*/ 1137425 h 2029522"/>
                <a:gd name="connsiteX69" fmla="*/ 1115121 w 2034008"/>
                <a:gd name="connsiteY69" fmla="*/ 1159727 h 2029522"/>
                <a:gd name="connsiteX70" fmla="*/ 1070517 w 2034008"/>
                <a:gd name="connsiteY70" fmla="*/ 1174596 h 2029522"/>
                <a:gd name="connsiteX71" fmla="*/ 973873 w 2034008"/>
                <a:gd name="connsiteY71" fmla="*/ 1211766 h 2029522"/>
                <a:gd name="connsiteX72" fmla="*/ 906965 w 2034008"/>
                <a:gd name="connsiteY72" fmla="*/ 1241503 h 2029522"/>
                <a:gd name="connsiteX73" fmla="*/ 884663 w 2034008"/>
                <a:gd name="connsiteY73" fmla="*/ 1248937 h 2029522"/>
                <a:gd name="connsiteX74" fmla="*/ 862360 w 2034008"/>
                <a:gd name="connsiteY74" fmla="*/ 1256371 h 2029522"/>
                <a:gd name="connsiteX75" fmla="*/ 817756 w 2034008"/>
                <a:gd name="connsiteY75" fmla="*/ 1278674 h 2029522"/>
                <a:gd name="connsiteX76" fmla="*/ 795453 w 2034008"/>
                <a:gd name="connsiteY76" fmla="*/ 1293542 h 2029522"/>
                <a:gd name="connsiteX77" fmla="*/ 750848 w 2034008"/>
                <a:gd name="connsiteY77" fmla="*/ 1308410 h 2029522"/>
                <a:gd name="connsiteX78" fmla="*/ 728546 w 2034008"/>
                <a:gd name="connsiteY78" fmla="*/ 1315844 h 2029522"/>
                <a:gd name="connsiteX79" fmla="*/ 713678 w 2034008"/>
                <a:gd name="connsiteY79" fmla="*/ 1330713 h 2029522"/>
                <a:gd name="connsiteX80" fmla="*/ 669073 w 2034008"/>
                <a:gd name="connsiteY80" fmla="*/ 1345581 h 2029522"/>
                <a:gd name="connsiteX81" fmla="*/ 609600 w 2034008"/>
                <a:gd name="connsiteY81" fmla="*/ 1375318 h 2029522"/>
                <a:gd name="connsiteX82" fmla="*/ 587297 w 2034008"/>
                <a:gd name="connsiteY82" fmla="*/ 1382752 h 2029522"/>
                <a:gd name="connsiteX83" fmla="*/ 564995 w 2034008"/>
                <a:gd name="connsiteY83" fmla="*/ 1397620 h 2029522"/>
                <a:gd name="connsiteX84" fmla="*/ 520390 w 2034008"/>
                <a:gd name="connsiteY84" fmla="*/ 1412488 h 2029522"/>
                <a:gd name="connsiteX85" fmla="*/ 453482 w 2034008"/>
                <a:gd name="connsiteY85" fmla="*/ 1442225 h 2029522"/>
                <a:gd name="connsiteX86" fmla="*/ 431180 w 2034008"/>
                <a:gd name="connsiteY86" fmla="*/ 1449659 h 2029522"/>
                <a:gd name="connsiteX87" fmla="*/ 408878 w 2034008"/>
                <a:gd name="connsiteY87" fmla="*/ 1457093 h 2029522"/>
                <a:gd name="connsiteX88" fmla="*/ 364273 w 2034008"/>
                <a:gd name="connsiteY88" fmla="*/ 1479396 h 2029522"/>
                <a:gd name="connsiteX89" fmla="*/ 341970 w 2034008"/>
                <a:gd name="connsiteY89" fmla="*/ 1494264 h 2029522"/>
                <a:gd name="connsiteX90" fmla="*/ 297365 w 2034008"/>
                <a:gd name="connsiteY90" fmla="*/ 1509132 h 2029522"/>
                <a:gd name="connsiteX91" fmla="*/ 275063 w 2034008"/>
                <a:gd name="connsiteY91" fmla="*/ 1516566 h 2029522"/>
                <a:gd name="connsiteX92" fmla="*/ 252760 w 2034008"/>
                <a:gd name="connsiteY92" fmla="*/ 1984918 h 2029522"/>
                <a:gd name="connsiteX93" fmla="*/ 245326 w 2034008"/>
                <a:gd name="connsiteY93" fmla="*/ 2014654 h 2029522"/>
                <a:gd name="connsiteX94" fmla="*/ 223024 w 2034008"/>
                <a:gd name="connsiteY94" fmla="*/ 2022088 h 2029522"/>
                <a:gd name="connsiteX95" fmla="*/ 193287 w 2034008"/>
                <a:gd name="connsiteY95" fmla="*/ 2029522 h 2029522"/>
                <a:gd name="connsiteX96" fmla="*/ 81775 w 2034008"/>
                <a:gd name="connsiteY96" fmla="*/ 2014654 h 2029522"/>
                <a:gd name="connsiteX97" fmla="*/ 0 w 2034008"/>
                <a:gd name="connsiteY97" fmla="*/ 2007220 h 202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2034008" h="2029522">
                  <a:moveTo>
                    <a:pt x="1635512" y="319669"/>
                  </a:moveTo>
                  <a:cubicBezTo>
                    <a:pt x="1677093" y="264226"/>
                    <a:pt x="1653473" y="306695"/>
                    <a:pt x="1665248" y="200722"/>
                  </a:cubicBezTo>
                  <a:cubicBezTo>
                    <a:pt x="1666913" y="185741"/>
                    <a:pt x="1670550" y="171040"/>
                    <a:pt x="1672682" y="156118"/>
                  </a:cubicBezTo>
                  <a:cubicBezTo>
                    <a:pt x="1675508" y="136340"/>
                    <a:pt x="1677079" y="116391"/>
                    <a:pt x="1680117" y="96644"/>
                  </a:cubicBezTo>
                  <a:cubicBezTo>
                    <a:pt x="1682229" y="82918"/>
                    <a:pt x="1693969" y="23319"/>
                    <a:pt x="1702419" y="14869"/>
                  </a:cubicBezTo>
                  <a:lnTo>
                    <a:pt x="1717287" y="0"/>
                  </a:lnTo>
                  <a:cubicBezTo>
                    <a:pt x="1727199" y="2478"/>
                    <a:pt x="1739046" y="1052"/>
                    <a:pt x="1747024" y="7435"/>
                  </a:cubicBezTo>
                  <a:cubicBezTo>
                    <a:pt x="1753143" y="12330"/>
                    <a:pt x="1751371" y="22534"/>
                    <a:pt x="1754458" y="29737"/>
                  </a:cubicBezTo>
                  <a:cubicBezTo>
                    <a:pt x="1758823" y="39923"/>
                    <a:pt x="1764370" y="49562"/>
                    <a:pt x="1769326" y="59474"/>
                  </a:cubicBezTo>
                  <a:cubicBezTo>
                    <a:pt x="1771804" y="101601"/>
                    <a:pt x="1770792" y="144079"/>
                    <a:pt x="1776760" y="185854"/>
                  </a:cubicBezTo>
                  <a:cubicBezTo>
                    <a:pt x="1777868" y="193611"/>
                    <a:pt x="1780690" y="170561"/>
                    <a:pt x="1784195" y="163552"/>
                  </a:cubicBezTo>
                  <a:cubicBezTo>
                    <a:pt x="1788191" y="155560"/>
                    <a:pt x="1795067" y="149241"/>
                    <a:pt x="1799063" y="141249"/>
                  </a:cubicBezTo>
                  <a:cubicBezTo>
                    <a:pt x="1802567" y="134240"/>
                    <a:pt x="1802993" y="125956"/>
                    <a:pt x="1806497" y="118947"/>
                  </a:cubicBezTo>
                  <a:cubicBezTo>
                    <a:pt x="1810493" y="110955"/>
                    <a:pt x="1817736" y="104809"/>
                    <a:pt x="1821365" y="96644"/>
                  </a:cubicBezTo>
                  <a:cubicBezTo>
                    <a:pt x="1827730" y="82322"/>
                    <a:pt x="1827540" y="65079"/>
                    <a:pt x="1836234" y="52039"/>
                  </a:cubicBezTo>
                  <a:lnTo>
                    <a:pt x="1865970" y="7435"/>
                  </a:lnTo>
                  <a:cubicBezTo>
                    <a:pt x="1875882" y="9913"/>
                    <a:pt x="1887728" y="8486"/>
                    <a:pt x="1895707" y="14869"/>
                  </a:cubicBezTo>
                  <a:cubicBezTo>
                    <a:pt x="1901826" y="19764"/>
                    <a:pt x="1903141" y="29335"/>
                    <a:pt x="1903141" y="37171"/>
                  </a:cubicBezTo>
                  <a:cubicBezTo>
                    <a:pt x="1903141" y="135114"/>
                    <a:pt x="1900998" y="82914"/>
                    <a:pt x="1888273" y="133815"/>
                  </a:cubicBezTo>
                  <a:cubicBezTo>
                    <a:pt x="1867258" y="217876"/>
                    <a:pt x="1897868" y="119901"/>
                    <a:pt x="1865970" y="215591"/>
                  </a:cubicBezTo>
                  <a:lnTo>
                    <a:pt x="1843668" y="282498"/>
                  </a:lnTo>
                  <a:cubicBezTo>
                    <a:pt x="1841190" y="289932"/>
                    <a:pt x="1828800" y="307278"/>
                    <a:pt x="1836234" y="304800"/>
                  </a:cubicBezTo>
                  <a:lnTo>
                    <a:pt x="1858536" y="297366"/>
                  </a:lnTo>
                  <a:cubicBezTo>
                    <a:pt x="1901144" y="233454"/>
                    <a:pt x="1850060" y="314318"/>
                    <a:pt x="1880839" y="252761"/>
                  </a:cubicBezTo>
                  <a:cubicBezTo>
                    <a:pt x="1884835" y="244770"/>
                    <a:pt x="1891711" y="238450"/>
                    <a:pt x="1895707" y="230459"/>
                  </a:cubicBezTo>
                  <a:cubicBezTo>
                    <a:pt x="1915009" y="191856"/>
                    <a:pt x="1888968" y="222331"/>
                    <a:pt x="1918009" y="193288"/>
                  </a:cubicBezTo>
                  <a:cubicBezTo>
                    <a:pt x="1936694" y="137232"/>
                    <a:pt x="1911489" y="206328"/>
                    <a:pt x="1940312" y="148683"/>
                  </a:cubicBezTo>
                  <a:cubicBezTo>
                    <a:pt x="1943816" y="141674"/>
                    <a:pt x="1942205" y="131922"/>
                    <a:pt x="1947746" y="126381"/>
                  </a:cubicBezTo>
                  <a:cubicBezTo>
                    <a:pt x="1953287" y="120840"/>
                    <a:pt x="1962614" y="121425"/>
                    <a:pt x="1970048" y="118947"/>
                  </a:cubicBezTo>
                  <a:cubicBezTo>
                    <a:pt x="1989872" y="121425"/>
                    <a:pt x="2017255" y="110611"/>
                    <a:pt x="2029521" y="126381"/>
                  </a:cubicBezTo>
                  <a:cubicBezTo>
                    <a:pt x="2041787" y="142151"/>
                    <a:pt x="2025371" y="166147"/>
                    <a:pt x="2022087" y="185854"/>
                  </a:cubicBezTo>
                  <a:cubicBezTo>
                    <a:pt x="2018342" y="208325"/>
                    <a:pt x="2006395" y="240365"/>
                    <a:pt x="1999785" y="260196"/>
                  </a:cubicBezTo>
                  <a:lnTo>
                    <a:pt x="1984917" y="304800"/>
                  </a:lnTo>
                  <a:lnTo>
                    <a:pt x="1962614" y="371708"/>
                  </a:lnTo>
                  <a:lnTo>
                    <a:pt x="1955180" y="394010"/>
                  </a:lnTo>
                  <a:cubicBezTo>
                    <a:pt x="1952702" y="401444"/>
                    <a:pt x="1943399" y="422833"/>
                    <a:pt x="1947746" y="416313"/>
                  </a:cubicBezTo>
                  <a:cubicBezTo>
                    <a:pt x="1958718" y="399854"/>
                    <a:pt x="1967742" y="383158"/>
                    <a:pt x="1984917" y="371708"/>
                  </a:cubicBezTo>
                  <a:cubicBezTo>
                    <a:pt x="1991437" y="367361"/>
                    <a:pt x="1999785" y="366752"/>
                    <a:pt x="2007219" y="364274"/>
                  </a:cubicBezTo>
                  <a:cubicBezTo>
                    <a:pt x="2012175" y="371708"/>
                    <a:pt x="2021100" y="377696"/>
                    <a:pt x="2022087" y="386576"/>
                  </a:cubicBezTo>
                  <a:cubicBezTo>
                    <a:pt x="2023752" y="401557"/>
                    <a:pt x="2018309" y="416558"/>
                    <a:pt x="2014653" y="431181"/>
                  </a:cubicBezTo>
                  <a:cubicBezTo>
                    <a:pt x="2007151" y="461190"/>
                    <a:pt x="2002669" y="475898"/>
                    <a:pt x="1984917" y="498088"/>
                  </a:cubicBezTo>
                  <a:cubicBezTo>
                    <a:pt x="1980538" y="503561"/>
                    <a:pt x="1975004" y="508001"/>
                    <a:pt x="1970048" y="512957"/>
                  </a:cubicBezTo>
                  <a:cubicBezTo>
                    <a:pt x="1962853" y="534543"/>
                    <a:pt x="1963467" y="539220"/>
                    <a:pt x="1947746" y="557561"/>
                  </a:cubicBezTo>
                  <a:cubicBezTo>
                    <a:pt x="1938623" y="568204"/>
                    <a:pt x="1918009" y="587298"/>
                    <a:pt x="1918009" y="587298"/>
                  </a:cubicBezTo>
                  <a:cubicBezTo>
                    <a:pt x="1905099" y="626027"/>
                    <a:pt x="1919031" y="595313"/>
                    <a:pt x="1895707" y="624469"/>
                  </a:cubicBezTo>
                  <a:cubicBezTo>
                    <a:pt x="1890126" y="631446"/>
                    <a:pt x="1886654" y="639987"/>
                    <a:pt x="1880839" y="646771"/>
                  </a:cubicBezTo>
                  <a:cubicBezTo>
                    <a:pt x="1869502" y="659997"/>
                    <a:pt x="1847012" y="683282"/>
                    <a:pt x="1828800" y="691376"/>
                  </a:cubicBezTo>
                  <a:cubicBezTo>
                    <a:pt x="1814478" y="697741"/>
                    <a:pt x="1799063" y="701288"/>
                    <a:pt x="1784195" y="706244"/>
                  </a:cubicBezTo>
                  <a:cubicBezTo>
                    <a:pt x="1776761" y="708722"/>
                    <a:pt x="1769576" y="712141"/>
                    <a:pt x="1761892" y="713678"/>
                  </a:cubicBezTo>
                  <a:cubicBezTo>
                    <a:pt x="1749502" y="716156"/>
                    <a:pt x="1736911" y="717788"/>
                    <a:pt x="1724721" y="721113"/>
                  </a:cubicBezTo>
                  <a:cubicBezTo>
                    <a:pt x="1709601" y="725237"/>
                    <a:pt x="1695321" y="732180"/>
                    <a:pt x="1680117" y="735981"/>
                  </a:cubicBezTo>
                  <a:lnTo>
                    <a:pt x="1650380" y="743415"/>
                  </a:lnTo>
                  <a:cubicBezTo>
                    <a:pt x="1642946" y="748371"/>
                    <a:pt x="1635055" y="752702"/>
                    <a:pt x="1628078" y="758283"/>
                  </a:cubicBezTo>
                  <a:cubicBezTo>
                    <a:pt x="1622605" y="762662"/>
                    <a:pt x="1619219" y="769546"/>
                    <a:pt x="1613209" y="773152"/>
                  </a:cubicBezTo>
                  <a:cubicBezTo>
                    <a:pt x="1606490" y="777184"/>
                    <a:pt x="1598341" y="778108"/>
                    <a:pt x="1590907" y="780586"/>
                  </a:cubicBezTo>
                  <a:cubicBezTo>
                    <a:pt x="1585951" y="788020"/>
                    <a:pt x="1582763" y="797005"/>
                    <a:pt x="1576039" y="802888"/>
                  </a:cubicBezTo>
                  <a:cubicBezTo>
                    <a:pt x="1562591" y="814655"/>
                    <a:pt x="1531434" y="832625"/>
                    <a:pt x="1531434" y="832625"/>
                  </a:cubicBezTo>
                  <a:cubicBezTo>
                    <a:pt x="1520396" y="849181"/>
                    <a:pt x="1516827" y="857691"/>
                    <a:pt x="1501697" y="869796"/>
                  </a:cubicBezTo>
                  <a:cubicBezTo>
                    <a:pt x="1494720" y="875377"/>
                    <a:pt x="1486372" y="879083"/>
                    <a:pt x="1479395" y="884664"/>
                  </a:cubicBezTo>
                  <a:cubicBezTo>
                    <a:pt x="1473922" y="889042"/>
                    <a:pt x="1469999" y="895154"/>
                    <a:pt x="1464526" y="899532"/>
                  </a:cubicBezTo>
                  <a:cubicBezTo>
                    <a:pt x="1457549" y="905113"/>
                    <a:pt x="1449201" y="908819"/>
                    <a:pt x="1442224" y="914400"/>
                  </a:cubicBezTo>
                  <a:cubicBezTo>
                    <a:pt x="1436751" y="918779"/>
                    <a:pt x="1432963" y="925064"/>
                    <a:pt x="1427356" y="929269"/>
                  </a:cubicBezTo>
                  <a:cubicBezTo>
                    <a:pt x="1413061" y="939991"/>
                    <a:pt x="1397619" y="949093"/>
                    <a:pt x="1382751" y="959005"/>
                  </a:cubicBezTo>
                  <a:lnTo>
                    <a:pt x="1338146" y="988742"/>
                  </a:lnTo>
                  <a:lnTo>
                    <a:pt x="1315843" y="1003610"/>
                  </a:lnTo>
                  <a:cubicBezTo>
                    <a:pt x="1287209" y="1046563"/>
                    <a:pt x="1317219" y="1007741"/>
                    <a:pt x="1278673" y="1040781"/>
                  </a:cubicBezTo>
                  <a:cubicBezTo>
                    <a:pt x="1233774" y="1079266"/>
                    <a:pt x="1267613" y="1064292"/>
                    <a:pt x="1226634" y="1077952"/>
                  </a:cubicBezTo>
                  <a:cubicBezTo>
                    <a:pt x="1176005" y="1128578"/>
                    <a:pt x="1255128" y="1051404"/>
                    <a:pt x="1189463" y="1107688"/>
                  </a:cubicBezTo>
                  <a:cubicBezTo>
                    <a:pt x="1178820" y="1116811"/>
                    <a:pt x="1173025" y="1132992"/>
                    <a:pt x="1159726" y="1137425"/>
                  </a:cubicBezTo>
                  <a:cubicBezTo>
                    <a:pt x="1078403" y="1164533"/>
                    <a:pt x="1201576" y="1121302"/>
                    <a:pt x="1115121" y="1159727"/>
                  </a:cubicBezTo>
                  <a:cubicBezTo>
                    <a:pt x="1100799" y="1166092"/>
                    <a:pt x="1084535" y="1167587"/>
                    <a:pt x="1070517" y="1174596"/>
                  </a:cubicBezTo>
                  <a:cubicBezTo>
                    <a:pt x="999742" y="1209983"/>
                    <a:pt x="1032777" y="1199985"/>
                    <a:pt x="973873" y="1211766"/>
                  </a:cubicBezTo>
                  <a:cubicBezTo>
                    <a:pt x="938530" y="1235329"/>
                    <a:pt x="960047" y="1223809"/>
                    <a:pt x="906965" y="1241503"/>
                  </a:cubicBezTo>
                  <a:lnTo>
                    <a:pt x="884663" y="1248937"/>
                  </a:lnTo>
                  <a:lnTo>
                    <a:pt x="862360" y="1256371"/>
                  </a:lnTo>
                  <a:cubicBezTo>
                    <a:pt x="798451" y="1298977"/>
                    <a:pt x="879308" y="1247897"/>
                    <a:pt x="817756" y="1278674"/>
                  </a:cubicBezTo>
                  <a:cubicBezTo>
                    <a:pt x="809764" y="1282670"/>
                    <a:pt x="803618" y="1289913"/>
                    <a:pt x="795453" y="1293542"/>
                  </a:cubicBezTo>
                  <a:cubicBezTo>
                    <a:pt x="781131" y="1299907"/>
                    <a:pt x="765716" y="1303454"/>
                    <a:pt x="750848" y="1308410"/>
                  </a:cubicBezTo>
                  <a:lnTo>
                    <a:pt x="728546" y="1315844"/>
                  </a:lnTo>
                  <a:cubicBezTo>
                    <a:pt x="723590" y="1320800"/>
                    <a:pt x="719947" y="1327578"/>
                    <a:pt x="713678" y="1330713"/>
                  </a:cubicBezTo>
                  <a:cubicBezTo>
                    <a:pt x="699660" y="1337722"/>
                    <a:pt x="669073" y="1345581"/>
                    <a:pt x="669073" y="1345581"/>
                  </a:cubicBezTo>
                  <a:cubicBezTo>
                    <a:pt x="643122" y="1371530"/>
                    <a:pt x="660852" y="1358233"/>
                    <a:pt x="609600" y="1375318"/>
                  </a:cubicBezTo>
                  <a:lnTo>
                    <a:pt x="587297" y="1382752"/>
                  </a:lnTo>
                  <a:cubicBezTo>
                    <a:pt x="579863" y="1387708"/>
                    <a:pt x="573160" y="1393991"/>
                    <a:pt x="564995" y="1397620"/>
                  </a:cubicBezTo>
                  <a:cubicBezTo>
                    <a:pt x="550673" y="1403985"/>
                    <a:pt x="520390" y="1412488"/>
                    <a:pt x="520390" y="1412488"/>
                  </a:cubicBezTo>
                  <a:cubicBezTo>
                    <a:pt x="485047" y="1436051"/>
                    <a:pt x="506564" y="1424531"/>
                    <a:pt x="453482" y="1442225"/>
                  </a:cubicBezTo>
                  <a:lnTo>
                    <a:pt x="431180" y="1449659"/>
                  </a:lnTo>
                  <a:cubicBezTo>
                    <a:pt x="423746" y="1452137"/>
                    <a:pt x="415398" y="1452746"/>
                    <a:pt x="408878" y="1457093"/>
                  </a:cubicBezTo>
                  <a:cubicBezTo>
                    <a:pt x="344960" y="1499703"/>
                    <a:pt x="425831" y="1448616"/>
                    <a:pt x="364273" y="1479396"/>
                  </a:cubicBezTo>
                  <a:cubicBezTo>
                    <a:pt x="356281" y="1483392"/>
                    <a:pt x="350135" y="1490635"/>
                    <a:pt x="341970" y="1494264"/>
                  </a:cubicBezTo>
                  <a:cubicBezTo>
                    <a:pt x="327648" y="1500629"/>
                    <a:pt x="312233" y="1504176"/>
                    <a:pt x="297365" y="1509132"/>
                  </a:cubicBezTo>
                  <a:lnTo>
                    <a:pt x="275063" y="1516566"/>
                  </a:lnTo>
                  <a:cubicBezTo>
                    <a:pt x="152981" y="1638657"/>
                    <a:pt x="267140" y="1517596"/>
                    <a:pt x="252760" y="1984918"/>
                  </a:cubicBezTo>
                  <a:cubicBezTo>
                    <a:pt x="252446" y="1995130"/>
                    <a:pt x="251709" y="2006676"/>
                    <a:pt x="245326" y="2014654"/>
                  </a:cubicBezTo>
                  <a:cubicBezTo>
                    <a:pt x="240431" y="2020773"/>
                    <a:pt x="230559" y="2019935"/>
                    <a:pt x="223024" y="2022088"/>
                  </a:cubicBezTo>
                  <a:cubicBezTo>
                    <a:pt x="213200" y="2024895"/>
                    <a:pt x="203199" y="2027044"/>
                    <a:pt x="193287" y="2029522"/>
                  </a:cubicBezTo>
                  <a:lnTo>
                    <a:pt x="81775" y="2014654"/>
                  </a:lnTo>
                  <a:cubicBezTo>
                    <a:pt x="19103" y="2006298"/>
                    <a:pt x="40726" y="2007220"/>
                    <a:pt x="0" y="200722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2336180" y="3575824"/>
              <a:ext cx="59474" cy="178480"/>
            </a:xfrm>
            <a:custGeom>
              <a:avLst/>
              <a:gdLst>
                <a:gd name="connsiteX0" fmla="*/ 0 w 59474"/>
                <a:gd name="connsiteY0" fmla="*/ 0 h 178480"/>
                <a:gd name="connsiteX1" fmla="*/ 29737 w 59474"/>
                <a:gd name="connsiteY1" fmla="*/ 22303 h 178480"/>
                <a:gd name="connsiteX2" fmla="*/ 44605 w 59474"/>
                <a:gd name="connsiteY2" fmla="*/ 44605 h 178480"/>
                <a:gd name="connsiteX3" fmla="*/ 59474 w 59474"/>
                <a:gd name="connsiteY3" fmla="*/ 59474 h 178480"/>
                <a:gd name="connsiteX4" fmla="*/ 44605 w 59474"/>
                <a:gd name="connsiteY4" fmla="*/ 156117 h 178480"/>
                <a:gd name="connsiteX5" fmla="*/ 29737 w 59474"/>
                <a:gd name="connsiteY5" fmla="*/ 178420 h 17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74" h="178480">
                  <a:moveTo>
                    <a:pt x="0" y="0"/>
                  </a:moveTo>
                  <a:cubicBezTo>
                    <a:pt x="9912" y="7434"/>
                    <a:pt x="20976" y="13542"/>
                    <a:pt x="29737" y="22303"/>
                  </a:cubicBezTo>
                  <a:cubicBezTo>
                    <a:pt x="36055" y="28621"/>
                    <a:pt x="39024" y="37628"/>
                    <a:pt x="44605" y="44605"/>
                  </a:cubicBezTo>
                  <a:cubicBezTo>
                    <a:pt x="48984" y="50078"/>
                    <a:pt x="54518" y="54518"/>
                    <a:pt x="59474" y="59474"/>
                  </a:cubicBezTo>
                  <a:cubicBezTo>
                    <a:pt x="54958" y="95600"/>
                    <a:pt x="53122" y="122052"/>
                    <a:pt x="44605" y="156117"/>
                  </a:cubicBezTo>
                  <a:cubicBezTo>
                    <a:pt x="38441" y="180771"/>
                    <a:pt x="44358" y="178420"/>
                    <a:pt x="29737" y="17842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1042640" y="2668860"/>
              <a:ext cx="56397" cy="260195"/>
            </a:xfrm>
            <a:custGeom>
              <a:avLst/>
              <a:gdLst>
                <a:gd name="connsiteX0" fmla="*/ 37171 w 56397"/>
                <a:gd name="connsiteY0" fmla="*/ 52039 h 260195"/>
                <a:gd name="connsiteX1" fmla="*/ 29737 w 56397"/>
                <a:gd name="connsiteY1" fmla="*/ 96643 h 260195"/>
                <a:gd name="connsiteX2" fmla="*/ 22302 w 56397"/>
                <a:gd name="connsiteY2" fmla="*/ 133814 h 260195"/>
                <a:gd name="connsiteX3" fmla="*/ 29737 w 56397"/>
                <a:gd name="connsiteY3" fmla="*/ 208156 h 260195"/>
                <a:gd name="connsiteX4" fmla="*/ 37171 w 56397"/>
                <a:gd name="connsiteY4" fmla="*/ 230458 h 260195"/>
                <a:gd name="connsiteX5" fmla="*/ 44605 w 56397"/>
                <a:gd name="connsiteY5" fmla="*/ 260195 h 260195"/>
                <a:gd name="connsiteX6" fmla="*/ 44605 w 56397"/>
                <a:gd name="connsiteY6" fmla="*/ 96643 h 260195"/>
                <a:gd name="connsiteX7" fmla="*/ 29737 w 56397"/>
                <a:gd name="connsiteY7" fmla="*/ 52039 h 260195"/>
                <a:gd name="connsiteX8" fmla="*/ 14868 w 56397"/>
                <a:gd name="connsiteY8" fmla="*/ 29736 h 260195"/>
                <a:gd name="connsiteX9" fmla="*/ 0 w 56397"/>
                <a:gd name="connsiteY9" fmla="*/ 0 h 260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397" h="260195">
                  <a:moveTo>
                    <a:pt x="37171" y="52039"/>
                  </a:moveTo>
                  <a:cubicBezTo>
                    <a:pt x="34693" y="66907"/>
                    <a:pt x="32433" y="81813"/>
                    <a:pt x="29737" y="96643"/>
                  </a:cubicBezTo>
                  <a:cubicBezTo>
                    <a:pt x="27477" y="109075"/>
                    <a:pt x="22302" y="121178"/>
                    <a:pt x="22302" y="133814"/>
                  </a:cubicBezTo>
                  <a:cubicBezTo>
                    <a:pt x="22302" y="158718"/>
                    <a:pt x="25950" y="183541"/>
                    <a:pt x="29737" y="208156"/>
                  </a:cubicBezTo>
                  <a:cubicBezTo>
                    <a:pt x="30929" y="215901"/>
                    <a:pt x="35018" y="222923"/>
                    <a:pt x="37171" y="230458"/>
                  </a:cubicBezTo>
                  <a:cubicBezTo>
                    <a:pt x="39978" y="240282"/>
                    <a:pt x="42127" y="250283"/>
                    <a:pt x="44605" y="260195"/>
                  </a:cubicBezTo>
                  <a:cubicBezTo>
                    <a:pt x="61349" y="193218"/>
                    <a:pt x="59273" y="213989"/>
                    <a:pt x="44605" y="96643"/>
                  </a:cubicBezTo>
                  <a:cubicBezTo>
                    <a:pt x="42661" y="81092"/>
                    <a:pt x="38431" y="65079"/>
                    <a:pt x="29737" y="52039"/>
                  </a:cubicBezTo>
                  <a:lnTo>
                    <a:pt x="14868" y="29736"/>
                  </a:lnTo>
                  <a:cubicBezTo>
                    <a:pt x="6326" y="4109"/>
                    <a:pt x="12975" y="12975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3827357" y="1726728"/>
              <a:ext cx="34035" cy="110579"/>
            </a:xfrm>
            <a:custGeom>
              <a:avLst/>
              <a:gdLst>
                <a:gd name="connsiteX0" fmla="*/ 34035 w 34035"/>
                <a:gd name="connsiteY0" fmla="*/ 0 h 110579"/>
                <a:gd name="connsiteX1" fmla="*/ 29782 w 34035"/>
                <a:gd name="connsiteY1" fmla="*/ 17013 h 110579"/>
                <a:gd name="connsiteX2" fmla="*/ 21276 w 34035"/>
                <a:gd name="connsiteY2" fmla="*/ 42531 h 110579"/>
                <a:gd name="connsiteX3" fmla="*/ 8517 w 34035"/>
                <a:gd name="connsiteY3" fmla="*/ 80808 h 110579"/>
                <a:gd name="connsiteX4" fmla="*/ 4264 w 34035"/>
                <a:gd name="connsiteY4" fmla="*/ 93567 h 110579"/>
                <a:gd name="connsiteX5" fmla="*/ 11 w 34035"/>
                <a:gd name="connsiteY5" fmla="*/ 110579 h 11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35" h="110579">
                  <a:moveTo>
                    <a:pt x="34035" y="0"/>
                  </a:moveTo>
                  <a:cubicBezTo>
                    <a:pt x="32617" y="5671"/>
                    <a:pt x="31462" y="11414"/>
                    <a:pt x="29782" y="17013"/>
                  </a:cubicBezTo>
                  <a:cubicBezTo>
                    <a:pt x="27206" y="25601"/>
                    <a:pt x="24111" y="34025"/>
                    <a:pt x="21276" y="42531"/>
                  </a:cubicBezTo>
                  <a:lnTo>
                    <a:pt x="8517" y="80808"/>
                  </a:lnTo>
                  <a:lnTo>
                    <a:pt x="4264" y="93567"/>
                  </a:lnTo>
                  <a:cubicBezTo>
                    <a:pt x="-437" y="107671"/>
                    <a:pt x="11" y="101843"/>
                    <a:pt x="11" y="11057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3988981" y="1960645"/>
              <a:ext cx="38278" cy="89313"/>
            </a:xfrm>
            <a:custGeom>
              <a:avLst/>
              <a:gdLst>
                <a:gd name="connsiteX0" fmla="*/ 38278 w 38278"/>
                <a:gd name="connsiteY0" fmla="*/ 0 h 89313"/>
                <a:gd name="connsiteX1" fmla="*/ 25519 w 38278"/>
                <a:gd name="connsiteY1" fmla="*/ 42530 h 89313"/>
                <a:gd name="connsiteX2" fmla="*/ 17012 w 38278"/>
                <a:gd name="connsiteY2" fmla="*/ 51036 h 89313"/>
                <a:gd name="connsiteX3" fmla="*/ 8506 w 38278"/>
                <a:gd name="connsiteY3" fmla="*/ 76554 h 89313"/>
                <a:gd name="connsiteX4" fmla="*/ 0 w 38278"/>
                <a:gd name="connsiteY4" fmla="*/ 89313 h 8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78" h="89313">
                  <a:moveTo>
                    <a:pt x="38278" y="0"/>
                  </a:moveTo>
                  <a:cubicBezTo>
                    <a:pt x="36351" y="7709"/>
                    <a:pt x="28970" y="39079"/>
                    <a:pt x="25519" y="42530"/>
                  </a:cubicBezTo>
                  <a:lnTo>
                    <a:pt x="17012" y="51036"/>
                  </a:lnTo>
                  <a:cubicBezTo>
                    <a:pt x="14177" y="59542"/>
                    <a:pt x="13480" y="69094"/>
                    <a:pt x="8506" y="76554"/>
                  </a:cubicBezTo>
                  <a:lnTo>
                    <a:pt x="0" y="893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3687018" y="2228584"/>
              <a:ext cx="80807" cy="42530"/>
            </a:xfrm>
            <a:custGeom>
              <a:avLst/>
              <a:gdLst>
                <a:gd name="connsiteX0" fmla="*/ 0 w 80807"/>
                <a:gd name="connsiteY0" fmla="*/ 0 h 42530"/>
                <a:gd name="connsiteX1" fmla="*/ 4253 w 80807"/>
                <a:gd name="connsiteY1" fmla="*/ 17012 h 42530"/>
                <a:gd name="connsiteX2" fmla="*/ 55289 w 80807"/>
                <a:gd name="connsiteY2" fmla="*/ 42530 h 42530"/>
                <a:gd name="connsiteX3" fmla="*/ 80807 w 80807"/>
                <a:gd name="connsiteY3" fmla="*/ 42530 h 4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807" h="42530">
                  <a:moveTo>
                    <a:pt x="0" y="0"/>
                  </a:moveTo>
                  <a:cubicBezTo>
                    <a:pt x="1418" y="5671"/>
                    <a:pt x="404" y="12613"/>
                    <a:pt x="4253" y="17012"/>
                  </a:cubicBezTo>
                  <a:cubicBezTo>
                    <a:pt x="11779" y="25613"/>
                    <a:pt x="42396" y="42530"/>
                    <a:pt x="55289" y="42530"/>
                  </a:cubicBezTo>
                  <a:lnTo>
                    <a:pt x="80807" y="4253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3074139" y="2607103"/>
              <a:ext cx="137132" cy="80808"/>
            </a:xfrm>
            <a:custGeom>
              <a:avLst/>
              <a:gdLst>
                <a:gd name="connsiteX0" fmla="*/ 85503 w 137132"/>
                <a:gd name="connsiteY0" fmla="*/ 0 h 80808"/>
                <a:gd name="connsiteX1" fmla="*/ 68491 w 137132"/>
                <a:gd name="connsiteY1" fmla="*/ 8506 h 80808"/>
                <a:gd name="connsiteX2" fmla="*/ 42973 w 137132"/>
                <a:gd name="connsiteY2" fmla="*/ 17012 h 80808"/>
                <a:gd name="connsiteX3" fmla="*/ 17454 w 137132"/>
                <a:gd name="connsiteY3" fmla="*/ 34024 h 80808"/>
                <a:gd name="connsiteX4" fmla="*/ 4695 w 137132"/>
                <a:gd name="connsiteY4" fmla="*/ 42530 h 80808"/>
                <a:gd name="connsiteX5" fmla="*/ 4695 w 137132"/>
                <a:gd name="connsiteY5" fmla="*/ 72302 h 80808"/>
                <a:gd name="connsiteX6" fmla="*/ 17454 w 137132"/>
                <a:gd name="connsiteY6" fmla="*/ 80808 h 80808"/>
                <a:gd name="connsiteX7" fmla="*/ 81250 w 137132"/>
                <a:gd name="connsiteY7" fmla="*/ 76555 h 80808"/>
                <a:gd name="connsiteX8" fmla="*/ 102515 w 137132"/>
                <a:gd name="connsiteY8" fmla="*/ 72302 h 80808"/>
                <a:gd name="connsiteX9" fmla="*/ 128033 w 137132"/>
                <a:gd name="connsiteY9" fmla="*/ 63796 h 80808"/>
                <a:gd name="connsiteX10" fmla="*/ 132286 w 137132"/>
                <a:gd name="connsiteY10" fmla="*/ 38277 h 80808"/>
                <a:gd name="connsiteX11" fmla="*/ 119527 w 137132"/>
                <a:gd name="connsiteY11" fmla="*/ 34024 h 80808"/>
                <a:gd name="connsiteX12" fmla="*/ 72744 w 137132"/>
                <a:gd name="connsiteY12" fmla="*/ 38277 h 80808"/>
                <a:gd name="connsiteX13" fmla="*/ 72744 w 137132"/>
                <a:gd name="connsiteY13" fmla="*/ 59543 h 80808"/>
                <a:gd name="connsiteX14" fmla="*/ 102515 w 137132"/>
                <a:gd name="connsiteY14" fmla="*/ 59543 h 8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7132" h="80808">
                  <a:moveTo>
                    <a:pt x="85503" y="0"/>
                  </a:moveTo>
                  <a:cubicBezTo>
                    <a:pt x="79832" y="2835"/>
                    <a:pt x="74378" y="6151"/>
                    <a:pt x="68491" y="8506"/>
                  </a:cubicBezTo>
                  <a:cubicBezTo>
                    <a:pt x="60166" y="11836"/>
                    <a:pt x="50433" y="12039"/>
                    <a:pt x="42973" y="17012"/>
                  </a:cubicBezTo>
                  <a:lnTo>
                    <a:pt x="17454" y="34024"/>
                  </a:lnTo>
                  <a:lnTo>
                    <a:pt x="4695" y="42530"/>
                  </a:lnTo>
                  <a:cubicBezTo>
                    <a:pt x="869" y="54008"/>
                    <a:pt x="-3612" y="59841"/>
                    <a:pt x="4695" y="72302"/>
                  </a:cubicBezTo>
                  <a:cubicBezTo>
                    <a:pt x="7530" y="76555"/>
                    <a:pt x="13201" y="77973"/>
                    <a:pt x="17454" y="80808"/>
                  </a:cubicBezTo>
                  <a:cubicBezTo>
                    <a:pt x="38719" y="79390"/>
                    <a:pt x="60043" y="78676"/>
                    <a:pt x="81250" y="76555"/>
                  </a:cubicBezTo>
                  <a:cubicBezTo>
                    <a:pt x="88443" y="75836"/>
                    <a:pt x="95541" y="74204"/>
                    <a:pt x="102515" y="72302"/>
                  </a:cubicBezTo>
                  <a:cubicBezTo>
                    <a:pt x="111165" y="69943"/>
                    <a:pt x="128033" y="63796"/>
                    <a:pt x="128033" y="63796"/>
                  </a:cubicBezTo>
                  <a:cubicBezTo>
                    <a:pt x="133672" y="55337"/>
                    <a:pt x="142851" y="48843"/>
                    <a:pt x="132286" y="38277"/>
                  </a:cubicBezTo>
                  <a:cubicBezTo>
                    <a:pt x="129116" y="35107"/>
                    <a:pt x="123780" y="35442"/>
                    <a:pt x="119527" y="34024"/>
                  </a:cubicBezTo>
                  <a:cubicBezTo>
                    <a:pt x="103933" y="35442"/>
                    <a:pt x="88002" y="34756"/>
                    <a:pt x="72744" y="38277"/>
                  </a:cubicBezTo>
                  <a:cubicBezTo>
                    <a:pt x="61504" y="40871"/>
                    <a:pt x="60891" y="55592"/>
                    <a:pt x="72744" y="59543"/>
                  </a:cubicBezTo>
                  <a:cubicBezTo>
                    <a:pt x="82158" y="62681"/>
                    <a:pt x="92591" y="59543"/>
                    <a:pt x="102515" y="595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1271300" y="2279620"/>
              <a:ext cx="399784" cy="404038"/>
            </a:xfrm>
            <a:custGeom>
              <a:avLst/>
              <a:gdLst>
                <a:gd name="connsiteX0" fmla="*/ 399784 w 399784"/>
                <a:gd name="connsiteY0" fmla="*/ 0 h 404038"/>
                <a:gd name="connsiteX1" fmla="*/ 387025 w 399784"/>
                <a:gd name="connsiteY1" fmla="*/ 42531 h 404038"/>
                <a:gd name="connsiteX2" fmla="*/ 382772 w 399784"/>
                <a:gd name="connsiteY2" fmla="*/ 55290 h 404038"/>
                <a:gd name="connsiteX3" fmla="*/ 374266 w 399784"/>
                <a:gd name="connsiteY3" fmla="*/ 68049 h 404038"/>
                <a:gd name="connsiteX4" fmla="*/ 361507 w 399784"/>
                <a:gd name="connsiteY4" fmla="*/ 106326 h 404038"/>
                <a:gd name="connsiteX5" fmla="*/ 357253 w 399784"/>
                <a:gd name="connsiteY5" fmla="*/ 119085 h 404038"/>
                <a:gd name="connsiteX6" fmla="*/ 348747 w 399784"/>
                <a:gd name="connsiteY6" fmla="*/ 131844 h 404038"/>
                <a:gd name="connsiteX7" fmla="*/ 344494 w 399784"/>
                <a:gd name="connsiteY7" fmla="*/ 144603 h 404038"/>
                <a:gd name="connsiteX8" fmla="*/ 327482 w 399784"/>
                <a:gd name="connsiteY8" fmla="*/ 170121 h 404038"/>
                <a:gd name="connsiteX9" fmla="*/ 323229 w 399784"/>
                <a:gd name="connsiteY9" fmla="*/ 182880 h 404038"/>
                <a:gd name="connsiteX10" fmla="*/ 314723 w 399784"/>
                <a:gd name="connsiteY10" fmla="*/ 191387 h 404038"/>
                <a:gd name="connsiteX11" fmla="*/ 306217 w 399784"/>
                <a:gd name="connsiteY11" fmla="*/ 204146 h 404038"/>
                <a:gd name="connsiteX12" fmla="*/ 289205 w 399784"/>
                <a:gd name="connsiteY12" fmla="*/ 225411 h 404038"/>
                <a:gd name="connsiteX13" fmla="*/ 255181 w 399784"/>
                <a:gd name="connsiteY13" fmla="*/ 255182 h 404038"/>
                <a:gd name="connsiteX14" fmla="*/ 242422 w 399784"/>
                <a:gd name="connsiteY14" fmla="*/ 267941 h 404038"/>
                <a:gd name="connsiteX15" fmla="*/ 216904 w 399784"/>
                <a:gd name="connsiteY15" fmla="*/ 284953 h 404038"/>
                <a:gd name="connsiteX16" fmla="*/ 204145 w 399784"/>
                <a:gd name="connsiteY16" fmla="*/ 293459 h 404038"/>
                <a:gd name="connsiteX17" fmla="*/ 191386 w 399784"/>
                <a:gd name="connsiteY17" fmla="*/ 301965 h 404038"/>
                <a:gd name="connsiteX18" fmla="*/ 178627 w 399784"/>
                <a:gd name="connsiteY18" fmla="*/ 310471 h 404038"/>
                <a:gd name="connsiteX19" fmla="*/ 153108 w 399784"/>
                <a:gd name="connsiteY19" fmla="*/ 318977 h 404038"/>
                <a:gd name="connsiteX20" fmla="*/ 127590 w 399784"/>
                <a:gd name="connsiteY20" fmla="*/ 327483 h 404038"/>
                <a:gd name="connsiteX21" fmla="*/ 114831 w 399784"/>
                <a:gd name="connsiteY21" fmla="*/ 331736 h 404038"/>
                <a:gd name="connsiteX22" fmla="*/ 68048 w 399784"/>
                <a:gd name="connsiteY22" fmla="*/ 335989 h 404038"/>
                <a:gd name="connsiteX23" fmla="*/ 46783 w 399784"/>
                <a:gd name="connsiteY23" fmla="*/ 340242 h 404038"/>
                <a:gd name="connsiteX24" fmla="*/ 21265 w 399784"/>
                <a:gd name="connsiteY24" fmla="*/ 348748 h 404038"/>
                <a:gd name="connsiteX25" fmla="*/ 4253 w 399784"/>
                <a:gd name="connsiteY25" fmla="*/ 387026 h 404038"/>
                <a:gd name="connsiteX26" fmla="*/ 0 w 399784"/>
                <a:gd name="connsiteY26" fmla="*/ 404038 h 404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9784" h="404038">
                  <a:moveTo>
                    <a:pt x="399784" y="0"/>
                  </a:moveTo>
                  <a:cubicBezTo>
                    <a:pt x="393357" y="25711"/>
                    <a:pt x="397380" y="11467"/>
                    <a:pt x="387025" y="42531"/>
                  </a:cubicBezTo>
                  <a:cubicBezTo>
                    <a:pt x="385607" y="46784"/>
                    <a:pt x="385259" y="51560"/>
                    <a:pt x="382772" y="55290"/>
                  </a:cubicBezTo>
                  <a:cubicBezTo>
                    <a:pt x="379937" y="59543"/>
                    <a:pt x="376342" y="63378"/>
                    <a:pt x="374266" y="68049"/>
                  </a:cubicBezTo>
                  <a:cubicBezTo>
                    <a:pt x="374264" y="68054"/>
                    <a:pt x="363635" y="99944"/>
                    <a:pt x="361507" y="106326"/>
                  </a:cubicBezTo>
                  <a:cubicBezTo>
                    <a:pt x="360089" y="110579"/>
                    <a:pt x="359740" y="115355"/>
                    <a:pt x="357253" y="119085"/>
                  </a:cubicBezTo>
                  <a:cubicBezTo>
                    <a:pt x="354418" y="123338"/>
                    <a:pt x="351033" y="127272"/>
                    <a:pt x="348747" y="131844"/>
                  </a:cubicBezTo>
                  <a:cubicBezTo>
                    <a:pt x="346742" y="135854"/>
                    <a:pt x="346671" y="140684"/>
                    <a:pt x="344494" y="144603"/>
                  </a:cubicBezTo>
                  <a:cubicBezTo>
                    <a:pt x="339529" y="153539"/>
                    <a:pt x="330715" y="160423"/>
                    <a:pt x="327482" y="170121"/>
                  </a:cubicBezTo>
                  <a:cubicBezTo>
                    <a:pt x="326064" y="174374"/>
                    <a:pt x="325535" y="179036"/>
                    <a:pt x="323229" y="182880"/>
                  </a:cubicBezTo>
                  <a:cubicBezTo>
                    <a:pt x="321166" y="186319"/>
                    <a:pt x="317228" y="188256"/>
                    <a:pt x="314723" y="191387"/>
                  </a:cubicBezTo>
                  <a:cubicBezTo>
                    <a:pt x="311530" y="195378"/>
                    <a:pt x="308503" y="199574"/>
                    <a:pt x="306217" y="204146"/>
                  </a:cubicBezTo>
                  <a:cubicBezTo>
                    <a:pt x="295946" y="224689"/>
                    <a:pt x="310713" y="211072"/>
                    <a:pt x="289205" y="225411"/>
                  </a:cubicBezTo>
                  <a:cubicBezTo>
                    <a:pt x="265105" y="261561"/>
                    <a:pt x="304799" y="205564"/>
                    <a:pt x="255181" y="255182"/>
                  </a:cubicBezTo>
                  <a:cubicBezTo>
                    <a:pt x="250928" y="259435"/>
                    <a:pt x="247170" y="264248"/>
                    <a:pt x="242422" y="267941"/>
                  </a:cubicBezTo>
                  <a:cubicBezTo>
                    <a:pt x="234352" y="274217"/>
                    <a:pt x="225410" y="279282"/>
                    <a:pt x="216904" y="284953"/>
                  </a:cubicBezTo>
                  <a:lnTo>
                    <a:pt x="204145" y="293459"/>
                  </a:lnTo>
                  <a:lnTo>
                    <a:pt x="191386" y="301965"/>
                  </a:lnTo>
                  <a:cubicBezTo>
                    <a:pt x="187133" y="304800"/>
                    <a:pt x="183476" y="308855"/>
                    <a:pt x="178627" y="310471"/>
                  </a:cubicBezTo>
                  <a:lnTo>
                    <a:pt x="153108" y="318977"/>
                  </a:lnTo>
                  <a:lnTo>
                    <a:pt x="127590" y="327483"/>
                  </a:lnTo>
                  <a:cubicBezTo>
                    <a:pt x="123337" y="328901"/>
                    <a:pt x="119296" y="331330"/>
                    <a:pt x="114831" y="331736"/>
                  </a:cubicBezTo>
                  <a:lnTo>
                    <a:pt x="68048" y="335989"/>
                  </a:lnTo>
                  <a:cubicBezTo>
                    <a:pt x="60960" y="337407"/>
                    <a:pt x="53757" y="338340"/>
                    <a:pt x="46783" y="340242"/>
                  </a:cubicBezTo>
                  <a:cubicBezTo>
                    <a:pt x="38133" y="342601"/>
                    <a:pt x="21265" y="348748"/>
                    <a:pt x="21265" y="348748"/>
                  </a:cubicBezTo>
                  <a:cubicBezTo>
                    <a:pt x="10093" y="365506"/>
                    <a:pt x="10327" y="362730"/>
                    <a:pt x="4253" y="387026"/>
                  </a:cubicBezTo>
                  <a:lnTo>
                    <a:pt x="0" y="40403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2020973" y="1511968"/>
              <a:ext cx="80289" cy="26900"/>
            </a:xfrm>
            <a:custGeom>
              <a:avLst/>
              <a:gdLst>
                <a:gd name="connsiteX0" fmla="*/ 0 w 80289"/>
                <a:gd name="connsiteY0" fmla="*/ 22440 h 26900"/>
                <a:gd name="connsiteX1" fmla="*/ 13382 w 80289"/>
                <a:gd name="connsiteY1" fmla="*/ 4598 h 26900"/>
                <a:gd name="connsiteX2" fmla="*/ 62447 w 80289"/>
                <a:gd name="connsiteY2" fmla="*/ 4598 h 26900"/>
                <a:gd name="connsiteX3" fmla="*/ 80289 w 80289"/>
                <a:gd name="connsiteY3" fmla="*/ 26900 h 2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289" h="26900">
                  <a:moveTo>
                    <a:pt x="0" y="22440"/>
                  </a:moveTo>
                  <a:cubicBezTo>
                    <a:pt x="4461" y="16493"/>
                    <a:pt x="7671" y="9357"/>
                    <a:pt x="13382" y="4598"/>
                  </a:cubicBezTo>
                  <a:cubicBezTo>
                    <a:pt x="25222" y="-5269"/>
                    <a:pt x="55021" y="3670"/>
                    <a:pt x="62447" y="4598"/>
                  </a:cubicBezTo>
                  <a:cubicBezTo>
                    <a:pt x="78179" y="20330"/>
                    <a:pt x="73007" y="12337"/>
                    <a:pt x="80289" y="269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>
              <a:off x="2230611" y="1525348"/>
              <a:ext cx="80289" cy="26900"/>
            </a:xfrm>
            <a:custGeom>
              <a:avLst/>
              <a:gdLst>
                <a:gd name="connsiteX0" fmla="*/ 0 w 80289"/>
                <a:gd name="connsiteY0" fmla="*/ 22440 h 26900"/>
                <a:gd name="connsiteX1" fmla="*/ 13382 w 80289"/>
                <a:gd name="connsiteY1" fmla="*/ 4598 h 26900"/>
                <a:gd name="connsiteX2" fmla="*/ 62447 w 80289"/>
                <a:gd name="connsiteY2" fmla="*/ 4598 h 26900"/>
                <a:gd name="connsiteX3" fmla="*/ 80289 w 80289"/>
                <a:gd name="connsiteY3" fmla="*/ 26900 h 2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289" h="26900">
                  <a:moveTo>
                    <a:pt x="0" y="22440"/>
                  </a:moveTo>
                  <a:cubicBezTo>
                    <a:pt x="4461" y="16493"/>
                    <a:pt x="7671" y="9357"/>
                    <a:pt x="13382" y="4598"/>
                  </a:cubicBezTo>
                  <a:cubicBezTo>
                    <a:pt x="25222" y="-5269"/>
                    <a:pt x="55021" y="3670"/>
                    <a:pt x="62447" y="4598"/>
                  </a:cubicBezTo>
                  <a:cubicBezTo>
                    <a:pt x="78179" y="20330"/>
                    <a:pt x="73007" y="12337"/>
                    <a:pt x="80289" y="269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  </a:t>
              </a: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1438024" y="1499937"/>
              <a:ext cx="346661" cy="256902"/>
            </a:xfrm>
            <a:custGeom>
              <a:avLst/>
              <a:gdLst>
                <a:gd name="connsiteX0" fmla="*/ 202282 w 346661"/>
                <a:gd name="connsiteY0" fmla="*/ 0 h 256902"/>
                <a:gd name="connsiteX1" fmla="*/ 162177 w 346661"/>
                <a:gd name="connsiteY1" fmla="*/ 16042 h 256902"/>
                <a:gd name="connsiteX2" fmla="*/ 98009 w 346661"/>
                <a:gd name="connsiteY2" fmla="*/ 32084 h 256902"/>
                <a:gd name="connsiteX3" fmla="*/ 57903 w 346661"/>
                <a:gd name="connsiteY3" fmla="*/ 48126 h 256902"/>
                <a:gd name="connsiteX4" fmla="*/ 25819 w 346661"/>
                <a:gd name="connsiteY4" fmla="*/ 56147 h 256902"/>
                <a:gd name="connsiteX5" fmla="*/ 1756 w 346661"/>
                <a:gd name="connsiteY5" fmla="*/ 64168 h 256902"/>
                <a:gd name="connsiteX6" fmla="*/ 130093 w 346661"/>
                <a:gd name="connsiteY6" fmla="*/ 56147 h 256902"/>
                <a:gd name="connsiteX7" fmla="*/ 226345 w 346661"/>
                <a:gd name="connsiteY7" fmla="*/ 40105 h 256902"/>
                <a:gd name="connsiteX8" fmla="*/ 298535 w 346661"/>
                <a:gd name="connsiteY8" fmla="*/ 24063 h 256902"/>
                <a:gd name="connsiteX9" fmla="*/ 322598 w 346661"/>
                <a:gd name="connsiteY9" fmla="*/ 16042 h 256902"/>
                <a:gd name="connsiteX10" fmla="*/ 306556 w 346661"/>
                <a:gd name="connsiteY10" fmla="*/ 48126 h 256902"/>
                <a:gd name="connsiteX11" fmla="*/ 282493 w 346661"/>
                <a:gd name="connsiteY11" fmla="*/ 56147 h 256902"/>
                <a:gd name="connsiteX12" fmla="*/ 250409 w 346661"/>
                <a:gd name="connsiteY12" fmla="*/ 72189 h 256902"/>
                <a:gd name="connsiteX13" fmla="*/ 146135 w 346661"/>
                <a:gd name="connsiteY13" fmla="*/ 120316 h 256902"/>
                <a:gd name="connsiteX14" fmla="*/ 114051 w 346661"/>
                <a:gd name="connsiteY14" fmla="*/ 136358 h 256902"/>
                <a:gd name="connsiteX15" fmla="*/ 73945 w 346661"/>
                <a:gd name="connsiteY15" fmla="*/ 160421 h 256902"/>
                <a:gd name="connsiteX16" fmla="*/ 49882 w 346661"/>
                <a:gd name="connsiteY16" fmla="*/ 176463 h 256902"/>
                <a:gd name="connsiteX17" fmla="*/ 73945 w 346661"/>
                <a:gd name="connsiteY17" fmla="*/ 168442 h 256902"/>
                <a:gd name="connsiteX18" fmla="*/ 98009 w 346661"/>
                <a:gd name="connsiteY18" fmla="*/ 152400 h 256902"/>
                <a:gd name="connsiteX19" fmla="*/ 122072 w 346661"/>
                <a:gd name="connsiteY19" fmla="*/ 144379 h 256902"/>
                <a:gd name="connsiteX20" fmla="*/ 194261 w 346661"/>
                <a:gd name="connsiteY20" fmla="*/ 112295 h 256902"/>
                <a:gd name="connsiteX21" fmla="*/ 250409 w 346661"/>
                <a:gd name="connsiteY21" fmla="*/ 88231 h 256902"/>
                <a:gd name="connsiteX22" fmla="*/ 274472 w 346661"/>
                <a:gd name="connsiteY22" fmla="*/ 72189 h 256902"/>
                <a:gd name="connsiteX23" fmla="*/ 298535 w 346661"/>
                <a:gd name="connsiteY23" fmla="*/ 64168 h 256902"/>
                <a:gd name="connsiteX24" fmla="*/ 274472 w 346661"/>
                <a:gd name="connsiteY24" fmla="*/ 96252 h 256902"/>
                <a:gd name="connsiteX25" fmla="*/ 218324 w 346661"/>
                <a:gd name="connsiteY25" fmla="*/ 120316 h 256902"/>
                <a:gd name="connsiteX26" fmla="*/ 154156 w 346661"/>
                <a:gd name="connsiteY26" fmla="*/ 160421 h 256902"/>
                <a:gd name="connsiteX27" fmla="*/ 130093 w 346661"/>
                <a:gd name="connsiteY27" fmla="*/ 184484 h 256902"/>
                <a:gd name="connsiteX28" fmla="*/ 106030 w 346661"/>
                <a:gd name="connsiteY28" fmla="*/ 200526 h 256902"/>
                <a:gd name="connsiteX29" fmla="*/ 202282 w 346661"/>
                <a:gd name="connsiteY29" fmla="*/ 168442 h 256902"/>
                <a:gd name="connsiteX30" fmla="*/ 226345 w 346661"/>
                <a:gd name="connsiteY30" fmla="*/ 160421 h 256902"/>
                <a:gd name="connsiteX31" fmla="*/ 274472 w 346661"/>
                <a:gd name="connsiteY31" fmla="*/ 136358 h 256902"/>
                <a:gd name="connsiteX32" fmla="*/ 258430 w 346661"/>
                <a:gd name="connsiteY32" fmla="*/ 160421 h 256902"/>
                <a:gd name="connsiteX33" fmla="*/ 218324 w 346661"/>
                <a:gd name="connsiteY33" fmla="*/ 184484 h 256902"/>
                <a:gd name="connsiteX34" fmla="*/ 194261 w 346661"/>
                <a:gd name="connsiteY34" fmla="*/ 200526 h 256902"/>
                <a:gd name="connsiteX35" fmla="*/ 146135 w 346661"/>
                <a:gd name="connsiteY35" fmla="*/ 240631 h 256902"/>
                <a:gd name="connsiteX36" fmla="*/ 114051 w 346661"/>
                <a:gd name="connsiteY36" fmla="*/ 256674 h 256902"/>
                <a:gd name="connsiteX37" fmla="*/ 194261 w 346661"/>
                <a:gd name="connsiteY37" fmla="*/ 232610 h 256902"/>
                <a:gd name="connsiteX38" fmla="*/ 234366 w 346661"/>
                <a:gd name="connsiteY38" fmla="*/ 224589 h 256902"/>
                <a:gd name="connsiteX39" fmla="*/ 274472 w 346661"/>
                <a:gd name="connsiteY39" fmla="*/ 200526 h 256902"/>
                <a:gd name="connsiteX40" fmla="*/ 346661 w 346661"/>
                <a:gd name="connsiteY40" fmla="*/ 168442 h 256902"/>
                <a:gd name="connsiteX41" fmla="*/ 306556 w 346661"/>
                <a:gd name="connsiteY41" fmla="*/ 216568 h 25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46661" h="256902">
                  <a:moveTo>
                    <a:pt x="202282" y="0"/>
                  </a:moveTo>
                  <a:cubicBezTo>
                    <a:pt x="188914" y="5347"/>
                    <a:pt x="175938" y="11808"/>
                    <a:pt x="162177" y="16042"/>
                  </a:cubicBezTo>
                  <a:cubicBezTo>
                    <a:pt x="141104" y="22526"/>
                    <a:pt x="118480" y="23896"/>
                    <a:pt x="98009" y="32084"/>
                  </a:cubicBezTo>
                  <a:cubicBezTo>
                    <a:pt x="84640" y="37431"/>
                    <a:pt x="71563" y="43573"/>
                    <a:pt x="57903" y="48126"/>
                  </a:cubicBezTo>
                  <a:cubicBezTo>
                    <a:pt x="47445" y="51612"/>
                    <a:pt x="36419" y="53119"/>
                    <a:pt x="25819" y="56147"/>
                  </a:cubicBezTo>
                  <a:cubicBezTo>
                    <a:pt x="17689" y="58470"/>
                    <a:pt x="-6699" y="64168"/>
                    <a:pt x="1756" y="64168"/>
                  </a:cubicBezTo>
                  <a:cubicBezTo>
                    <a:pt x="44618" y="64168"/>
                    <a:pt x="87314" y="58821"/>
                    <a:pt x="130093" y="56147"/>
                  </a:cubicBezTo>
                  <a:cubicBezTo>
                    <a:pt x="162177" y="50800"/>
                    <a:pt x="194450" y="46484"/>
                    <a:pt x="226345" y="40105"/>
                  </a:cubicBezTo>
                  <a:cubicBezTo>
                    <a:pt x="253914" y="34591"/>
                    <a:pt x="272103" y="31615"/>
                    <a:pt x="298535" y="24063"/>
                  </a:cubicBezTo>
                  <a:cubicBezTo>
                    <a:pt x="306665" y="21740"/>
                    <a:pt x="314577" y="18716"/>
                    <a:pt x="322598" y="16042"/>
                  </a:cubicBezTo>
                  <a:cubicBezTo>
                    <a:pt x="317251" y="26737"/>
                    <a:pt x="315011" y="39671"/>
                    <a:pt x="306556" y="48126"/>
                  </a:cubicBezTo>
                  <a:cubicBezTo>
                    <a:pt x="300577" y="54105"/>
                    <a:pt x="290264" y="52816"/>
                    <a:pt x="282493" y="56147"/>
                  </a:cubicBezTo>
                  <a:cubicBezTo>
                    <a:pt x="271503" y="60857"/>
                    <a:pt x="261335" y="67333"/>
                    <a:pt x="250409" y="72189"/>
                  </a:cubicBezTo>
                  <a:cubicBezTo>
                    <a:pt x="138258" y="122033"/>
                    <a:pt x="305962" y="40401"/>
                    <a:pt x="146135" y="120316"/>
                  </a:cubicBezTo>
                  <a:cubicBezTo>
                    <a:pt x="135440" y="125663"/>
                    <a:pt x="124304" y="130206"/>
                    <a:pt x="114051" y="136358"/>
                  </a:cubicBezTo>
                  <a:cubicBezTo>
                    <a:pt x="100682" y="144379"/>
                    <a:pt x="87166" y="152158"/>
                    <a:pt x="73945" y="160421"/>
                  </a:cubicBezTo>
                  <a:cubicBezTo>
                    <a:pt x="65770" y="165530"/>
                    <a:pt x="49882" y="166823"/>
                    <a:pt x="49882" y="176463"/>
                  </a:cubicBezTo>
                  <a:cubicBezTo>
                    <a:pt x="49882" y="184918"/>
                    <a:pt x="66383" y="172223"/>
                    <a:pt x="73945" y="168442"/>
                  </a:cubicBezTo>
                  <a:cubicBezTo>
                    <a:pt x="82568" y="164131"/>
                    <a:pt x="89386" y="156711"/>
                    <a:pt x="98009" y="152400"/>
                  </a:cubicBezTo>
                  <a:cubicBezTo>
                    <a:pt x="105571" y="148619"/>
                    <a:pt x="114510" y="148160"/>
                    <a:pt x="122072" y="144379"/>
                  </a:cubicBezTo>
                  <a:cubicBezTo>
                    <a:pt x="191453" y="109689"/>
                    <a:pt x="133035" y="127601"/>
                    <a:pt x="194261" y="112295"/>
                  </a:cubicBezTo>
                  <a:cubicBezTo>
                    <a:pt x="254668" y="72021"/>
                    <a:pt x="177900" y="119306"/>
                    <a:pt x="250409" y="88231"/>
                  </a:cubicBezTo>
                  <a:cubicBezTo>
                    <a:pt x="259270" y="84434"/>
                    <a:pt x="265850" y="76500"/>
                    <a:pt x="274472" y="72189"/>
                  </a:cubicBezTo>
                  <a:cubicBezTo>
                    <a:pt x="282034" y="68408"/>
                    <a:pt x="290514" y="66842"/>
                    <a:pt x="298535" y="64168"/>
                  </a:cubicBezTo>
                  <a:cubicBezTo>
                    <a:pt x="290514" y="74863"/>
                    <a:pt x="284622" y="87552"/>
                    <a:pt x="274472" y="96252"/>
                  </a:cubicBezTo>
                  <a:cubicBezTo>
                    <a:pt x="261855" y="107067"/>
                    <a:pt x="234619" y="114885"/>
                    <a:pt x="218324" y="120316"/>
                  </a:cubicBezTo>
                  <a:cubicBezTo>
                    <a:pt x="196935" y="133684"/>
                    <a:pt x="171992" y="142585"/>
                    <a:pt x="154156" y="160421"/>
                  </a:cubicBezTo>
                  <a:cubicBezTo>
                    <a:pt x="146135" y="168442"/>
                    <a:pt x="138807" y="177222"/>
                    <a:pt x="130093" y="184484"/>
                  </a:cubicBezTo>
                  <a:cubicBezTo>
                    <a:pt x="122687" y="190655"/>
                    <a:pt x="96390" y="200526"/>
                    <a:pt x="106030" y="200526"/>
                  </a:cubicBezTo>
                  <a:cubicBezTo>
                    <a:pt x="153520" y="200526"/>
                    <a:pt x="165814" y="184071"/>
                    <a:pt x="202282" y="168442"/>
                  </a:cubicBezTo>
                  <a:cubicBezTo>
                    <a:pt x="210053" y="165111"/>
                    <a:pt x="218783" y="164202"/>
                    <a:pt x="226345" y="160421"/>
                  </a:cubicBezTo>
                  <a:cubicBezTo>
                    <a:pt x="288542" y="129323"/>
                    <a:pt x="213990" y="156519"/>
                    <a:pt x="274472" y="136358"/>
                  </a:cubicBezTo>
                  <a:cubicBezTo>
                    <a:pt x="269125" y="144379"/>
                    <a:pt x="265749" y="154147"/>
                    <a:pt x="258430" y="160421"/>
                  </a:cubicBezTo>
                  <a:cubicBezTo>
                    <a:pt x="246593" y="170567"/>
                    <a:pt x="231545" y="176221"/>
                    <a:pt x="218324" y="184484"/>
                  </a:cubicBezTo>
                  <a:cubicBezTo>
                    <a:pt x="210149" y="189593"/>
                    <a:pt x="201870" y="194608"/>
                    <a:pt x="194261" y="200526"/>
                  </a:cubicBezTo>
                  <a:cubicBezTo>
                    <a:pt x="177778" y="213346"/>
                    <a:pt x="163242" y="228656"/>
                    <a:pt x="146135" y="240631"/>
                  </a:cubicBezTo>
                  <a:cubicBezTo>
                    <a:pt x="136339" y="247488"/>
                    <a:pt x="102257" y="258640"/>
                    <a:pt x="114051" y="256674"/>
                  </a:cubicBezTo>
                  <a:cubicBezTo>
                    <a:pt x="141585" y="252085"/>
                    <a:pt x="167290" y="239803"/>
                    <a:pt x="194261" y="232610"/>
                  </a:cubicBezTo>
                  <a:cubicBezTo>
                    <a:pt x="207434" y="229097"/>
                    <a:pt x="220998" y="227263"/>
                    <a:pt x="234366" y="224589"/>
                  </a:cubicBezTo>
                  <a:cubicBezTo>
                    <a:pt x="247735" y="216568"/>
                    <a:pt x="260279" y="206977"/>
                    <a:pt x="274472" y="200526"/>
                  </a:cubicBezTo>
                  <a:cubicBezTo>
                    <a:pt x="364468" y="159619"/>
                    <a:pt x="289873" y="206301"/>
                    <a:pt x="346661" y="168442"/>
                  </a:cubicBezTo>
                  <a:cubicBezTo>
                    <a:pt x="313094" y="218793"/>
                    <a:pt x="333857" y="216568"/>
                    <a:pt x="306556" y="216568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2455308" y="1564747"/>
              <a:ext cx="316714" cy="401053"/>
            </a:xfrm>
            <a:custGeom>
              <a:avLst/>
              <a:gdLst>
                <a:gd name="connsiteX0" fmla="*/ 98894 w 316714"/>
                <a:gd name="connsiteY0" fmla="*/ 0 h 401053"/>
                <a:gd name="connsiteX1" fmla="*/ 66810 w 316714"/>
                <a:gd name="connsiteY1" fmla="*/ 32084 h 401053"/>
                <a:gd name="connsiteX2" fmla="*/ 10662 w 316714"/>
                <a:gd name="connsiteY2" fmla="*/ 72190 h 401053"/>
                <a:gd name="connsiteX3" fmla="*/ 2641 w 316714"/>
                <a:gd name="connsiteY3" fmla="*/ 96253 h 401053"/>
                <a:gd name="connsiteX4" fmla="*/ 50768 w 316714"/>
                <a:gd name="connsiteY4" fmla="*/ 80211 h 401053"/>
                <a:gd name="connsiteX5" fmla="*/ 171084 w 316714"/>
                <a:gd name="connsiteY5" fmla="*/ 64169 h 401053"/>
                <a:gd name="connsiteX6" fmla="*/ 179105 w 316714"/>
                <a:gd name="connsiteY6" fmla="*/ 80211 h 401053"/>
                <a:gd name="connsiteX7" fmla="*/ 147020 w 316714"/>
                <a:gd name="connsiteY7" fmla="*/ 104274 h 401053"/>
                <a:gd name="connsiteX8" fmla="*/ 122957 w 316714"/>
                <a:gd name="connsiteY8" fmla="*/ 120316 h 401053"/>
                <a:gd name="connsiteX9" fmla="*/ 203168 w 316714"/>
                <a:gd name="connsiteY9" fmla="*/ 96253 h 401053"/>
                <a:gd name="connsiteX10" fmla="*/ 235252 w 316714"/>
                <a:gd name="connsiteY10" fmla="*/ 80211 h 401053"/>
                <a:gd name="connsiteX11" fmla="*/ 187126 w 316714"/>
                <a:gd name="connsiteY11" fmla="*/ 128337 h 401053"/>
                <a:gd name="connsiteX12" fmla="*/ 155041 w 316714"/>
                <a:gd name="connsiteY12" fmla="*/ 160421 h 401053"/>
                <a:gd name="connsiteX13" fmla="*/ 106915 w 316714"/>
                <a:gd name="connsiteY13" fmla="*/ 192505 h 401053"/>
                <a:gd name="connsiteX14" fmla="*/ 90873 w 316714"/>
                <a:gd name="connsiteY14" fmla="*/ 216569 h 401053"/>
                <a:gd name="connsiteX15" fmla="*/ 98894 w 316714"/>
                <a:gd name="connsiteY15" fmla="*/ 192505 h 401053"/>
                <a:gd name="connsiteX16" fmla="*/ 163062 w 316714"/>
                <a:gd name="connsiteY16" fmla="*/ 160421 h 401053"/>
                <a:gd name="connsiteX17" fmla="*/ 187126 w 316714"/>
                <a:gd name="connsiteY17" fmla="*/ 144379 h 401053"/>
                <a:gd name="connsiteX18" fmla="*/ 130978 w 316714"/>
                <a:gd name="connsiteY18" fmla="*/ 192505 h 401053"/>
                <a:gd name="connsiteX19" fmla="*/ 90873 w 316714"/>
                <a:gd name="connsiteY19" fmla="*/ 224590 h 401053"/>
                <a:gd name="connsiteX20" fmla="*/ 66810 w 316714"/>
                <a:gd name="connsiteY20" fmla="*/ 248653 h 401053"/>
                <a:gd name="connsiteX21" fmla="*/ 42747 w 316714"/>
                <a:gd name="connsiteY21" fmla="*/ 264695 h 401053"/>
                <a:gd name="connsiteX22" fmla="*/ 106915 w 316714"/>
                <a:gd name="connsiteY22" fmla="*/ 256674 h 401053"/>
                <a:gd name="connsiteX23" fmla="*/ 171084 w 316714"/>
                <a:gd name="connsiteY23" fmla="*/ 224590 h 401053"/>
                <a:gd name="connsiteX24" fmla="*/ 219210 w 316714"/>
                <a:gd name="connsiteY24" fmla="*/ 200526 h 401053"/>
                <a:gd name="connsiteX25" fmla="*/ 267336 w 316714"/>
                <a:gd name="connsiteY25" fmla="*/ 160421 h 401053"/>
                <a:gd name="connsiteX26" fmla="*/ 291399 w 316714"/>
                <a:gd name="connsiteY26" fmla="*/ 152400 h 401053"/>
                <a:gd name="connsiteX27" fmla="*/ 235252 w 316714"/>
                <a:gd name="connsiteY27" fmla="*/ 192505 h 401053"/>
                <a:gd name="connsiteX28" fmla="*/ 203168 w 316714"/>
                <a:gd name="connsiteY28" fmla="*/ 216569 h 401053"/>
                <a:gd name="connsiteX29" fmla="*/ 163062 w 316714"/>
                <a:gd name="connsiteY29" fmla="*/ 240632 h 401053"/>
                <a:gd name="connsiteX30" fmla="*/ 147020 w 316714"/>
                <a:gd name="connsiteY30" fmla="*/ 264695 h 401053"/>
                <a:gd name="connsiteX31" fmla="*/ 122957 w 316714"/>
                <a:gd name="connsiteY31" fmla="*/ 288758 h 401053"/>
                <a:gd name="connsiteX32" fmla="*/ 155041 w 316714"/>
                <a:gd name="connsiteY32" fmla="*/ 272716 h 401053"/>
                <a:gd name="connsiteX33" fmla="*/ 219210 w 316714"/>
                <a:gd name="connsiteY33" fmla="*/ 232611 h 401053"/>
                <a:gd name="connsiteX34" fmla="*/ 251294 w 316714"/>
                <a:gd name="connsiteY34" fmla="*/ 200526 h 401053"/>
                <a:gd name="connsiteX35" fmla="*/ 283378 w 316714"/>
                <a:gd name="connsiteY35" fmla="*/ 192505 h 401053"/>
                <a:gd name="connsiteX36" fmla="*/ 203168 w 316714"/>
                <a:gd name="connsiteY36" fmla="*/ 256674 h 401053"/>
                <a:gd name="connsiteX37" fmla="*/ 163062 w 316714"/>
                <a:gd name="connsiteY37" fmla="*/ 280737 h 401053"/>
                <a:gd name="connsiteX38" fmla="*/ 106915 w 316714"/>
                <a:gd name="connsiteY38" fmla="*/ 336884 h 401053"/>
                <a:gd name="connsiteX39" fmla="*/ 74831 w 316714"/>
                <a:gd name="connsiteY39" fmla="*/ 360948 h 401053"/>
                <a:gd name="connsiteX40" fmla="*/ 50768 w 316714"/>
                <a:gd name="connsiteY40" fmla="*/ 385011 h 401053"/>
                <a:gd name="connsiteX41" fmla="*/ 106915 w 316714"/>
                <a:gd name="connsiteY41" fmla="*/ 368969 h 401053"/>
                <a:gd name="connsiteX42" fmla="*/ 163062 w 316714"/>
                <a:gd name="connsiteY42" fmla="*/ 336884 h 401053"/>
                <a:gd name="connsiteX43" fmla="*/ 187126 w 316714"/>
                <a:gd name="connsiteY43" fmla="*/ 320842 h 401053"/>
                <a:gd name="connsiteX44" fmla="*/ 219210 w 316714"/>
                <a:gd name="connsiteY44" fmla="*/ 296779 h 401053"/>
                <a:gd name="connsiteX45" fmla="*/ 243273 w 316714"/>
                <a:gd name="connsiteY45" fmla="*/ 288758 h 401053"/>
                <a:gd name="connsiteX46" fmla="*/ 291399 w 316714"/>
                <a:gd name="connsiteY46" fmla="*/ 256674 h 401053"/>
                <a:gd name="connsiteX47" fmla="*/ 315462 w 316714"/>
                <a:gd name="connsiteY47" fmla="*/ 240632 h 401053"/>
                <a:gd name="connsiteX48" fmla="*/ 251294 w 316714"/>
                <a:gd name="connsiteY48" fmla="*/ 296779 h 401053"/>
                <a:gd name="connsiteX49" fmla="*/ 187126 w 316714"/>
                <a:gd name="connsiteY49" fmla="*/ 344905 h 401053"/>
                <a:gd name="connsiteX50" fmla="*/ 187126 w 316714"/>
                <a:gd name="connsiteY50" fmla="*/ 368969 h 401053"/>
                <a:gd name="connsiteX51" fmla="*/ 211189 w 316714"/>
                <a:gd name="connsiteY51" fmla="*/ 352926 h 401053"/>
                <a:gd name="connsiteX52" fmla="*/ 243273 w 316714"/>
                <a:gd name="connsiteY52" fmla="*/ 344905 h 401053"/>
                <a:gd name="connsiteX53" fmla="*/ 267336 w 316714"/>
                <a:gd name="connsiteY53" fmla="*/ 336884 h 401053"/>
                <a:gd name="connsiteX54" fmla="*/ 251294 w 316714"/>
                <a:gd name="connsiteY54" fmla="*/ 401053 h 40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16714" h="401053">
                  <a:moveTo>
                    <a:pt x="98894" y="0"/>
                  </a:moveTo>
                  <a:cubicBezTo>
                    <a:pt x="88199" y="10695"/>
                    <a:pt x="78910" y="23009"/>
                    <a:pt x="66810" y="32084"/>
                  </a:cubicBezTo>
                  <a:cubicBezTo>
                    <a:pt x="-17651" y="95429"/>
                    <a:pt x="83246" y="-394"/>
                    <a:pt x="10662" y="72190"/>
                  </a:cubicBezTo>
                  <a:cubicBezTo>
                    <a:pt x="7988" y="80211"/>
                    <a:pt x="-5650" y="94595"/>
                    <a:pt x="2641" y="96253"/>
                  </a:cubicBezTo>
                  <a:cubicBezTo>
                    <a:pt x="19223" y="99569"/>
                    <a:pt x="33961" y="82078"/>
                    <a:pt x="50768" y="80211"/>
                  </a:cubicBezTo>
                  <a:cubicBezTo>
                    <a:pt x="139121" y="70394"/>
                    <a:pt x="99075" y="76170"/>
                    <a:pt x="171084" y="64169"/>
                  </a:cubicBezTo>
                  <a:cubicBezTo>
                    <a:pt x="190654" y="57646"/>
                    <a:pt x="215387" y="43930"/>
                    <a:pt x="179105" y="80211"/>
                  </a:cubicBezTo>
                  <a:cubicBezTo>
                    <a:pt x="169652" y="89664"/>
                    <a:pt x="157899" y="96504"/>
                    <a:pt x="147020" y="104274"/>
                  </a:cubicBezTo>
                  <a:cubicBezTo>
                    <a:pt x="139176" y="109877"/>
                    <a:pt x="114335" y="116005"/>
                    <a:pt x="122957" y="120316"/>
                  </a:cubicBezTo>
                  <a:cubicBezTo>
                    <a:pt x="134640" y="126157"/>
                    <a:pt x="195333" y="99735"/>
                    <a:pt x="203168" y="96253"/>
                  </a:cubicBezTo>
                  <a:cubicBezTo>
                    <a:pt x="214094" y="91397"/>
                    <a:pt x="240599" y="69516"/>
                    <a:pt x="235252" y="80211"/>
                  </a:cubicBezTo>
                  <a:cubicBezTo>
                    <a:pt x="225106" y="100503"/>
                    <a:pt x="203168" y="112295"/>
                    <a:pt x="187126" y="128337"/>
                  </a:cubicBezTo>
                  <a:cubicBezTo>
                    <a:pt x="176431" y="139032"/>
                    <a:pt x="167626" y="152031"/>
                    <a:pt x="155041" y="160421"/>
                  </a:cubicBezTo>
                  <a:lnTo>
                    <a:pt x="106915" y="192505"/>
                  </a:lnTo>
                  <a:cubicBezTo>
                    <a:pt x="101568" y="200526"/>
                    <a:pt x="100513" y="216569"/>
                    <a:pt x="90873" y="216569"/>
                  </a:cubicBezTo>
                  <a:cubicBezTo>
                    <a:pt x="82418" y="216569"/>
                    <a:pt x="92220" y="197696"/>
                    <a:pt x="98894" y="192505"/>
                  </a:cubicBezTo>
                  <a:cubicBezTo>
                    <a:pt x="117770" y="177823"/>
                    <a:pt x="143164" y="173686"/>
                    <a:pt x="163062" y="160421"/>
                  </a:cubicBezTo>
                  <a:cubicBezTo>
                    <a:pt x="171083" y="155074"/>
                    <a:pt x="187126" y="134739"/>
                    <a:pt x="187126" y="144379"/>
                  </a:cubicBezTo>
                  <a:cubicBezTo>
                    <a:pt x="187126" y="170409"/>
                    <a:pt x="147079" y="184454"/>
                    <a:pt x="130978" y="192505"/>
                  </a:cubicBezTo>
                  <a:cubicBezTo>
                    <a:pt x="84315" y="239171"/>
                    <a:pt x="151572" y="174007"/>
                    <a:pt x="90873" y="224590"/>
                  </a:cubicBezTo>
                  <a:cubicBezTo>
                    <a:pt x="82159" y="231852"/>
                    <a:pt x="75524" y="241391"/>
                    <a:pt x="66810" y="248653"/>
                  </a:cubicBezTo>
                  <a:cubicBezTo>
                    <a:pt x="59404" y="254824"/>
                    <a:pt x="33294" y="262804"/>
                    <a:pt x="42747" y="264695"/>
                  </a:cubicBezTo>
                  <a:cubicBezTo>
                    <a:pt x="63884" y="268922"/>
                    <a:pt x="85526" y="259348"/>
                    <a:pt x="106915" y="256674"/>
                  </a:cubicBezTo>
                  <a:cubicBezTo>
                    <a:pt x="128305" y="245979"/>
                    <a:pt x="151186" y="237855"/>
                    <a:pt x="171084" y="224590"/>
                  </a:cubicBezTo>
                  <a:cubicBezTo>
                    <a:pt x="202182" y="203858"/>
                    <a:pt x="186002" y="211597"/>
                    <a:pt x="219210" y="200526"/>
                  </a:cubicBezTo>
                  <a:cubicBezTo>
                    <a:pt x="236949" y="182787"/>
                    <a:pt x="245002" y="171588"/>
                    <a:pt x="267336" y="160421"/>
                  </a:cubicBezTo>
                  <a:cubicBezTo>
                    <a:pt x="274898" y="156640"/>
                    <a:pt x="283378" y="155074"/>
                    <a:pt x="291399" y="152400"/>
                  </a:cubicBezTo>
                  <a:cubicBezTo>
                    <a:pt x="186487" y="231084"/>
                    <a:pt x="317394" y="133831"/>
                    <a:pt x="235252" y="192505"/>
                  </a:cubicBezTo>
                  <a:cubicBezTo>
                    <a:pt x="224374" y="200275"/>
                    <a:pt x="214291" y="209153"/>
                    <a:pt x="203168" y="216569"/>
                  </a:cubicBezTo>
                  <a:cubicBezTo>
                    <a:pt x="190196" y="225217"/>
                    <a:pt x="176431" y="232611"/>
                    <a:pt x="163062" y="240632"/>
                  </a:cubicBezTo>
                  <a:cubicBezTo>
                    <a:pt x="157715" y="248653"/>
                    <a:pt x="153191" y="257289"/>
                    <a:pt x="147020" y="264695"/>
                  </a:cubicBezTo>
                  <a:cubicBezTo>
                    <a:pt x="139758" y="273409"/>
                    <a:pt x="114936" y="280737"/>
                    <a:pt x="122957" y="288758"/>
                  </a:cubicBezTo>
                  <a:cubicBezTo>
                    <a:pt x="131412" y="297213"/>
                    <a:pt x="144713" y="278741"/>
                    <a:pt x="155041" y="272716"/>
                  </a:cubicBezTo>
                  <a:cubicBezTo>
                    <a:pt x="176829" y="260007"/>
                    <a:pt x="201374" y="250447"/>
                    <a:pt x="219210" y="232611"/>
                  </a:cubicBezTo>
                  <a:cubicBezTo>
                    <a:pt x="229905" y="221916"/>
                    <a:pt x="238468" y="208542"/>
                    <a:pt x="251294" y="200526"/>
                  </a:cubicBezTo>
                  <a:cubicBezTo>
                    <a:pt x="260642" y="194683"/>
                    <a:pt x="272683" y="195179"/>
                    <a:pt x="283378" y="192505"/>
                  </a:cubicBezTo>
                  <a:cubicBezTo>
                    <a:pt x="206872" y="243512"/>
                    <a:pt x="348288" y="147835"/>
                    <a:pt x="203168" y="256674"/>
                  </a:cubicBezTo>
                  <a:cubicBezTo>
                    <a:pt x="190696" y="266028"/>
                    <a:pt x="175039" y="270756"/>
                    <a:pt x="163062" y="280737"/>
                  </a:cubicBezTo>
                  <a:cubicBezTo>
                    <a:pt x="142729" y="297681"/>
                    <a:pt x="128089" y="321003"/>
                    <a:pt x="106915" y="336884"/>
                  </a:cubicBezTo>
                  <a:cubicBezTo>
                    <a:pt x="96220" y="344905"/>
                    <a:pt x="84981" y="352248"/>
                    <a:pt x="74831" y="360948"/>
                  </a:cubicBezTo>
                  <a:cubicBezTo>
                    <a:pt x="66219" y="368330"/>
                    <a:pt x="45695" y="374865"/>
                    <a:pt x="50768" y="385011"/>
                  </a:cubicBezTo>
                  <a:cubicBezTo>
                    <a:pt x="52207" y="387889"/>
                    <a:pt x="102189" y="370544"/>
                    <a:pt x="106915" y="368969"/>
                  </a:cubicBezTo>
                  <a:cubicBezTo>
                    <a:pt x="165524" y="329894"/>
                    <a:pt x="91847" y="377578"/>
                    <a:pt x="163062" y="336884"/>
                  </a:cubicBezTo>
                  <a:cubicBezTo>
                    <a:pt x="171432" y="332101"/>
                    <a:pt x="179281" y="326445"/>
                    <a:pt x="187126" y="320842"/>
                  </a:cubicBezTo>
                  <a:cubicBezTo>
                    <a:pt x="198004" y="313072"/>
                    <a:pt x="207603" y="303412"/>
                    <a:pt x="219210" y="296779"/>
                  </a:cubicBezTo>
                  <a:cubicBezTo>
                    <a:pt x="226551" y="292584"/>
                    <a:pt x="235882" y="292864"/>
                    <a:pt x="243273" y="288758"/>
                  </a:cubicBezTo>
                  <a:cubicBezTo>
                    <a:pt x="260127" y="279395"/>
                    <a:pt x="275357" y="267369"/>
                    <a:pt x="291399" y="256674"/>
                  </a:cubicBezTo>
                  <a:cubicBezTo>
                    <a:pt x="299420" y="251327"/>
                    <a:pt x="322279" y="233815"/>
                    <a:pt x="315462" y="240632"/>
                  </a:cubicBezTo>
                  <a:cubicBezTo>
                    <a:pt x="253340" y="302754"/>
                    <a:pt x="339427" y="218439"/>
                    <a:pt x="251294" y="296779"/>
                  </a:cubicBezTo>
                  <a:cubicBezTo>
                    <a:pt x="199173" y="343109"/>
                    <a:pt x="241895" y="317521"/>
                    <a:pt x="187126" y="344905"/>
                  </a:cubicBezTo>
                  <a:cubicBezTo>
                    <a:pt x="147246" y="384785"/>
                    <a:pt x="140368" y="380658"/>
                    <a:pt x="187126" y="368969"/>
                  </a:cubicBezTo>
                  <a:cubicBezTo>
                    <a:pt x="195147" y="363621"/>
                    <a:pt x="202328" y="356724"/>
                    <a:pt x="211189" y="352926"/>
                  </a:cubicBezTo>
                  <a:cubicBezTo>
                    <a:pt x="221321" y="348583"/>
                    <a:pt x="232673" y="347933"/>
                    <a:pt x="243273" y="344905"/>
                  </a:cubicBezTo>
                  <a:cubicBezTo>
                    <a:pt x="251403" y="342582"/>
                    <a:pt x="259315" y="339558"/>
                    <a:pt x="267336" y="336884"/>
                  </a:cubicBezTo>
                  <a:cubicBezTo>
                    <a:pt x="249603" y="390084"/>
                    <a:pt x="251294" y="368101"/>
                    <a:pt x="251294" y="401053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accent4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946098" y="1787704"/>
              <a:ext cx="417421" cy="128427"/>
            </a:xfrm>
            <a:custGeom>
              <a:avLst/>
              <a:gdLst>
                <a:gd name="connsiteX0" fmla="*/ 215757 w 417421"/>
                <a:gd name="connsiteY0" fmla="*/ 15412 h 128427"/>
                <a:gd name="connsiteX1" fmla="*/ 195209 w 417421"/>
                <a:gd name="connsiteY1" fmla="*/ 10275 h 128427"/>
                <a:gd name="connsiteX2" fmla="*/ 164386 w 417421"/>
                <a:gd name="connsiteY2" fmla="*/ 0 h 128427"/>
                <a:gd name="connsiteX3" fmla="*/ 77056 w 417421"/>
                <a:gd name="connsiteY3" fmla="*/ 10275 h 128427"/>
                <a:gd name="connsiteX4" fmla="*/ 46233 w 417421"/>
                <a:gd name="connsiteY4" fmla="*/ 20549 h 128427"/>
                <a:gd name="connsiteX5" fmla="*/ 30822 w 417421"/>
                <a:gd name="connsiteY5" fmla="*/ 30823 h 128427"/>
                <a:gd name="connsiteX6" fmla="*/ 15411 w 417421"/>
                <a:gd name="connsiteY6" fmla="*/ 35960 h 128427"/>
                <a:gd name="connsiteX7" fmla="*/ 0 w 417421"/>
                <a:gd name="connsiteY7" fmla="*/ 66782 h 128427"/>
                <a:gd name="connsiteX8" fmla="*/ 87330 w 417421"/>
                <a:gd name="connsiteY8" fmla="*/ 71919 h 128427"/>
                <a:gd name="connsiteX9" fmla="*/ 128427 w 417421"/>
                <a:gd name="connsiteY9" fmla="*/ 61645 h 128427"/>
                <a:gd name="connsiteX10" fmla="*/ 184934 w 417421"/>
                <a:gd name="connsiteY10" fmla="*/ 35960 h 128427"/>
                <a:gd name="connsiteX11" fmla="*/ 195209 w 417421"/>
                <a:gd name="connsiteY11" fmla="*/ 25686 h 128427"/>
                <a:gd name="connsiteX12" fmla="*/ 215757 w 417421"/>
                <a:gd name="connsiteY12" fmla="*/ 30823 h 128427"/>
                <a:gd name="connsiteX13" fmla="*/ 246579 w 417421"/>
                <a:gd name="connsiteY13" fmla="*/ 56508 h 128427"/>
                <a:gd name="connsiteX14" fmla="*/ 261991 w 417421"/>
                <a:gd name="connsiteY14" fmla="*/ 66782 h 128427"/>
                <a:gd name="connsiteX15" fmla="*/ 272265 w 417421"/>
                <a:gd name="connsiteY15" fmla="*/ 77057 h 128427"/>
                <a:gd name="connsiteX16" fmla="*/ 303087 w 417421"/>
                <a:gd name="connsiteY16" fmla="*/ 97605 h 128427"/>
                <a:gd name="connsiteX17" fmla="*/ 318499 w 417421"/>
                <a:gd name="connsiteY17" fmla="*/ 107879 h 128427"/>
                <a:gd name="connsiteX18" fmla="*/ 333910 w 417421"/>
                <a:gd name="connsiteY18" fmla="*/ 118153 h 128427"/>
                <a:gd name="connsiteX19" fmla="*/ 364732 w 417421"/>
                <a:gd name="connsiteY19" fmla="*/ 128427 h 128427"/>
                <a:gd name="connsiteX20" fmla="*/ 416103 w 417421"/>
                <a:gd name="connsiteY20" fmla="*/ 123290 h 128427"/>
                <a:gd name="connsiteX21" fmla="*/ 400692 w 417421"/>
                <a:gd name="connsiteY21" fmla="*/ 107879 h 128427"/>
                <a:gd name="connsiteX22" fmla="*/ 390418 w 417421"/>
                <a:gd name="connsiteY22" fmla="*/ 77057 h 128427"/>
                <a:gd name="connsiteX23" fmla="*/ 385281 w 417421"/>
                <a:gd name="connsiteY23" fmla="*/ 61645 h 128427"/>
                <a:gd name="connsiteX24" fmla="*/ 375006 w 417421"/>
                <a:gd name="connsiteY24" fmla="*/ 51371 h 128427"/>
                <a:gd name="connsiteX25" fmla="*/ 344184 w 417421"/>
                <a:gd name="connsiteY25" fmla="*/ 35960 h 128427"/>
                <a:gd name="connsiteX26" fmla="*/ 323636 w 417421"/>
                <a:gd name="connsiteY26" fmla="*/ 25686 h 128427"/>
                <a:gd name="connsiteX27" fmla="*/ 272265 w 417421"/>
                <a:gd name="connsiteY27" fmla="*/ 10275 h 128427"/>
                <a:gd name="connsiteX28" fmla="*/ 236305 w 417421"/>
                <a:gd name="connsiteY28" fmla="*/ 5137 h 128427"/>
                <a:gd name="connsiteX29" fmla="*/ 215757 w 417421"/>
                <a:gd name="connsiteY29" fmla="*/ 15412 h 128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17421" h="128427">
                  <a:moveTo>
                    <a:pt x="215757" y="15412"/>
                  </a:moveTo>
                  <a:cubicBezTo>
                    <a:pt x="208908" y="13700"/>
                    <a:pt x="201971" y="12304"/>
                    <a:pt x="195209" y="10275"/>
                  </a:cubicBezTo>
                  <a:cubicBezTo>
                    <a:pt x="184836" y="7163"/>
                    <a:pt x="164386" y="0"/>
                    <a:pt x="164386" y="0"/>
                  </a:cubicBezTo>
                  <a:cubicBezTo>
                    <a:pt x="120458" y="3379"/>
                    <a:pt x="109811" y="448"/>
                    <a:pt x="77056" y="10275"/>
                  </a:cubicBezTo>
                  <a:cubicBezTo>
                    <a:pt x="66683" y="13387"/>
                    <a:pt x="46233" y="20549"/>
                    <a:pt x="46233" y="20549"/>
                  </a:cubicBezTo>
                  <a:cubicBezTo>
                    <a:pt x="41096" y="23974"/>
                    <a:pt x="36344" y="28062"/>
                    <a:pt x="30822" y="30823"/>
                  </a:cubicBezTo>
                  <a:cubicBezTo>
                    <a:pt x="25979" y="33245"/>
                    <a:pt x="19639" y="32577"/>
                    <a:pt x="15411" y="35960"/>
                  </a:cubicBezTo>
                  <a:cubicBezTo>
                    <a:pt x="6358" y="43202"/>
                    <a:pt x="3384" y="56630"/>
                    <a:pt x="0" y="66782"/>
                  </a:cubicBezTo>
                  <a:cubicBezTo>
                    <a:pt x="27607" y="94391"/>
                    <a:pt x="10060" y="81998"/>
                    <a:pt x="87330" y="71919"/>
                  </a:cubicBezTo>
                  <a:cubicBezTo>
                    <a:pt x="101332" y="70093"/>
                    <a:pt x="128427" y="61645"/>
                    <a:pt x="128427" y="61645"/>
                  </a:cubicBezTo>
                  <a:cubicBezTo>
                    <a:pt x="174366" y="38675"/>
                    <a:pt x="154993" y="45940"/>
                    <a:pt x="184934" y="35960"/>
                  </a:cubicBezTo>
                  <a:cubicBezTo>
                    <a:pt x="188359" y="32535"/>
                    <a:pt x="190431" y="26482"/>
                    <a:pt x="195209" y="25686"/>
                  </a:cubicBezTo>
                  <a:cubicBezTo>
                    <a:pt x="202173" y="24525"/>
                    <a:pt x="209268" y="28042"/>
                    <a:pt x="215757" y="30823"/>
                  </a:cubicBezTo>
                  <a:cubicBezTo>
                    <a:pt x="231513" y="37576"/>
                    <a:pt x="233509" y="45617"/>
                    <a:pt x="246579" y="56508"/>
                  </a:cubicBezTo>
                  <a:cubicBezTo>
                    <a:pt x="251322" y="60461"/>
                    <a:pt x="257170" y="62925"/>
                    <a:pt x="261991" y="66782"/>
                  </a:cubicBezTo>
                  <a:cubicBezTo>
                    <a:pt x="265773" y="69808"/>
                    <a:pt x="268390" y="74151"/>
                    <a:pt x="272265" y="77057"/>
                  </a:cubicBezTo>
                  <a:cubicBezTo>
                    <a:pt x="282143" y="84466"/>
                    <a:pt x="292813" y="90756"/>
                    <a:pt x="303087" y="97605"/>
                  </a:cubicBezTo>
                  <a:lnTo>
                    <a:pt x="318499" y="107879"/>
                  </a:lnTo>
                  <a:cubicBezTo>
                    <a:pt x="323636" y="111304"/>
                    <a:pt x="328053" y="116201"/>
                    <a:pt x="333910" y="118153"/>
                  </a:cubicBezTo>
                  <a:lnTo>
                    <a:pt x="364732" y="128427"/>
                  </a:lnTo>
                  <a:lnTo>
                    <a:pt x="416103" y="123290"/>
                  </a:lnTo>
                  <a:cubicBezTo>
                    <a:pt x="422411" y="119686"/>
                    <a:pt x="404220" y="114230"/>
                    <a:pt x="400692" y="107879"/>
                  </a:cubicBezTo>
                  <a:cubicBezTo>
                    <a:pt x="395433" y="98412"/>
                    <a:pt x="393843" y="87331"/>
                    <a:pt x="390418" y="77057"/>
                  </a:cubicBezTo>
                  <a:cubicBezTo>
                    <a:pt x="388706" y="71920"/>
                    <a:pt x="389110" y="65474"/>
                    <a:pt x="385281" y="61645"/>
                  </a:cubicBezTo>
                  <a:cubicBezTo>
                    <a:pt x="381856" y="58220"/>
                    <a:pt x="378788" y="54397"/>
                    <a:pt x="375006" y="51371"/>
                  </a:cubicBezTo>
                  <a:cubicBezTo>
                    <a:pt x="356020" y="36183"/>
                    <a:pt x="364636" y="44725"/>
                    <a:pt x="344184" y="35960"/>
                  </a:cubicBezTo>
                  <a:cubicBezTo>
                    <a:pt x="337145" y="32943"/>
                    <a:pt x="330746" y="28530"/>
                    <a:pt x="323636" y="25686"/>
                  </a:cubicBezTo>
                  <a:cubicBezTo>
                    <a:pt x="312467" y="21218"/>
                    <a:pt x="286141" y="12798"/>
                    <a:pt x="272265" y="10275"/>
                  </a:cubicBezTo>
                  <a:cubicBezTo>
                    <a:pt x="260352" y="8109"/>
                    <a:pt x="248292" y="6850"/>
                    <a:pt x="236305" y="5137"/>
                  </a:cubicBezTo>
                  <a:lnTo>
                    <a:pt x="215757" y="1541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7" name="자유형 56"/>
            <p:cNvSpPr/>
            <p:nvPr/>
          </p:nvSpPr>
          <p:spPr>
            <a:xfrm rot="20972878">
              <a:off x="1824559" y="1732768"/>
              <a:ext cx="147247" cy="55337"/>
            </a:xfrm>
            <a:custGeom>
              <a:avLst/>
              <a:gdLst>
                <a:gd name="connsiteX0" fmla="*/ 84617 w 147247"/>
                <a:gd name="connsiteY0" fmla="*/ 0 h 55337"/>
                <a:gd name="connsiteX1" fmla="*/ 67916 w 147247"/>
                <a:gd name="connsiteY1" fmla="*/ 8351 h 55337"/>
                <a:gd name="connsiteX2" fmla="*/ 38689 w 147247"/>
                <a:gd name="connsiteY2" fmla="*/ 25052 h 55337"/>
                <a:gd name="connsiteX3" fmla="*/ 13637 w 147247"/>
                <a:gd name="connsiteY3" fmla="*/ 33403 h 55337"/>
                <a:gd name="connsiteX4" fmla="*/ 1110 w 147247"/>
                <a:gd name="connsiteY4" fmla="*/ 41754 h 55337"/>
                <a:gd name="connsiteX5" fmla="*/ 34513 w 147247"/>
                <a:gd name="connsiteY5" fmla="*/ 33403 h 55337"/>
                <a:gd name="connsiteX6" fmla="*/ 59565 w 147247"/>
                <a:gd name="connsiteY6" fmla="*/ 25052 h 55337"/>
                <a:gd name="connsiteX7" fmla="*/ 88793 w 147247"/>
                <a:gd name="connsiteY7" fmla="*/ 16701 h 55337"/>
                <a:gd name="connsiteX8" fmla="*/ 72091 w 147247"/>
                <a:gd name="connsiteY8" fmla="*/ 37578 h 55337"/>
                <a:gd name="connsiteX9" fmla="*/ 63741 w 147247"/>
                <a:gd name="connsiteY9" fmla="*/ 50104 h 55337"/>
                <a:gd name="connsiteX10" fmla="*/ 76267 w 147247"/>
                <a:gd name="connsiteY10" fmla="*/ 41754 h 55337"/>
                <a:gd name="connsiteX11" fmla="*/ 92968 w 147247"/>
                <a:gd name="connsiteY11" fmla="*/ 37578 h 55337"/>
                <a:gd name="connsiteX12" fmla="*/ 118020 w 147247"/>
                <a:gd name="connsiteY12" fmla="*/ 29228 h 55337"/>
                <a:gd name="connsiteX13" fmla="*/ 109669 w 147247"/>
                <a:gd name="connsiteY13" fmla="*/ 54280 h 55337"/>
                <a:gd name="connsiteX14" fmla="*/ 134721 w 147247"/>
                <a:gd name="connsiteY14" fmla="*/ 37578 h 55337"/>
                <a:gd name="connsiteX15" fmla="*/ 147247 w 147247"/>
                <a:gd name="connsiteY15" fmla="*/ 29228 h 5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7247" h="55337">
                  <a:moveTo>
                    <a:pt x="84617" y="0"/>
                  </a:moveTo>
                  <a:cubicBezTo>
                    <a:pt x="79050" y="2784"/>
                    <a:pt x="73320" y="5263"/>
                    <a:pt x="67916" y="8351"/>
                  </a:cubicBezTo>
                  <a:cubicBezTo>
                    <a:pt x="50346" y="18391"/>
                    <a:pt x="59711" y="16643"/>
                    <a:pt x="38689" y="25052"/>
                  </a:cubicBezTo>
                  <a:cubicBezTo>
                    <a:pt x="30516" y="28321"/>
                    <a:pt x="13637" y="33403"/>
                    <a:pt x="13637" y="33403"/>
                  </a:cubicBezTo>
                  <a:cubicBezTo>
                    <a:pt x="9461" y="36187"/>
                    <a:pt x="-3908" y="41754"/>
                    <a:pt x="1110" y="41754"/>
                  </a:cubicBezTo>
                  <a:cubicBezTo>
                    <a:pt x="12587" y="41754"/>
                    <a:pt x="23625" y="37032"/>
                    <a:pt x="34513" y="33403"/>
                  </a:cubicBezTo>
                  <a:cubicBezTo>
                    <a:pt x="42864" y="30619"/>
                    <a:pt x="51025" y="27187"/>
                    <a:pt x="59565" y="25052"/>
                  </a:cubicBezTo>
                  <a:cubicBezTo>
                    <a:pt x="80537" y="19810"/>
                    <a:pt x="70823" y="22692"/>
                    <a:pt x="88793" y="16701"/>
                  </a:cubicBezTo>
                  <a:cubicBezTo>
                    <a:pt x="80663" y="41090"/>
                    <a:pt x="90978" y="18691"/>
                    <a:pt x="72091" y="37578"/>
                  </a:cubicBezTo>
                  <a:cubicBezTo>
                    <a:pt x="68543" y="41126"/>
                    <a:pt x="60193" y="46556"/>
                    <a:pt x="63741" y="50104"/>
                  </a:cubicBezTo>
                  <a:cubicBezTo>
                    <a:pt x="67289" y="53652"/>
                    <a:pt x="71655" y="43731"/>
                    <a:pt x="76267" y="41754"/>
                  </a:cubicBezTo>
                  <a:cubicBezTo>
                    <a:pt x="81541" y="39494"/>
                    <a:pt x="87472" y="39227"/>
                    <a:pt x="92968" y="37578"/>
                  </a:cubicBezTo>
                  <a:cubicBezTo>
                    <a:pt x="101399" y="35049"/>
                    <a:pt x="118020" y="29228"/>
                    <a:pt x="118020" y="29228"/>
                  </a:cubicBezTo>
                  <a:cubicBezTo>
                    <a:pt x="115236" y="37579"/>
                    <a:pt x="103445" y="60504"/>
                    <a:pt x="109669" y="54280"/>
                  </a:cubicBezTo>
                  <a:cubicBezTo>
                    <a:pt x="133411" y="30538"/>
                    <a:pt x="110553" y="49662"/>
                    <a:pt x="134721" y="37578"/>
                  </a:cubicBezTo>
                  <a:cubicBezTo>
                    <a:pt x="139209" y="35334"/>
                    <a:pt x="147247" y="29228"/>
                    <a:pt x="147247" y="29228"/>
                  </a:cubicBezTo>
                </a:path>
              </a:pathLst>
            </a:custGeom>
            <a:noFill/>
            <a:ln>
              <a:solidFill>
                <a:srgbClr val="FFA3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8" name="자유형 57"/>
            <p:cNvSpPr/>
            <p:nvPr/>
          </p:nvSpPr>
          <p:spPr>
            <a:xfrm rot="917725" flipH="1">
              <a:off x="2302634" y="1751559"/>
              <a:ext cx="147247" cy="55337"/>
            </a:xfrm>
            <a:custGeom>
              <a:avLst/>
              <a:gdLst>
                <a:gd name="connsiteX0" fmla="*/ 84617 w 147247"/>
                <a:gd name="connsiteY0" fmla="*/ 0 h 55337"/>
                <a:gd name="connsiteX1" fmla="*/ 67916 w 147247"/>
                <a:gd name="connsiteY1" fmla="*/ 8351 h 55337"/>
                <a:gd name="connsiteX2" fmla="*/ 38689 w 147247"/>
                <a:gd name="connsiteY2" fmla="*/ 25052 h 55337"/>
                <a:gd name="connsiteX3" fmla="*/ 13637 w 147247"/>
                <a:gd name="connsiteY3" fmla="*/ 33403 h 55337"/>
                <a:gd name="connsiteX4" fmla="*/ 1110 w 147247"/>
                <a:gd name="connsiteY4" fmla="*/ 41754 h 55337"/>
                <a:gd name="connsiteX5" fmla="*/ 34513 w 147247"/>
                <a:gd name="connsiteY5" fmla="*/ 33403 h 55337"/>
                <a:gd name="connsiteX6" fmla="*/ 59565 w 147247"/>
                <a:gd name="connsiteY6" fmla="*/ 25052 h 55337"/>
                <a:gd name="connsiteX7" fmla="*/ 88793 w 147247"/>
                <a:gd name="connsiteY7" fmla="*/ 16701 h 55337"/>
                <a:gd name="connsiteX8" fmla="*/ 72091 w 147247"/>
                <a:gd name="connsiteY8" fmla="*/ 37578 h 55337"/>
                <a:gd name="connsiteX9" fmla="*/ 63741 w 147247"/>
                <a:gd name="connsiteY9" fmla="*/ 50104 h 55337"/>
                <a:gd name="connsiteX10" fmla="*/ 76267 w 147247"/>
                <a:gd name="connsiteY10" fmla="*/ 41754 h 55337"/>
                <a:gd name="connsiteX11" fmla="*/ 92968 w 147247"/>
                <a:gd name="connsiteY11" fmla="*/ 37578 h 55337"/>
                <a:gd name="connsiteX12" fmla="*/ 118020 w 147247"/>
                <a:gd name="connsiteY12" fmla="*/ 29228 h 55337"/>
                <a:gd name="connsiteX13" fmla="*/ 109669 w 147247"/>
                <a:gd name="connsiteY13" fmla="*/ 54280 h 55337"/>
                <a:gd name="connsiteX14" fmla="*/ 134721 w 147247"/>
                <a:gd name="connsiteY14" fmla="*/ 37578 h 55337"/>
                <a:gd name="connsiteX15" fmla="*/ 147247 w 147247"/>
                <a:gd name="connsiteY15" fmla="*/ 29228 h 5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7247" h="55337">
                  <a:moveTo>
                    <a:pt x="84617" y="0"/>
                  </a:moveTo>
                  <a:cubicBezTo>
                    <a:pt x="79050" y="2784"/>
                    <a:pt x="73320" y="5263"/>
                    <a:pt x="67916" y="8351"/>
                  </a:cubicBezTo>
                  <a:cubicBezTo>
                    <a:pt x="50346" y="18391"/>
                    <a:pt x="59711" y="16643"/>
                    <a:pt x="38689" y="25052"/>
                  </a:cubicBezTo>
                  <a:cubicBezTo>
                    <a:pt x="30516" y="28321"/>
                    <a:pt x="13637" y="33403"/>
                    <a:pt x="13637" y="33403"/>
                  </a:cubicBezTo>
                  <a:cubicBezTo>
                    <a:pt x="9461" y="36187"/>
                    <a:pt x="-3908" y="41754"/>
                    <a:pt x="1110" y="41754"/>
                  </a:cubicBezTo>
                  <a:cubicBezTo>
                    <a:pt x="12587" y="41754"/>
                    <a:pt x="23625" y="37032"/>
                    <a:pt x="34513" y="33403"/>
                  </a:cubicBezTo>
                  <a:cubicBezTo>
                    <a:pt x="42864" y="30619"/>
                    <a:pt x="51025" y="27187"/>
                    <a:pt x="59565" y="25052"/>
                  </a:cubicBezTo>
                  <a:cubicBezTo>
                    <a:pt x="80537" y="19810"/>
                    <a:pt x="70823" y="22692"/>
                    <a:pt x="88793" y="16701"/>
                  </a:cubicBezTo>
                  <a:cubicBezTo>
                    <a:pt x="80663" y="41090"/>
                    <a:pt x="90978" y="18691"/>
                    <a:pt x="72091" y="37578"/>
                  </a:cubicBezTo>
                  <a:cubicBezTo>
                    <a:pt x="68543" y="41126"/>
                    <a:pt x="60193" y="46556"/>
                    <a:pt x="63741" y="50104"/>
                  </a:cubicBezTo>
                  <a:cubicBezTo>
                    <a:pt x="67289" y="53652"/>
                    <a:pt x="71655" y="43731"/>
                    <a:pt x="76267" y="41754"/>
                  </a:cubicBezTo>
                  <a:cubicBezTo>
                    <a:pt x="81541" y="39494"/>
                    <a:pt x="87472" y="39227"/>
                    <a:pt x="92968" y="37578"/>
                  </a:cubicBezTo>
                  <a:cubicBezTo>
                    <a:pt x="101399" y="35049"/>
                    <a:pt x="118020" y="29228"/>
                    <a:pt x="118020" y="29228"/>
                  </a:cubicBezTo>
                  <a:cubicBezTo>
                    <a:pt x="115236" y="37579"/>
                    <a:pt x="103445" y="60504"/>
                    <a:pt x="109669" y="54280"/>
                  </a:cubicBezTo>
                  <a:cubicBezTo>
                    <a:pt x="133411" y="30538"/>
                    <a:pt x="110553" y="49662"/>
                    <a:pt x="134721" y="37578"/>
                  </a:cubicBezTo>
                  <a:cubicBezTo>
                    <a:pt x="139209" y="35334"/>
                    <a:pt x="147247" y="29228"/>
                    <a:pt x="147247" y="29228"/>
                  </a:cubicBezTo>
                </a:path>
              </a:pathLst>
            </a:custGeom>
            <a:noFill/>
            <a:ln>
              <a:solidFill>
                <a:srgbClr val="FFA3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28520" y="1676368"/>
              <a:ext cx="1026231" cy="5447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3200" b="1" dirty="0" smtClean="0">
                  <a:latin typeface="NanumGothicCoding" charset="-127"/>
                  <a:ea typeface="NanumGothicCoding" charset="-127"/>
                  <a:cs typeface="NanumGothicCoding" charset="-127"/>
                </a:rPr>
                <a:t>나눔고딕코딩</a:t>
              </a:r>
              <a:endParaRPr kumimoji="1" lang="ko-KR" altLang="en-US" sz="3200" b="1" dirty="0">
                <a:latin typeface="NanumGothicCoding" charset="-127"/>
                <a:ea typeface="NanumGothicCoding" charset="-127"/>
                <a:cs typeface="NanumGothicCoding" charset="-127"/>
              </a:endParaRPr>
            </a:p>
          </p:txBody>
        </p:sp>
      </p:grpSp>
      <p:sp>
        <p:nvSpPr>
          <p:cNvPr id="10" name="자유형 9"/>
          <p:cNvSpPr/>
          <p:nvPr/>
        </p:nvSpPr>
        <p:spPr>
          <a:xfrm>
            <a:off x="3559619" y="454872"/>
            <a:ext cx="459459" cy="520829"/>
          </a:xfrm>
          <a:custGeom>
            <a:avLst/>
            <a:gdLst>
              <a:gd name="connsiteX0" fmla="*/ 76200 w 571500"/>
              <a:gd name="connsiteY0" fmla="*/ 136 h 647836"/>
              <a:gd name="connsiteX1" fmla="*/ 133350 w 571500"/>
              <a:gd name="connsiteY1" fmla="*/ 76336 h 647836"/>
              <a:gd name="connsiteX2" fmla="*/ 133350 w 571500"/>
              <a:gd name="connsiteY2" fmla="*/ 323986 h 647836"/>
              <a:gd name="connsiteX3" fmla="*/ 57150 w 571500"/>
              <a:gd name="connsiteY3" fmla="*/ 438286 h 647836"/>
              <a:gd name="connsiteX4" fmla="*/ 0 w 571500"/>
              <a:gd name="connsiteY4" fmla="*/ 476386 h 647836"/>
              <a:gd name="connsiteX5" fmla="*/ 114300 w 571500"/>
              <a:gd name="connsiteY5" fmla="*/ 495436 h 647836"/>
              <a:gd name="connsiteX6" fmla="*/ 228600 w 571500"/>
              <a:gd name="connsiteY6" fmla="*/ 533536 h 647836"/>
              <a:gd name="connsiteX7" fmla="*/ 285750 w 571500"/>
              <a:gd name="connsiteY7" fmla="*/ 552586 h 647836"/>
              <a:gd name="connsiteX8" fmla="*/ 342900 w 571500"/>
              <a:gd name="connsiteY8" fmla="*/ 571636 h 647836"/>
              <a:gd name="connsiteX9" fmla="*/ 400050 w 571500"/>
              <a:gd name="connsiteY9" fmla="*/ 590686 h 647836"/>
              <a:gd name="connsiteX10" fmla="*/ 438150 w 571500"/>
              <a:gd name="connsiteY10" fmla="*/ 647836 h 647836"/>
              <a:gd name="connsiteX11" fmla="*/ 419100 w 571500"/>
              <a:gd name="connsiteY11" fmla="*/ 590686 h 647836"/>
              <a:gd name="connsiteX12" fmla="*/ 438150 w 571500"/>
              <a:gd name="connsiteY12" fmla="*/ 362086 h 647836"/>
              <a:gd name="connsiteX13" fmla="*/ 514350 w 571500"/>
              <a:gd name="connsiteY13" fmla="*/ 190636 h 647836"/>
              <a:gd name="connsiteX14" fmla="*/ 571500 w 571500"/>
              <a:gd name="connsiteY14" fmla="*/ 152536 h 647836"/>
              <a:gd name="connsiteX15" fmla="*/ 514350 w 571500"/>
              <a:gd name="connsiteY15" fmla="*/ 171586 h 647836"/>
              <a:gd name="connsiteX16" fmla="*/ 114300 w 571500"/>
              <a:gd name="connsiteY16" fmla="*/ 114436 h 647836"/>
              <a:gd name="connsiteX17" fmla="*/ 76200 w 571500"/>
              <a:gd name="connsiteY17" fmla="*/ 57286 h 647836"/>
              <a:gd name="connsiteX18" fmla="*/ 76200 w 571500"/>
              <a:gd name="connsiteY18" fmla="*/ 136 h 64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1500" h="647836">
                <a:moveTo>
                  <a:pt x="76200" y="136"/>
                </a:moveTo>
                <a:cubicBezTo>
                  <a:pt x="85725" y="3311"/>
                  <a:pt x="119151" y="47938"/>
                  <a:pt x="133350" y="76336"/>
                </a:cubicBezTo>
                <a:cubicBezTo>
                  <a:pt x="167556" y="144749"/>
                  <a:pt x="152634" y="266135"/>
                  <a:pt x="133350" y="323986"/>
                </a:cubicBezTo>
                <a:cubicBezTo>
                  <a:pt x="118870" y="367427"/>
                  <a:pt x="95250" y="412886"/>
                  <a:pt x="57150" y="438286"/>
                </a:cubicBezTo>
                <a:lnTo>
                  <a:pt x="0" y="476386"/>
                </a:lnTo>
                <a:cubicBezTo>
                  <a:pt x="38100" y="482736"/>
                  <a:pt x="76828" y="486068"/>
                  <a:pt x="114300" y="495436"/>
                </a:cubicBezTo>
                <a:cubicBezTo>
                  <a:pt x="153262" y="505176"/>
                  <a:pt x="190500" y="520836"/>
                  <a:pt x="228600" y="533536"/>
                </a:cubicBezTo>
                <a:lnTo>
                  <a:pt x="285750" y="552586"/>
                </a:lnTo>
                <a:lnTo>
                  <a:pt x="342900" y="571636"/>
                </a:lnTo>
                <a:lnTo>
                  <a:pt x="400050" y="590686"/>
                </a:lnTo>
                <a:cubicBezTo>
                  <a:pt x="412750" y="609736"/>
                  <a:pt x="415255" y="647836"/>
                  <a:pt x="438150" y="647836"/>
                </a:cubicBezTo>
                <a:cubicBezTo>
                  <a:pt x="458230" y="647836"/>
                  <a:pt x="419100" y="610766"/>
                  <a:pt x="419100" y="590686"/>
                </a:cubicBezTo>
                <a:cubicBezTo>
                  <a:pt x="419100" y="514222"/>
                  <a:pt x="425579" y="437510"/>
                  <a:pt x="438150" y="362086"/>
                </a:cubicBezTo>
                <a:cubicBezTo>
                  <a:pt x="445695" y="316815"/>
                  <a:pt x="475519" y="229467"/>
                  <a:pt x="514350" y="190636"/>
                </a:cubicBezTo>
                <a:cubicBezTo>
                  <a:pt x="530539" y="174447"/>
                  <a:pt x="571500" y="175431"/>
                  <a:pt x="571500" y="152536"/>
                </a:cubicBezTo>
                <a:cubicBezTo>
                  <a:pt x="571500" y="132456"/>
                  <a:pt x="533400" y="165236"/>
                  <a:pt x="514350" y="171586"/>
                </a:cubicBezTo>
                <a:cubicBezTo>
                  <a:pt x="417531" y="166207"/>
                  <a:pt x="212912" y="213048"/>
                  <a:pt x="114300" y="114436"/>
                </a:cubicBezTo>
                <a:cubicBezTo>
                  <a:pt x="98111" y="98247"/>
                  <a:pt x="89937" y="75602"/>
                  <a:pt x="76200" y="57286"/>
                </a:cubicBezTo>
                <a:cubicBezTo>
                  <a:pt x="70812" y="50102"/>
                  <a:pt x="66675" y="-3039"/>
                  <a:pt x="76200" y="136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자유형 51"/>
          <p:cNvSpPr/>
          <p:nvPr/>
        </p:nvSpPr>
        <p:spPr>
          <a:xfrm>
            <a:off x="4311560" y="282681"/>
            <a:ext cx="786842" cy="891942"/>
          </a:xfrm>
          <a:custGeom>
            <a:avLst/>
            <a:gdLst>
              <a:gd name="connsiteX0" fmla="*/ 76200 w 571500"/>
              <a:gd name="connsiteY0" fmla="*/ 136 h 647836"/>
              <a:gd name="connsiteX1" fmla="*/ 133350 w 571500"/>
              <a:gd name="connsiteY1" fmla="*/ 76336 h 647836"/>
              <a:gd name="connsiteX2" fmla="*/ 133350 w 571500"/>
              <a:gd name="connsiteY2" fmla="*/ 323986 h 647836"/>
              <a:gd name="connsiteX3" fmla="*/ 57150 w 571500"/>
              <a:gd name="connsiteY3" fmla="*/ 438286 h 647836"/>
              <a:gd name="connsiteX4" fmla="*/ 0 w 571500"/>
              <a:gd name="connsiteY4" fmla="*/ 476386 h 647836"/>
              <a:gd name="connsiteX5" fmla="*/ 114300 w 571500"/>
              <a:gd name="connsiteY5" fmla="*/ 495436 h 647836"/>
              <a:gd name="connsiteX6" fmla="*/ 228600 w 571500"/>
              <a:gd name="connsiteY6" fmla="*/ 533536 h 647836"/>
              <a:gd name="connsiteX7" fmla="*/ 285750 w 571500"/>
              <a:gd name="connsiteY7" fmla="*/ 552586 h 647836"/>
              <a:gd name="connsiteX8" fmla="*/ 342900 w 571500"/>
              <a:gd name="connsiteY8" fmla="*/ 571636 h 647836"/>
              <a:gd name="connsiteX9" fmla="*/ 400050 w 571500"/>
              <a:gd name="connsiteY9" fmla="*/ 590686 h 647836"/>
              <a:gd name="connsiteX10" fmla="*/ 438150 w 571500"/>
              <a:gd name="connsiteY10" fmla="*/ 647836 h 647836"/>
              <a:gd name="connsiteX11" fmla="*/ 419100 w 571500"/>
              <a:gd name="connsiteY11" fmla="*/ 590686 h 647836"/>
              <a:gd name="connsiteX12" fmla="*/ 438150 w 571500"/>
              <a:gd name="connsiteY12" fmla="*/ 362086 h 647836"/>
              <a:gd name="connsiteX13" fmla="*/ 514350 w 571500"/>
              <a:gd name="connsiteY13" fmla="*/ 190636 h 647836"/>
              <a:gd name="connsiteX14" fmla="*/ 571500 w 571500"/>
              <a:gd name="connsiteY14" fmla="*/ 152536 h 647836"/>
              <a:gd name="connsiteX15" fmla="*/ 514350 w 571500"/>
              <a:gd name="connsiteY15" fmla="*/ 171586 h 647836"/>
              <a:gd name="connsiteX16" fmla="*/ 114300 w 571500"/>
              <a:gd name="connsiteY16" fmla="*/ 114436 h 647836"/>
              <a:gd name="connsiteX17" fmla="*/ 76200 w 571500"/>
              <a:gd name="connsiteY17" fmla="*/ 57286 h 647836"/>
              <a:gd name="connsiteX18" fmla="*/ 76200 w 571500"/>
              <a:gd name="connsiteY18" fmla="*/ 136 h 64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1500" h="647836">
                <a:moveTo>
                  <a:pt x="76200" y="136"/>
                </a:moveTo>
                <a:cubicBezTo>
                  <a:pt x="85725" y="3311"/>
                  <a:pt x="119151" y="47938"/>
                  <a:pt x="133350" y="76336"/>
                </a:cubicBezTo>
                <a:cubicBezTo>
                  <a:pt x="167556" y="144749"/>
                  <a:pt x="152634" y="266135"/>
                  <a:pt x="133350" y="323986"/>
                </a:cubicBezTo>
                <a:cubicBezTo>
                  <a:pt x="118870" y="367427"/>
                  <a:pt x="95250" y="412886"/>
                  <a:pt x="57150" y="438286"/>
                </a:cubicBezTo>
                <a:lnTo>
                  <a:pt x="0" y="476386"/>
                </a:lnTo>
                <a:cubicBezTo>
                  <a:pt x="38100" y="482736"/>
                  <a:pt x="76828" y="486068"/>
                  <a:pt x="114300" y="495436"/>
                </a:cubicBezTo>
                <a:cubicBezTo>
                  <a:pt x="153262" y="505176"/>
                  <a:pt x="190500" y="520836"/>
                  <a:pt x="228600" y="533536"/>
                </a:cubicBezTo>
                <a:lnTo>
                  <a:pt x="285750" y="552586"/>
                </a:lnTo>
                <a:lnTo>
                  <a:pt x="342900" y="571636"/>
                </a:lnTo>
                <a:lnTo>
                  <a:pt x="400050" y="590686"/>
                </a:lnTo>
                <a:cubicBezTo>
                  <a:pt x="412750" y="609736"/>
                  <a:pt x="415255" y="647836"/>
                  <a:pt x="438150" y="647836"/>
                </a:cubicBezTo>
                <a:cubicBezTo>
                  <a:pt x="458230" y="647836"/>
                  <a:pt x="419100" y="610766"/>
                  <a:pt x="419100" y="590686"/>
                </a:cubicBezTo>
                <a:cubicBezTo>
                  <a:pt x="419100" y="514222"/>
                  <a:pt x="425579" y="437510"/>
                  <a:pt x="438150" y="362086"/>
                </a:cubicBezTo>
                <a:cubicBezTo>
                  <a:pt x="445695" y="316815"/>
                  <a:pt x="475519" y="229467"/>
                  <a:pt x="514350" y="190636"/>
                </a:cubicBezTo>
                <a:cubicBezTo>
                  <a:pt x="530539" y="174447"/>
                  <a:pt x="571500" y="175431"/>
                  <a:pt x="571500" y="152536"/>
                </a:cubicBezTo>
                <a:cubicBezTo>
                  <a:pt x="571500" y="132456"/>
                  <a:pt x="533400" y="165236"/>
                  <a:pt x="514350" y="171586"/>
                </a:cubicBezTo>
                <a:cubicBezTo>
                  <a:pt x="417531" y="166207"/>
                  <a:pt x="212912" y="213048"/>
                  <a:pt x="114300" y="114436"/>
                </a:cubicBezTo>
                <a:cubicBezTo>
                  <a:pt x="98111" y="98247"/>
                  <a:pt x="89937" y="75602"/>
                  <a:pt x="76200" y="57286"/>
                </a:cubicBezTo>
                <a:cubicBezTo>
                  <a:pt x="70812" y="50102"/>
                  <a:pt x="66675" y="-3039"/>
                  <a:pt x="76200" y="136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6" name="자유형 55"/>
          <p:cNvSpPr/>
          <p:nvPr/>
        </p:nvSpPr>
        <p:spPr>
          <a:xfrm rot="1084224">
            <a:off x="3963873" y="1270674"/>
            <a:ext cx="459459" cy="520829"/>
          </a:xfrm>
          <a:custGeom>
            <a:avLst/>
            <a:gdLst>
              <a:gd name="connsiteX0" fmla="*/ 76200 w 571500"/>
              <a:gd name="connsiteY0" fmla="*/ 136 h 647836"/>
              <a:gd name="connsiteX1" fmla="*/ 133350 w 571500"/>
              <a:gd name="connsiteY1" fmla="*/ 76336 h 647836"/>
              <a:gd name="connsiteX2" fmla="*/ 133350 w 571500"/>
              <a:gd name="connsiteY2" fmla="*/ 323986 h 647836"/>
              <a:gd name="connsiteX3" fmla="*/ 57150 w 571500"/>
              <a:gd name="connsiteY3" fmla="*/ 438286 h 647836"/>
              <a:gd name="connsiteX4" fmla="*/ 0 w 571500"/>
              <a:gd name="connsiteY4" fmla="*/ 476386 h 647836"/>
              <a:gd name="connsiteX5" fmla="*/ 114300 w 571500"/>
              <a:gd name="connsiteY5" fmla="*/ 495436 h 647836"/>
              <a:gd name="connsiteX6" fmla="*/ 228600 w 571500"/>
              <a:gd name="connsiteY6" fmla="*/ 533536 h 647836"/>
              <a:gd name="connsiteX7" fmla="*/ 285750 w 571500"/>
              <a:gd name="connsiteY7" fmla="*/ 552586 h 647836"/>
              <a:gd name="connsiteX8" fmla="*/ 342900 w 571500"/>
              <a:gd name="connsiteY8" fmla="*/ 571636 h 647836"/>
              <a:gd name="connsiteX9" fmla="*/ 400050 w 571500"/>
              <a:gd name="connsiteY9" fmla="*/ 590686 h 647836"/>
              <a:gd name="connsiteX10" fmla="*/ 438150 w 571500"/>
              <a:gd name="connsiteY10" fmla="*/ 647836 h 647836"/>
              <a:gd name="connsiteX11" fmla="*/ 419100 w 571500"/>
              <a:gd name="connsiteY11" fmla="*/ 590686 h 647836"/>
              <a:gd name="connsiteX12" fmla="*/ 438150 w 571500"/>
              <a:gd name="connsiteY12" fmla="*/ 362086 h 647836"/>
              <a:gd name="connsiteX13" fmla="*/ 514350 w 571500"/>
              <a:gd name="connsiteY13" fmla="*/ 190636 h 647836"/>
              <a:gd name="connsiteX14" fmla="*/ 571500 w 571500"/>
              <a:gd name="connsiteY14" fmla="*/ 152536 h 647836"/>
              <a:gd name="connsiteX15" fmla="*/ 514350 w 571500"/>
              <a:gd name="connsiteY15" fmla="*/ 171586 h 647836"/>
              <a:gd name="connsiteX16" fmla="*/ 114300 w 571500"/>
              <a:gd name="connsiteY16" fmla="*/ 114436 h 647836"/>
              <a:gd name="connsiteX17" fmla="*/ 76200 w 571500"/>
              <a:gd name="connsiteY17" fmla="*/ 57286 h 647836"/>
              <a:gd name="connsiteX18" fmla="*/ 76200 w 571500"/>
              <a:gd name="connsiteY18" fmla="*/ 136 h 64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1500" h="647836">
                <a:moveTo>
                  <a:pt x="76200" y="136"/>
                </a:moveTo>
                <a:cubicBezTo>
                  <a:pt x="85725" y="3311"/>
                  <a:pt x="119151" y="47938"/>
                  <a:pt x="133350" y="76336"/>
                </a:cubicBezTo>
                <a:cubicBezTo>
                  <a:pt x="167556" y="144749"/>
                  <a:pt x="152634" y="266135"/>
                  <a:pt x="133350" y="323986"/>
                </a:cubicBezTo>
                <a:cubicBezTo>
                  <a:pt x="118870" y="367427"/>
                  <a:pt x="95250" y="412886"/>
                  <a:pt x="57150" y="438286"/>
                </a:cubicBezTo>
                <a:lnTo>
                  <a:pt x="0" y="476386"/>
                </a:lnTo>
                <a:cubicBezTo>
                  <a:pt x="38100" y="482736"/>
                  <a:pt x="76828" y="486068"/>
                  <a:pt x="114300" y="495436"/>
                </a:cubicBezTo>
                <a:cubicBezTo>
                  <a:pt x="153262" y="505176"/>
                  <a:pt x="190500" y="520836"/>
                  <a:pt x="228600" y="533536"/>
                </a:cubicBezTo>
                <a:lnTo>
                  <a:pt x="285750" y="552586"/>
                </a:lnTo>
                <a:lnTo>
                  <a:pt x="342900" y="571636"/>
                </a:lnTo>
                <a:lnTo>
                  <a:pt x="400050" y="590686"/>
                </a:lnTo>
                <a:cubicBezTo>
                  <a:pt x="412750" y="609736"/>
                  <a:pt x="415255" y="647836"/>
                  <a:pt x="438150" y="647836"/>
                </a:cubicBezTo>
                <a:cubicBezTo>
                  <a:pt x="458230" y="647836"/>
                  <a:pt x="419100" y="610766"/>
                  <a:pt x="419100" y="590686"/>
                </a:cubicBezTo>
                <a:cubicBezTo>
                  <a:pt x="419100" y="514222"/>
                  <a:pt x="425579" y="437510"/>
                  <a:pt x="438150" y="362086"/>
                </a:cubicBezTo>
                <a:cubicBezTo>
                  <a:pt x="445695" y="316815"/>
                  <a:pt x="475519" y="229467"/>
                  <a:pt x="514350" y="190636"/>
                </a:cubicBezTo>
                <a:cubicBezTo>
                  <a:pt x="530539" y="174447"/>
                  <a:pt x="571500" y="175431"/>
                  <a:pt x="571500" y="152536"/>
                </a:cubicBezTo>
                <a:cubicBezTo>
                  <a:pt x="571500" y="132456"/>
                  <a:pt x="533400" y="165236"/>
                  <a:pt x="514350" y="171586"/>
                </a:cubicBezTo>
                <a:cubicBezTo>
                  <a:pt x="417531" y="166207"/>
                  <a:pt x="212912" y="213048"/>
                  <a:pt x="114300" y="114436"/>
                </a:cubicBezTo>
                <a:cubicBezTo>
                  <a:pt x="98111" y="98247"/>
                  <a:pt x="89937" y="75602"/>
                  <a:pt x="76200" y="57286"/>
                </a:cubicBezTo>
                <a:cubicBezTo>
                  <a:pt x="70812" y="50102"/>
                  <a:pt x="66675" y="-3039"/>
                  <a:pt x="76200" y="136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2189" y="5122858"/>
            <a:ext cx="667362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500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eurekaKR</a:t>
            </a:r>
            <a:endParaRPr kumimoji="1" lang="ko-KR" altLang="en-US" sz="115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3254188" y="4074459"/>
            <a:ext cx="1010843" cy="605117"/>
          </a:xfrm>
          <a:custGeom>
            <a:avLst/>
            <a:gdLst>
              <a:gd name="connsiteX0" fmla="*/ 0 w 1010843"/>
              <a:gd name="connsiteY0" fmla="*/ 605117 h 605117"/>
              <a:gd name="connsiteX1" fmla="*/ 67236 w 1010843"/>
              <a:gd name="connsiteY1" fmla="*/ 470647 h 605117"/>
              <a:gd name="connsiteX2" fmla="*/ 94130 w 1010843"/>
              <a:gd name="connsiteY2" fmla="*/ 416859 h 605117"/>
              <a:gd name="connsiteX3" fmla="*/ 134471 w 1010843"/>
              <a:gd name="connsiteY3" fmla="*/ 389965 h 605117"/>
              <a:gd name="connsiteX4" fmla="*/ 242047 w 1010843"/>
              <a:gd name="connsiteY4" fmla="*/ 268941 h 605117"/>
              <a:gd name="connsiteX5" fmla="*/ 322730 w 1010843"/>
              <a:gd name="connsiteY5" fmla="*/ 215153 h 605117"/>
              <a:gd name="connsiteX6" fmla="*/ 403412 w 1010843"/>
              <a:gd name="connsiteY6" fmla="*/ 174812 h 605117"/>
              <a:gd name="connsiteX7" fmla="*/ 484094 w 1010843"/>
              <a:gd name="connsiteY7" fmla="*/ 134470 h 605117"/>
              <a:gd name="connsiteX8" fmla="*/ 524436 w 1010843"/>
              <a:gd name="connsiteY8" fmla="*/ 107576 h 605117"/>
              <a:gd name="connsiteX9" fmla="*/ 605118 w 1010843"/>
              <a:gd name="connsiteY9" fmla="*/ 80682 h 605117"/>
              <a:gd name="connsiteX10" fmla="*/ 645459 w 1010843"/>
              <a:gd name="connsiteY10" fmla="*/ 67235 h 605117"/>
              <a:gd name="connsiteX11" fmla="*/ 685800 w 1010843"/>
              <a:gd name="connsiteY11" fmla="*/ 53788 h 605117"/>
              <a:gd name="connsiteX12" fmla="*/ 753036 w 1010843"/>
              <a:gd name="connsiteY12" fmla="*/ 40341 h 605117"/>
              <a:gd name="connsiteX13" fmla="*/ 968188 w 1010843"/>
              <a:gd name="connsiteY13" fmla="*/ 0 h 605117"/>
              <a:gd name="connsiteX14" fmla="*/ 1008530 w 1010843"/>
              <a:gd name="connsiteY14" fmla="*/ 13447 h 605117"/>
              <a:gd name="connsiteX15" fmla="*/ 900953 w 1010843"/>
              <a:gd name="connsiteY15" fmla="*/ 40341 h 605117"/>
              <a:gd name="connsiteX16" fmla="*/ 847165 w 1010843"/>
              <a:gd name="connsiteY16" fmla="*/ 53788 h 605117"/>
              <a:gd name="connsiteX17" fmla="*/ 793377 w 1010843"/>
              <a:gd name="connsiteY17" fmla="*/ 67235 h 605117"/>
              <a:gd name="connsiteX18" fmla="*/ 753036 w 1010843"/>
              <a:gd name="connsiteY18" fmla="*/ 80682 h 605117"/>
              <a:gd name="connsiteX19" fmla="*/ 645459 w 1010843"/>
              <a:gd name="connsiteY19" fmla="*/ 107576 h 605117"/>
              <a:gd name="connsiteX20" fmla="*/ 578224 w 1010843"/>
              <a:gd name="connsiteY20" fmla="*/ 147917 h 60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10843" h="605117">
                <a:moveTo>
                  <a:pt x="0" y="605117"/>
                </a:moveTo>
                <a:cubicBezTo>
                  <a:pt x="30441" y="483353"/>
                  <a:pt x="-12816" y="630750"/>
                  <a:pt x="67236" y="470647"/>
                </a:cubicBezTo>
                <a:cubicBezTo>
                  <a:pt x="76201" y="452718"/>
                  <a:pt x="81297" y="432258"/>
                  <a:pt x="94130" y="416859"/>
                </a:cubicBezTo>
                <a:cubicBezTo>
                  <a:pt x="104476" y="404444"/>
                  <a:pt x="121024" y="398930"/>
                  <a:pt x="134471" y="389965"/>
                </a:cubicBezTo>
                <a:cubicBezTo>
                  <a:pt x="166807" y="341460"/>
                  <a:pt x="186780" y="305785"/>
                  <a:pt x="242047" y="268941"/>
                </a:cubicBezTo>
                <a:lnTo>
                  <a:pt x="322730" y="215153"/>
                </a:lnTo>
                <a:cubicBezTo>
                  <a:pt x="374866" y="180396"/>
                  <a:pt x="347738" y="193370"/>
                  <a:pt x="403412" y="174812"/>
                </a:cubicBezTo>
                <a:cubicBezTo>
                  <a:pt x="457540" y="120682"/>
                  <a:pt x="397356" y="171643"/>
                  <a:pt x="484094" y="134470"/>
                </a:cubicBezTo>
                <a:cubicBezTo>
                  <a:pt x="498949" y="128104"/>
                  <a:pt x="509667" y="114140"/>
                  <a:pt x="524436" y="107576"/>
                </a:cubicBezTo>
                <a:cubicBezTo>
                  <a:pt x="550341" y="96063"/>
                  <a:pt x="578224" y="89647"/>
                  <a:pt x="605118" y="80682"/>
                </a:cubicBezTo>
                <a:lnTo>
                  <a:pt x="645459" y="67235"/>
                </a:lnTo>
                <a:cubicBezTo>
                  <a:pt x="658906" y="62753"/>
                  <a:pt x="671901" y="56568"/>
                  <a:pt x="685800" y="53788"/>
                </a:cubicBezTo>
                <a:cubicBezTo>
                  <a:pt x="708212" y="49306"/>
                  <a:pt x="730765" y="45480"/>
                  <a:pt x="753036" y="40341"/>
                </a:cubicBezTo>
                <a:cubicBezTo>
                  <a:pt x="921606" y="1440"/>
                  <a:pt x="798578" y="21201"/>
                  <a:pt x="968188" y="0"/>
                </a:cubicBezTo>
                <a:cubicBezTo>
                  <a:pt x="981635" y="4482"/>
                  <a:pt x="1020685" y="6154"/>
                  <a:pt x="1008530" y="13447"/>
                </a:cubicBezTo>
                <a:cubicBezTo>
                  <a:pt x="976835" y="32464"/>
                  <a:pt x="936812" y="31376"/>
                  <a:pt x="900953" y="40341"/>
                </a:cubicBezTo>
                <a:lnTo>
                  <a:pt x="847165" y="53788"/>
                </a:lnTo>
                <a:cubicBezTo>
                  <a:pt x="829236" y="58270"/>
                  <a:pt x="810910" y="61391"/>
                  <a:pt x="793377" y="67235"/>
                </a:cubicBezTo>
                <a:cubicBezTo>
                  <a:pt x="779930" y="71717"/>
                  <a:pt x="766711" y="76952"/>
                  <a:pt x="753036" y="80682"/>
                </a:cubicBezTo>
                <a:cubicBezTo>
                  <a:pt x="717376" y="90407"/>
                  <a:pt x="645459" y="107576"/>
                  <a:pt x="645459" y="107576"/>
                </a:cubicBezTo>
                <a:cubicBezTo>
                  <a:pt x="596779" y="140030"/>
                  <a:pt x="619573" y="127242"/>
                  <a:pt x="578224" y="1479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8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404"/>
          <p:cNvSpPr txBox="1"/>
          <p:nvPr/>
        </p:nvSpPr>
        <p:spPr>
          <a:xfrm>
            <a:off x="-32274" y="5052009"/>
            <a:ext cx="6858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500" b="1" dirty="0" err="1" smtClean="0">
                <a:ln w="12700">
                  <a:solidFill>
                    <a:schemeClr val="tx1"/>
                  </a:solidFill>
                  <a:prstDash val="solid"/>
                </a:ln>
                <a:noFill/>
                <a:latin typeface="Consolas" charset="0"/>
                <a:ea typeface="Consolas" charset="0"/>
                <a:cs typeface="Consolas" charset="0"/>
              </a:rPr>
              <a:t>eurekaKR</a:t>
            </a:r>
            <a:endParaRPr kumimoji="1" lang="ko-KR" altLang="en-US" sz="11500" b="1" dirty="0">
              <a:ln w="12700">
                <a:solidFill>
                  <a:schemeClr val="tx1"/>
                </a:solidFill>
                <a:prstDash val="solid"/>
              </a:ln>
              <a:noFill/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21" name="그룹 420"/>
          <p:cNvGrpSpPr/>
          <p:nvPr/>
        </p:nvGrpSpPr>
        <p:grpSpPr>
          <a:xfrm>
            <a:off x="145980" y="745099"/>
            <a:ext cx="6599802" cy="4377760"/>
            <a:chOff x="321114" y="572975"/>
            <a:chExt cx="6381479" cy="4092431"/>
          </a:xfrm>
        </p:grpSpPr>
        <p:sp>
          <p:nvSpPr>
            <p:cNvPr id="59" name="자유형 58"/>
            <p:cNvSpPr/>
            <p:nvPr/>
          </p:nvSpPr>
          <p:spPr>
            <a:xfrm>
              <a:off x="1560635" y="3138854"/>
              <a:ext cx="405220" cy="347296"/>
            </a:xfrm>
            <a:custGeom>
              <a:avLst/>
              <a:gdLst>
                <a:gd name="connsiteX0" fmla="*/ 0 w 405220"/>
                <a:gd name="connsiteY0" fmla="*/ 26377 h 347296"/>
                <a:gd name="connsiteX1" fmla="*/ 35169 w 405220"/>
                <a:gd name="connsiteY1" fmla="*/ 17584 h 347296"/>
                <a:gd name="connsiteX2" fmla="*/ 48357 w 405220"/>
                <a:gd name="connsiteY2" fmla="*/ 8792 h 347296"/>
                <a:gd name="connsiteX3" fmla="*/ 74734 w 405220"/>
                <a:gd name="connsiteY3" fmla="*/ 0 h 347296"/>
                <a:gd name="connsiteX4" fmla="*/ 140677 w 405220"/>
                <a:gd name="connsiteY4" fmla="*/ 4396 h 347296"/>
                <a:gd name="connsiteX5" fmla="*/ 158261 w 405220"/>
                <a:gd name="connsiteY5" fmla="*/ 8792 h 347296"/>
                <a:gd name="connsiteX6" fmla="*/ 184638 w 405220"/>
                <a:gd name="connsiteY6" fmla="*/ 17584 h 347296"/>
                <a:gd name="connsiteX7" fmla="*/ 197827 w 405220"/>
                <a:gd name="connsiteY7" fmla="*/ 26377 h 347296"/>
                <a:gd name="connsiteX8" fmla="*/ 211015 w 405220"/>
                <a:gd name="connsiteY8" fmla="*/ 30773 h 347296"/>
                <a:gd name="connsiteX9" fmla="*/ 219807 w 405220"/>
                <a:gd name="connsiteY9" fmla="*/ 43961 h 347296"/>
                <a:gd name="connsiteX10" fmla="*/ 250580 w 405220"/>
                <a:gd name="connsiteY10" fmla="*/ 79131 h 347296"/>
                <a:gd name="connsiteX11" fmla="*/ 254977 w 405220"/>
                <a:gd name="connsiteY11" fmla="*/ 92319 h 347296"/>
                <a:gd name="connsiteX12" fmla="*/ 272561 w 405220"/>
                <a:gd name="connsiteY12" fmla="*/ 118696 h 347296"/>
                <a:gd name="connsiteX13" fmla="*/ 281353 w 405220"/>
                <a:gd name="connsiteY13" fmla="*/ 131884 h 347296"/>
                <a:gd name="connsiteX14" fmla="*/ 285750 w 405220"/>
                <a:gd name="connsiteY14" fmla="*/ 145073 h 347296"/>
                <a:gd name="connsiteX15" fmla="*/ 312127 w 405220"/>
                <a:gd name="connsiteY15" fmla="*/ 162658 h 347296"/>
                <a:gd name="connsiteX16" fmla="*/ 356088 w 405220"/>
                <a:gd name="connsiteY16" fmla="*/ 175846 h 347296"/>
                <a:gd name="connsiteX17" fmla="*/ 391257 w 405220"/>
                <a:gd name="connsiteY17" fmla="*/ 206619 h 347296"/>
                <a:gd name="connsiteX18" fmla="*/ 400050 w 405220"/>
                <a:gd name="connsiteY18" fmla="*/ 215411 h 347296"/>
                <a:gd name="connsiteX19" fmla="*/ 400050 w 405220"/>
                <a:gd name="connsiteY19" fmla="*/ 276958 h 347296"/>
                <a:gd name="connsiteX20" fmla="*/ 395653 w 405220"/>
                <a:gd name="connsiteY20" fmla="*/ 294542 h 347296"/>
                <a:gd name="connsiteX21" fmla="*/ 382465 w 405220"/>
                <a:gd name="connsiteY21" fmla="*/ 307731 h 347296"/>
                <a:gd name="connsiteX22" fmla="*/ 369277 w 405220"/>
                <a:gd name="connsiteY22" fmla="*/ 316523 h 347296"/>
                <a:gd name="connsiteX23" fmla="*/ 334107 w 405220"/>
                <a:gd name="connsiteY23" fmla="*/ 342900 h 347296"/>
                <a:gd name="connsiteX24" fmla="*/ 320919 w 405220"/>
                <a:gd name="connsiteY24" fmla="*/ 347296 h 34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5220" h="347296">
                  <a:moveTo>
                    <a:pt x="0" y="26377"/>
                  </a:moveTo>
                  <a:cubicBezTo>
                    <a:pt x="11723" y="23446"/>
                    <a:pt x="25115" y="24287"/>
                    <a:pt x="35169" y="17584"/>
                  </a:cubicBezTo>
                  <a:cubicBezTo>
                    <a:pt x="39565" y="14653"/>
                    <a:pt x="43529" y="10938"/>
                    <a:pt x="48357" y="8792"/>
                  </a:cubicBezTo>
                  <a:cubicBezTo>
                    <a:pt x="56826" y="5028"/>
                    <a:pt x="74734" y="0"/>
                    <a:pt x="74734" y="0"/>
                  </a:cubicBezTo>
                  <a:cubicBezTo>
                    <a:pt x="96715" y="1465"/>
                    <a:pt x="118768" y="2090"/>
                    <a:pt x="140677" y="4396"/>
                  </a:cubicBezTo>
                  <a:cubicBezTo>
                    <a:pt x="146686" y="5028"/>
                    <a:pt x="152474" y="7056"/>
                    <a:pt x="158261" y="8792"/>
                  </a:cubicBezTo>
                  <a:cubicBezTo>
                    <a:pt x="167138" y="11455"/>
                    <a:pt x="184638" y="17584"/>
                    <a:pt x="184638" y="17584"/>
                  </a:cubicBezTo>
                  <a:cubicBezTo>
                    <a:pt x="189034" y="20515"/>
                    <a:pt x="193101" y="24014"/>
                    <a:pt x="197827" y="26377"/>
                  </a:cubicBezTo>
                  <a:cubicBezTo>
                    <a:pt x="201972" y="28449"/>
                    <a:pt x="207397" y="27878"/>
                    <a:pt x="211015" y="30773"/>
                  </a:cubicBezTo>
                  <a:cubicBezTo>
                    <a:pt x="215141" y="34073"/>
                    <a:pt x="216328" y="39985"/>
                    <a:pt x="219807" y="43961"/>
                  </a:cubicBezTo>
                  <a:cubicBezTo>
                    <a:pt x="233182" y="59247"/>
                    <a:pt x="242334" y="62639"/>
                    <a:pt x="250580" y="79131"/>
                  </a:cubicBezTo>
                  <a:cubicBezTo>
                    <a:pt x="252652" y="83276"/>
                    <a:pt x="252727" y="88268"/>
                    <a:pt x="254977" y="92319"/>
                  </a:cubicBezTo>
                  <a:cubicBezTo>
                    <a:pt x="260109" y="101556"/>
                    <a:pt x="266700" y="109904"/>
                    <a:pt x="272561" y="118696"/>
                  </a:cubicBezTo>
                  <a:cubicBezTo>
                    <a:pt x="275492" y="123092"/>
                    <a:pt x="279682" y="126872"/>
                    <a:pt x="281353" y="131884"/>
                  </a:cubicBezTo>
                  <a:cubicBezTo>
                    <a:pt x="282819" y="136280"/>
                    <a:pt x="282473" y="141796"/>
                    <a:pt x="285750" y="145073"/>
                  </a:cubicBezTo>
                  <a:cubicBezTo>
                    <a:pt x="293222" y="152545"/>
                    <a:pt x="301875" y="160095"/>
                    <a:pt x="312127" y="162658"/>
                  </a:cubicBezTo>
                  <a:cubicBezTo>
                    <a:pt x="321957" y="165115"/>
                    <a:pt x="349666" y="171565"/>
                    <a:pt x="356088" y="175846"/>
                  </a:cubicBezTo>
                  <a:cubicBezTo>
                    <a:pt x="377900" y="190387"/>
                    <a:pt x="365537" y="180899"/>
                    <a:pt x="391257" y="206619"/>
                  </a:cubicBezTo>
                  <a:lnTo>
                    <a:pt x="400050" y="215411"/>
                  </a:lnTo>
                  <a:cubicBezTo>
                    <a:pt x="407458" y="245046"/>
                    <a:pt x="406411" y="232438"/>
                    <a:pt x="400050" y="276958"/>
                  </a:cubicBezTo>
                  <a:cubicBezTo>
                    <a:pt x="399195" y="282939"/>
                    <a:pt x="398651" y="289296"/>
                    <a:pt x="395653" y="294542"/>
                  </a:cubicBezTo>
                  <a:cubicBezTo>
                    <a:pt x="392568" y="299940"/>
                    <a:pt x="387241" y="303751"/>
                    <a:pt x="382465" y="307731"/>
                  </a:cubicBezTo>
                  <a:cubicBezTo>
                    <a:pt x="378406" y="311113"/>
                    <a:pt x="373403" y="313223"/>
                    <a:pt x="369277" y="316523"/>
                  </a:cubicBezTo>
                  <a:cubicBezTo>
                    <a:pt x="354400" y="328424"/>
                    <a:pt x="360393" y="334138"/>
                    <a:pt x="334107" y="342900"/>
                  </a:cubicBezTo>
                  <a:lnTo>
                    <a:pt x="320919" y="34729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666142" y="3314700"/>
              <a:ext cx="298939" cy="224243"/>
            </a:xfrm>
            <a:custGeom>
              <a:avLst/>
              <a:gdLst>
                <a:gd name="connsiteX0" fmla="*/ 184639 w 298939"/>
                <a:gd name="connsiteY0" fmla="*/ 39 h 224243"/>
                <a:gd name="connsiteX1" fmla="*/ 167054 w 298939"/>
                <a:gd name="connsiteY1" fmla="*/ 8831 h 224243"/>
                <a:gd name="connsiteX2" fmla="*/ 123093 w 298939"/>
                <a:gd name="connsiteY2" fmla="*/ 22020 h 224243"/>
                <a:gd name="connsiteX3" fmla="*/ 83527 w 298939"/>
                <a:gd name="connsiteY3" fmla="*/ 44001 h 224243"/>
                <a:gd name="connsiteX4" fmla="*/ 57150 w 298939"/>
                <a:gd name="connsiteY4" fmla="*/ 57189 h 224243"/>
                <a:gd name="connsiteX5" fmla="*/ 43962 w 298939"/>
                <a:gd name="connsiteY5" fmla="*/ 65981 h 224243"/>
                <a:gd name="connsiteX6" fmla="*/ 35170 w 298939"/>
                <a:gd name="connsiteY6" fmla="*/ 74774 h 224243"/>
                <a:gd name="connsiteX7" fmla="*/ 21981 w 298939"/>
                <a:gd name="connsiteY7" fmla="*/ 79170 h 224243"/>
                <a:gd name="connsiteX8" fmla="*/ 17585 w 298939"/>
                <a:gd name="connsiteY8" fmla="*/ 92358 h 224243"/>
                <a:gd name="connsiteX9" fmla="*/ 8793 w 298939"/>
                <a:gd name="connsiteY9" fmla="*/ 105547 h 224243"/>
                <a:gd name="connsiteX10" fmla="*/ 0 w 298939"/>
                <a:gd name="connsiteY10" fmla="*/ 131924 h 224243"/>
                <a:gd name="connsiteX11" fmla="*/ 4396 w 298939"/>
                <a:gd name="connsiteY11" fmla="*/ 193470 h 224243"/>
                <a:gd name="connsiteX12" fmla="*/ 8793 w 298939"/>
                <a:gd name="connsiteY12" fmla="*/ 206658 h 224243"/>
                <a:gd name="connsiteX13" fmla="*/ 35170 w 298939"/>
                <a:gd name="connsiteY13" fmla="*/ 219847 h 224243"/>
                <a:gd name="connsiteX14" fmla="*/ 57150 w 298939"/>
                <a:gd name="connsiteY14" fmla="*/ 224243 h 224243"/>
                <a:gd name="connsiteX15" fmla="*/ 153866 w 298939"/>
                <a:gd name="connsiteY15" fmla="*/ 219847 h 224243"/>
                <a:gd name="connsiteX16" fmla="*/ 197827 w 298939"/>
                <a:gd name="connsiteY16" fmla="*/ 206658 h 224243"/>
                <a:gd name="connsiteX17" fmla="*/ 211016 w 298939"/>
                <a:gd name="connsiteY17" fmla="*/ 202262 h 224243"/>
                <a:gd name="connsiteX18" fmla="*/ 224204 w 298939"/>
                <a:gd name="connsiteY18" fmla="*/ 193470 h 224243"/>
                <a:gd name="connsiteX19" fmla="*/ 237393 w 298939"/>
                <a:gd name="connsiteY19" fmla="*/ 189074 h 224243"/>
                <a:gd name="connsiteX20" fmla="*/ 246185 w 298939"/>
                <a:gd name="connsiteY20" fmla="*/ 180281 h 224243"/>
                <a:gd name="connsiteX21" fmla="*/ 259373 w 298939"/>
                <a:gd name="connsiteY21" fmla="*/ 171489 h 224243"/>
                <a:gd name="connsiteX22" fmla="*/ 268166 w 298939"/>
                <a:gd name="connsiteY22" fmla="*/ 158301 h 224243"/>
                <a:gd name="connsiteX23" fmla="*/ 281354 w 298939"/>
                <a:gd name="connsiteY23" fmla="*/ 131924 h 224243"/>
                <a:gd name="connsiteX24" fmla="*/ 294543 w 298939"/>
                <a:gd name="connsiteY24" fmla="*/ 92358 h 224243"/>
                <a:gd name="connsiteX25" fmla="*/ 298939 w 298939"/>
                <a:gd name="connsiteY25" fmla="*/ 79170 h 224243"/>
                <a:gd name="connsiteX26" fmla="*/ 281354 w 298939"/>
                <a:gd name="connsiteY26" fmla="*/ 22020 h 224243"/>
                <a:gd name="connsiteX27" fmla="*/ 268166 w 298939"/>
                <a:gd name="connsiteY27" fmla="*/ 13228 h 224243"/>
                <a:gd name="connsiteX28" fmla="*/ 259373 w 298939"/>
                <a:gd name="connsiteY28" fmla="*/ 4435 h 224243"/>
                <a:gd name="connsiteX29" fmla="*/ 184639 w 298939"/>
                <a:gd name="connsiteY29" fmla="*/ 39 h 22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8939" h="224243">
                  <a:moveTo>
                    <a:pt x="184639" y="39"/>
                  </a:moveTo>
                  <a:cubicBezTo>
                    <a:pt x="169253" y="772"/>
                    <a:pt x="173190" y="6530"/>
                    <a:pt x="167054" y="8831"/>
                  </a:cubicBezTo>
                  <a:cubicBezTo>
                    <a:pt x="153017" y="14095"/>
                    <a:pt x="135968" y="13436"/>
                    <a:pt x="123093" y="22020"/>
                  </a:cubicBezTo>
                  <a:cubicBezTo>
                    <a:pt x="92860" y="42176"/>
                    <a:pt x="106741" y="36264"/>
                    <a:pt x="83527" y="44001"/>
                  </a:cubicBezTo>
                  <a:cubicBezTo>
                    <a:pt x="45734" y="69197"/>
                    <a:pt x="93551" y="38989"/>
                    <a:pt x="57150" y="57189"/>
                  </a:cubicBezTo>
                  <a:cubicBezTo>
                    <a:pt x="52424" y="59552"/>
                    <a:pt x="48087" y="62680"/>
                    <a:pt x="43962" y="65981"/>
                  </a:cubicBezTo>
                  <a:cubicBezTo>
                    <a:pt x="40726" y="68570"/>
                    <a:pt x="38724" y="72641"/>
                    <a:pt x="35170" y="74774"/>
                  </a:cubicBezTo>
                  <a:cubicBezTo>
                    <a:pt x="31196" y="77158"/>
                    <a:pt x="26377" y="77705"/>
                    <a:pt x="21981" y="79170"/>
                  </a:cubicBezTo>
                  <a:cubicBezTo>
                    <a:pt x="20516" y="83566"/>
                    <a:pt x="19657" y="88213"/>
                    <a:pt x="17585" y="92358"/>
                  </a:cubicBezTo>
                  <a:cubicBezTo>
                    <a:pt x="15222" y="97084"/>
                    <a:pt x="10939" y="100719"/>
                    <a:pt x="8793" y="105547"/>
                  </a:cubicBezTo>
                  <a:cubicBezTo>
                    <a:pt x="5029" y="114016"/>
                    <a:pt x="0" y="131924"/>
                    <a:pt x="0" y="131924"/>
                  </a:cubicBezTo>
                  <a:cubicBezTo>
                    <a:pt x="1465" y="152439"/>
                    <a:pt x="1993" y="173043"/>
                    <a:pt x="4396" y="193470"/>
                  </a:cubicBezTo>
                  <a:cubicBezTo>
                    <a:pt x="4937" y="198072"/>
                    <a:pt x="5898" y="203040"/>
                    <a:pt x="8793" y="206658"/>
                  </a:cubicBezTo>
                  <a:cubicBezTo>
                    <a:pt x="14167" y="213375"/>
                    <a:pt x="27204" y="217856"/>
                    <a:pt x="35170" y="219847"/>
                  </a:cubicBezTo>
                  <a:cubicBezTo>
                    <a:pt x="42419" y="221659"/>
                    <a:pt x="49823" y="222778"/>
                    <a:pt x="57150" y="224243"/>
                  </a:cubicBezTo>
                  <a:cubicBezTo>
                    <a:pt x="89389" y="222778"/>
                    <a:pt x="121689" y="222322"/>
                    <a:pt x="153866" y="219847"/>
                  </a:cubicBezTo>
                  <a:cubicBezTo>
                    <a:pt x="162505" y="219182"/>
                    <a:pt x="193233" y="208189"/>
                    <a:pt x="197827" y="206658"/>
                  </a:cubicBezTo>
                  <a:lnTo>
                    <a:pt x="211016" y="202262"/>
                  </a:lnTo>
                  <a:cubicBezTo>
                    <a:pt x="215412" y="199331"/>
                    <a:pt x="219478" y="195833"/>
                    <a:pt x="224204" y="193470"/>
                  </a:cubicBezTo>
                  <a:cubicBezTo>
                    <a:pt x="228349" y="191398"/>
                    <a:pt x="233419" y="191458"/>
                    <a:pt x="237393" y="189074"/>
                  </a:cubicBezTo>
                  <a:cubicBezTo>
                    <a:pt x="240947" y="186941"/>
                    <a:pt x="242949" y="182870"/>
                    <a:pt x="246185" y="180281"/>
                  </a:cubicBezTo>
                  <a:cubicBezTo>
                    <a:pt x="250310" y="176980"/>
                    <a:pt x="254977" y="174420"/>
                    <a:pt x="259373" y="171489"/>
                  </a:cubicBezTo>
                  <a:cubicBezTo>
                    <a:pt x="262304" y="167093"/>
                    <a:pt x="265803" y="163027"/>
                    <a:pt x="268166" y="158301"/>
                  </a:cubicBezTo>
                  <a:cubicBezTo>
                    <a:pt x="286371" y="121892"/>
                    <a:pt x="256152" y="169727"/>
                    <a:pt x="281354" y="131924"/>
                  </a:cubicBezTo>
                  <a:lnTo>
                    <a:pt x="294543" y="92358"/>
                  </a:lnTo>
                  <a:lnTo>
                    <a:pt x="298939" y="79170"/>
                  </a:lnTo>
                  <a:cubicBezTo>
                    <a:pt x="296259" y="60409"/>
                    <a:pt x="296113" y="36779"/>
                    <a:pt x="281354" y="22020"/>
                  </a:cubicBezTo>
                  <a:cubicBezTo>
                    <a:pt x="277618" y="18284"/>
                    <a:pt x="272292" y="16528"/>
                    <a:pt x="268166" y="13228"/>
                  </a:cubicBezTo>
                  <a:cubicBezTo>
                    <a:pt x="264929" y="10639"/>
                    <a:pt x="262304" y="7366"/>
                    <a:pt x="259373" y="4435"/>
                  </a:cubicBezTo>
                  <a:cubicBezTo>
                    <a:pt x="194904" y="9040"/>
                    <a:pt x="200025" y="-694"/>
                    <a:pt x="184639" y="3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1802423" y="3384975"/>
              <a:ext cx="52962" cy="66006"/>
            </a:xfrm>
            <a:custGeom>
              <a:avLst/>
              <a:gdLst>
                <a:gd name="connsiteX0" fmla="*/ 13189 w 52962"/>
                <a:gd name="connsiteY0" fmla="*/ 63 h 66006"/>
                <a:gd name="connsiteX1" fmla="*/ 0 w 52962"/>
                <a:gd name="connsiteY1" fmla="*/ 30837 h 66006"/>
                <a:gd name="connsiteX2" fmla="*/ 8792 w 52962"/>
                <a:gd name="connsiteY2" fmla="*/ 66006 h 66006"/>
                <a:gd name="connsiteX3" fmla="*/ 43962 w 52962"/>
                <a:gd name="connsiteY3" fmla="*/ 61610 h 66006"/>
                <a:gd name="connsiteX4" fmla="*/ 52754 w 52962"/>
                <a:gd name="connsiteY4" fmla="*/ 52817 h 66006"/>
                <a:gd name="connsiteX5" fmla="*/ 48358 w 52962"/>
                <a:gd name="connsiteY5" fmla="*/ 26440 h 66006"/>
                <a:gd name="connsiteX6" fmla="*/ 43962 w 52962"/>
                <a:gd name="connsiteY6" fmla="*/ 13252 h 66006"/>
                <a:gd name="connsiteX7" fmla="*/ 8792 w 52962"/>
                <a:gd name="connsiteY7" fmla="*/ 22044 h 66006"/>
                <a:gd name="connsiteX8" fmla="*/ 13189 w 52962"/>
                <a:gd name="connsiteY8" fmla="*/ 63 h 66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962" h="66006">
                  <a:moveTo>
                    <a:pt x="13189" y="63"/>
                  </a:moveTo>
                  <a:cubicBezTo>
                    <a:pt x="11724" y="1528"/>
                    <a:pt x="0" y="24366"/>
                    <a:pt x="0" y="30837"/>
                  </a:cubicBezTo>
                  <a:cubicBezTo>
                    <a:pt x="0" y="41445"/>
                    <a:pt x="5324" y="55600"/>
                    <a:pt x="8792" y="66006"/>
                  </a:cubicBezTo>
                  <a:cubicBezTo>
                    <a:pt x="20515" y="64541"/>
                    <a:pt x="32646" y="65005"/>
                    <a:pt x="43962" y="61610"/>
                  </a:cubicBezTo>
                  <a:cubicBezTo>
                    <a:pt x="47932" y="60419"/>
                    <a:pt x="52240" y="56930"/>
                    <a:pt x="52754" y="52817"/>
                  </a:cubicBezTo>
                  <a:cubicBezTo>
                    <a:pt x="53860" y="43972"/>
                    <a:pt x="50292" y="35141"/>
                    <a:pt x="48358" y="26440"/>
                  </a:cubicBezTo>
                  <a:cubicBezTo>
                    <a:pt x="47353" y="21917"/>
                    <a:pt x="45427" y="17648"/>
                    <a:pt x="43962" y="13252"/>
                  </a:cubicBezTo>
                  <a:cubicBezTo>
                    <a:pt x="35602" y="14924"/>
                    <a:pt x="17804" y="17538"/>
                    <a:pt x="8792" y="22044"/>
                  </a:cubicBezTo>
                  <a:cubicBezTo>
                    <a:pt x="6938" y="22971"/>
                    <a:pt x="14654" y="-1402"/>
                    <a:pt x="13189" y="63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643732" y="3317632"/>
              <a:ext cx="40453" cy="36390"/>
            </a:xfrm>
            <a:custGeom>
              <a:avLst/>
              <a:gdLst>
                <a:gd name="connsiteX0" fmla="*/ 429 w 40453"/>
                <a:gd name="connsiteY0" fmla="*/ 4396 h 36390"/>
                <a:gd name="connsiteX1" fmla="*/ 4825 w 40453"/>
                <a:gd name="connsiteY1" fmla="*/ 35169 h 36390"/>
                <a:gd name="connsiteX2" fmla="*/ 31202 w 40453"/>
                <a:gd name="connsiteY2" fmla="*/ 26377 h 36390"/>
                <a:gd name="connsiteX3" fmla="*/ 39994 w 40453"/>
                <a:gd name="connsiteY3" fmla="*/ 17584 h 36390"/>
                <a:gd name="connsiteX4" fmla="*/ 22410 w 40453"/>
                <a:gd name="connsiteY4" fmla="*/ 0 h 36390"/>
                <a:gd name="connsiteX5" fmla="*/ 429 w 40453"/>
                <a:gd name="connsiteY5" fmla="*/ 4396 h 3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53" h="36390">
                  <a:moveTo>
                    <a:pt x="429" y="4396"/>
                  </a:moveTo>
                  <a:cubicBezTo>
                    <a:pt x="1894" y="14654"/>
                    <a:pt x="-3607" y="29146"/>
                    <a:pt x="4825" y="35169"/>
                  </a:cubicBezTo>
                  <a:cubicBezTo>
                    <a:pt x="12367" y="40556"/>
                    <a:pt x="31202" y="26377"/>
                    <a:pt x="31202" y="26377"/>
                  </a:cubicBezTo>
                  <a:cubicBezTo>
                    <a:pt x="34133" y="23446"/>
                    <a:pt x="39181" y="21648"/>
                    <a:pt x="39994" y="17584"/>
                  </a:cubicBezTo>
                  <a:cubicBezTo>
                    <a:pt x="42925" y="2931"/>
                    <a:pt x="31202" y="2931"/>
                    <a:pt x="22410" y="0"/>
                  </a:cubicBezTo>
                  <a:lnTo>
                    <a:pt x="429" y="4396"/>
                  </a:lnTo>
                  <a:close/>
                </a:path>
              </a:pathLst>
            </a:custGeom>
            <a:solidFill>
              <a:srgbClr val="FFF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자유형 65"/>
            <p:cNvSpPr/>
            <p:nvPr/>
          </p:nvSpPr>
          <p:spPr>
            <a:xfrm>
              <a:off x="1764869" y="3261947"/>
              <a:ext cx="40453" cy="36390"/>
            </a:xfrm>
            <a:custGeom>
              <a:avLst/>
              <a:gdLst>
                <a:gd name="connsiteX0" fmla="*/ 429 w 40453"/>
                <a:gd name="connsiteY0" fmla="*/ 4396 h 36390"/>
                <a:gd name="connsiteX1" fmla="*/ 4825 w 40453"/>
                <a:gd name="connsiteY1" fmla="*/ 35169 h 36390"/>
                <a:gd name="connsiteX2" fmla="*/ 31202 w 40453"/>
                <a:gd name="connsiteY2" fmla="*/ 26377 h 36390"/>
                <a:gd name="connsiteX3" fmla="*/ 39994 w 40453"/>
                <a:gd name="connsiteY3" fmla="*/ 17584 h 36390"/>
                <a:gd name="connsiteX4" fmla="*/ 22410 w 40453"/>
                <a:gd name="connsiteY4" fmla="*/ 0 h 36390"/>
                <a:gd name="connsiteX5" fmla="*/ 429 w 40453"/>
                <a:gd name="connsiteY5" fmla="*/ 4396 h 3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53" h="36390">
                  <a:moveTo>
                    <a:pt x="429" y="4396"/>
                  </a:moveTo>
                  <a:cubicBezTo>
                    <a:pt x="1894" y="14654"/>
                    <a:pt x="-3607" y="29146"/>
                    <a:pt x="4825" y="35169"/>
                  </a:cubicBezTo>
                  <a:cubicBezTo>
                    <a:pt x="12367" y="40556"/>
                    <a:pt x="31202" y="26377"/>
                    <a:pt x="31202" y="26377"/>
                  </a:cubicBezTo>
                  <a:cubicBezTo>
                    <a:pt x="34133" y="23446"/>
                    <a:pt x="39181" y="21648"/>
                    <a:pt x="39994" y="17584"/>
                  </a:cubicBezTo>
                  <a:cubicBezTo>
                    <a:pt x="42925" y="2931"/>
                    <a:pt x="31202" y="2931"/>
                    <a:pt x="22410" y="0"/>
                  </a:cubicBezTo>
                  <a:lnTo>
                    <a:pt x="429" y="4396"/>
                  </a:lnTo>
                  <a:close/>
                </a:path>
              </a:pathLst>
            </a:custGeom>
            <a:solidFill>
              <a:srgbClr val="ECA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9" name="자유형 68"/>
            <p:cNvSpPr/>
            <p:nvPr/>
          </p:nvSpPr>
          <p:spPr>
            <a:xfrm>
              <a:off x="1718895" y="3288323"/>
              <a:ext cx="52754" cy="61547"/>
            </a:xfrm>
            <a:custGeom>
              <a:avLst/>
              <a:gdLst>
                <a:gd name="connsiteX0" fmla="*/ 0 w 52754"/>
                <a:gd name="connsiteY0" fmla="*/ 0 h 61547"/>
                <a:gd name="connsiteX1" fmla="*/ 52754 w 52754"/>
                <a:gd name="connsiteY1" fmla="*/ 61547 h 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754" h="61547">
                  <a:moveTo>
                    <a:pt x="0" y="0"/>
                  </a:moveTo>
                  <a:cubicBezTo>
                    <a:pt x="45960" y="59747"/>
                    <a:pt x="22466" y="46400"/>
                    <a:pt x="52754" y="6154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자유형 69"/>
            <p:cNvSpPr/>
            <p:nvPr/>
          </p:nvSpPr>
          <p:spPr>
            <a:xfrm>
              <a:off x="1397977" y="3538905"/>
              <a:ext cx="145073" cy="175847"/>
            </a:xfrm>
            <a:custGeom>
              <a:avLst/>
              <a:gdLst>
                <a:gd name="connsiteX0" fmla="*/ 145073 w 145073"/>
                <a:gd name="connsiteY0" fmla="*/ 0 h 175847"/>
                <a:gd name="connsiteX1" fmla="*/ 87923 w 145073"/>
                <a:gd name="connsiteY1" fmla="*/ 48358 h 175847"/>
                <a:gd name="connsiteX2" fmla="*/ 79131 w 145073"/>
                <a:gd name="connsiteY2" fmla="*/ 61547 h 175847"/>
                <a:gd name="connsiteX3" fmla="*/ 61546 w 145073"/>
                <a:gd name="connsiteY3" fmla="*/ 92320 h 175847"/>
                <a:gd name="connsiteX4" fmla="*/ 39565 w 145073"/>
                <a:gd name="connsiteY4" fmla="*/ 109904 h 175847"/>
                <a:gd name="connsiteX5" fmla="*/ 26377 w 145073"/>
                <a:gd name="connsiteY5" fmla="*/ 136281 h 175847"/>
                <a:gd name="connsiteX6" fmla="*/ 8792 w 145073"/>
                <a:gd name="connsiteY6" fmla="*/ 158262 h 175847"/>
                <a:gd name="connsiteX7" fmla="*/ 0 w 145073"/>
                <a:gd name="connsiteY7" fmla="*/ 175847 h 17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073" h="175847">
                  <a:moveTo>
                    <a:pt x="145073" y="0"/>
                  </a:moveTo>
                  <a:cubicBezTo>
                    <a:pt x="132110" y="9723"/>
                    <a:pt x="98702" y="32188"/>
                    <a:pt x="87923" y="48358"/>
                  </a:cubicBezTo>
                  <a:cubicBezTo>
                    <a:pt x="84992" y="52754"/>
                    <a:pt x="81752" y="56960"/>
                    <a:pt x="79131" y="61547"/>
                  </a:cubicBezTo>
                  <a:cubicBezTo>
                    <a:pt x="74537" y="69587"/>
                    <a:pt x="68683" y="85183"/>
                    <a:pt x="61546" y="92320"/>
                  </a:cubicBezTo>
                  <a:cubicBezTo>
                    <a:pt x="38699" y="115168"/>
                    <a:pt x="56966" y="88153"/>
                    <a:pt x="39565" y="109904"/>
                  </a:cubicBezTo>
                  <a:cubicBezTo>
                    <a:pt x="22770" y="130898"/>
                    <a:pt x="37208" y="114617"/>
                    <a:pt x="26377" y="136281"/>
                  </a:cubicBezTo>
                  <a:cubicBezTo>
                    <a:pt x="20830" y="147375"/>
                    <a:pt x="16972" y="150083"/>
                    <a:pt x="8792" y="158262"/>
                  </a:cubicBezTo>
                  <a:cubicBezTo>
                    <a:pt x="3741" y="173416"/>
                    <a:pt x="7672" y="168173"/>
                    <a:pt x="0" y="17584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자유형 71"/>
            <p:cNvSpPr/>
            <p:nvPr/>
          </p:nvSpPr>
          <p:spPr>
            <a:xfrm>
              <a:off x="1437542" y="3741128"/>
              <a:ext cx="141568" cy="105508"/>
            </a:xfrm>
            <a:custGeom>
              <a:avLst/>
              <a:gdLst>
                <a:gd name="connsiteX0" fmla="*/ 74735 w 141568"/>
                <a:gd name="connsiteY0" fmla="*/ 105508 h 105508"/>
                <a:gd name="connsiteX1" fmla="*/ 92320 w 141568"/>
                <a:gd name="connsiteY1" fmla="*/ 96716 h 105508"/>
                <a:gd name="connsiteX2" fmla="*/ 101112 w 141568"/>
                <a:gd name="connsiteY2" fmla="*/ 83527 h 105508"/>
                <a:gd name="connsiteX3" fmla="*/ 114300 w 141568"/>
                <a:gd name="connsiteY3" fmla="*/ 74735 h 105508"/>
                <a:gd name="connsiteX4" fmla="*/ 118696 w 141568"/>
                <a:gd name="connsiteY4" fmla="*/ 61547 h 105508"/>
                <a:gd name="connsiteX5" fmla="*/ 127489 w 141568"/>
                <a:gd name="connsiteY5" fmla="*/ 52754 h 105508"/>
                <a:gd name="connsiteX6" fmla="*/ 136281 w 141568"/>
                <a:gd name="connsiteY6" fmla="*/ 39566 h 105508"/>
                <a:gd name="connsiteX7" fmla="*/ 136281 w 141568"/>
                <a:gd name="connsiteY7" fmla="*/ 4397 h 105508"/>
                <a:gd name="connsiteX8" fmla="*/ 123093 w 141568"/>
                <a:gd name="connsiteY8" fmla="*/ 0 h 105508"/>
                <a:gd name="connsiteX9" fmla="*/ 92320 w 141568"/>
                <a:gd name="connsiteY9" fmla="*/ 13189 h 105508"/>
                <a:gd name="connsiteX10" fmla="*/ 74735 w 141568"/>
                <a:gd name="connsiteY10" fmla="*/ 35170 h 105508"/>
                <a:gd name="connsiteX11" fmla="*/ 0 w 141568"/>
                <a:gd name="connsiteY11" fmla="*/ 43962 h 10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568" h="105508">
                  <a:moveTo>
                    <a:pt x="74735" y="105508"/>
                  </a:moveTo>
                  <a:cubicBezTo>
                    <a:pt x="80597" y="102577"/>
                    <a:pt x="87286" y="100911"/>
                    <a:pt x="92320" y="96716"/>
                  </a:cubicBezTo>
                  <a:cubicBezTo>
                    <a:pt x="96379" y="93333"/>
                    <a:pt x="97376" y="87263"/>
                    <a:pt x="101112" y="83527"/>
                  </a:cubicBezTo>
                  <a:cubicBezTo>
                    <a:pt x="104848" y="79791"/>
                    <a:pt x="109904" y="77666"/>
                    <a:pt x="114300" y="74735"/>
                  </a:cubicBezTo>
                  <a:cubicBezTo>
                    <a:pt x="115765" y="70339"/>
                    <a:pt x="116312" y="65520"/>
                    <a:pt x="118696" y="61547"/>
                  </a:cubicBezTo>
                  <a:cubicBezTo>
                    <a:pt x="120829" y="57993"/>
                    <a:pt x="124900" y="55991"/>
                    <a:pt x="127489" y="52754"/>
                  </a:cubicBezTo>
                  <a:cubicBezTo>
                    <a:pt x="130789" y="48628"/>
                    <a:pt x="133350" y="43962"/>
                    <a:pt x="136281" y="39566"/>
                  </a:cubicBezTo>
                  <a:cubicBezTo>
                    <a:pt x="140481" y="26966"/>
                    <a:pt x="145711" y="18543"/>
                    <a:pt x="136281" y="4397"/>
                  </a:cubicBezTo>
                  <a:cubicBezTo>
                    <a:pt x="133711" y="541"/>
                    <a:pt x="127489" y="1466"/>
                    <a:pt x="123093" y="0"/>
                  </a:cubicBezTo>
                  <a:cubicBezTo>
                    <a:pt x="109641" y="3364"/>
                    <a:pt x="102440" y="3070"/>
                    <a:pt x="92320" y="13189"/>
                  </a:cubicBezTo>
                  <a:cubicBezTo>
                    <a:pt x="86111" y="19397"/>
                    <a:pt x="83432" y="30822"/>
                    <a:pt x="74735" y="35170"/>
                  </a:cubicBezTo>
                  <a:cubicBezTo>
                    <a:pt x="46957" y="49059"/>
                    <a:pt x="33465" y="43962"/>
                    <a:pt x="0" y="4396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3" name="자유형 72"/>
            <p:cNvSpPr/>
            <p:nvPr/>
          </p:nvSpPr>
          <p:spPr>
            <a:xfrm>
              <a:off x="1415404" y="3635151"/>
              <a:ext cx="158419" cy="233466"/>
            </a:xfrm>
            <a:custGeom>
              <a:avLst/>
              <a:gdLst>
                <a:gd name="connsiteX0" fmla="*/ 118854 w 158419"/>
                <a:gd name="connsiteY0" fmla="*/ 123562 h 233466"/>
                <a:gd name="connsiteX1" fmla="*/ 158419 w 158419"/>
                <a:gd name="connsiteY1" fmla="*/ 40035 h 233466"/>
                <a:gd name="connsiteX2" fmla="*/ 154023 w 158419"/>
                <a:gd name="connsiteY2" fmla="*/ 18054 h 233466"/>
                <a:gd name="connsiteX3" fmla="*/ 140834 w 158419"/>
                <a:gd name="connsiteY3" fmla="*/ 13658 h 233466"/>
                <a:gd name="connsiteX4" fmla="*/ 132042 w 158419"/>
                <a:gd name="connsiteY4" fmla="*/ 22451 h 233466"/>
                <a:gd name="connsiteX5" fmla="*/ 123250 w 158419"/>
                <a:gd name="connsiteY5" fmla="*/ 48827 h 233466"/>
                <a:gd name="connsiteX6" fmla="*/ 114458 w 158419"/>
                <a:gd name="connsiteY6" fmla="*/ 79601 h 233466"/>
                <a:gd name="connsiteX7" fmla="*/ 110061 w 158419"/>
                <a:gd name="connsiteY7" fmla="*/ 92789 h 233466"/>
                <a:gd name="connsiteX8" fmla="*/ 101269 w 158419"/>
                <a:gd name="connsiteY8" fmla="*/ 79601 h 233466"/>
                <a:gd name="connsiteX9" fmla="*/ 110061 w 158419"/>
                <a:gd name="connsiteY9" fmla="*/ 53224 h 233466"/>
                <a:gd name="connsiteX10" fmla="*/ 105665 w 158419"/>
                <a:gd name="connsiteY10" fmla="*/ 4866 h 233466"/>
                <a:gd name="connsiteX11" fmla="*/ 92477 w 158419"/>
                <a:gd name="connsiteY11" fmla="*/ 9262 h 233466"/>
                <a:gd name="connsiteX12" fmla="*/ 83684 w 158419"/>
                <a:gd name="connsiteY12" fmla="*/ 35639 h 233466"/>
                <a:gd name="connsiteX13" fmla="*/ 79288 w 158419"/>
                <a:gd name="connsiteY13" fmla="*/ 48827 h 233466"/>
                <a:gd name="connsiteX14" fmla="*/ 70496 w 158419"/>
                <a:gd name="connsiteY14" fmla="*/ 101581 h 233466"/>
                <a:gd name="connsiteX15" fmla="*/ 66100 w 158419"/>
                <a:gd name="connsiteY15" fmla="*/ 114770 h 233466"/>
                <a:gd name="connsiteX16" fmla="*/ 61704 w 158419"/>
                <a:gd name="connsiteY16" fmla="*/ 101581 h 233466"/>
                <a:gd name="connsiteX17" fmla="*/ 48515 w 158419"/>
                <a:gd name="connsiteY17" fmla="*/ 13658 h 233466"/>
                <a:gd name="connsiteX18" fmla="*/ 39723 w 158419"/>
                <a:gd name="connsiteY18" fmla="*/ 40035 h 233466"/>
                <a:gd name="connsiteX19" fmla="*/ 35327 w 158419"/>
                <a:gd name="connsiteY19" fmla="*/ 53224 h 233466"/>
                <a:gd name="connsiteX20" fmla="*/ 39723 w 158419"/>
                <a:gd name="connsiteY20" fmla="*/ 83997 h 233466"/>
                <a:gd name="connsiteX21" fmla="*/ 35327 w 158419"/>
                <a:gd name="connsiteY21" fmla="*/ 110374 h 233466"/>
                <a:gd name="connsiteX22" fmla="*/ 26534 w 158419"/>
                <a:gd name="connsiteY22" fmla="*/ 83997 h 233466"/>
                <a:gd name="connsiteX23" fmla="*/ 22138 w 158419"/>
                <a:gd name="connsiteY23" fmla="*/ 70808 h 233466"/>
                <a:gd name="connsiteX24" fmla="*/ 17742 w 158419"/>
                <a:gd name="connsiteY24" fmla="*/ 57620 h 233466"/>
                <a:gd name="connsiteX25" fmla="*/ 8950 w 158419"/>
                <a:gd name="connsiteY25" fmla="*/ 70808 h 233466"/>
                <a:gd name="connsiteX26" fmla="*/ 8950 w 158419"/>
                <a:gd name="connsiteY26" fmla="*/ 127958 h 233466"/>
                <a:gd name="connsiteX27" fmla="*/ 158 w 158419"/>
                <a:gd name="connsiteY27" fmla="*/ 154335 h 233466"/>
                <a:gd name="connsiteX28" fmla="*/ 13346 w 158419"/>
                <a:gd name="connsiteY28" fmla="*/ 211485 h 233466"/>
                <a:gd name="connsiteX29" fmla="*/ 26534 w 158419"/>
                <a:gd name="connsiteY29" fmla="*/ 220277 h 233466"/>
                <a:gd name="connsiteX30" fmla="*/ 35327 w 158419"/>
                <a:gd name="connsiteY30" fmla="*/ 229070 h 233466"/>
                <a:gd name="connsiteX31" fmla="*/ 48515 w 158419"/>
                <a:gd name="connsiteY31" fmla="*/ 233466 h 233466"/>
                <a:gd name="connsiteX32" fmla="*/ 70496 w 158419"/>
                <a:gd name="connsiteY32" fmla="*/ 229070 h 233466"/>
                <a:gd name="connsiteX33" fmla="*/ 105665 w 158419"/>
                <a:gd name="connsiteY33" fmla="*/ 215881 h 23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8419" h="233466">
                  <a:moveTo>
                    <a:pt x="118854" y="123562"/>
                  </a:moveTo>
                  <a:cubicBezTo>
                    <a:pt x="144709" y="84780"/>
                    <a:pt x="158419" y="80653"/>
                    <a:pt x="158419" y="40035"/>
                  </a:cubicBezTo>
                  <a:cubicBezTo>
                    <a:pt x="158419" y="32563"/>
                    <a:pt x="158168" y="24271"/>
                    <a:pt x="154023" y="18054"/>
                  </a:cubicBezTo>
                  <a:cubicBezTo>
                    <a:pt x="151452" y="14198"/>
                    <a:pt x="145230" y="15123"/>
                    <a:pt x="140834" y="13658"/>
                  </a:cubicBezTo>
                  <a:cubicBezTo>
                    <a:pt x="137903" y="16589"/>
                    <a:pt x="133896" y="18744"/>
                    <a:pt x="132042" y="22451"/>
                  </a:cubicBezTo>
                  <a:cubicBezTo>
                    <a:pt x="127898" y="30740"/>
                    <a:pt x="126181" y="40035"/>
                    <a:pt x="123250" y="48827"/>
                  </a:cubicBezTo>
                  <a:cubicBezTo>
                    <a:pt x="112704" y="80465"/>
                    <a:pt x="125505" y="40940"/>
                    <a:pt x="114458" y="79601"/>
                  </a:cubicBezTo>
                  <a:cubicBezTo>
                    <a:pt x="113185" y="84057"/>
                    <a:pt x="111527" y="88393"/>
                    <a:pt x="110061" y="92789"/>
                  </a:cubicBezTo>
                  <a:cubicBezTo>
                    <a:pt x="107130" y="88393"/>
                    <a:pt x="101269" y="84884"/>
                    <a:pt x="101269" y="79601"/>
                  </a:cubicBezTo>
                  <a:cubicBezTo>
                    <a:pt x="101269" y="70333"/>
                    <a:pt x="110061" y="53224"/>
                    <a:pt x="110061" y="53224"/>
                  </a:cubicBezTo>
                  <a:cubicBezTo>
                    <a:pt x="108596" y="37105"/>
                    <a:pt x="111676" y="19894"/>
                    <a:pt x="105665" y="4866"/>
                  </a:cubicBezTo>
                  <a:cubicBezTo>
                    <a:pt x="103944" y="564"/>
                    <a:pt x="95170" y="5491"/>
                    <a:pt x="92477" y="9262"/>
                  </a:cubicBezTo>
                  <a:cubicBezTo>
                    <a:pt x="87090" y="16804"/>
                    <a:pt x="86615" y="26847"/>
                    <a:pt x="83684" y="35639"/>
                  </a:cubicBezTo>
                  <a:lnTo>
                    <a:pt x="79288" y="48827"/>
                  </a:lnTo>
                  <a:cubicBezTo>
                    <a:pt x="76806" y="66200"/>
                    <a:pt x="74782" y="84437"/>
                    <a:pt x="70496" y="101581"/>
                  </a:cubicBezTo>
                  <a:cubicBezTo>
                    <a:pt x="69372" y="106077"/>
                    <a:pt x="67565" y="110374"/>
                    <a:pt x="66100" y="114770"/>
                  </a:cubicBezTo>
                  <a:cubicBezTo>
                    <a:pt x="64635" y="110374"/>
                    <a:pt x="62074" y="106200"/>
                    <a:pt x="61704" y="101581"/>
                  </a:cubicBezTo>
                  <a:cubicBezTo>
                    <a:pt x="53894" y="3951"/>
                    <a:pt x="80543" y="-18366"/>
                    <a:pt x="48515" y="13658"/>
                  </a:cubicBezTo>
                  <a:lnTo>
                    <a:pt x="39723" y="40035"/>
                  </a:lnTo>
                  <a:lnTo>
                    <a:pt x="35327" y="53224"/>
                  </a:lnTo>
                  <a:cubicBezTo>
                    <a:pt x="36792" y="63482"/>
                    <a:pt x="39723" y="73635"/>
                    <a:pt x="39723" y="83997"/>
                  </a:cubicBezTo>
                  <a:cubicBezTo>
                    <a:pt x="39723" y="92911"/>
                    <a:pt x="44241" y="110374"/>
                    <a:pt x="35327" y="110374"/>
                  </a:cubicBezTo>
                  <a:cubicBezTo>
                    <a:pt x="26059" y="110374"/>
                    <a:pt x="29465" y="92789"/>
                    <a:pt x="26534" y="83997"/>
                  </a:cubicBezTo>
                  <a:lnTo>
                    <a:pt x="22138" y="70808"/>
                  </a:lnTo>
                  <a:lnTo>
                    <a:pt x="17742" y="57620"/>
                  </a:lnTo>
                  <a:cubicBezTo>
                    <a:pt x="14811" y="62016"/>
                    <a:pt x="10138" y="65660"/>
                    <a:pt x="8950" y="70808"/>
                  </a:cubicBezTo>
                  <a:cubicBezTo>
                    <a:pt x="340" y="108121"/>
                    <a:pt x="1078" y="104342"/>
                    <a:pt x="8950" y="127958"/>
                  </a:cubicBezTo>
                  <a:cubicBezTo>
                    <a:pt x="6019" y="136750"/>
                    <a:pt x="-1153" y="145160"/>
                    <a:pt x="158" y="154335"/>
                  </a:cubicBezTo>
                  <a:cubicBezTo>
                    <a:pt x="893" y="159483"/>
                    <a:pt x="5724" y="206404"/>
                    <a:pt x="13346" y="211485"/>
                  </a:cubicBezTo>
                  <a:cubicBezTo>
                    <a:pt x="17742" y="214416"/>
                    <a:pt x="22408" y="216977"/>
                    <a:pt x="26534" y="220277"/>
                  </a:cubicBezTo>
                  <a:cubicBezTo>
                    <a:pt x="29771" y="222866"/>
                    <a:pt x="31773" y="226937"/>
                    <a:pt x="35327" y="229070"/>
                  </a:cubicBezTo>
                  <a:cubicBezTo>
                    <a:pt x="39300" y="231454"/>
                    <a:pt x="44119" y="232001"/>
                    <a:pt x="48515" y="233466"/>
                  </a:cubicBezTo>
                  <a:cubicBezTo>
                    <a:pt x="55842" y="232001"/>
                    <a:pt x="63287" y="231036"/>
                    <a:pt x="70496" y="229070"/>
                  </a:cubicBezTo>
                  <a:cubicBezTo>
                    <a:pt x="92116" y="223173"/>
                    <a:pt x="91364" y="223031"/>
                    <a:pt x="105665" y="21588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4" name="자유형 73"/>
            <p:cNvSpPr/>
            <p:nvPr/>
          </p:nvSpPr>
          <p:spPr>
            <a:xfrm>
              <a:off x="1332035" y="3705960"/>
              <a:ext cx="153957" cy="197827"/>
            </a:xfrm>
            <a:custGeom>
              <a:avLst/>
              <a:gdLst>
                <a:gd name="connsiteX0" fmla="*/ 65942 w 153957"/>
                <a:gd name="connsiteY0" fmla="*/ 0 h 197827"/>
                <a:gd name="connsiteX1" fmla="*/ 13188 w 153957"/>
                <a:gd name="connsiteY1" fmla="*/ 105508 h 197827"/>
                <a:gd name="connsiteX2" fmla="*/ 0 w 153957"/>
                <a:gd name="connsiteY2" fmla="*/ 153866 h 197827"/>
                <a:gd name="connsiteX3" fmla="*/ 8792 w 153957"/>
                <a:gd name="connsiteY3" fmla="*/ 184639 h 197827"/>
                <a:gd name="connsiteX4" fmla="*/ 35169 w 153957"/>
                <a:gd name="connsiteY4" fmla="*/ 197827 h 197827"/>
                <a:gd name="connsiteX5" fmla="*/ 114300 w 153957"/>
                <a:gd name="connsiteY5" fmla="*/ 193431 h 197827"/>
                <a:gd name="connsiteX6" fmla="*/ 127488 w 153957"/>
                <a:gd name="connsiteY6" fmla="*/ 189035 h 197827"/>
                <a:gd name="connsiteX7" fmla="*/ 136280 w 153957"/>
                <a:gd name="connsiteY7" fmla="*/ 180242 h 197827"/>
                <a:gd name="connsiteX8" fmla="*/ 145073 w 153957"/>
                <a:gd name="connsiteY8" fmla="*/ 153866 h 197827"/>
                <a:gd name="connsiteX9" fmla="*/ 153865 w 153957"/>
                <a:gd name="connsiteY9" fmla="*/ 131885 h 197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957" h="197827">
                  <a:moveTo>
                    <a:pt x="65942" y="0"/>
                  </a:moveTo>
                  <a:cubicBezTo>
                    <a:pt x="48357" y="35169"/>
                    <a:pt x="29372" y="69672"/>
                    <a:pt x="13188" y="105508"/>
                  </a:cubicBezTo>
                  <a:cubicBezTo>
                    <a:pt x="10261" y="111989"/>
                    <a:pt x="2721" y="142980"/>
                    <a:pt x="0" y="153866"/>
                  </a:cubicBezTo>
                  <a:cubicBezTo>
                    <a:pt x="287" y="155014"/>
                    <a:pt x="6499" y="181773"/>
                    <a:pt x="8792" y="184639"/>
                  </a:cubicBezTo>
                  <a:cubicBezTo>
                    <a:pt x="14990" y="192386"/>
                    <a:pt x="26481" y="194931"/>
                    <a:pt x="35169" y="197827"/>
                  </a:cubicBezTo>
                  <a:cubicBezTo>
                    <a:pt x="61546" y="196362"/>
                    <a:pt x="88001" y="195936"/>
                    <a:pt x="114300" y="193431"/>
                  </a:cubicBezTo>
                  <a:cubicBezTo>
                    <a:pt x="118913" y="192992"/>
                    <a:pt x="123515" y="191419"/>
                    <a:pt x="127488" y="189035"/>
                  </a:cubicBezTo>
                  <a:cubicBezTo>
                    <a:pt x="131042" y="186902"/>
                    <a:pt x="133349" y="183173"/>
                    <a:pt x="136280" y="180242"/>
                  </a:cubicBezTo>
                  <a:cubicBezTo>
                    <a:pt x="139211" y="171450"/>
                    <a:pt x="139932" y="161577"/>
                    <a:pt x="145073" y="153866"/>
                  </a:cubicBezTo>
                  <a:cubicBezTo>
                    <a:pt x="155491" y="138238"/>
                    <a:pt x="153865" y="145961"/>
                    <a:pt x="153865" y="13188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자유형 75"/>
            <p:cNvSpPr/>
            <p:nvPr/>
          </p:nvSpPr>
          <p:spPr>
            <a:xfrm>
              <a:off x="2101362" y="3846635"/>
              <a:ext cx="339405" cy="206619"/>
            </a:xfrm>
            <a:custGeom>
              <a:avLst/>
              <a:gdLst>
                <a:gd name="connsiteX0" fmla="*/ 101111 w 339405"/>
                <a:gd name="connsiteY0" fmla="*/ 118696 h 206619"/>
                <a:gd name="connsiteX1" fmla="*/ 105507 w 339405"/>
                <a:gd name="connsiteY1" fmla="*/ 136280 h 206619"/>
                <a:gd name="connsiteX2" fmla="*/ 145073 w 339405"/>
                <a:gd name="connsiteY2" fmla="*/ 167053 h 206619"/>
                <a:gd name="connsiteX3" fmla="*/ 171450 w 339405"/>
                <a:gd name="connsiteY3" fmla="*/ 180242 h 206619"/>
                <a:gd name="connsiteX4" fmla="*/ 184638 w 339405"/>
                <a:gd name="connsiteY4" fmla="*/ 189034 h 206619"/>
                <a:gd name="connsiteX5" fmla="*/ 224203 w 339405"/>
                <a:gd name="connsiteY5" fmla="*/ 206619 h 206619"/>
                <a:gd name="connsiteX6" fmla="*/ 237392 w 339405"/>
                <a:gd name="connsiteY6" fmla="*/ 202223 h 206619"/>
                <a:gd name="connsiteX7" fmla="*/ 224203 w 339405"/>
                <a:gd name="connsiteY7" fmla="*/ 153865 h 206619"/>
                <a:gd name="connsiteX8" fmla="*/ 211015 w 339405"/>
                <a:gd name="connsiteY8" fmla="*/ 140677 h 206619"/>
                <a:gd name="connsiteX9" fmla="*/ 197826 w 339405"/>
                <a:gd name="connsiteY9" fmla="*/ 136280 h 206619"/>
                <a:gd name="connsiteX10" fmla="*/ 184638 w 339405"/>
                <a:gd name="connsiteY10" fmla="*/ 127488 h 206619"/>
                <a:gd name="connsiteX11" fmla="*/ 298938 w 339405"/>
                <a:gd name="connsiteY11" fmla="*/ 127488 h 206619"/>
                <a:gd name="connsiteX12" fmla="*/ 290146 w 339405"/>
                <a:gd name="connsiteY12" fmla="*/ 158261 h 206619"/>
                <a:gd name="connsiteX13" fmla="*/ 303334 w 339405"/>
                <a:gd name="connsiteY13" fmla="*/ 167053 h 206619"/>
                <a:gd name="connsiteX14" fmla="*/ 329711 w 339405"/>
                <a:gd name="connsiteY14" fmla="*/ 158261 h 206619"/>
                <a:gd name="connsiteX15" fmla="*/ 334107 w 339405"/>
                <a:gd name="connsiteY15" fmla="*/ 127488 h 206619"/>
                <a:gd name="connsiteX16" fmla="*/ 320919 w 339405"/>
                <a:gd name="connsiteY16" fmla="*/ 118696 h 206619"/>
                <a:gd name="connsiteX17" fmla="*/ 312126 w 339405"/>
                <a:gd name="connsiteY17" fmla="*/ 109903 h 206619"/>
                <a:gd name="connsiteX18" fmla="*/ 303334 w 339405"/>
                <a:gd name="connsiteY18" fmla="*/ 96715 h 206619"/>
                <a:gd name="connsiteX19" fmla="*/ 276957 w 339405"/>
                <a:gd name="connsiteY19" fmla="*/ 87923 h 206619"/>
                <a:gd name="connsiteX20" fmla="*/ 211015 w 339405"/>
                <a:gd name="connsiteY20" fmla="*/ 79130 h 206619"/>
                <a:gd name="connsiteX21" fmla="*/ 171450 w 339405"/>
                <a:gd name="connsiteY21" fmla="*/ 74734 h 206619"/>
                <a:gd name="connsiteX22" fmla="*/ 158261 w 339405"/>
                <a:gd name="connsiteY22" fmla="*/ 48357 h 206619"/>
                <a:gd name="connsiteX23" fmla="*/ 153865 w 339405"/>
                <a:gd name="connsiteY23" fmla="*/ 35169 h 206619"/>
                <a:gd name="connsiteX24" fmla="*/ 123092 w 339405"/>
                <a:gd name="connsiteY24" fmla="*/ 4396 h 206619"/>
                <a:gd name="connsiteX25" fmla="*/ 109903 w 339405"/>
                <a:gd name="connsiteY25" fmla="*/ 0 h 206619"/>
                <a:gd name="connsiteX26" fmla="*/ 57150 w 339405"/>
                <a:gd name="connsiteY26" fmla="*/ 8792 h 206619"/>
                <a:gd name="connsiteX27" fmla="*/ 48357 w 339405"/>
                <a:gd name="connsiteY27" fmla="*/ 17584 h 206619"/>
                <a:gd name="connsiteX28" fmla="*/ 35169 w 339405"/>
                <a:gd name="connsiteY28" fmla="*/ 26377 h 206619"/>
                <a:gd name="connsiteX29" fmla="*/ 13188 w 339405"/>
                <a:gd name="connsiteY29" fmla="*/ 48357 h 206619"/>
                <a:gd name="connsiteX30" fmla="*/ 4396 w 339405"/>
                <a:gd name="connsiteY30" fmla="*/ 74734 h 206619"/>
                <a:gd name="connsiteX31" fmla="*/ 0 w 339405"/>
                <a:gd name="connsiteY31" fmla="*/ 87923 h 206619"/>
                <a:gd name="connsiteX32" fmla="*/ 4396 w 339405"/>
                <a:gd name="connsiteY32" fmla="*/ 118696 h 206619"/>
                <a:gd name="connsiteX33" fmla="*/ 26376 w 339405"/>
                <a:gd name="connsiteY33" fmla="*/ 123092 h 206619"/>
                <a:gd name="connsiteX34" fmla="*/ 70338 w 339405"/>
                <a:gd name="connsiteY34" fmla="*/ 127488 h 206619"/>
                <a:gd name="connsiteX35" fmla="*/ 101111 w 339405"/>
                <a:gd name="connsiteY35" fmla="*/ 118696 h 20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9405" h="206619">
                  <a:moveTo>
                    <a:pt x="101111" y="118696"/>
                  </a:moveTo>
                  <a:cubicBezTo>
                    <a:pt x="106972" y="120161"/>
                    <a:pt x="102156" y="131253"/>
                    <a:pt x="105507" y="136280"/>
                  </a:cubicBezTo>
                  <a:cubicBezTo>
                    <a:pt x="121059" y="159608"/>
                    <a:pt x="125217" y="155706"/>
                    <a:pt x="145073" y="167053"/>
                  </a:cubicBezTo>
                  <a:cubicBezTo>
                    <a:pt x="168937" y="180690"/>
                    <a:pt x="147266" y="172181"/>
                    <a:pt x="171450" y="180242"/>
                  </a:cubicBezTo>
                  <a:cubicBezTo>
                    <a:pt x="175846" y="183173"/>
                    <a:pt x="179810" y="186888"/>
                    <a:pt x="184638" y="189034"/>
                  </a:cubicBezTo>
                  <a:cubicBezTo>
                    <a:pt x="231721" y="209961"/>
                    <a:pt x="194357" y="186722"/>
                    <a:pt x="224203" y="206619"/>
                  </a:cubicBezTo>
                  <a:cubicBezTo>
                    <a:pt x="228599" y="205154"/>
                    <a:pt x="236387" y="206747"/>
                    <a:pt x="237392" y="202223"/>
                  </a:cubicBezTo>
                  <a:cubicBezTo>
                    <a:pt x="241613" y="183228"/>
                    <a:pt x="235403" y="167305"/>
                    <a:pt x="224203" y="153865"/>
                  </a:cubicBezTo>
                  <a:cubicBezTo>
                    <a:pt x="220223" y="149089"/>
                    <a:pt x="216188" y="144126"/>
                    <a:pt x="211015" y="140677"/>
                  </a:cubicBezTo>
                  <a:cubicBezTo>
                    <a:pt x="207159" y="138106"/>
                    <a:pt x="201971" y="138353"/>
                    <a:pt x="197826" y="136280"/>
                  </a:cubicBezTo>
                  <a:cubicBezTo>
                    <a:pt x="193100" y="133917"/>
                    <a:pt x="189034" y="130419"/>
                    <a:pt x="184638" y="127488"/>
                  </a:cubicBezTo>
                  <a:cubicBezTo>
                    <a:pt x="225069" y="114011"/>
                    <a:pt x="227864" y="111335"/>
                    <a:pt x="298938" y="127488"/>
                  </a:cubicBezTo>
                  <a:cubicBezTo>
                    <a:pt x="300649" y="127877"/>
                    <a:pt x="290907" y="155977"/>
                    <a:pt x="290146" y="158261"/>
                  </a:cubicBezTo>
                  <a:cubicBezTo>
                    <a:pt x="294542" y="161192"/>
                    <a:pt x="298051" y="167053"/>
                    <a:pt x="303334" y="167053"/>
                  </a:cubicBezTo>
                  <a:cubicBezTo>
                    <a:pt x="312602" y="167053"/>
                    <a:pt x="329711" y="158261"/>
                    <a:pt x="329711" y="158261"/>
                  </a:cubicBezTo>
                  <a:cubicBezTo>
                    <a:pt x="337717" y="146252"/>
                    <a:pt x="344516" y="143102"/>
                    <a:pt x="334107" y="127488"/>
                  </a:cubicBezTo>
                  <a:cubicBezTo>
                    <a:pt x="331176" y="123092"/>
                    <a:pt x="325045" y="121996"/>
                    <a:pt x="320919" y="118696"/>
                  </a:cubicBezTo>
                  <a:cubicBezTo>
                    <a:pt x="317682" y="116107"/>
                    <a:pt x="314715" y="113140"/>
                    <a:pt x="312126" y="109903"/>
                  </a:cubicBezTo>
                  <a:cubicBezTo>
                    <a:pt x="308826" y="105777"/>
                    <a:pt x="307814" y="99515"/>
                    <a:pt x="303334" y="96715"/>
                  </a:cubicBezTo>
                  <a:cubicBezTo>
                    <a:pt x="295475" y="91803"/>
                    <a:pt x="285948" y="90171"/>
                    <a:pt x="276957" y="87923"/>
                  </a:cubicBezTo>
                  <a:cubicBezTo>
                    <a:pt x="242441" y="79294"/>
                    <a:pt x="268682" y="84897"/>
                    <a:pt x="211015" y="79130"/>
                  </a:cubicBezTo>
                  <a:cubicBezTo>
                    <a:pt x="197811" y="77810"/>
                    <a:pt x="184638" y="76199"/>
                    <a:pt x="171450" y="74734"/>
                  </a:cubicBezTo>
                  <a:cubicBezTo>
                    <a:pt x="160396" y="41579"/>
                    <a:pt x="175308" y="82453"/>
                    <a:pt x="158261" y="48357"/>
                  </a:cubicBezTo>
                  <a:cubicBezTo>
                    <a:pt x="156189" y="44212"/>
                    <a:pt x="155937" y="39314"/>
                    <a:pt x="153865" y="35169"/>
                  </a:cubicBezTo>
                  <a:cubicBezTo>
                    <a:pt x="147389" y="22217"/>
                    <a:pt x="136044" y="10872"/>
                    <a:pt x="123092" y="4396"/>
                  </a:cubicBezTo>
                  <a:cubicBezTo>
                    <a:pt x="118947" y="2324"/>
                    <a:pt x="114299" y="1465"/>
                    <a:pt x="109903" y="0"/>
                  </a:cubicBezTo>
                  <a:cubicBezTo>
                    <a:pt x="105993" y="434"/>
                    <a:pt x="68867" y="1762"/>
                    <a:pt x="57150" y="8792"/>
                  </a:cubicBezTo>
                  <a:cubicBezTo>
                    <a:pt x="53596" y="10924"/>
                    <a:pt x="51594" y="14995"/>
                    <a:pt x="48357" y="17584"/>
                  </a:cubicBezTo>
                  <a:cubicBezTo>
                    <a:pt x="44231" y="20885"/>
                    <a:pt x="39145" y="22898"/>
                    <a:pt x="35169" y="26377"/>
                  </a:cubicBezTo>
                  <a:cubicBezTo>
                    <a:pt x="27371" y="33200"/>
                    <a:pt x="13188" y="48357"/>
                    <a:pt x="13188" y="48357"/>
                  </a:cubicBezTo>
                  <a:lnTo>
                    <a:pt x="4396" y="74734"/>
                  </a:lnTo>
                  <a:lnTo>
                    <a:pt x="0" y="87923"/>
                  </a:lnTo>
                  <a:cubicBezTo>
                    <a:pt x="1465" y="98181"/>
                    <a:pt x="-1821" y="110406"/>
                    <a:pt x="4396" y="118696"/>
                  </a:cubicBezTo>
                  <a:cubicBezTo>
                    <a:pt x="8879" y="124673"/>
                    <a:pt x="18970" y="122105"/>
                    <a:pt x="26376" y="123092"/>
                  </a:cubicBezTo>
                  <a:cubicBezTo>
                    <a:pt x="40974" y="125038"/>
                    <a:pt x="55740" y="125542"/>
                    <a:pt x="70338" y="127488"/>
                  </a:cubicBezTo>
                  <a:cubicBezTo>
                    <a:pt x="116242" y="133608"/>
                    <a:pt x="95250" y="117231"/>
                    <a:pt x="101111" y="11869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8" name="자유형 77"/>
            <p:cNvSpPr/>
            <p:nvPr/>
          </p:nvSpPr>
          <p:spPr>
            <a:xfrm>
              <a:off x="1934308" y="3490546"/>
              <a:ext cx="175983" cy="211555"/>
            </a:xfrm>
            <a:custGeom>
              <a:avLst/>
              <a:gdLst>
                <a:gd name="connsiteX0" fmla="*/ 0 w 175983"/>
                <a:gd name="connsiteY0" fmla="*/ 0 h 211555"/>
                <a:gd name="connsiteX1" fmla="*/ 35169 w 175983"/>
                <a:gd name="connsiteY1" fmla="*/ 13189 h 211555"/>
                <a:gd name="connsiteX2" fmla="*/ 83527 w 175983"/>
                <a:gd name="connsiteY2" fmla="*/ 30773 h 211555"/>
                <a:gd name="connsiteX3" fmla="*/ 105507 w 175983"/>
                <a:gd name="connsiteY3" fmla="*/ 48358 h 211555"/>
                <a:gd name="connsiteX4" fmla="*/ 114300 w 175983"/>
                <a:gd name="connsiteY4" fmla="*/ 57150 h 211555"/>
                <a:gd name="connsiteX5" fmla="*/ 136280 w 175983"/>
                <a:gd name="connsiteY5" fmla="*/ 74735 h 211555"/>
                <a:gd name="connsiteX6" fmla="*/ 149469 w 175983"/>
                <a:gd name="connsiteY6" fmla="*/ 96716 h 211555"/>
                <a:gd name="connsiteX7" fmla="*/ 153865 w 175983"/>
                <a:gd name="connsiteY7" fmla="*/ 109904 h 211555"/>
                <a:gd name="connsiteX8" fmla="*/ 171450 w 175983"/>
                <a:gd name="connsiteY8" fmla="*/ 131885 h 211555"/>
                <a:gd name="connsiteX9" fmla="*/ 175846 w 175983"/>
                <a:gd name="connsiteY9" fmla="*/ 145073 h 211555"/>
                <a:gd name="connsiteX10" fmla="*/ 153865 w 175983"/>
                <a:gd name="connsiteY10" fmla="*/ 162658 h 211555"/>
                <a:gd name="connsiteX11" fmla="*/ 127488 w 175983"/>
                <a:gd name="connsiteY11" fmla="*/ 171450 h 211555"/>
                <a:gd name="connsiteX12" fmla="*/ 101111 w 175983"/>
                <a:gd name="connsiteY12" fmla="*/ 184639 h 211555"/>
                <a:gd name="connsiteX13" fmla="*/ 70338 w 175983"/>
                <a:gd name="connsiteY13" fmla="*/ 211016 h 211555"/>
                <a:gd name="connsiteX14" fmla="*/ 79130 w 175983"/>
                <a:gd name="connsiteY14" fmla="*/ 202223 h 211555"/>
                <a:gd name="connsiteX15" fmla="*/ 70338 w 175983"/>
                <a:gd name="connsiteY15" fmla="*/ 197827 h 21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5983" h="211555">
                  <a:moveTo>
                    <a:pt x="0" y="0"/>
                  </a:moveTo>
                  <a:lnTo>
                    <a:pt x="35169" y="13189"/>
                  </a:lnTo>
                  <a:cubicBezTo>
                    <a:pt x="87869" y="32011"/>
                    <a:pt x="36902" y="12124"/>
                    <a:pt x="83527" y="30773"/>
                  </a:cubicBezTo>
                  <a:cubicBezTo>
                    <a:pt x="104747" y="51995"/>
                    <a:pt x="77791" y="26186"/>
                    <a:pt x="105507" y="48358"/>
                  </a:cubicBezTo>
                  <a:cubicBezTo>
                    <a:pt x="108744" y="50947"/>
                    <a:pt x="111063" y="54561"/>
                    <a:pt x="114300" y="57150"/>
                  </a:cubicBezTo>
                  <a:cubicBezTo>
                    <a:pt x="142016" y="79322"/>
                    <a:pt x="115060" y="53513"/>
                    <a:pt x="136280" y="74735"/>
                  </a:cubicBezTo>
                  <a:cubicBezTo>
                    <a:pt x="148738" y="112100"/>
                    <a:pt x="131363" y="66538"/>
                    <a:pt x="149469" y="96716"/>
                  </a:cubicBezTo>
                  <a:cubicBezTo>
                    <a:pt x="151853" y="100689"/>
                    <a:pt x="151793" y="105759"/>
                    <a:pt x="153865" y="109904"/>
                  </a:cubicBezTo>
                  <a:cubicBezTo>
                    <a:pt x="159411" y="120995"/>
                    <a:pt x="163272" y="123707"/>
                    <a:pt x="171450" y="131885"/>
                  </a:cubicBezTo>
                  <a:cubicBezTo>
                    <a:pt x="172915" y="136281"/>
                    <a:pt x="176755" y="140529"/>
                    <a:pt x="175846" y="145073"/>
                  </a:cubicBezTo>
                  <a:cubicBezTo>
                    <a:pt x="174954" y="149531"/>
                    <a:pt x="155669" y="161856"/>
                    <a:pt x="153865" y="162658"/>
                  </a:cubicBezTo>
                  <a:cubicBezTo>
                    <a:pt x="145396" y="166422"/>
                    <a:pt x="127488" y="171450"/>
                    <a:pt x="127488" y="171450"/>
                  </a:cubicBezTo>
                  <a:cubicBezTo>
                    <a:pt x="89695" y="196645"/>
                    <a:pt x="137512" y="166438"/>
                    <a:pt x="101111" y="184639"/>
                  </a:cubicBezTo>
                  <a:cubicBezTo>
                    <a:pt x="87719" y="191335"/>
                    <a:pt x="81157" y="200198"/>
                    <a:pt x="70338" y="211016"/>
                  </a:cubicBezTo>
                  <a:cubicBezTo>
                    <a:pt x="67407" y="213947"/>
                    <a:pt x="82837" y="204077"/>
                    <a:pt x="79130" y="202223"/>
                  </a:cubicBezTo>
                  <a:lnTo>
                    <a:pt x="70338" y="19782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9" name="자유형 78"/>
            <p:cNvSpPr/>
            <p:nvPr/>
          </p:nvSpPr>
          <p:spPr>
            <a:xfrm>
              <a:off x="1463919" y="3657600"/>
              <a:ext cx="567104" cy="408842"/>
            </a:xfrm>
            <a:custGeom>
              <a:avLst/>
              <a:gdLst>
                <a:gd name="connsiteX0" fmla="*/ 518746 w 567104"/>
                <a:gd name="connsiteY0" fmla="*/ 0 h 408842"/>
                <a:gd name="connsiteX1" fmla="*/ 549519 w 567104"/>
                <a:gd name="connsiteY1" fmla="*/ 43962 h 408842"/>
                <a:gd name="connsiteX2" fmla="*/ 558312 w 567104"/>
                <a:gd name="connsiteY2" fmla="*/ 79131 h 408842"/>
                <a:gd name="connsiteX3" fmla="*/ 567104 w 567104"/>
                <a:gd name="connsiteY3" fmla="*/ 197827 h 408842"/>
                <a:gd name="connsiteX4" fmla="*/ 553916 w 567104"/>
                <a:gd name="connsiteY4" fmla="*/ 285750 h 408842"/>
                <a:gd name="connsiteX5" fmla="*/ 545123 w 567104"/>
                <a:gd name="connsiteY5" fmla="*/ 298938 h 408842"/>
                <a:gd name="connsiteX6" fmla="*/ 536331 w 567104"/>
                <a:gd name="connsiteY6" fmla="*/ 325315 h 408842"/>
                <a:gd name="connsiteX7" fmla="*/ 518746 w 567104"/>
                <a:gd name="connsiteY7" fmla="*/ 364881 h 408842"/>
                <a:gd name="connsiteX8" fmla="*/ 514350 w 567104"/>
                <a:gd name="connsiteY8" fmla="*/ 378069 h 408842"/>
                <a:gd name="connsiteX9" fmla="*/ 509954 w 567104"/>
                <a:gd name="connsiteY9" fmla="*/ 391258 h 408842"/>
                <a:gd name="connsiteX10" fmla="*/ 470389 w 567104"/>
                <a:gd name="connsiteY10" fmla="*/ 404446 h 408842"/>
                <a:gd name="connsiteX11" fmla="*/ 457200 w 567104"/>
                <a:gd name="connsiteY11" fmla="*/ 408842 h 408842"/>
                <a:gd name="connsiteX12" fmla="*/ 391258 w 567104"/>
                <a:gd name="connsiteY12" fmla="*/ 404446 h 408842"/>
                <a:gd name="connsiteX13" fmla="*/ 329712 w 567104"/>
                <a:gd name="connsiteY13" fmla="*/ 391258 h 408842"/>
                <a:gd name="connsiteX14" fmla="*/ 307731 w 567104"/>
                <a:gd name="connsiteY14" fmla="*/ 386862 h 408842"/>
                <a:gd name="connsiteX15" fmla="*/ 294543 w 567104"/>
                <a:gd name="connsiteY15" fmla="*/ 382465 h 408842"/>
                <a:gd name="connsiteX16" fmla="*/ 259373 w 567104"/>
                <a:gd name="connsiteY16" fmla="*/ 373673 h 408842"/>
                <a:gd name="connsiteX17" fmla="*/ 241789 w 567104"/>
                <a:gd name="connsiteY17" fmla="*/ 369277 h 408842"/>
                <a:gd name="connsiteX18" fmla="*/ 202223 w 567104"/>
                <a:gd name="connsiteY18" fmla="*/ 356088 h 408842"/>
                <a:gd name="connsiteX19" fmla="*/ 189035 w 567104"/>
                <a:gd name="connsiteY19" fmla="*/ 351692 h 408842"/>
                <a:gd name="connsiteX20" fmla="*/ 158262 w 567104"/>
                <a:gd name="connsiteY20" fmla="*/ 342900 h 408842"/>
                <a:gd name="connsiteX21" fmla="*/ 149469 w 567104"/>
                <a:gd name="connsiteY21" fmla="*/ 334108 h 408842"/>
                <a:gd name="connsiteX22" fmla="*/ 123093 w 567104"/>
                <a:gd name="connsiteY22" fmla="*/ 325315 h 408842"/>
                <a:gd name="connsiteX23" fmla="*/ 101112 w 567104"/>
                <a:gd name="connsiteY23" fmla="*/ 312127 h 408842"/>
                <a:gd name="connsiteX24" fmla="*/ 92319 w 567104"/>
                <a:gd name="connsiteY24" fmla="*/ 303335 h 408842"/>
                <a:gd name="connsiteX25" fmla="*/ 65943 w 567104"/>
                <a:gd name="connsiteY25" fmla="*/ 290146 h 408842"/>
                <a:gd name="connsiteX26" fmla="*/ 57150 w 567104"/>
                <a:gd name="connsiteY26" fmla="*/ 281354 h 408842"/>
                <a:gd name="connsiteX27" fmla="*/ 30773 w 567104"/>
                <a:gd name="connsiteY27" fmla="*/ 272562 h 408842"/>
                <a:gd name="connsiteX28" fmla="*/ 17585 w 567104"/>
                <a:gd name="connsiteY28" fmla="*/ 268165 h 408842"/>
                <a:gd name="connsiteX29" fmla="*/ 0 w 567104"/>
                <a:gd name="connsiteY29" fmla="*/ 259373 h 40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7104" h="408842">
                  <a:moveTo>
                    <a:pt x="518746" y="0"/>
                  </a:moveTo>
                  <a:cubicBezTo>
                    <a:pt x="529004" y="14654"/>
                    <a:pt x="540144" y="28728"/>
                    <a:pt x="549519" y="43962"/>
                  </a:cubicBezTo>
                  <a:cubicBezTo>
                    <a:pt x="553298" y="50103"/>
                    <a:pt x="557814" y="75399"/>
                    <a:pt x="558312" y="79131"/>
                  </a:cubicBezTo>
                  <a:cubicBezTo>
                    <a:pt x="563381" y="117149"/>
                    <a:pt x="564911" y="160538"/>
                    <a:pt x="567104" y="197827"/>
                  </a:cubicBezTo>
                  <a:cubicBezTo>
                    <a:pt x="566122" y="211580"/>
                    <a:pt x="567376" y="265562"/>
                    <a:pt x="553916" y="285750"/>
                  </a:cubicBezTo>
                  <a:lnTo>
                    <a:pt x="545123" y="298938"/>
                  </a:lnTo>
                  <a:cubicBezTo>
                    <a:pt x="542192" y="307730"/>
                    <a:pt x="541472" y="317603"/>
                    <a:pt x="536331" y="325315"/>
                  </a:cubicBezTo>
                  <a:cubicBezTo>
                    <a:pt x="522399" y="346215"/>
                    <a:pt x="529209" y="333492"/>
                    <a:pt x="518746" y="364881"/>
                  </a:cubicBezTo>
                  <a:lnTo>
                    <a:pt x="514350" y="378069"/>
                  </a:lnTo>
                  <a:cubicBezTo>
                    <a:pt x="512885" y="382465"/>
                    <a:pt x="514350" y="389793"/>
                    <a:pt x="509954" y="391258"/>
                  </a:cubicBezTo>
                  <a:lnTo>
                    <a:pt x="470389" y="404446"/>
                  </a:lnTo>
                  <a:lnTo>
                    <a:pt x="457200" y="408842"/>
                  </a:lnTo>
                  <a:cubicBezTo>
                    <a:pt x="435219" y="407377"/>
                    <a:pt x="413131" y="407071"/>
                    <a:pt x="391258" y="404446"/>
                  </a:cubicBezTo>
                  <a:cubicBezTo>
                    <a:pt x="358843" y="400556"/>
                    <a:pt x="354731" y="396818"/>
                    <a:pt x="329712" y="391258"/>
                  </a:cubicBezTo>
                  <a:cubicBezTo>
                    <a:pt x="322418" y="389637"/>
                    <a:pt x="314980" y="388674"/>
                    <a:pt x="307731" y="386862"/>
                  </a:cubicBezTo>
                  <a:cubicBezTo>
                    <a:pt x="303235" y="385738"/>
                    <a:pt x="299014" y="383684"/>
                    <a:pt x="294543" y="382465"/>
                  </a:cubicBezTo>
                  <a:cubicBezTo>
                    <a:pt x="282885" y="379285"/>
                    <a:pt x="271096" y="376604"/>
                    <a:pt x="259373" y="373673"/>
                  </a:cubicBezTo>
                  <a:cubicBezTo>
                    <a:pt x="253512" y="372208"/>
                    <a:pt x="247521" y="371187"/>
                    <a:pt x="241789" y="369277"/>
                  </a:cubicBezTo>
                  <a:lnTo>
                    <a:pt x="202223" y="356088"/>
                  </a:lnTo>
                  <a:cubicBezTo>
                    <a:pt x="197827" y="354623"/>
                    <a:pt x="193530" y="352816"/>
                    <a:pt x="189035" y="351692"/>
                  </a:cubicBezTo>
                  <a:cubicBezTo>
                    <a:pt x="166955" y="346172"/>
                    <a:pt x="177182" y="349207"/>
                    <a:pt x="158262" y="342900"/>
                  </a:cubicBezTo>
                  <a:cubicBezTo>
                    <a:pt x="155331" y="339969"/>
                    <a:pt x="153176" y="335962"/>
                    <a:pt x="149469" y="334108"/>
                  </a:cubicBezTo>
                  <a:cubicBezTo>
                    <a:pt x="141180" y="329963"/>
                    <a:pt x="123093" y="325315"/>
                    <a:pt x="123093" y="325315"/>
                  </a:cubicBezTo>
                  <a:cubicBezTo>
                    <a:pt x="100813" y="303038"/>
                    <a:pt x="129647" y="329247"/>
                    <a:pt x="101112" y="312127"/>
                  </a:cubicBezTo>
                  <a:cubicBezTo>
                    <a:pt x="97558" y="309995"/>
                    <a:pt x="95556" y="305924"/>
                    <a:pt x="92319" y="303335"/>
                  </a:cubicBezTo>
                  <a:cubicBezTo>
                    <a:pt x="80143" y="293594"/>
                    <a:pt x="79875" y="294790"/>
                    <a:pt x="65943" y="290146"/>
                  </a:cubicBezTo>
                  <a:cubicBezTo>
                    <a:pt x="63012" y="287215"/>
                    <a:pt x="60857" y="283208"/>
                    <a:pt x="57150" y="281354"/>
                  </a:cubicBezTo>
                  <a:cubicBezTo>
                    <a:pt x="48860" y="277209"/>
                    <a:pt x="39565" y="275493"/>
                    <a:pt x="30773" y="272562"/>
                  </a:cubicBezTo>
                  <a:lnTo>
                    <a:pt x="17585" y="268165"/>
                  </a:lnTo>
                  <a:cubicBezTo>
                    <a:pt x="2429" y="263113"/>
                    <a:pt x="7673" y="267046"/>
                    <a:pt x="0" y="2593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479181" y="4117091"/>
              <a:ext cx="1002323" cy="213864"/>
            </a:xfrm>
            <a:custGeom>
              <a:avLst/>
              <a:gdLst>
                <a:gd name="connsiteX0" fmla="*/ 1002323 w 1002323"/>
                <a:gd name="connsiteY0" fmla="*/ 129595 h 239499"/>
                <a:gd name="connsiteX1" fmla="*/ 914400 w 1002323"/>
                <a:gd name="connsiteY1" fmla="*/ 151576 h 239499"/>
                <a:gd name="connsiteX2" fmla="*/ 888023 w 1002323"/>
                <a:gd name="connsiteY2" fmla="*/ 155972 h 239499"/>
                <a:gd name="connsiteX3" fmla="*/ 874834 w 1002323"/>
                <a:gd name="connsiteY3" fmla="*/ 160368 h 239499"/>
                <a:gd name="connsiteX4" fmla="*/ 830873 w 1002323"/>
                <a:gd name="connsiteY4" fmla="*/ 173556 h 239499"/>
                <a:gd name="connsiteX5" fmla="*/ 791307 w 1002323"/>
                <a:gd name="connsiteY5" fmla="*/ 186745 h 239499"/>
                <a:gd name="connsiteX6" fmla="*/ 778119 w 1002323"/>
                <a:gd name="connsiteY6" fmla="*/ 191141 h 239499"/>
                <a:gd name="connsiteX7" fmla="*/ 764930 w 1002323"/>
                <a:gd name="connsiteY7" fmla="*/ 195537 h 239499"/>
                <a:gd name="connsiteX8" fmla="*/ 725365 w 1002323"/>
                <a:gd name="connsiteY8" fmla="*/ 213122 h 239499"/>
                <a:gd name="connsiteX9" fmla="*/ 698988 w 1002323"/>
                <a:gd name="connsiteY9" fmla="*/ 221914 h 239499"/>
                <a:gd name="connsiteX10" fmla="*/ 685800 w 1002323"/>
                <a:gd name="connsiteY10" fmla="*/ 226310 h 239499"/>
                <a:gd name="connsiteX11" fmla="*/ 668215 w 1002323"/>
                <a:gd name="connsiteY11" fmla="*/ 230706 h 239499"/>
                <a:gd name="connsiteX12" fmla="*/ 637442 w 1002323"/>
                <a:gd name="connsiteY12" fmla="*/ 226310 h 239499"/>
                <a:gd name="connsiteX13" fmla="*/ 624253 w 1002323"/>
                <a:gd name="connsiteY13" fmla="*/ 221914 h 239499"/>
                <a:gd name="connsiteX14" fmla="*/ 531934 w 1002323"/>
                <a:gd name="connsiteY14" fmla="*/ 208726 h 239499"/>
                <a:gd name="connsiteX15" fmla="*/ 505557 w 1002323"/>
                <a:gd name="connsiteY15" fmla="*/ 204329 h 239499"/>
                <a:gd name="connsiteX16" fmla="*/ 479180 w 1002323"/>
                <a:gd name="connsiteY16" fmla="*/ 195537 h 239499"/>
                <a:gd name="connsiteX17" fmla="*/ 452803 w 1002323"/>
                <a:gd name="connsiteY17" fmla="*/ 186745 h 239499"/>
                <a:gd name="connsiteX18" fmla="*/ 439615 w 1002323"/>
                <a:gd name="connsiteY18" fmla="*/ 182349 h 239499"/>
                <a:gd name="connsiteX19" fmla="*/ 400050 w 1002323"/>
                <a:gd name="connsiteY19" fmla="*/ 173556 h 239499"/>
                <a:gd name="connsiteX20" fmla="*/ 369277 w 1002323"/>
                <a:gd name="connsiteY20" fmla="*/ 169160 h 239499"/>
                <a:gd name="connsiteX21" fmla="*/ 254977 w 1002323"/>
                <a:gd name="connsiteY21" fmla="*/ 173556 h 239499"/>
                <a:gd name="connsiteX22" fmla="*/ 224203 w 1002323"/>
                <a:gd name="connsiteY22" fmla="*/ 182349 h 239499"/>
                <a:gd name="connsiteX23" fmla="*/ 193430 w 1002323"/>
                <a:gd name="connsiteY23" fmla="*/ 191141 h 239499"/>
                <a:gd name="connsiteX24" fmla="*/ 153865 w 1002323"/>
                <a:gd name="connsiteY24" fmla="*/ 208726 h 239499"/>
                <a:gd name="connsiteX25" fmla="*/ 140677 w 1002323"/>
                <a:gd name="connsiteY25" fmla="*/ 213122 h 239499"/>
                <a:gd name="connsiteX26" fmla="*/ 127488 w 1002323"/>
                <a:gd name="connsiteY26" fmla="*/ 217518 h 239499"/>
                <a:gd name="connsiteX27" fmla="*/ 70338 w 1002323"/>
                <a:gd name="connsiteY27" fmla="*/ 235102 h 239499"/>
                <a:gd name="connsiteX28" fmla="*/ 48357 w 1002323"/>
                <a:gd name="connsiteY28" fmla="*/ 239499 h 239499"/>
                <a:gd name="connsiteX29" fmla="*/ 4396 w 1002323"/>
                <a:gd name="connsiteY29" fmla="*/ 226310 h 239499"/>
                <a:gd name="connsiteX30" fmla="*/ 0 w 1002323"/>
                <a:gd name="connsiteY30" fmla="*/ 213122 h 239499"/>
                <a:gd name="connsiteX31" fmla="*/ 8792 w 1002323"/>
                <a:gd name="connsiteY31" fmla="*/ 173556 h 239499"/>
                <a:gd name="connsiteX32" fmla="*/ 21980 w 1002323"/>
                <a:gd name="connsiteY32" fmla="*/ 160368 h 239499"/>
                <a:gd name="connsiteX33" fmla="*/ 35169 w 1002323"/>
                <a:gd name="connsiteY33" fmla="*/ 155972 h 239499"/>
                <a:gd name="connsiteX34" fmla="*/ 70338 w 1002323"/>
                <a:gd name="connsiteY34" fmla="*/ 138387 h 239499"/>
                <a:gd name="connsiteX35" fmla="*/ 83527 w 1002323"/>
                <a:gd name="connsiteY35" fmla="*/ 129595 h 239499"/>
                <a:gd name="connsiteX36" fmla="*/ 136280 w 1002323"/>
                <a:gd name="connsiteY36" fmla="*/ 120802 h 239499"/>
                <a:gd name="connsiteX37" fmla="*/ 162657 w 1002323"/>
                <a:gd name="connsiteY37" fmla="*/ 107614 h 239499"/>
                <a:gd name="connsiteX38" fmla="*/ 171450 w 1002323"/>
                <a:gd name="connsiteY38" fmla="*/ 98822 h 239499"/>
                <a:gd name="connsiteX39" fmla="*/ 184638 w 1002323"/>
                <a:gd name="connsiteY39" fmla="*/ 94426 h 239499"/>
                <a:gd name="connsiteX40" fmla="*/ 197827 w 1002323"/>
                <a:gd name="connsiteY40" fmla="*/ 98822 h 239499"/>
                <a:gd name="connsiteX41" fmla="*/ 224203 w 1002323"/>
                <a:gd name="connsiteY41" fmla="*/ 116406 h 239499"/>
                <a:gd name="connsiteX42" fmla="*/ 250580 w 1002323"/>
                <a:gd name="connsiteY42" fmla="*/ 103218 h 239499"/>
                <a:gd name="connsiteX43" fmla="*/ 259373 w 1002323"/>
                <a:gd name="connsiteY43" fmla="*/ 94426 h 239499"/>
                <a:gd name="connsiteX44" fmla="*/ 285750 w 1002323"/>
                <a:gd name="connsiteY44" fmla="*/ 85633 h 239499"/>
                <a:gd name="connsiteX45" fmla="*/ 298938 w 1002323"/>
                <a:gd name="connsiteY45" fmla="*/ 76841 h 239499"/>
                <a:gd name="connsiteX46" fmla="*/ 316523 w 1002323"/>
                <a:gd name="connsiteY46" fmla="*/ 72445 h 239499"/>
                <a:gd name="connsiteX47" fmla="*/ 329711 w 1002323"/>
                <a:gd name="connsiteY47" fmla="*/ 68049 h 239499"/>
                <a:gd name="connsiteX48" fmla="*/ 342900 w 1002323"/>
                <a:gd name="connsiteY48" fmla="*/ 59256 h 239499"/>
                <a:gd name="connsiteX49" fmla="*/ 369277 w 1002323"/>
                <a:gd name="connsiteY49" fmla="*/ 50464 h 239499"/>
                <a:gd name="connsiteX50" fmla="*/ 382465 w 1002323"/>
                <a:gd name="connsiteY50" fmla="*/ 46068 h 239499"/>
                <a:gd name="connsiteX51" fmla="*/ 408842 w 1002323"/>
                <a:gd name="connsiteY51" fmla="*/ 37276 h 239499"/>
                <a:gd name="connsiteX52" fmla="*/ 444011 w 1002323"/>
                <a:gd name="connsiteY52" fmla="*/ 28483 h 239499"/>
                <a:gd name="connsiteX53" fmla="*/ 470388 w 1002323"/>
                <a:gd name="connsiteY53" fmla="*/ 19691 h 239499"/>
                <a:gd name="connsiteX54" fmla="*/ 501161 w 1002323"/>
                <a:gd name="connsiteY54" fmla="*/ 10899 h 239499"/>
                <a:gd name="connsiteX55" fmla="*/ 531934 w 1002323"/>
                <a:gd name="connsiteY55" fmla="*/ 6502 h 239499"/>
                <a:gd name="connsiteX56" fmla="*/ 611065 w 1002323"/>
                <a:gd name="connsiteY56" fmla="*/ 2106 h 23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002323" h="239499">
                  <a:moveTo>
                    <a:pt x="1002323" y="129595"/>
                  </a:moveTo>
                  <a:lnTo>
                    <a:pt x="914400" y="151576"/>
                  </a:lnTo>
                  <a:cubicBezTo>
                    <a:pt x="905715" y="153580"/>
                    <a:pt x="896724" y="154038"/>
                    <a:pt x="888023" y="155972"/>
                  </a:cubicBezTo>
                  <a:cubicBezTo>
                    <a:pt x="883499" y="156977"/>
                    <a:pt x="879290" y="159095"/>
                    <a:pt x="874834" y="160368"/>
                  </a:cubicBezTo>
                  <a:cubicBezTo>
                    <a:pt x="828328" y="173655"/>
                    <a:pt x="893556" y="152663"/>
                    <a:pt x="830873" y="173556"/>
                  </a:cubicBezTo>
                  <a:lnTo>
                    <a:pt x="791307" y="186745"/>
                  </a:lnTo>
                  <a:lnTo>
                    <a:pt x="778119" y="191141"/>
                  </a:lnTo>
                  <a:lnTo>
                    <a:pt x="764930" y="195537"/>
                  </a:lnTo>
                  <a:cubicBezTo>
                    <a:pt x="744031" y="209470"/>
                    <a:pt x="756753" y="202659"/>
                    <a:pt x="725365" y="213122"/>
                  </a:cubicBezTo>
                  <a:lnTo>
                    <a:pt x="698988" y="221914"/>
                  </a:lnTo>
                  <a:cubicBezTo>
                    <a:pt x="694592" y="223379"/>
                    <a:pt x="690295" y="225186"/>
                    <a:pt x="685800" y="226310"/>
                  </a:cubicBezTo>
                  <a:lnTo>
                    <a:pt x="668215" y="230706"/>
                  </a:lnTo>
                  <a:cubicBezTo>
                    <a:pt x="657957" y="229241"/>
                    <a:pt x="647603" y="228342"/>
                    <a:pt x="637442" y="226310"/>
                  </a:cubicBezTo>
                  <a:cubicBezTo>
                    <a:pt x="632898" y="225401"/>
                    <a:pt x="628817" y="222719"/>
                    <a:pt x="624253" y="221914"/>
                  </a:cubicBezTo>
                  <a:cubicBezTo>
                    <a:pt x="549108" y="208654"/>
                    <a:pt x="584893" y="217554"/>
                    <a:pt x="531934" y="208726"/>
                  </a:cubicBezTo>
                  <a:cubicBezTo>
                    <a:pt x="523142" y="207260"/>
                    <a:pt x="514204" y="206491"/>
                    <a:pt x="505557" y="204329"/>
                  </a:cubicBezTo>
                  <a:cubicBezTo>
                    <a:pt x="496566" y="202081"/>
                    <a:pt x="487972" y="198468"/>
                    <a:pt x="479180" y="195537"/>
                  </a:cubicBezTo>
                  <a:lnTo>
                    <a:pt x="452803" y="186745"/>
                  </a:lnTo>
                  <a:cubicBezTo>
                    <a:pt x="448407" y="185280"/>
                    <a:pt x="444110" y="183473"/>
                    <a:pt x="439615" y="182349"/>
                  </a:cubicBezTo>
                  <a:cubicBezTo>
                    <a:pt x="423804" y="178395"/>
                    <a:pt x="416798" y="176347"/>
                    <a:pt x="400050" y="173556"/>
                  </a:cubicBezTo>
                  <a:cubicBezTo>
                    <a:pt x="389829" y="171853"/>
                    <a:pt x="379535" y="170625"/>
                    <a:pt x="369277" y="169160"/>
                  </a:cubicBezTo>
                  <a:cubicBezTo>
                    <a:pt x="331177" y="170625"/>
                    <a:pt x="293021" y="171020"/>
                    <a:pt x="254977" y="173556"/>
                  </a:cubicBezTo>
                  <a:cubicBezTo>
                    <a:pt x="246008" y="174154"/>
                    <a:pt x="233067" y="179816"/>
                    <a:pt x="224203" y="182349"/>
                  </a:cubicBezTo>
                  <a:cubicBezTo>
                    <a:pt x="185536" y="193398"/>
                    <a:pt x="225074" y="180594"/>
                    <a:pt x="193430" y="191141"/>
                  </a:cubicBezTo>
                  <a:cubicBezTo>
                    <a:pt x="172531" y="205074"/>
                    <a:pt x="185253" y="198263"/>
                    <a:pt x="153865" y="208726"/>
                  </a:cubicBezTo>
                  <a:lnTo>
                    <a:pt x="140677" y="213122"/>
                  </a:lnTo>
                  <a:lnTo>
                    <a:pt x="127488" y="217518"/>
                  </a:lnTo>
                  <a:cubicBezTo>
                    <a:pt x="101865" y="234600"/>
                    <a:pt x="119482" y="225273"/>
                    <a:pt x="70338" y="235102"/>
                  </a:cubicBezTo>
                  <a:lnTo>
                    <a:pt x="48357" y="239499"/>
                  </a:lnTo>
                  <a:cubicBezTo>
                    <a:pt x="34891" y="237575"/>
                    <a:pt x="14714" y="239208"/>
                    <a:pt x="4396" y="226310"/>
                  </a:cubicBezTo>
                  <a:cubicBezTo>
                    <a:pt x="1501" y="222692"/>
                    <a:pt x="1465" y="217518"/>
                    <a:pt x="0" y="213122"/>
                  </a:cubicBezTo>
                  <a:cubicBezTo>
                    <a:pt x="532" y="209931"/>
                    <a:pt x="3982" y="180771"/>
                    <a:pt x="8792" y="173556"/>
                  </a:cubicBezTo>
                  <a:cubicBezTo>
                    <a:pt x="12240" y="168383"/>
                    <a:pt x="16807" y="163816"/>
                    <a:pt x="21980" y="160368"/>
                  </a:cubicBezTo>
                  <a:cubicBezTo>
                    <a:pt x="25836" y="157798"/>
                    <a:pt x="30773" y="157437"/>
                    <a:pt x="35169" y="155972"/>
                  </a:cubicBezTo>
                  <a:cubicBezTo>
                    <a:pt x="64061" y="127077"/>
                    <a:pt x="9738" y="178784"/>
                    <a:pt x="70338" y="138387"/>
                  </a:cubicBezTo>
                  <a:cubicBezTo>
                    <a:pt x="74734" y="135456"/>
                    <a:pt x="78671" y="131676"/>
                    <a:pt x="83527" y="129595"/>
                  </a:cubicBezTo>
                  <a:cubicBezTo>
                    <a:pt x="95486" y="124470"/>
                    <a:pt x="128528" y="121771"/>
                    <a:pt x="136280" y="120802"/>
                  </a:cubicBezTo>
                  <a:cubicBezTo>
                    <a:pt x="150211" y="116159"/>
                    <a:pt x="150482" y="117354"/>
                    <a:pt x="162657" y="107614"/>
                  </a:cubicBezTo>
                  <a:cubicBezTo>
                    <a:pt x="165894" y="105025"/>
                    <a:pt x="167896" y="100954"/>
                    <a:pt x="171450" y="98822"/>
                  </a:cubicBezTo>
                  <a:cubicBezTo>
                    <a:pt x="175423" y="96438"/>
                    <a:pt x="180242" y="95891"/>
                    <a:pt x="184638" y="94426"/>
                  </a:cubicBezTo>
                  <a:cubicBezTo>
                    <a:pt x="189034" y="95891"/>
                    <a:pt x="193776" y="96572"/>
                    <a:pt x="197827" y="98822"/>
                  </a:cubicBezTo>
                  <a:cubicBezTo>
                    <a:pt x="207064" y="103954"/>
                    <a:pt x="224203" y="116406"/>
                    <a:pt x="224203" y="116406"/>
                  </a:cubicBezTo>
                  <a:cubicBezTo>
                    <a:pt x="238134" y="111763"/>
                    <a:pt x="238405" y="112958"/>
                    <a:pt x="250580" y="103218"/>
                  </a:cubicBezTo>
                  <a:cubicBezTo>
                    <a:pt x="253817" y="100629"/>
                    <a:pt x="255666" y="96280"/>
                    <a:pt x="259373" y="94426"/>
                  </a:cubicBezTo>
                  <a:cubicBezTo>
                    <a:pt x="267663" y="90281"/>
                    <a:pt x="285750" y="85633"/>
                    <a:pt x="285750" y="85633"/>
                  </a:cubicBezTo>
                  <a:cubicBezTo>
                    <a:pt x="290146" y="82702"/>
                    <a:pt x="294082" y="78922"/>
                    <a:pt x="298938" y="76841"/>
                  </a:cubicBezTo>
                  <a:cubicBezTo>
                    <a:pt x="304492" y="74461"/>
                    <a:pt x="310713" y="74105"/>
                    <a:pt x="316523" y="72445"/>
                  </a:cubicBezTo>
                  <a:cubicBezTo>
                    <a:pt x="320979" y="71172"/>
                    <a:pt x="325315" y="69514"/>
                    <a:pt x="329711" y="68049"/>
                  </a:cubicBezTo>
                  <a:cubicBezTo>
                    <a:pt x="334107" y="65118"/>
                    <a:pt x="338072" y="61402"/>
                    <a:pt x="342900" y="59256"/>
                  </a:cubicBezTo>
                  <a:cubicBezTo>
                    <a:pt x="351369" y="55492"/>
                    <a:pt x="360485" y="53395"/>
                    <a:pt x="369277" y="50464"/>
                  </a:cubicBezTo>
                  <a:lnTo>
                    <a:pt x="382465" y="46068"/>
                  </a:lnTo>
                  <a:lnTo>
                    <a:pt x="408842" y="37276"/>
                  </a:lnTo>
                  <a:cubicBezTo>
                    <a:pt x="420565" y="34345"/>
                    <a:pt x="432547" y="32304"/>
                    <a:pt x="444011" y="28483"/>
                  </a:cubicBezTo>
                  <a:lnTo>
                    <a:pt x="470388" y="19691"/>
                  </a:lnTo>
                  <a:cubicBezTo>
                    <a:pt x="481687" y="15925"/>
                    <a:pt x="489018" y="13107"/>
                    <a:pt x="501161" y="10899"/>
                  </a:cubicBezTo>
                  <a:cubicBezTo>
                    <a:pt x="511356" y="9045"/>
                    <a:pt x="521676" y="7968"/>
                    <a:pt x="531934" y="6502"/>
                  </a:cubicBezTo>
                  <a:cubicBezTo>
                    <a:pt x="565976" y="-4844"/>
                    <a:pt x="540489" y="2106"/>
                    <a:pt x="611065" y="210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자유형 81"/>
            <p:cNvSpPr/>
            <p:nvPr/>
          </p:nvSpPr>
          <p:spPr>
            <a:xfrm>
              <a:off x="2110154" y="3648808"/>
              <a:ext cx="123092" cy="206619"/>
            </a:xfrm>
            <a:custGeom>
              <a:avLst/>
              <a:gdLst>
                <a:gd name="connsiteX0" fmla="*/ 0 w 123092"/>
                <a:gd name="connsiteY0" fmla="*/ 0 h 206619"/>
                <a:gd name="connsiteX1" fmla="*/ 70338 w 123092"/>
                <a:gd name="connsiteY1" fmla="*/ 21981 h 206619"/>
                <a:gd name="connsiteX2" fmla="*/ 83527 w 123092"/>
                <a:gd name="connsiteY2" fmla="*/ 35169 h 206619"/>
                <a:gd name="connsiteX3" fmla="*/ 96715 w 123092"/>
                <a:gd name="connsiteY3" fmla="*/ 43961 h 206619"/>
                <a:gd name="connsiteX4" fmla="*/ 109904 w 123092"/>
                <a:gd name="connsiteY4" fmla="*/ 83527 h 206619"/>
                <a:gd name="connsiteX5" fmla="*/ 114300 w 123092"/>
                <a:gd name="connsiteY5" fmla="*/ 96715 h 206619"/>
                <a:gd name="connsiteX6" fmla="*/ 118696 w 123092"/>
                <a:gd name="connsiteY6" fmla="*/ 145073 h 206619"/>
                <a:gd name="connsiteX7" fmla="*/ 123092 w 123092"/>
                <a:gd name="connsiteY7" fmla="*/ 158261 h 206619"/>
                <a:gd name="connsiteX8" fmla="*/ 118696 w 123092"/>
                <a:gd name="connsiteY8" fmla="*/ 189034 h 206619"/>
                <a:gd name="connsiteX9" fmla="*/ 118696 w 123092"/>
                <a:gd name="connsiteY9" fmla="*/ 206619 h 20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092" h="206619">
                  <a:moveTo>
                    <a:pt x="0" y="0"/>
                  </a:moveTo>
                  <a:cubicBezTo>
                    <a:pt x="23446" y="7327"/>
                    <a:pt x="47699" y="12449"/>
                    <a:pt x="70338" y="21981"/>
                  </a:cubicBezTo>
                  <a:cubicBezTo>
                    <a:pt x="76068" y="24394"/>
                    <a:pt x="78751" y="31189"/>
                    <a:pt x="83527" y="35169"/>
                  </a:cubicBezTo>
                  <a:cubicBezTo>
                    <a:pt x="87586" y="38551"/>
                    <a:pt x="92319" y="41030"/>
                    <a:pt x="96715" y="43961"/>
                  </a:cubicBezTo>
                  <a:lnTo>
                    <a:pt x="109904" y="83527"/>
                  </a:lnTo>
                  <a:lnTo>
                    <a:pt x="114300" y="96715"/>
                  </a:lnTo>
                  <a:cubicBezTo>
                    <a:pt x="115765" y="112834"/>
                    <a:pt x="116407" y="129050"/>
                    <a:pt x="118696" y="145073"/>
                  </a:cubicBezTo>
                  <a:cubicBezTo>
                    <a:pt x="119351" y="149660"/>
                    <a:pt x="123092" y="153627"/>
                    <a:pt x="123092" y="158261"/>
                  </a:cubicBezTo>
                  <a:cubicBezTo>
                    <a:pt x="123092" y="168623"/>
                    <a:pt x="119634" y="178715"/>
                    <a:pt x="118696" y="189034"/>
                  </a:cubicBezTo>
                  <a:cubicBezTo>
                    <a:pt x="118165" y="194872"/>
                    <a:pt x="118696" y="200757"/>
                    <a:pt x="118696" y="2066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3" name="자유형 82"/>
            <p:cNvSpPr/>
            <p:nvPr/>
          </p:nvSpPr>
          <p:spPr>
            <a:xfrm>
              <a:off x="1793631" y="3943350"/>
              <a:ext cx="61546" cy="43962"/>
            </a:xfrm>
            <a:custGeom>
              <a:avLst/>
              <a:gdLst>
                <a:gd name="connsiteX0" fmla="*/ 0 w 61546"/>
                <a:gd name="connsiteY0" fmla="*/ 0 h 43962"/>
                <a:gd name="connsiteX1" fmla="*/ 17584 w 61546"/>
                <a:gd name="connsiteY1" fmla="*/ 13188 h 43962"/>
                <a:gd name="connsiteX2" fmla="*/ 43961 w 61546"/>
                <a:gd name="connsiteY2" fmla="*/ 30773 h 43962"/>
                <a:gd name="connsiteX3" fmla="*/ 61546 w 61546"/>
                <a:gd name="connsiteY3" fmla="*/ 43962 h 4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546" h="43962">
                  <a:moveTo>
                    <a:pt x="0" y="0"/>
                  </a:moveTo>
                  <a:cubicBezTo>
                    <a:pt x="5861" y="4396"/>
                    <a:pt x="11582" y="8986"/>
                    <a:pt x="17584" y="13188"/>
                  </a:cubicBezTo>
                  <a:cubicBezTo>
                    <a:pt x="26241" y="19248"/>
                    <a:pt x="36488" y="23301"/>
                    <a:pt x="43961" y="30773"/>
                  </a:cubicBezTo>
                  <a:cubicBezTo>
                    <a:pt x="55071" y="41882"/>
                    <a:pt x="49047" y="37711"/>
                    <a:pt x="61546" y="4396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자유형 83"/>
            <p:cNvSpPr/>
            <p:nvPr/>
          </p:nvSpPr>
          <p:spPr>
            <a:xfrm>
              <a:off x="1789234" y="3938954"/>
              <a:ext cx="70339" cy="57150"/>
            </a:xfrm>
            <a:custGeom>
              <a:avLst/>
              <a:gdLst>
                <a:gd name="connsiteX0" fmla="*/ 70339 w 70339"/>
                <a:gd name="connsiteY0" fmla="*/ 0 h 57150"/>
                <a:gd name="connsiteX1" fmla="*/ 21981 w 70339"/>
                <a:gd name="connsiteY1" fmla="*/ 39566 h 57150"/>
                <a:gd name="connsiteX2" fmla="*/ 8793 w 70339"/>
                <a:gd name="connsiteY2" fmla="*/ 43962 h 57150"/>
                <a:gd name="connsiteX3" fmla="*/ 0 w 70339"/>
                <a:gd name="connsiteY3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39" h="57150">
                  <a:moveTo>
                    <a:pt x="70339" y="0"/>
                  </a:moveTo>
                  <a:cubicBezTo>
                    <a:pt x="54220" y="13189"/>
                    <a:pt x="38929" y="27460"/>
                    <a:pt x="21981" y="39566"/>
                  </a:cubicBezTo>
                  <a:cubicBezTo>
                    <a:pt x="18210" y="42259"/>
                    <a:pt x="12411" y="41067"/>
                    <a:pt x="8793" y="43962"/>
                  </a:cubicBezTo>
                  <a:cubicBezTo>
                    <a:pt x="4667" y="47262"/>
                    <a:pt x="0" y="57150"/>
                    <a:pt x="0" y="571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>
              <a:off x="1665403" y="3733379"/>
              <a:ext cx="31512" cy="29751"/>
            </a:xfrm>
            <a:custGeom>
              <a:avLst/>
              <a:gdLst>
                <a:gd name="connsiteX0" fmla="*/ 5135 w 31512"/>
                <a:gd name="connsiteY0" fmla="*/ 3352 h 29751"/>
                <a:gd name="connsiteX1" fmla="*/ 739 w 31512"/>
                <a:gd name="connsiteY1" fmla="*/ 20936 h 29751"/>
                <a:gd name="connsiteX2" fmla="*/ 31512 w 31512"/>
                <a:gd name="connsiteY2" fmla="*/ 25333 h 29751"/>
                <a:gd name="connsiteX3" fmla="*/ 27116 w 31512"/>
                <a:gd name="connsiteY3" fmla="*/ 3352 h 29751"/>
                <a:gd name="connsiteX4" fmla="*/ 5135 w 31512"/>
                <a:gd name="connsiteY4" fmla="*/ 3352 h 2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12" h="29751">
                  <a:moveTo>
                    <a:pt x="5135" y="3352"/>
                  </a:moveTo>
                  <a:cubicBezTo>
                    <a:pt x="739" y="6283"/>
                    <a:pt x="-1172" y="15204"/>
                    <a:pt x="739" y="20936"/>
                  </a:cubicBezTo>
                  <a:cubicBezTo>
                    <a:pt x="5877" y="36350"/>
                    <a:pt x="23755" y="27272"/>
                    <a:pt x="31512" y="25333"/>
                  </a:cubicBezTo>
                  <a:cubicBezTo>
                    <a:pt x="30047" y="18006"/>
                    <a:pt x="31261" y="9569"/>
                    <a:pt x="27116" y="3352"/>
                  </a:cubicBezTo>
                  <a:cubicBezTo>
                    <a:pt x="23259" y="-2434"/>
                    <a:pt x="9531" y="421"/>
                    <a:pt x="5135" y="335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6" name="자유형 85"/>
            <p:cNvSpPr/>
            <p:nvPr/>
          </p:nvSpPr>
          <p:spPr>
            <a:xfrm>
              <a:off x="1905724" y="3731917"/>
              <a:ext cx="31512" cy="29751"/>
            </a:xfrm>
            <a:custGeom>
              <a:avLst/>
              <a:gdLst>
                <a:gd name="connsiteX0" fmla="*/ 5135 w 31512"/>
                <a:gd name="connsiteY0" fmla="*/ 3352 h 29751"/>
                <a:gd name="connsiteX1" fmla="*/ 739 w 31512"/>
                <a:gd name="connsiteY1" fmla="*/ 20936 h 29751"/>
                <a:gd name="connsiteX2" fmla="*/ 31512 w 31512"/>
                <a:gd name="connsiteY2" fmla="*/ 25333 h 29751"/>
                <a:gd name="connsiteX3" fmla="*/ 27116 w 31512"/>
                <a:gd name="connsiteY3" fmla="*/ 3352 h 29751"/>
                <a:gd name="connsiteX4" fmla="*/ 5135 w 31512"/>
                <a:gd name="connsiteY4" fmla="*/ 3352 h 2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12" h="29751">
                  <a:moveTo>
                    <a:pt x="5135" y="3352"/>
                  </a:moveTo>
                  <a:cubicBezTo>
                    <a:pt x="739" y="6283"/>
                    <a:pt x="-1172" y="15204"/>
                    <a:pt x="739" y="20936"/>
                  </a:cubicBezTo>
                  <a:cubicBezTo>
                    <a:pt x="5877" y="36350"/>
                    <a:pt x="23755" y="27272"/>
                    <a:pt x="31512" y="25333"/>
                  </a:cubicBezTo>
                  <a:cubicBezTo>
                    <a:pt x="30047" y="18006"/>
                    <a:pt x="31261" y="9569"/>
                    <a:pt x="27116" y="3352"/>
                  </a:cubicBezTo>
                  <a:cubicBezTo>
                    <a:pt x="23259" y="-2434"/>
                    <a:pt x="9531" y="421"/>
                    <a:pt x="5135" y="335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자유형 89"/>
            <p:cNvSpPr/>
            <p:nvPr/>
          </p:nvSpPr>
          <p:spPr>
            <a:xfrm>
              <a:off x="962301" y="3877408"/>
              <a:ext cx="410748" cy="395654"/>
            </a:xfrm>
            <a:custGeom>
              <a:avLst/>
              <a:gdLst>
                <a:gd name="connsiteX0" fmla="*/ 360941 w 410748"/>
                <a:gd name="connsiteY0" fmla="*/ 0 h 395654"/>
                <a:gd name="connsiteX1" fmla="*/ 211472 w 410748"/>
                <a:gd name="connsiteY1" fmla="*/ 30773 h 395654"/>
                <a:gd name="connsiteX2" fmla="*/ 185095 w 410748"/>
                <a:gd name="connsiteY2" fmla="*/ 48357 h 395654"/>
                <a:gd name="connsiteX3" fmla="*/ 149926 w 410748"/>
                <a:gd name="connsiteY3" fmla="*/ 79130 h 395654"/>
                <a:gd name="connsiteX4" fmla="*/ 136737 w 410748"/>
                <a:gd name="connsiteY4" fmla="*/ 101111 h 395654"/>
                <a:gd name="connsiteX5" fmla="*/ 123549 w 410748"/>
                <a:gd name="connsiteY5" fmla="*/ 127488 h 395654"/>
                <a:gd name="connsiteX6" fmla="*/ 110361 w 410748"/>
                <a:gd name="connsiteY6" fmla="*/ 131884 h 395654"/>
                <a:gd name="connsiteX7" fmla="*/ 88380 w 410748"/>
                <a:gd name="connsiteY7" fmla="*/ 149469 h 395654"/>
                <a:gd name="connsiteX8" fmla="*/ 79587 w 410748"/>
                <a:gd name="connsiteY8" fmla="*/ 158261 h 395654"/>
                <a:gd name="connsiteX9" fmla="*/ 53211 w 410748"/>
                <a:gd name="connsiteY9" fmla="*/ 175846 h 395654"/>
                <a:gd name="connsiteX10" fmla="*/ 31230 w 410748"/>
                <a:gd name="connsiteY10" fmla="*/ 193430 h 395654"/>
                <a:gd name="connsiteX11" fmla="*/ 9249 w 410748"/>
                <a:gd name="connsiteY11" fmla="*/ 211015 h 395654"/>
                <a:gd name="connsiteX12" fmla="*/ 22437 w 410748"/>
                <a:gd name="connsiteY12" fmla="*/ 241788 h 395654"/>
                <a:gd name="connsiteX13" fmla="*/ 62003 w 410748"/>
                <a:gd name="connsiteY13" fmla="*/ 246184 h 395654"/>
                <a:gd name="connsiteX14" fmla="*/ 79587 w 410748"/>
                <a:gd name="connsiteY14" fmla="*/ 250580 h 395654"/>
                <a:gd name="connsiteX15" fmla="*/ 132341 w 410748"/>
                <a:gd name="connsiteY15" fmla="*/ 259373 h 395654"/>
                <a:gd name="connsiteX16" fmla="*/ 154322 w 410748"/>
                <a:gd name="connsiteY16" fmla="*/ 246184 h 395654"/>
                <a:gd name="connsiteX17" fmla="*/ 180699 w 410748"/>
                <a:gd name="connsiteY17" fmla="*/ 228600 h 395654"/>
                <a:gd name="connsiteX18" fmla="*/ 198284 w 410748"/>
                <a:gd name="connsiteY18" fmla="*/ 211015 h 395654"/>
                <a:gd name="connsiteX19" fmla="*/ 224661 w 410748"/>
                <a:gd name="connsiteY19" fmla="*/ 189034 h 395654"/>
                <a:gd name="connsiteX20" fmla="*/ 237849 w 410748"/>
                <a:gd name="connsiteY20" fmla="*/ 184638 h 395654"/>
                <a:gd name="connsiteX21" fmla="*/ 251037 w 410748"/>
                <a:gd name="connsiteY21" fmla="*/ 175846 h 395654"/>
                <a:gd name="connsiteX22" fmla="*/ 277414 w 410748"/>
                <a:gd name="connsiteY22" fmla="*/ 167054 h 395654"/>
                <a:gd name="connsiteX23" fmla="*/ 290603 w 410748"/>
                <a:gd name="connsiteY23" fmla="*/ 162657 h 395654"/>
                <a:gd name="connsiteX24" fmla="*/ 325772 w 410748"/>
                <a:gd name="connsiteY24" fmla="*/ 171450 h 395654"/>
                <a:gd name="connsiteX25" fmla="*/ 338961 w 410748"/>
                <a:gd name="connsiteY25" fmla="*/ 180242 h 395654"/>
                <a:gd name="connsiteX26" fmla="*/ 365337 w 410748"/>
                <a:gd name="connsiteY26" fmla="*/ 193430 h 395654"/>
                <a:gd name="connsiteX27" fmla="*/ 382922 w 410748"/>
                <a:gd name="connsiteY27" fmla="*/ 215411 h 395654"/>
                <a:gd name="connsiteX28" fmla="*/ 400507 w 410748"/>
                <a:gd name="connsiteY28" fmla="*/ 232996 h 395654"/>
                <a:gd name="connsiteX29" fmla="*/ 404903 w 410748"/>
                <a:gd name="connsiteY29" fmla="*/ 312127 h 395654"/>
                <a:gd name="connsiteX30" fmla="*/ 396111 w 410748"/>
                <a:gd name="connsiteY30" fmla="*/ 338504 h 395654"/>
                <a:gd name="connsiteX31" fmla="*/ 391714 w 410748"/>
                <a:gd name="connsiteY31" fmla="*/ 360484 h 395654"/>
                <a:gd name="connsiteX32" fmla="*/ 378526 w 410748"/>
                <a:gd name="connsiteY32" fmla="*/ 395654 h 3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10748" h="395654">
                  <a:moveTo>
                    <a:pt x="360941" y="0"/>
                  </a:moveTo>
                  <a:cubicBezTo>
                    <a:pt x="311118" y="10258"/>
                    <a:pt x="260519" y="17285"/>
                    <a:pt x="211472" y="30773"/>
                  </a:cubicBezTo>
                  <a:cubicBezTo>
                    <a:pt x="201283" y="33575"/>
                    <a:pt x="193273" y="41666"/>
                    <a:pt x="185095" y="48357"/>
                  </a:cubicBezTo>
                  <a:cubicBezTo>
                    <a:pt x="128513" y="94651"/>
                    <a:pt x="187473" y="54099"/>
                    <a:pt x="149926" y="79130"/>
                  </a:cubicBezTo>
                  <a:cubicBezTo>
                    <a:pt x="137473" y="116493"/>
                    <a:pt x="154841" y="70938"/>
                    <a:pt x="136737" y="101111"/>
                  </a:cubicBezTo>
                  <a:cubicBezTo>
                    <a:pt x="129385" y="113364"/>
                    <a:pt x="136377" y="117225"/>
                    <a:pt x="123549" y="127488"/>
                  </a:cubicBezTo>
                  <a:cubicBezTo>
                    <a:pt x="119931" y="130383"/>
                    <a:pt x="114757" y="130419"/>
                    <a:pt x="110361" y="131884"/>
                  </a:cubicBezTo>
                  <a:cubicBezTo>
                    <a:pt x="89134" y="153111"/>
                    <a:pt x="116103" y="127292"/>
                    <a:pt x="88380" y="149469"/>
                  </a:cubicBezTo>
                  <a:cubicBezTo>
                    <a:pt x="85143" y="152058"/>
                    <a:pt x="82903" y="155774"/>
                    <a:pt x="79587" y="158261"/>
                  </a:cubicBezTo>
                  <a:cubicBezTo>
                    <a:pt x="71134" y="164601"/>
                    <a:pt x="60683" y="168375"/>
                    <a:pt x="53211" y="175846"/>
                  </a:cubicBezTo>
                  <a:cubicBezTo>
                    <a:pt x="31975" y="197080"/>
                    <a:pt x="58965" y="171241"/>
                    <a:pt x="31230" y="193430"/>
                  </a:cubicBezTo>
                  <a:cubicBezTo>
                    <a:pt x="-90" y="218486"/>
                    <a:pt x="49837" y="183956"/>
                    <a:pt x="9249" y="211015"/>
                  </a:cubicBezTo>
                  <a:cubicBezTo>
                    <a:pt x="-1205" y="242378"/>
                    <a:pt x="-9196" y="237269"/>
                    <a:pt x="22437" y="241788"/>
                  </a:cubicBezTo>
                  <a:cubicBezTo>
                    <a:pt x="35573" y="243665"/>
                    <a:pt x="48814" y="244719"/>
                    <a:pt x="62003" y="246184"/>
                  </a:cubicBezTo>
                  <a:cubicBezTo>
                    <a:pt x="67864" y="247649"/>
                    <a:pt x="73616" y="249661"/>
                    <a:pt x="79587" y="250580"/>
                  </a:cubicBezTo>
                  <a:cubicBezTo>
                    <a:pt x="134274" y="258994"/>
                    <a:pt x="102892" y="249557"/>
                    <a:pt x="132341" y="259373"/>
                  </a:cubicBezTo>
                  <a:cubicBezTo>
                    <a:pt x="157561" y="250967"/>
                    <a:pt x="135010" y="260668"/>
                    <a:pt x="154322" y="246184"/>
                  </a:cubicBezTo>
                  <a:cubicBezTo>
                    <a:pt x="162776" y="239844"/>
                    <a:pt x="173227" y="236072"/>
                    <a:pt x="180699" y="228600"/>
                  </a:cubicBezTo>
                  <a:lnTo>
                    <a:pt x="198284" y="211015"/>
                  </a:lnTo>
                  <a:cubicBezTo>
                    <a:pt x="208006" y="201293"/>
                    <a:pt x="212420" y="195155"/>
                    <a:pt x="224661" y="189034"/>
                  </a:cubicBezTo>
                  <a:cubicBezTo>
                    <a:pt x="228806" y="186962"/>
                    <a:pt x="233704" y="186710"/>
                    <a:pt x="237849" y="184638"/>
                  </a:cubicBezTo>
                  <a:cubicBezTo>
                    <a:pt x="242575" y="182275"/>
                    <a:pt x="246209" y="177992"/>
                    <a:pt x="251037" y="175846"/>
                  </a:cubicBezTo>
                  <a:cubicBezTo>
                    <a:pt x="259506" y="172082"/>
                    <a:pt x="268622" y="169985"/>
                    <a:pt x="277414" y="167054"/>
                  </a:cubicBezTo>
                  <a:lnTo>
                    <a:pt x="290603" y="162657"/>
                  </a:lnTo>
                  <a:cubicBezTo>
                    <a:pt x="298962" y="164329"/>
                    <a:pt x="316761" y="166945"/>
                    <a:pt x="325772" y="171450"/>
                  </a:cubicBezTo>
                  <a:cubicBezTo>
                    <a:pt x="330498" y="173813"/>
                    <a:pt x="334235" y="177879"/>
                    <a:pt x="338961" y="180242"/>
                  </a:cubicBezTo>
                  <a:cubicBezTo>
                    <a:pt x="360627" y="191075"/>
                    <a:pt x="344342" y="176634"/>
                    <a:pt x="365337" y="193430"/>
                  </a:cubicBezTo>
                  <a:cubicBezTo>
                    <a:pt x="378943" y="204315"/>
                    <a:pt x="370458" y="200869"/>
                    <a:pt x="382922" y="215411"/>
                  </a:cubicBezTo>
                  <a:cubicBezTo>
                    <a:pt x="388317" y="221705"/>
                    <a:pt x="400507" y="232996"/>
                    <a:pt x="400507" y="232996"/>
                  </a:cubicBezTo>
                  <a:cubicBezTo>
                    <a:pt x="413070" y="270687"/>
                    <a:pt x="413512" y="260469"/>
                    <a:pt x="404903" y="312127"/>
                  </a:cubicBezTo>
                  <a:cubicBezTo>
                    <a:pt x="403379" y="321269"/>
                    <a:pt x="397929" y="329416"/>
                    <a:pt x="396111" y="338504"/>
                  </a:cubicBezTo>
                  <a:cubicBezTo>
                    <a:pt x="394645" y="345831"/>
                    <a:pt x="393680" y="353275"/>
                    <a:pt x="391714" y="360484"/>
                  </a:cubicBezTo>
                  <a:cubicBezTo>
                    <a:pt x="385816" y="382108"/>
                    <a:pt x="385677" y="381351"/>
                    <a:pt x="378526" y="39565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자유형 90"/>
            <p:cNvSpPr/>
            <p:nvPr/>
          </p:nvSpPr>
          <p:spPr>
            <a:xfrm>
              <a:off x="1987062" y="3965314"/>
              <a:ext cx="123092" cy="52771"/>
            </a:xfrm>
            <a:custGeom>
              <a:avLst/>
              <a:gdLst>
                <a:gd name="connsiteX0" fmla="*/ 0 w 123092"/>
                <a:gd name="connsiteY0" fmla="*/ 52771 h 52771"/>
                <a:gd name="connsiteX1" fmla="*/ 105507 w 123092"/>
                <a:gd name="connsiteY1" fmla="*/ 8809 h 52771"/>
                <a:gd name="connsiteX2" fmla="*/ 123092 w 123092"/>
                <a:gd name="connsiteY2" fmla="*/ 17 h 5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092" h="52771">
                  <a:moveTo>
                    <a:pt x="0" y="52771"/>
                  </a:moveTo>
                  <a:cubicBezTo>
                    <a:pt x="35169" y="38117"/>
                    <a:pt x="70691" y="24283"/>
                    <a:pt x="105507" y="8809"/>
                  </a:cubicBezTo>
                  <a:cubicBezTo>
                    <a:pt x="127118" y="-796"/>
                    <a:pt x="111415" y="17"/>
                    <a:pt x="123092" y="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038609" y="3789351"/>
              <a:ext cx="105132" cy="65123"/>
            </a:xfrm>
            <a:custGeom>
              <a:avLst/>
              <a:gdLst>
                <a:gd name="connsiteX0" fmla="*/ 9999 w 105132"/>
                <a:gd name="connsiteY0" fmla="*/ 44095 h 65123"/>
                <a:gd name="connsiteX1" fmla="*/ 102318 w 105132"/>
                <a:gd name="connsiteY1" fmla="*/ 134 h 65123"/>
                <a:gd name="connsiteX2" fmla="*/ 97922 w 105132"/>
                <a:gd name="connsiteY2" fmla="*/ 22114 h 65123"/>
                <a:gd name="connsiteX3" fmla="*/ 89129 w 105132"/>
                <a:gd name="connsiteY3" fmla="*/ 30907 h 65123"/>
                <a:gd name="connsiteX4" fmla="*/ 75941 w 105132"/>
                <a:gd name="connsiteY4" fmla="*/ 35303 h 65123"/>
                <a:gd name="connsiteX5" fmla="*/ 36376 w 105132"/>
                <a:gd name="connsiteY5" fmla="*/ 52887 h 65123"/>
                <a:gd name="connsiteX6" fmla="*/ 23187 w 105132"/>
                <a:gd name="connsiteY6" fmla="*/ 57284 h 65123"/>
                <a:gd name="connsiteX7" fmla="*/ 9999 w 105132"/>
                <a:gd name="connsiteY7" fmla="*/ 61680 h 65123"/>
                <a:gd name="connsiteX8" fmla="*/ 9999 w 105132"/>
                <a:gd name="connsiteY8" fmla="*/ 44095 h 6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32" h="65123">
                  <a:moveTo>
                    <a:pt x="9999" y="44095"/>
                  </a:moveTo>
                  <a:cubicBezTo>
                    <a:pt x="25385" y="33837"/>
                    <a:pt x="69252" y="8401"/>
                    <a:pt x="102318" y="134"/>
                  </a:cubicBezTo>
                  <a:cubicBezTo>
                    <a:pt x="109567" y="-1678"/>
                    <a:pt x="100865" y="15246"/>
                    <a:pt x="97922" y="22114"/>
                  </a:cubicBezTo>
                  <a:cubicBezTo>
                    <a:pt x="96289" y="25924"/>
                    <a:pt x="92683" y="28774"/>
                    <a:pt x="89129" y="30907"/>
                  </a:cubicBezTo>
                  <a:cubicBezTo>
                    <a:pt x="85156" y="33291"/>
                    <a:pt x="80086" y="33231"/>
                    <a:pt x="75941" y="35303"/>
                  </a:cubicBezTo>
                  <a:cubicBezTo>
                    <a:pt x="34139" y="56204"/>
                    <a:pt x="104432" y="30201"/>
                    <a:pt x="36376" y="52887"/>
                  </a:cubicBezTo>
                  <a:lnTo>
                    <a:pt x="23187" y="57284"/>
                  </a:lnTo>
                  <a:lnTo>
                    <a:pt x="9999" y="61680"/>
                  </a:lnTo>
                  <a:cubicBezTo>
                    <a:pt x="-1111" y="72789"/>
                    <a:pt x="-5387" y="54353"/>
                    <a:pt x="9999" y="44095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3" name="자유형 92"/>
            <p:cNvSpPr/>
            <p:nvPr/>
          </p:nvSpPr>
          <p:spPr>
            <a:xfrm>
              <a:off x="1099038" y="3977369"/>
              <a:ext cx="365530" cy="111156"/>
            </a:xfrm>
            <a:custGeom>
              <a:avLst/>
              <a:gdLst>
                <a:gd name="connsiteX0" fmla="*/ 197827 w 365530"/>
                <a:gd name="connsiteY0" fmla="*/ 27527 h 111156"/>
                <a:gd name="connsiteX1" fmla="*/ 334108 w 365530"/>
                <a:gd name="connsiteY1" fmla="*/ 75885 h 111156"/>
                <a:gd name="connsiteX2" fmla="*/ 356089 w 365530"/>
                <a:gd name="connsiteY2" fmla="*/ 89073 h 111156"/>
                <a:gd name="connsiteX3" fmla="*/ 364881 w 365530"/>
                <a:gd name="connsiteY3" fmla="*/ 102262 h 111156"/>
                <a:gd name="connsiteX4" fmla="*/ 351693 w 365530"/>
                <a:gd name="connsiteY4" fmla="*/ 75885 h 111156"/>
                <a:gd name="connsiteX5" fmla="*/ 316524 w 365530"/>
                <a:gd name="connsiteY5" fmla="*/ 36319 h 111156"/>
                <a:gd name="connsiteX6" fmla="*/ 294543 w 365530"/>
                <a:gd name="connsiteY6" fmla="*/ 18735 h 111156"/>
                <a:gd name="connsiteX7" fmla="*/ 281354 w 365530"/>
                <a:gd name="connsiteY7" fmla="*/ 14339 h 111156"/>
                <a:gd name="connsiteX8" fmla="*/ 268166 w 365530"/>
                <a:gd name="connsiteY8" fmla="*/ 5546 h 111156"/>
                <a:gd name="connsiteX9" fmla="*/ 193431 w 365530"/>
                <a:gd name="connsiteY9" fmla="*/ 5546 h 111156"/>
                <a:gd name="connsiteX10" fmla="*/ 136281 w 365530"/>
                <a:gd name="connsiteY10" fmla="*/ 18735 h 111156"/>
                <a:gd name="connsiteX11" fmla="*/ 101112 w 365530"/>
                <a:gd name="connsiteY11" fmla="*/ 27527 h 111156"/>
                <a:gd name="connsiteX12" fmla="*/ 87924 w 365530"/>
                <a:gd name="connsiteY12" fmla="*/ 36319 h 111156"/>
                <a:gd name="connsiteX13" fmla="*/ 35170 w 365530"/>
                <a:gd name="connsiteY13" fmla="*/ 62696 h 111156"/>
                <a:gd name="connsiteX14" fmla="*/ 26377 w 365530"/>
                <a:gd name="connsiteY14" fmla="*/ 71489 h 111156"/>
                <a:gd name="connsiteX15" fmla="*/ 8793 w 365530"/>
                <a:gd name="connsiteY15" fmla="*/ 97866 h 111156"/>
                <a:gd name="connsiteX16" fmla="*/ 0 w 365530"/>
                <a:gd name="connsiteY16" fmla="*/ 106658 h 111156"/>
                <a:gd name="connsiteX17" fmla="*/ 13189 w 365530"/>
                <a:gd name="connsiteY17" fmla="*/ 111054 h 111156"/>
                <a:gd name="connsiteX18" fmla="*/ 35170 w 365530"/>
                <a:gd name="connsiteY18" fmla="*/ 93469 h 111156"/>
                <a:gd name="connsiteX19" fmla="*/ 48358 w 365530"/>
                <a:gd name="connsiteY19" fmla="*/ 89073 h 111156"/>
                <a:gd name="connsiteX20" fmla="*/ 57150 w 365530"/>
                <a:gd name="connsiteY20" fmla="*/ 84677 h 11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5530" h="111156">
                  <a:moveTo>
                    <a:pt x="197827" y="27527"/>
                  </a:moveTo>
                  <a:cubicBezTo>
                    <a:pt x="243254" y="43646"/>
                    <a:pt x="289183" y="58414"/>
                    <a:pt x="334108" y="75885"/>
                  </a:cubicBezTo>
                  <a:cubicBezTo>
                    <a:pt x="342072" y="78982"/>
                    <a:pt x="349601" y="83512"/>
                    <a:pt x="356089" y="89073"/>
                  </a:cubicBezTo>
                  <a:cubicBezTo>
                    <a:pt x="360101" y="92512"/>
                    <a:pt x="367812" y="106658"/>
                    <a:pt x="364881" y="102262"/>
                  </a:cubicBezTo>
                  <a:cubicBezTo>
                    <a:pt x="339677" y="64454"/>
                    <a:pt x="369899" y="112296"/>
                    <a:pt x="351693" y="75885"/>
                  </a:cubicBezTo>
                  <a:cubicBezTo>
                    <a:pt x="343849" y="60197"/>
                    <a:pt x="328173" y="47968"/>
                    <a:pt x="316524" y="36319"/>
                  </a:cubicBezTo>
                  <a:cubicBezTo>
                    <a:pt x="308349" y="28144"/>
                    <a:pt x="305630" y="24278"/>
                    <a:pt x="294543" y="18735"/>
                  </a:cubicBezTo>
                  <a:cubicBezTo>
                    <a:pt x="290398" y="16663"/>
                    <a:pt x="285750" y="15804"/>
                    <a:pt x="281354" y="14339"/>
                  </a:cubicBezTo>
                  <a:cubicBezTo>
                    <a:pt x="276958" y="11408"/>
                    <a:pt x="272892" y="7909"/>
                    <a:pt x="268166" y="5546"/>
                  </a:cubicBezTo>
                  <a:cubicBezTo>
                    <a:pt x="245005" y="-6035"/>
                    <a:pt x="217257" y="3844"/>
                    <a:pt x="193431" y="5546"/>
                  </a:cubicBezTo>
                  <a:cubicBezTo>
                    <a:pt x="121990" y="15754"/>
                    <a:pt x="200657" y="2642"/>
                    <a:pt x="136281" y="18735"/>
                  </a:cubicBezTo>
                  <a:lnTo>
                    <a:pt x="101112" y="27527"/>
                  </a:lnTo>
                  <a:cubicBezTo>
                    <a:pt x="96716" y="30458"/>
                    <a:pt x="92752" y="34173"/>
                    <a:pt x="87924" y="36319"/>
                  </a:cubicBezTo>
                  <a:cubicBezTo>
                    <a:pt x="62183" y="47760"/>
                    <a:pt x="57103" y="40763"/>
                    <a:pt x="35170" y="62696"/>
                  </a:cubicBezTo>
                  <a:cubicBezTo>
                    <a:pt x="32239" y="65627"/>
                    <a:pt x="28864" y="68173"/>
                    <a:pt x="26377" y="71489"/>
                  </a:cubicBezTo>
                  <a:cubicBezTo>
                    <a:pt x="20037" y="79943"/>
                    <a:pt x="16265" y="90394"/>
                    <a:pt x="8793" y="97866"/>
                  </a:cubicBezTo>
                  <a:lnTo>
                    <a:pt x="0" y="106658"/>
                  </a:lnTo>
                  <a:cubicBezTo>
                    <a:pt x="4396" y="108123"/>
                    <a:pt x="8618" y="111816"/>
                    <a:pt x="13189" y="111054"/>
                  </a:cubicBezTo>
                  <a:cubicBezTo>
                    <a:pt x="25370" y="109024"/>
                    <a:pt x="26137" y="98889"/>
                    <a:pt x="35170" y="93469"/>
                  </a:cubicBezTo>
                  <a:cubicBezTo>
                    <a:pt x="39143" y="91085"/>
                    <a:pt x="44056" y="90794"/>
                    <a:pt x="48358" y="89073"/>
                  </a:cubicBezTo>
                  <a:cubicBezTo>
                    <a:pt x="51400" y="87856"/>
                    <a:pt x="54219" y="86142"/>
                    <a:pt x="57150" y="8467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4" name="자유형 93"/>
            <p:cNvSpPr/>
            <p:nvPr/>
          </p:nvSpPr>
          <p:spPr>
            <a:xfrm>
              <a:off x="1565031" y="4145573"/>
              <a:ext cx="184638" cy="156894"/>
            </a:xfrm>
            <a:custGeom>
              <a:avLst/>
              <a:gdLst>
                <a:gd name="connsiteX0" fmla="*/ 0 w 184638"/>
                <a:gd name="connsiteY0" fmla="*/ 0 h 156894"/>
                <a:gd name="connsiteX1" fmla="*/ 145073 w 184638"/>
                <a:gd name="connsiteY1" fmla="*/ 57150 h 156894"/>
                <a:gd name="connsiteX2" fmla="*/ 171450 w 184638"/>
                <a:gd name="connsiteY2" fmla="*/ 92319 h 156894"/>
                <a:gd name="connsiteX3" fmla="*/ 180242 w 184638"/>
                <a:gd name="connsiteY3" fmla="*/ 118696 h 156894"/>
                <a:gd name="connsiteX4" fmla="*/ 184638 w 184638"/>
                <a:gd name="connsiteY4" fmla="*/ 149469 h 15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638" h="156894">
                  <a:moveTo>
                    <a:pt x="0" y="0"/>
                  </a:moveTo>
                  <a:cubicBezTo>
                    <a:pt x="48358" y="19050"/>
                    <a:pt x="97630" y="35925"/>
                    <a:pt x="145073" y="57150"/>
                  </a:cubicBezTo>
                  <a:cubicBezTo>
                    <a:pt x="170903" y="68705"/>
                    <a:pt x="165338" y="71945"/>
                    <a:pt x="171450" y="92319"/>
                  </a:cubicBezTo>
                  <a:cubicBezTo>
                    <a:pt x="174113" y="101196"/>
                    <a:pt x="180242" y="118696"/>
                    <a:pt x="180242" y="118696"/>
                  </a:cubicBezTo>
                  <a:cubicBezTo>
                    <a:pt x="184820" y="155319"/>
                    <a:pt x="184638" y="165679"/>
                    <a:pt x="184638" y="1494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5" name="자유형 94"/>
            <p:cNvSpPr/>
            <p:nvPr/>
          </p:nvSpPr>
          <p:spPr>
            <a:xfrm>
              <a:off x="1622077" y="4114800"/>
              <a:ext cx="167158" cy="193431"/>
            </a:xfrm>
            <a:custGeom>
              <a:avLst/>
              <a:gdLst>
                <a:gd name="connsiteX0" fmla="*/ 167158 w 167158"/>
                <a:gd name="connsiteY0" fmla="*/ 193431 h 193431"/>
                <a:gd name="connsiteX1" fmla="*/ 123196 w 167158"/>
                <a:gd name="connsiteY1" fmla="*/ 39565 h 193431"/>
                <a:gd name="connsiteX2" fmla="*/ 88027 w 167158"/>
                <a:gd name="connsiteY2" fmla="*/ 26377 h 193431"/>
                <a:gd name="connsiteX3" fmla="*/ 48461 w 167158"/>
                <a:gd name="connsiteY3" fmla="*/ 17585 h 193431"/>
                <a:gd name="connsiteX4" fmla="*/ 8896 w 167158"/>
                <a:gd name="connsiteY4" fmla="*/ 21981 h 193431"/>
                <a:gd name="connsiteX5" fmla="*/ 104 w 167158"/>
                <a:gd name="connsiteY5" fmla="*/ 13188 h 193431"/>
                <a:gd name="connsiteX6" fmla="*/ 4500 w 167158"/>
                <a:gd name="connsiteY6" fmla="*/ 0 h 193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158" h="193431">
                  <a:moveTo>
                    <a:pt x="167158" y="193431"/>
                  </a:moveTo>
                  <a:cubicBezTo>
                    <a:pt x="152504" y="142142"/>
                    <a:pt x="146031" y="87771"/>
                    <a:pt x="123196" y="39565"/>
                  </a:cubicBezTo>
                  <a:cubicBezTo>
                    <a:pt x="117836" y="28250"/>
                    <a:pt x="99905" y="30336"/>
                    <a:pt x="88027" y="26377"/>
                  </a:cubicBezTo>
                  <a:cubicBezTo>
                    <a:pt x="78715" y="23273"/>
                    <a:pt x="57171" y="19327"/>
                    <a:pt x="48461" y="17585"/>
                  </a:cubicBezTo>
                  <a:cubicBezTo>
                    <a:pt x="35273" y="19050"/>
                    <a:pt x="22111" y="23183"/>
                    <a:pt x="8896" y="21981"/>
                  </a:cubicBezTo>
                  <a:cubicBezTo>
                    <a:pt x="4768" y="21606"/>
                    <a:pt x="917" y="17252"/>
                    <a:pt x="104" y="13188"/>
                  </a:cubicBezTo>
                  <a:cubicBezTo>
                    <a:pt x="-805" y="8644"/>
                    <a:pt x="4500" y="0"/>
                    <a:pt x="450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6" name="자유형 95"/>
            <p:cNvSpPr/>
            <p:nvPr/>
          </p:nvSpPr>
          <p:spPr>
            <a:xfrm>
              <a:off x="1433532" y="4298572"/>
              <a:ext cx="51974" cy="53668"/>
            </a:xfrm>
            <a:custGeom>
              <a:avLst/>
              <a:gdLst>
                <a:gd name="connsiteX0" fmla="*/ 150 w 26671"/>
                <a:gd name="connsiteY0" fmla="*/ 53620 h 53668"/>
                <a:gd name="connsiteX1" fmla="*/ 17735 w 26671"/>
                <a:gd name="connsiteY1" fmla="*/ 866 h 53668"/>
                <a:gd name="connsiteX2" fmla="*/ 26527 w 26671"/>
                <a:gd name="connsiteY2" fmla="*/ 9659 h 53668"/>
                <a:gd name="connsiteX3" fmla="*/ 150 w 26671"/>
                <a:gd name="connsiteY3" fmla="*/ 53620 h 5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1" h="53668">
                  <a:moveTo>
                    <a:pt x="150" y="53620"/>
                  </a:moveTo>
                  <a:cubicBezTo>
                    <a:pt x="-1315" y="52155"/>
                    <a:pt x="8198" y="16760"/>
                    <a:pt x="17735" y="866"/>
                  </a:cubicBezTo>
                  <a:cubicBezTo>
                    <a:pt x="19868" y="-2688"/>
                    <a:pt x="25786" y="5581"/>
                    <a:pt x="26527" y="9659"/>
                  </a:cubicBezTo>
                  <a:cubicBezTo>
                    <a:pt x="28886" y="22635"/>
                    <a:pt x="1615" y="55085"/>
                    <a:pt x="150" y="5362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7" name="자유형 96"/>
            <p:cNvSpPr/>
            <p:nvPr/>
          </p:nvSpPr>
          <p:spPr>
            <a:xfrm>
              <a:off x="1336429" y="4040066"/>
              <a:ext cx="685800" cy="400050"/>
            </a:xfrm>
            <a:custGeom>
              <a:avLst/>
              <a:gdLst>
                <a:gd name="connsiteX0" fmla="*/ 0 w 685800"/>
                <a:gd name="connsiteY0" fmla="*/ 228600 h 400050"/>
                <a:gd name="connsiteX1" fmla="*/ 4397 w 685800"/>
                <a:gd name="connsiteY1" fmla="*/ 246185 h 400050"/>
                <a:gd name="connsiteX2" fmla="*/ 21981 w 685800"/>
                <a:gd name="connsiteY2" fmla="*/ 272562 h 400050"/>
                <a:gd name="connsiteX3" fmla="*/ 35170 w 685800"/>
                <a:gd name="connsiteY3" fmla="*/ 294543 h 400050"/>
                <a:gd name="connsiteX4" fmla="*/ 43962 w 685800"/>
                <a:gd name="connsiteY4" fmla="*/ 307731 h 400050"/>
                <a:gd name="connsiteX5" fmla="*/ 74735 w 685800"/>
                <a:gd name="connsiteY5" fmla="*/ 338504 h 400050"/>
                <a:gd name="connsiteX6" fmla="*/ 83527 w 685800"/>
                <a:gd name="connsiteY6" fmla="*/ 347297 h 400050"/>
                <a:gd name="connsiteX7" fmla="*/ 105508 w 685800"/>
                <a:gd name="connsiteY7" fmla="*/ 364881 h 400050"/>
                <a:gd name="connsiteX8" fmla="*/ 145073 w 685800"/>
                <a:gd name="connsiteY8" fmla="*/ 378070 h 400050"/>
                <a:gd name="connsiteX9" fmla="*/ 158262 w 685800"/>
                <a:gd name="connsiteY9" fmla="*/ 382466 h 400050"/>
                <a:gd name="connsiteX10" fmla="*/ 171450 w 685800"/>
                <a:gd name="connsiteY10" fmla="*/ 386862 h 400050"/>
                <a:gd name="connsiteX11" fmla="*/ 189035 w 685800"/>
                <a:gd name="connsiteY11" fmla="*/ 391258 h 400050"/>
                <a:gd name="connsiteX12" fmla="*/ 202223 w 685800"/>
                <a:gd name="connsiteY12" fmla="*/ 395654 h 400050"/>
                <a:gd name="connsiteX13" fmla="*/ 224204 w 685800"/>
                <a:gd name="connsiteY13" fmla="*/ 400050 h 400050"/>
                <a:gd name="connsiteX14" fmla="*/ 290147 w 685800"/>
                <a:gd name="connsiteY14" fmla="*/ 395654 h 400050"/>
                <a:gd name="connsiteX15" fmla="*/ 334108 w 685800"/>
                <a:gd name="connsiteY15" fmla="*/ 382466 h 400050"/>
                <a:gd name="connsiteX16" fmla="*/ 378070 w 685800"/>
                <a:gd name="connsiteY16" fmla="*/ 369277 h 400050"/>
                <a:gd name="connsiteX17" fmla="*/ 391258 w 685800"/>
                <a:gd name="connsiteY17" fmla="*/ 364881 h 400050"/>
                <a:gd name="connsiteX18" fmla="*/ 417635 w 685800"/>
                <a:gd name="connsiteY18" fmla="*/ 351693 h 400050"/>
                <a:gd name="connsiteX19" fmla="*/ 426427 w 685800"/>
                <a:gd name="connsiteY19" fmla="*/ 342900 h 400050"/>
                <a:gd name="connsiteX20" fmla="*/ 452804 w 685800"/>
                <a:gd name="connsiteY20" fmla="*/ 334108 h 400050"/>
                <a:gd name="connsiteX21" fmla="*/ 558312 w 685800"/>
                <a:gd name="connsiteY21" fmla="*/ 325316 h 400050"/>
                <a:gd name="connsiteX22" fmla="*/ 597877 w 685800"/>
                <a:gd name="connsiteY22" fmla="*/ 312127 h 400050"/>
                <a:gd name="connsiteX23" fmla="*/ 611066 w 685800"/>
                <a:gd name="connsiteY23" fmla="*/ 307731 h 400050"/>
                <a:gd name="connsiteX24" fmla="*/ 624254 w 685800"/>
                <a:gd name="connsiteY24" fmla="*/ 298939 h 400050"/>
                <a:gd name="connsiteX25" fmla="*/ 650631 w 685800"/>
                <a:gd name="connsiteY25" fmla="*/ 268166 h 400050"/>
                <a:gd name="connsiteX26" fmla="*/ 655027 w 685800"/>
                <a:gd name="connsiteY26" fmla="*/ 254977 h 400050"/>
                <a:gd name="connsiteX27" fmla="*/ 663820 w 685800"/>
                <a:gd name="connsiteY27" fmla="*/ 246185 h 400050"/>
                <a:gd name="connsiteX28" fmla="*/ 672612 w 685800"/>
                <a:gd name="connsiteY28" fmla="*/ 219808 h 400050"/>
                <a:gd name="connsiteX29" fmla="*/ 677008 w 685800"/>
                <a:gd name="connsiteY29" fmla="*/ 206620 h 400050"/>
                <a:gd name="connsiteX30" fmla="*/ 681404 w 685800"/>
                <a:gd name="connsiteY30" fmla="*/ 193431 h 400050"/>
                <a:gd name="connsiteX31" fmla="*/ 685800 w 685800"/>
                <a:gd name="connsiteY31" fmla="*/ 180243 h 400050"/>
                <a:gd name="connsiteX32" fmla="*/ 672612 w 685800"/>
                <a:gd name="connsiteY32" fmla="*/ 79131 h 400050"/>
                <a:gd name="connsiteX33" fmla="*/ 663820 w 685800"/>
                <a:gd name="connsiteY33" fmla="*/ 65943 h 400050"/>
                <a:gd name="connsiteX34" fmla="*/ 646235 w 685800"/>
                <a:gd name="connsiteY34" fmla="*/ 43962 h 400050"/>
                <a:gd name="connsiteX35" fmla="*/ 637443 w 685800"/>
                <a:gd name="connsiteY35" fmla="*/ 17585 h 400050"/>
                <a:gd name="connsiteX36" fmla="*/ 633047 w 685800"/>
                <a:gd name="connsiteY36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85800" h="400050">
                  <a:moveTo>
                    <a:pt x="0" y="228600"/>
                  </a:moveTo>
                  <a:cubicBezTo>
                    <a:pt x="1466" y="234462"/>
                    <a:pt x="1695" y="240781"/>
                    <a:pt x="4397" y="246185"/>
                  </a:cubicBezTo>
                  <a:cubicBezTo>
                    <a:pt x="9123" y="255636"/>
                    <a:pt x="18639" y="262537"/>
                    <a:pt x="21981" y="272562"/>
                  </a:cubicBezTo>
                  <a:cubicBezTo>
                    <a:pt x="29615" y="295465"/>
                    <a:pt x="21376" y="277301"/>
                    <a:pt x="35170" y="294543"/>
                  </a:cubicBezTo>
                  <a:cubicBezTo>
                    <a:pt x="38470" y="298669"/>
                    <a:pt x="40524" y="303720"/>
                    <a:pt x="43962" y="307731"/>
                  </a:cubicBezTo>
                  <a:lnTo>
                    <a:pt x="74735" y="338504"/>
                  </a:lnTo>
                  <a:lnTo>
                    <a:pt x="83527" y="347297"/>
                  </a:lnTo>
                  <a:cubicBezTo>
                    <a:pt x="90833" y="354603"/>
                    <a:pt x="95529" y="360446"/>
                    <a:pt x="105508" y="364881"/>
                  </a:cubicBezTo>
                  <a:cubicBezTo>
                    <a:pt x="105513" y="364883"/>
                    <a:pt x="138476" y="375871"/>
                    <a:pt x="145073" y="378070"/>
                  </a:cubicBezTo>
                  <a:lnTo>
                    <a:pt x="158262" y="382466"/>
                  </a:lnTo>
                  <a:cubicBezTo>
                    <a:pt x="162658" y="383931"/>
                    <a:pt x="166955" y="385738"/>
                    <a:pt x="171450" y="386862"/>
                  </a:cubicBezTo>
                  <a:cubicBezTo>
                    <a:pt x="177312" y="388327"/>
                    <a:pt x="183225" y="389598"/>
                    <a:pt x="189035" y="391258"/>
                  </a:cubicBezTo>
                  <a:cubicBezTo>
                    <a:pt x="193491" y="392531"/>
                    <a:pt x="197728" y="394530"/>
                    <a:pt x="202223" y="395654"/>
                  </a:cubicBezTo>
                  <a:cubicBezTo>
                    <a:pt x="209472" y="397466"/>
                    <a:pt x="216877" y="398585"/>
                    <a:pt x="224204" y="400050"/>
                  </a:cubicBezTo>
                  <a:cubicBezTo>
                    <a:pt x="246185" y="398585"/>
                    <a:pt x="268238" y="397960"/>
                    <a:pt x="290147" y="395654"/>
                  </a:cubicBezTo>
                  <a:cubicBezTo>
                    <a:pt x="302197" y="394386"/>
                    <a:pt x="324281" y="384923"/>
                    <a:pt x="334108" y="382466"/>
                  </a:cubicBezTo>
                  <a:cubicBezTo>
                    <a:pt x="360686" y="375822"/>
                    <a:pt x="345958" y="379982"/>
                    <a:pt x="378070" y="369277"/>
                  </a:cubicBezTo>
                  <a:cubicBezTo>
                    <a:pt x="382466" y="367812"/>
                    <a:pt x="387402" y="367451"/>
                    <a:pt x="391258" y="364881"/>
                  </a:cubicBezTo>
                  <a:cubicBezTo>
                    <a:pt x="408303" y="353519"/>
                    <a:pt x="399435" y="357760"/>
                    <a:pt x="417635" y="351693"/>
                  </a:cubicBezTo>
                  <a:cubicBezTo>
                    <a:pt x="420566" y="348762"/>
                    <a:pt x="422720" y="344754"/>
                    <a:pt x="426427" y="342900"/>
                  </a:cubicBezTo>
                  <a:cubicBezTo>
                    <a:pt x="434716" y="338755"/>
                    <a:pt x="444012" y="337039"/>
                    <a:pt x="452804" y="334108"/>
                  </a:cubicBezTo>
                  <a:cubicBezTo>
                    <a:pt x="495219" y="319970"/>
                    <a:pt x="461372" y="329932"/>
                    <a:pt x="558312" y="325316"/>
                  </a:cubicBezTo>
                  <a:lnTo>
                    <a:pt x="597877" y="312127"/>
                  </a:lnTo>
                  <a:lnTo>
                    <a:pt x="611066" y="307731"/>
                  </a:lnTo>
                  <a:cubicBezTo>
                    <a:pt x="615462" y="304800"/>
                    <a:pt x="620243" y="302377"/>
                    <a:pt x="624254" y="298939"/>
                  </a:cubicBezTo>
                  <a:cubicBezTo>
                    <a:pt x="640837" y="284725"/>
                    <a:pt x="640260" y="283722"/>
                    <a:pt x="650631" y="268166"/>
                  </a:cubicBezTo>
                  <a:cubicBezTo>
                    <a:pt x="652096" y="263770"/>
                    <a:pt x="652643" y="258951"/>
                    <a:pt x="655027" y="254977"/>
                  </a:cubicBezTo>
                  <a:cubicBezTo>
                    <a:pt x="657160" y="251423"/>
                    <a:pt x="661966" y="249892"/>
                    <a:pt x="663820" y="246185"/>
                  </a:cubicBezTo>
                  <a:cubicBezTo>
                    <a:pt x="667965" y="237896"/>
                    <a:pt x="669681" y="228600"/>
                    <a:pt x="672612" y="219808"/>
                  </a:cubicBezTo>
                  <a:lnTo>
                    <a:pt x="677008" y="206620"/>
                  </a:lnTo>
                  <a:lnTo>
                    <a:pt x="681404" y="193431"/>
                  </a:lnTo>
                  <a:lnTo>
                    <a:pt x="685800" y="180243"/>
                  </a:lnTo>
                  <a:cubicBezTo>
                    <a:pt x="685207" y="170164"/>
                    <a:pt x="687681" y="101734"/>
                    <a:pt x="672612" y="79131"/>
                  </a:cubicBezTo>
                  <a:cubicBezTo>
                    <a:pt x="669681" y="74735"/>
                    <a:pt x="667120" y="70069"/>
                    <a:pt x="663820" y="65943"/>
                  </a:cubicBezTo>
                  <a:cubicBezTo>
                    <a:pt x="654686" y="54525"/>
                    <a:pt x="653000" y="59183"/>
                    <a:pt x="646235" y="43962"/>
                  </a:cubicBezTo>
                  <a:cubicBezTo>
                    <a:pt x="642471" y="35493"/>
                    <a:pt x="640374" y="26377"/>
                    <a:pt x="637443" y="17585"/>
                  </a:cubicBezTo>
                  <a:cubicBezTo>
                    <a:pt x="632584" y="3006"/>
                    <a:pt x="633047" y="9031"/>
                    <a:pt x="633047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8" name="자유형 97"/>
            <p:cNvSpPr/>
            <p:nvPr/>
          </p:nvSpPr>
          <p:spPr>
            <a:xfrm>
              <a:off x="1235319" y="4312627"/>
              <a:ext cx="228600" cy="101111"/>
            </a:xfrm>
            <a:custGeom>
              <a:avLst/>
              <a:gdLst>
                <a:gd name="connsiteX0" fmla="*/ 0 w 228600"/>
                <a:gd name="connsiteY0" fmla="*/ 0 h 101111"/>
                <a:gd name="connsiteX1" fmla="*/ 118696 w 228600"/>
                <a:gd name="connsiteY1" fmla="*/ 74735 h 101111"/>
                <a:gd name="connsiteX2" fmla="*/ 171450 w 228600"/>
                <a:gd name="connsiteY2" fmla="*/ 96715 h 101111"/>
                <a:gd name="connsiteX3" fmla="*/ 184639 w 228600"/>
                <a:gd name="connsiteY3" fmla="*/ 101111 h 101111"/>
                <a:gd name="connsiteX4" fmla="*/ 228600 w 228600"/>
                <a:gd name="connsiteY4" fmla="*/ 96715 h 10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101111">
                  <a:moveTo>
                    <a:pt x="0" y="0"/>
                  </a:moveTo>
                  <a:cubicBezTo>
                    <a:pt x="39565" y="24912"/>
                    <a:pt x="78711" y="50502"/>
                    <a:pt x="118696" y="74735"/>
                  </a:cubicBezTo>
                  <a:cubicBezTo>
                    <a:pt x="139879" y="87573"/>
                    <a:pt x="148460" y="89052"/>
                    <a:pt x="171450" y="96715"/>
                  </a:cubicBezTo>
                  <a:lnTo>
                    <a:pt x="184639" y="101111"/>
                  </a:lnTo>
                  <a:cubicBezTo>
                    <a:pt x="219764" y="96093"/>
                    <a:pt x="205050" y="96715"/>
                    <a:pt x="228600" y="967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3" name="자유형 102"/>
            <p:cNvSpPr/>
            <p:nvPr/>
          </p:nvSpPr>
          <p:spPr>
            <a:xfrm rot="1705371">
              <a:off x="1321087" y="3246430"/>
              <a:ext cx="188635" cy="179043"/>
            </a:xfrm>
            <a:custGeom>
              <a:avLst/>
              <a:gdLst>
                <a:gd name="connsiteX0" fmla="*/ 124691 w 188635"/>
                <a:gd name="connsiteY0" fmla="*/ 19183 h 179043"/>
                <a:gd name="connsiteX1" fmla="*/ 99114 w 188635"/>
                <a:gd name="connsiteY1" fmla="*/ 6394 h 179043"/>
                <a:gd name="connsiteX2" fmla="*/ 79930 w 188635"/>
                <a:gd name="connsiteY2" fmla="*/ 0 h 179043"/>
                <a:gd name="connsiteX3" fmla="*/ 38367 w 188635"/>
                <a:gd name="connsiteY3" fmla="*/ 6394 h 179043"/>
                <a:gd name="connsiteX4" fmla="*/ 31972 w 188635"/>
                <a:gd name="connsiteY4" fmla="*/ 12789 h 179043"/>
                <a:gd name="connsiteX5" fmla="*/ 22381 w 188635"/>
                <a:gd name="connsiteY5" fmla="*/ 15986 h 179043"/>
                <a:gd name="connsiteX6" fmla="*/ 6395 w 188635"/>
                <a:gd name="connsiteY6" fmla="*/ 35169 h 179043"/>
                <a:gd name="connsiteX7" fmla="*/ 0 w 188635"/>
                <a:gd name="connsiteY7" fmla="*/ 54353 h 179043"/>
                <a:gd name="connsiteX8" fmla="*/ 6395 w 188635"/>
                <a:gd name="connsiteY8" fmla="*/ 95916 h 179043"/>
                <a:gd name="connsiteX9" fmla="*/ 12789 w 188635"/>
                <a:gd name="connsiteY9" fmla="*/ 115099 h 179043"/>
                <a:gd name="connsiteX10" fmla="*/ 19184 w 188635"/>
                <a:gd name="connsiteY10" fmla="*/ 124691 h 179043"/>
                <a:gd name="connsiteX11" fmla="*/ 28775 w 188635"/>
                <a:gd name="connsiteY11" fmla="*/ 143874 h 179043"/>
                <a:gd name="connsiteX12" fmla="*/ 38367 w 188635"/>
                <a:gd name="connsiteY12" fmla="*/ 150269 h 179043"/>
                <a:gd name="connsiteX13" fmla="*/ 60747 w 188635"/>
                <a:gd name="connsiteY13" fmla="*/ 166255 h 179043"/>
                <a:gd name="connsiteX14" fmla="*/ 89522 w 188635"/>
                <a:gd name="connsiteY14" fmla="*/ 175846 h 179043"/>
                <a:gd name="connsiteX15" fmla="*/ 99114 w 188635"/>
                <a:gd name="connsiteY15" fmla="*/ 179043 h 179043"/>
                <a:gd name="connsiteX16" fmla="*/ 147072 w 188635"/>
                <a:gd name="connsiteY16" fmla="*/ 175846 h 179043"/>
                <a:gd name="connsiteX17" fmla="*/ 166255 w 188635"/>
                <a:gd name="connsiteY17" fmla="*/ 169452 h 179043"/>
                <a:gd name="connsiteX18" fmla="*/ 179044 w 188635"/>
                <a:gd name="connsiteY18" fmla="*/ 156663 h 179043"/>
                <a:gd name="connsiteX19" fmla="*/ 188635 w 188635"/>
                <a:gd name="connsiteY19" fmla="*/ 134283 h 179043"/>
                <a:gd name="connsiteX20" fmla="*/ 185438 w 188635"/>
                <a:gd name="connsiteY20" fmla="*/ 89522 h 179043"/>
                <a:gd name="connsiteX21" fmla="*/ 182241 w 188635"/>
                <a:gd name="connsiteY21" fmla="*/ 79930 h 179043"/>
                <a:gd name="connsiteX22" fmla="*/ 169452 w 188635"/>
                <a:gd name="connsiteY22" fmla="*/ 60747 h 179043"/>
                <a:gd name="connsiteX23" fmla="*/ 163058 w 188635"/>
                <a:gd name="connsiteY23" fmla="*/ 51155 h 179043"/>
                <a:gd name="connsiteX24" fmla="*/ 143874 w 188635"/>
                <a:gd name="connsiteY24" fmla="*/ 38367 h 179043"/>
                <a:gd name="connsiteX25" fmla="*/ 127888 w 188635"/>
                <a:gd name="connsiteY25" fmla="*/ 25578 h 179043"/>
                <a:gd name="connsiteX26" fmla="*/ 124691 w 188635"/>
                <a:gd name="connsiteY26" fmla="*/ 19183 h 17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635" h="179043">
                  <a:moveTo>
                    <a:pt x="124691" y="19183"/>
                  </a:moveTo>
                  <a:cubicBezTo>
                    <a:pt x="119895" y="15986"/>
                    <a:pt x="129343" y="23188"/>
                    <a:pt x="99114" y="6394"/>
                  </a:cubicBezTo>
                  <a:cubicBezTo>
                    <a:pt x="93222" y="3121"/>
                    <a:pt x="79930" y="0"/>
                    <a:pt x="79930" y="0"/>
                  </a:cubicBezTo>
                  <a:cubicBezTo>
                    <a:pt x="78064" y="207"/>
                    <a:pt x="46277" y="2439"/>
                    <a:pt x="38367" y="6394"/>
                  </a:cubicBezTo>
                  <a:cubicBezTo>
                    <a:pt x="35671" y="7742"/>
                    <a:pt x="34557" y="11238"/>
                    <a:pt x="31972" y="12789"/>
                  </a:cubicBezTo>
                  <a:cubicBezTo>
                    <a:pt x="29082" y="14523"/>
                    <a:pt x="25578" y="14920"/>
                    <a:pt x="22381" y="15986"/>
                  </a:cubicBezTo>
                  <a:cubicBezTo>
                    <a:pt x="16358" y="22009"/>
                    <a:pt x="9956" y="27157"/>
                    <a:pt x="6395" y="35169"/>
                  </a:cubicBezTo>
                  <a:cubicBezTo>
                    <a:pt x="3657" y="41329"/>
                    <a:pt x="0" y="54353"/>
                    <a:pt x="0" y="54353"/>
                  </a:cubicBezTo>
                  <a:cubicBezTo>
                    <a:pt x="2252" y="74613"/>
                    <a:pt x="1509" y="79630"/>
                    <a:pt x="6395" y="95916"/>
                  </a:cubicBezTo>
                  <a:cubicBezTo>
                    <a:pt x="8332" y="102372"/>
                    <a:pt x="9050" y="109491"/>
                    <a:pt x="12789" y="115099"/>
                  </a:cubicBezTo>
                  <a:lnTo>
                    <a:pt x="19184" y="124691"/>
                  </a:lnTo>
                  <a:cubicBezTo>
                    <a:pt x="21784" y="132492"/>
                    <a:pt x="22577" y="137676"/>
                    <a:pt x="28775" y="143874"/>
                  </a:cubicBezTo>
                  <a:cubicBezTo>
                    <a:pt x="31492" y="146591"/>
                    <a:pt x="35415" y="147809"/>
                    <a:pt x="38367" y="150269"/>
                  </a:cubicBezTo>
                  <a:cubicBezTo>
                    <a:pt x="52627" y="162152"/>
                    <a:pt x="42545" y="158974"/>
                    <a:pt x="60747" y="166255"/>
                  </a:cubicBezTo>
                  <a:lnTo>
                    <a:pt x="89522" y="175846"/>
                  </a:lnTo>
                  <a:lnTo>
                    <a:pt x="99114" y="179043"/>
                  </a:lnTo>
                  <a:cubicBezTo>
                    <a:pt x="115100" y="177977"/>
                    <a:pt x="131212" y="178112"/>
                    <a:pt x="147072" y="175846"/>
                  </a:cubicBezTo>
                  <a:cubicBezTo>
                    <a:pt x="153744" y="174893"/>
                    <a:pt x="166255" y="169452"/>
                    <a:pt x="166255" y="169452"/>
                  </a:cubicBezTo>
                  <a:cubicBezTo>
                    <a:pt x="170518" y="165189"/>
                    <a:pt x="177138" y="162382"/>
                    <a:pt x="179044" y="156663"/>
                  </a:cubicBezTo>
                  <a:cubicBezTo>
                    <a:pt x="183748" y="142550"/>
                    <a:pt x="180734" y="150085"/>
                    <a:pt x="188635" y="134283"/>
                  </a:cubicBezTo>
                  <a:cubicBezTo>
                    <a:pt x="187569" y="119363"/>
                    <a:pt x="187186" y="104378"/>
                    <a:pt x="185438" y="89522"/>
                  </a:cubicBezTo>
                  <a:cubicBezTo>
                    <a:pt x="185044" y="86175"/>
                    <a:pt x="183878" y="82876"/>
                    <a:pt x="182241" y="79930"/>
                  </a:cubicBezTo>
                  <a:cubicBezTo>
                    <a:pt x="178509" y="73212"/>
                    <a:pt x="173715" y="67141"/>
                    <a:pt x="169452" y="60747"/>
                  </a:cubicBezTo>
                  <a:cubicBezTo>
                    <a:pt x="167321" y="57550"/>
                    <a:pt x="166255" y="53286"/>
                    <a:pt x="163058" y="51155"/>
                  </a:cubicBezTo>
                  <a:lnTo>
                    <a:pt x="143874" y="38367"/>
                  </a:lnTo>
                  <a:cubicBezTo>
                    <a:pt x="138747" y="34949"/>
                    <a:pt x="131531" y="31042"/>
                    <a:pt x="127888" y="25578"/>
                  </a:cubicBezTo>
                  <a:cubicBezTo>
                    <a:pt x="127297" y="24691"/>
                    <a:pt x="129487" y="22380"/>
                    <a:pt x="124691" y="19183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6" name="자유형 105"/>
            <p:cNvSpPr/>
            <p:nvPr/>
          </p:nvSpPr>
          <p:spPr>
            <a:xfrm rot="1705371">
              <a:off x="1779709" y="3054594"/>
              <a:ext cx="188635" cy="179043"/>
            </a:xfrm>
            <a:custGeom>
              <a:avLst/>
              <a:gdLst>
                <a:gd name="connsiteX0" fmla="*/ 124691 w 188635"/>
                <a:gd name="connsiteY0" fmla="*/ 19183 h 179043"/>
                <a:gd name="connsiteX1" fmla="*/ 99114 w 188635"/>
                <a:gd name="connsiteY1" fmla="*/ 6394 h 179043"/>
                <a:gd name="connsiteX2" fmla="*/ 79930 w 188635"/>
                <a:gd name="connsiteY2" fmla="*/ 0 h 179043"/>
                <a:gd name="connsiteX3" fmla="*/ 38367 w 188635"/>
                <a:gd name="connsiteY3" fmla="*/ 6394 h 179043"/>
                <a:gd name="connsiteX4" fmla="*/ 31972 w 188635"/>
                <a:gd name="connsiteY4" fmla="*/ 12789 h 179043"/>
                <a:gd name="connsiteX5" fmla="*/ 22381 w 188635"/>
                <a:gd name="connsiteY5" fmla="*/ 15986 h 179043"/>
                <a:gd name="connsiteX6" fmla="*/ 6395 w 188635"/>
                <a:gd name="connsiteY6" fmla="*/ 35169 h 179043"/>
                <a:gd name="connsiteX7" fmla="*/ 0 w 188635"/>
                <a:gd name="connsiteY7" fmla="*/ 54353 h 179043"/>
                <a:gd name="connsiteX8" fmla="*/ 6395 w 188635"/>
                <a:gd name="connsiteY8" fmla="*/ 95916 h 179043"/>
                <a:gd name="connsiteX9" fmla="*/ 12789 w 188635"/>
                <a:gd name="connsiteY9" fmla="*/ 115099 h 179043"/>
                <a:gd name="connsiteX10" fmla="*/ 19184 w 188635"/>
                <a:gd name="connsiteY10" fmla="*/ 124691 h 179043"/>
                <a:gd name="connsiteX11" fmla="*/ 28775 w 188635"/>
                <a:gd name="connsiteY11" fmla="*/ 143874 h 179043"/>
                <a:gd name="connsiteX12" fmla="*/ 38367 w 188635"/>
                <a:gd name="connsiteY12" fmla="*/ 150269 h 179043"/>
                <a:gd name="connsiteX13" fmla="*/ 60747 w 188635"/>
                <a:gd name="connsiteY13" fmla="*/ 166255 h 179043"/>
                <a:gd name="connsiteX14" fmla="*/ 89522 w 188635"/>
                <a:gd name="connsiteY14" fmla="*/ 175846 h 179043"/>
                <a:gd name="connsiteX15" fmla="*/ 99114 w 188635"/>
                <a:gd name="connsiteY15" fmla="*/ 179043 h 179043"/>
                <a:gd name="connsiteX16" fmla="*/ 147072 w 188635"/>
                <a:gd name="connsiteY16" fmla="*/ 175846 h 179043"/>
                <a:gd name="connsiteX17" fmla="*/ 166255 w 188635"/>
                <a:gd name="connsiteY17" fmla="*/ 169452 h 179043"/>
                <a:gd name="connsiteX18" fmla="*/ 179044 w 188635"/>
                <a:gd name="connsiteY18" fmla="*/ 156663 h 179043"/>
                <a:gd name="connsiteX19" fmla="*/ 188635 w 188635"/>
                <a:gd name="connsiteY19" fmla="*/ 134283 h 179043"/>
                <a:gd name="connsiteX20" fmla="*/ 185438 w 188635"/>
                <a:gd name="connsiteY20" fmla="*/ 89522 h 179043"/>
                <a:gd name="connsiteX21" fmla="*/ 182241 w 188635"/>
                <a:gd name="connsiteY21" fmla="*/ 79930 h 179043"/>
                <a:gd name="connsiteX22" fmla="*/ 169452 w 188635"/>
                <a:gd name="connsiteY22" fmla="*/ 60747 h 179043"/>
                <a:gd name="connsiteX23" fmla="*/ 163058 w 188635"/>
                <a:gd name="connsiteY23" fmla="*/ 51155 h 179043"/>
                <a:gd name="connsiteX24" fmla="*/ 143874 w 188635"/>
                <a:gd name="connsiteY24" fmla="*/ 38367 h 179043"/>
                <a:gd name="connsiteX25" fmla="*/ 127888 w 188635"/>
                <a:gd name="connsiteY25" fmla="*/ 25578 h 179043"/>
                <a:gd name="connsiteX26" fmla="*/ 124691 w 188635"/>
                <a:gd name="connsiteY26" fmla="*/ 19183 h 17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635" h="179043">
                  <a:moveTo>
                    <a:pt x="124691" y="19183"/>
                  </a:moveTo>
                  <a:cubicBezTo>
                    <a:pt x="119895" y="15986"/>
                    <a:pt x="129343" y="23188"/>
                    <a:pt x="99114" y="6394"/>
                  </a:cubicBezTo>
                  <a:cubicBezTo>
                    <a:pt x="93222" y="3121"/>
                    <a:pt x="79930" y="0"/>
                    <a:pt x="79930" y="0"/>
                  </a:cubicBezTo>
                  <a:cubicBezTo>
                    <a:pt x="78064" y="207"/>
                    <a:pt x="46277" y="2439"/>
                    <a:pt x="38367" y="6394"/>
                  </a:cubicBezTo>
                  <a:cubicBezTo>
                    <a:pt x="35671" y="7742"/>
                    <a:pt x="34557" y="11238"/>
                    <a:pt x="31972" y="12789"/>
                  </a:cubicBezTo>
                  <a:cubicBezTo>
                    <a:pt x="29082" y="14523"/>
                    <a:pt x="25578" y="14920"/>
                    <a:pt x="22381" y="15986"/>
                  </a:cubicBezTo>
                  <a:cubicBezTo>
                    <a:pt x="16358" y="22009"/>
                    <a:pt x="9956" y="27157"/>
                    <a:pt x="6395" y="35169"/>
                  </a:cubicBezTo>
                  <a:cubicBezTo>
                    <a:pt x="3657" y="41329"/>
                    <a:pt x="0" y="54353"/>
                    <a:pt x="0" y="54353"/>
                  </a:cubicBezTo>
                  <a:cubicBezTo>
                    <a:pt x="2252" y="74613"/>
                    <a:pt x="1509" y="79630"/>
                    <a:pt x="6395" y="95916"/>
                  </a:cubicBezTo>
                  <a:cubicBezTo>
                    <a:pt x="8332" y="102372"/>
                    <a:pt x="9050" y="109491"/>
                    <a:pt x="12789" y="115099"/>
                  </a:cubicBezTo>
                  <a:lnTo>
                    <a:pt x="19184" y="124691"/>
                  </a:lnTo>
                  <a:cubicBezTo>
                    <a:pt x="21784" y="132492"/>
                    <a:pt x="22577" y="137676"/>
                    <a:pt x="28775" y="143874"/>
                  </a:cubicBezTo>
                  <a:cubicBezTo>
                    <a:pt x="31492" y="146591"/>
                    <a:pt x="35415" y="147809"/>
                    <a:pt x="38367" y="150269"/>
                  </a:cubicBezTo>
                  <a:cubicBezTo>
                    <a:pt x="52627" y="162152"/>
                    <a:pt x="42545" y="158974"/>
                    <a:pt x="60747" y="166255"/>
                  </a:cubicBezTo>
                  <a:lnTo>
                    <a:pt x="89522" y="175846"/>
                  </a:lnTo>
                  <a:lnTo>
                    <a:pt x="99114" y="179043"/>
                  </a:lnTo>
                  <a:cubicBezTo>
                    <a:pt x="115100" y="177977"/>
                    <a:pt x="131212" y="178112"/>
                    <a:pt x="147072" y="175846"/>
                  </a:cubicBezTo>
                  <a:cubicBezTo>
                    <a:pt x="153744" y="174893"/>
                    <a:pt x="166255" y="169452"/>
                    <a:pt x="166255" y="169452"/>
                  </a:cubicBezTo>
                  <a:cubicBezTo>
                    <a:pt x="170518" y="165189"/>
                    <a:pt x="177138" y="162382"/>
                    <a:pt x="179044" y="156663"/>
                  </a:cubicBezTo>
                  <a:cubicBezTo>
                    <a:pt x="183748" y="142550"/>
                    <a:pt x="180734" y="150085"/>
                    <a:pt x="188635" y="134283"/>
                  </a:cubicBezTo>
                  <a:cubicBezTo>
                    <a:pt x="187569" y="119363"/>
                    <a:pt x="187186" y="104378"/>
                    <a:pt x="185438" y="89522"/>
                  </a:cubicBezTo>
                  <a:cubicBezTo>
                    <a:pt x="185044" y="86175"/>
                    <a:pt x="183878" y="82876"/>
                    <a:pt x="182241" y="79930"/>
                  </a:cubicBezTo>
                  <a:cubicBezTo>
                    <a:pt x="178509" y="73212"/>
                    <a:pt x="173715" y="67141"/>
                    <a:pt x="169452" y="60747"/>
                  </a:cubicBezTo>
                  <a:cubicBezTo>
                    <a:pt x="167321" y="57550"/>
                    <a:pt x="166255" y="53286"/>
                    <a:pt x="163058" y="51155"/>
                  </a:cubicBezTo>
                  <a:lnTo>
                    <a:pt x="143874" y="38367"/>
                  </a:lnTo>
                  <a:cubicBezTo>
                    <a:pt x="138747" y="34949"/>
                    <a:pt x="131531" y="31042"/>
                    <a:pt x="127888" y="25578"/>
                  </a:cubicBezTo>
                  <a:cubicBezTo>
                    <a:pt x="127297" y="24691"/>
                    <a:pt x="129487" y="22380"/>
                    <a:pt x="124691" y="19183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7" name="자유형 106"/>
            <p:cNvSpPr/>
            <p:nvPr/>
          </p:nvSpPr>
          <p:spPr>
            <a:xfrm>
              <a:off x="1675334" y="3107681"/>
              <a:ext cx="118297" cy="31972"/>
            </a:xfrm>
            <a:custGeom>
              <a:avLst/>
              <a:gdLst>
                <a:gd name="connsiteX0" fmla="*/ 0 w 118297"/>
                <a:gd name="connsiteY0" fmla="*/ 0 h 31972"/>
                <a:gd name="connsiteX1" fmla="*/ 73536 w 118297"/>
                <a:gd name="connsiteY1" fmla="*/ 6395 h 31972"/>
                <a:gd name="connsiteX2" fmla="*/ 92719 w 118297"/>
                <a:gd name="connsiteY2" fmla="*/ 12789 h 31972"/>
                <a:gd name="connsiteX3" fmla="*/ 108705 w 118297"/>
                <a:gd name="connsiteY3" fmla="*/ 22381 h 31972"/>
                <a:gd name="connsiteX4" fmla="*/ 118297 w 118297"/>
                <a:gd name="connsiteY4" fmla="*/ 31972 h 3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297" h="31972">
                  <a:moveTo>
                    <a:pt x="0" y="0"/>
                  </a:moveTo>
                  <a:cubicBezTo>
                    <a:pt x="39776" y="9943"/>
                    <a:pt x="-25356" y="-5472"/>
                    <a:pt x="73536" y="6395"/>
                  </a:cubicBezTo>
                  <a:cubicBezTo>
                    <a:pt x="80228" y="7198"/>
                    <a:pt x="92719" y="12789"/>
                    <a:pt x="92719" y="12789"/>
                  </a:cubicBezTo>
                  <a:cubicBezTo>
                    <a:pt x="108923" y="28990"/>
                    <a:pt x="87953" y="9929"/>
                    <a:pt x="108705" y="22381"/>
                  </a:cubicBezTo>
                  <a:cubicBezTo>
                    <a:pt x="108708" y="22383"/>
                    <a:pt x="116697" y="30372"/>
                    <a:pt x="118297" y="3197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8" name="자유형 107"/>
            <p:cNvSpPr/>
            <p:nvPr/>
          </p:nvSpPr>
          <p:spPr>
            <a:xfrm>
              <a:off x="1796828" y="3110878"/>
              <a:ext cx="140897" cy="76733"/>
            </a:xfrm>
            <a:custGeom>
              <a:avLst/>
              <a:gdLst>
                <a:gd name="connsiteX0" fmla="*/ 0 w 140897"/>
                <a:gd name="connsiteY0" fmla="*/ 73536 h 76733"/>
                <a:gd name="connsiteX1" fmla="*/ 12789 w 140897"/>
                <a:gd name="connsiteY1" fmla="*/ 76733 h 76733"/>
                <a:gd name="connsiteX2" fmla="*/ 47958 w 140897"/>
                <a:gd name="connsiteY2" fmla="*/ 73536 h 76733"/>
                <a:gd name="connsiteX3" fmla="*/ 60747 w 140897"/>
                <a:gd name="connsiteY3" fmla="*/ 70339 h 76733"/>
                <a:gd name="connsiteX4" fmla="*/ 79930 w 140897"/>
                <a:gd name="connsiteY4" fmla="*/ 67142 h 76733"/>
                <a:gd name="connsiteX5" fmla="*/ 99113 w 140897"/>
                <a:gd name="connsiteY5" fmla="*/ 60747 h 76733"/>
                <a:gd name="connsiteX6" fmla="*/ 108705 w 140897"/>
                <a:gd name="connsiteY6" fmla="*/ 57550 h 76733"/>
                <a:gd name="connsiteX7" fmla="*/ 124691 w 140897"/>
                <a:gd name="connsiteY7" fmla="*/ 44761 h 76733"/>
                <a:gd name="connsiteX8" fmla="*/ 137480 w 140897"/>
                <a:gd name="connsiteY8" fmla="*/ 28775 h 76733"/>
                <a:gd name="connsiteX9" fmla="*/ 137480 w 140897"/>
                <a:gd name="connsiteY9" fmla="*/ 6395 h 76733"/>
                <a:gd name="connsiteX10" fmla="*/ 131085 w 140897"/>
                <a:gd name="connsiteY10" fmla="*/ 0 h 7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897" h="76733">
                  <a:moveTo>
                    <a:pt x="0" y="73536"/>
                  </a:moveTo>
                  <a:cubicBezTo>
                    <a:pt x="4263" y="74602"/>
                    <a:pt x="8395" y="76733"/>
                    <a:pt x="12789" y="76733"/>
                  </a:cubicBezTo>
                  <a:cubicBezTo>
                    <a:pt x="24560" y="76733"/>
                    <a:pt x="36290" y="75092"/>
                    <a:pt x="47958" y="73536"/>
                  </a:cubicBezTo>
                  <a:cubicBezTo>
                    <a:pt x="52314" y="72955"/>
                    <a:pt x="56438" y="71201"/>
                    <a:pt x="60747" y="70339"/>
                  </a:cubicBezTo>
                  <a:cubicBezTo>
                    <a:pt x="67104" y="69068"/>
                    <a:pt x="73536" y="68208"/>
                    <a:pt x="79930" y="67142"/>
                  </a:cubicBezTo>
                  <a:lnTo>
                    <a:pt x="99113" y="60747"/>
                  </a:lnTo>
                  <a:lnTo>
                    <a:pt x="108705" y="57550"/>
                  </a:lnTo>
                  <a:cubicBezTo>
                    <a:pt x="115827" y="52802"/>
                    <a:pt x="119484" y="51270"/>
                    <a:pt x="124691" y="44761"/>
                  </a:cubicBezTo>
                  <a:cubicBezTo>
                    <a:pt x="140825" y="24594"/>
                    <a:pt x="122038" y="44217"/>
                    <a:pt x="137480" y="28775"/>
                  </a:cubicBezTo>
                  <a:cubicBezTo>
                    <a:pt x="140835" y="18710"/>
                    <a:pt x="143100" y="17635"/>
                    <a:pt x="137480" y="6395"/>
                  </a:cubicBezTo>
                  <a:cubicBezTo>
                    <a:pt x="136132" y="3699"/>
                    <a:pt x="131085" y="0"/>
                    <a:pt x="13108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9" name="자유형 108"/>
            <p:cNvSpPr/>
            <p:nvPr/>
          </p:nvSpPr>
          <p:spPr>
            <a:xfrm>
              <a:off x="1365206" y="3286724"/>
              <a:ext cx="92718" cy="111911"/>
            </a:xfrm>
            <a:custGeom>
              <a:avLst/>
              <a:gdLst>
                <a:gd name="connsiteX0" fmla="*/ 92718 w 92718"/>
                <a:gd name="connsiteY0" fmla="*/ 0 h 111911"/>
                <a:gd name="connsiteX1" fmla="*/ 86324 w 92718"/>
                <a:gd name="connsiteY1" fmla="*/ 12789 h 111911"/>
                <a:gd name="connsiteX2" fmla="*/ 79930 w 92718"/>
                <a:gd name="connsiteY2" fmla="*/ 22381 h 111911"/>
                <a:gd name="connsiteX3" fmla="*/ 73535 w 92718"/>
                <a:gd name="connsiteY3" fmla="*/ 41564 h 111911"/>
                <a:gd name="connsiteX4" fmla="*/ 60746 w 92718"/>
                <a:gd name="connsiteY4" fmla="*/ 54353 h 111911"/>
                <a:gd name="connsiteX5" fmla="*/ 47958 w 92718"/>
                <a:gd name="connsiteY5" fmla="*/ 73536 h 111911"/>
                <a:gd name="connsiteX6" fmla="*/ 41563 w 92718"/>
                <a:gd name="connsiteY6" fmla="*/ 79931 h 111911"/>
                <a:gd name="connsiteX7" fmla="*/ 35169 w 92718"/>
                <a:gd name="connsiteY7" fmla="*/ 89522 h 111911"/>
                <a:gd name="connsiteX8" fmla="*/ 19183 w 92718"/>
                <a:gd name="connsiteY8" fmla="*/ 102311 h 111911"/>
                <a:gd name="connsiteX9" fmla="*/ 12788 w 92718"/>
                <a:gd name="connsiteY9" fmla="*/ 108705 h 111911"/>
                <a:gd name="connsiteX10" fmla="*/ 0 w 92718"/>
                <a:gd name="connsiteY10" fmla="*/ 111903 h 11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718" h="111911">
                  <a:moveTo>
                    <a:pt x="92718" y="0"/>
                  </a:moveTo>
                  <a:cubicBezTo>
                    <a:pt x="90587" y="4263"/>
                    <a:pt x="88688" y="8651"/>
                    <a:pt x="86324" y="12789"/>
                  </a:cubicBezTo>
                  <a:cubicBezTo>
                    <a:pt x="84418" y="16125"/>
                    <a:pt x="81491" y="18870"/>
                    <a:pt x="79930" y="22381"/>
                  </a:cubicBezTo>
                  <a:cubicBezTo>
                    <a:pt x="77192" y="28540"/>
                    <a:pt x="78301" y="36798"/>
                    <a:pt x="73535" y="41564"/>
                  </a:cubicBezTo>
                  <a:cubicBezTo>
                    <a:pt x="69272" y="45827"/>
                    <a:pt x="64090" y="49337"/>
                    <a:pt x="60746" y="54353"/>
                  </a:cubicBezTo>
                  <a:cubicBezTo>
                    <a:pt x="56483" y="60747"/>
                    <a:pt x="53392" y="68102"/>
                    <a:pt x="47958" y="73536"/>
                  </a:cubicBezTo>
                  <a:cubicBezTo>
                    <a:pt x="45826" y="75668"/>
                    <a:pt x="43446" y="77577"/>
                    <a:pt x="41563" y="79931"/>
                  </a:cubicBezTo>
                  <a:cubicBezTo>
                    <a:pt x="39163" y="82931"/>
                    <a:pt x="37569" y="86522"/>
                    <a:pt x="35169" y="89522"/>
                  </a:cubicBezTo>
                  <a:cubicBezTo>
                    <a:pt x="28307" y="98099"/>
                    <a:pt x="28415" y="94926"/>
                    <a:pt x="19183" y="102311"/>
                  </a:cubicBezTo>
                  <a:cubicBezTo>
                    <a:pt x="16829" y="104194"/>
                    <a:pt x="15373" y="107154"/>
                    <a:pt x="12788" y="108705"/>
                  </a:cubicBezTo>
                  <a:cubicBezTo>
                    <a:pt x="6896" y="112240"/>
                    <a:pt x="5078" y="111903"/>
                    <a:pt x="0" y="11190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0" name="자유형 109"/>
            <p:cNvSpPr/>
            <p:nvPr/>
          </p:nvSpPr>
          <p:spPr>
            <a:xfrm>
              <a:off x="1333234" y="3283527"/>
              <a:ext cx="54396" cy="105508"/>
            </a:xfrm>
            <a:custGeom>
              <a:avLst/>
              <a:gdLst>
                <a:gd name="connsiteX0" fmla="*/ 0 w 54396"/>
                <a:gd name="connsiteY0" fmla="*/ 0 h 105508"/>
                <a:gd name="connsiteX1" fmla="*/ 9591 w 54396"/>
                <a:gd name="connsiteY1" fmla="*/ 12789 h 105508"/>
                <a:gd name="connsiteX2" fmla="*/ 25577 w 54396"/>
                <a:gd name="connsiteY2" fmla="*/ 31972 h 105508"/>
                <a:gd name="connsiteX3" fmla="*/ 35169 w 54396"/>
                <a:gd name="connsiteY3" fmla="*/ 51156 h 105508"/>
                <a:gd name="connsiteX4" fmla="*/ 38366 w 54396"/>
                <a:gd name="connsiteY4" fmla="*/ 60747 h 105508"/>
                <a:gd name="connsiteX5" fmla="*/ 44760 w 54396"/>
                <a:gd name="connsiteY5" fmla="*/ 70339 h 105508"/>
                <a:gd name="connsiteX6" fmla="*/ 51155 w 54396"/>
                <a:gd name="connsiteY6" fmla="*/ 89522 h 105508"/>
                <a:gd name="connsiteX7" fmla="*/ 54352 w 54396"/>
                <a:gd name="connsiteY7" fmla="*/ 105508 h 10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96" h="105508">
                  <a:moveTo>
                    <a:pt x="0" y="0"/>
                  </a:moveTo>
                  <a:cubicBezTo>
                    <a:pt x="3197" y="4263"/>
                    <a:pt x="6123" y="8743"/>
                    <a:pt x="9591" y="12789"/>
                  </a:cubicBezTo>
                  <a:cubicBezTo>
                    <a:pt x="28057" y="34333"/>
                    <a:pt x="11443" y="10771"/>
                    <a:pt x="25577" y="31972"/>
                  </a:cubicBezTo>
                  <a:cubicBezTo>
                    <a:pt x="33612" y="56078"/>
                    <a:pt x="22774" y="26368"/>
                    <a:pt x="35169" y="51156"/>
                  </a:cubicBezTo>
                  <a:cubicBezTo>
                    <a:pt x="36676" y="54170"/>
                    <a:pt x="36859" y="57733"/>
                    <a:pt x="38366" y="60747"/>
                  </a:cubicBezTo>
                  <a:cubicBezTo>
                    <a:pt x="40084" y="64184"/>
                    <a:pt x="43199" y="66828"/>
                    <a:pt x="44760" y="70339"/>
                  </a:cubicBezTo>
                  <a:cubicBezTo>
                    <a:pt x="47498" y="76498"/>
                    <a:pt x="49023" y="83128"/>
                    <a:pt x="51155" y="89522"/>
                  </a:cubicBezTo>
                  <a:cubicBezTo>
                    <a:pt x="55026" y="101134"/>
                    <a:pt x="54352" y="95745"/>
                    <a:pt x="54352" y="1055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3" name="자유형 112"/>
            <p:cNvSpPr/>
            <p:nvPr/>
          </p:nvSpPr>
          <p:spPr>
            <a:xfrm>
              <a:off x="1504425" y="3295650"/>
              <a:ext cx="446441" cy="247650"/>
            </a:xfrm>
            <a:custGeom>
              <a:avLst/>
              <a:gdLst>
                <a:gd name="connsiteX0" fmla="*/ 6451 w 479640"/>
                <a:gd name="connsiteY0" fmla="*/ 0 h 247650"/>
                <a:gd name="connsiteX1" fmla="*/ 101 w 479640"/>
                <a:gd name="connsiteY1" fmla="*/ 12700 h 247650"/>
                <a:gd name="connsiteX2" fmla="*/ 3276 w 479640"/>
                <a:gd name="connsiteY2" fmla="*/ 31750 h 247650"/>
                <a:gd name="connsiteX3" fmla="*/ 12801 w 479640"/>
                <a:gd name="connsiteY3" fmla="*/ 63500 h 247650"/>
                <a:gd name="connsiteX4" fmla="*/ 25501 w 479640"/>
                <a:gd name="connsiteY4" fmla="*/ 82550 h 247650"/>
                <a:gd name="connsiteX5" fmla="*/ 22326 w 479640"/>
                <a:gd name="connsiteY5" fmla="*/ 92075 h 247650"/>
                <a:gd name="connsiteX6" fmla="*/ 9626 w 479640"/>
                <a:gd name="connsiteY6" fmla="*/ 107950 h 247650"/>
                <a:gd name="connsiteX7" fmla="*/ 12801 w 479640"/>
                <a:gd name="connsiteY7" fmla="*/ 130175 h 247650"/>
                <a:gd name="connsiteX8" fmla="*/ 15976 w 479640"/>
                <a:gd name="connsiteY8" fmla="*/ 139700 h 247650"/>
                <a:gd name="connsiteX9" fmla="*/ 25501 w 479640"/>
                <a:gd name="connsiteY9" fmla="*/ 146050 h 247650"/>
                <a:gd name="connsiteX10" fmla="*/ 63601 w 479640"/>
                <a:gd name="connsiteY10" fmla="*/ 155575 h 247650"/>
                <a:gd name="connsiteX11" fmla="*/ 73126 w 479640"/>
                <a:gd name="connsiteY11" fmla="*/ 174625 h 247650"/>
                <a:gd name="connsiteX12" fmla="*/ 76301 w 479640"/>
                <a:gd name="connsiteY12" fmla="*/ 184150 h 247650"/>
                <a:gd name="connsiteX13" fmla="*/ 82651 w 479640"/>
                <a:gd name="connsiteY13" fmla="*/ 193675 h 247650"/>
                <a:gd name="connsiteX14" fmla="*/ 85826 w 479640"/>
                <a:gd name="connsiteY14" fmla="*/ 203200 h 247650"/>
                <a:gd name="connsiteX15" fmla="*/ 101701 w 479640"/>
                <a:gd name="connsiteY15" fmla="*/ 222250 h 247650"/>
                <a:gd name="connsiteX16" fmla="*/ 120751 w 479640"/>
                <a:gd name="connsiteY16" fmla="*/ 234950 h 247650"/>
                <a:gd name="connsiteX17" fmla="*/ 133451 w 479640"/>
                <a:gd name="connsiteY17" fmla="*/ 238125 h 247650"/>
                <a:gd name="connsiteX18" fmla="*/ 142976 w 479640"/>
                <a:gd name="connsiteY18" fmla="*/ 241300 h 247650"/>
                <a:gd name="connsiteX19" fmla="*/ 177901 w 479640"/>
                <a:gd name="connsiteY19" fmla="*/ 247650 h 247650"/>
                <a:gd name="connsiteX20" fmla="*/ 333476 w 479640"/>
                <a:gd name="connsiteY20" fmla="*/ 244475 h 247650"/>
                <a:gd name="connsiteX21" fmla="*/ 377926 w 479640"/>
                <a:gd name="connsiteY21" fmla="*/ 231775 h 247650"/>
                <a:gd name="connsiteX22" fmla="*/ 387451 w 479640"/>
                <a:gd name="connsiteY22" fmla="*/ 225425 h 247650"/>
                <a:gd name="connsiteX23" fmla="*/ 396976 w 479640"/>
                <a:gd name="connsiteY23" fmla="*/ 222250 h 247650"/>
                <a:gd name="connsiteX24" fmla="*/ 425551 w 479640"/>
                <a:gd name="connsiteY24" fmla="*/ 206375 h 247650"/>
                <a:gd name="connsiteX25" fmla="*/ 444601 w 479640"/>
                <a:gd name="connsiteY25" fmla="*/ 193675 h 247650"/>
                <a:gd name="connsiteX26" fmla="*/ 454126 w 479640"/>
                <a:gd name="connsiteY26" fmla="*/ 184150 h 247650"/>
                <a:gd name="connsiteX27" fmla="*/ 463651 w 479640"/>
                <a:gd name="connsiteY27" fmla="*/ 177800 h 247650"/>
                <a:gd name="connsiteX28" fmla="*/ 479526 w 479640"/>
                <a:gd name="connsiteY28" fmla="*/ 149225 h 247650"/>
                <a:gd name="connsiteX29" fmla="*/ 479526 w 479640"/>
                <a:gd name="connsiteY29" fmla="*/ 1460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79640" h="247650">
                  <a:moveTo>
                    <a:pt x="6451" y="0"/>
                  </a:moveTo>
                  <a:cubicBezTo>
                    <a:pt x="4334" y="4233"/>
                    <a:pt x="572" y="7990"/>
                    <a:pt x="101" y="12700"/>
                  </a:cubicBezTo>
                  <a:cubicBezTo>
                    <a:pt x="-540" y="19106"/>
                    <a:pt x="2013" y="25437"/>
                    <a:pt x="3276" y="31750"/>
                  </a:cubicBezTo>
                  <a:cubicBezTo>
                    <a:pt x="4544" y="38089"/>
                    <a:pt x="10487" y="60029"/>
                    <a:pt x="12801" y="63500"/>
                  </a:cubicBezTo>
                  <a:lnTo>
                    <a:pt x="25501" y="82550"/>
                  </a:lnTo>
                  <a:cubicBezTo>
                    <a:pt x="24443" y="85725"/>
                    <a:pt x="24417" y="89462"/>
                    <a:pt x="22326" y="92075"/>
                  </a:cubicBezTo>
                  <a:cubicBezTo>
                    <a:pt x="5913" y="112591"/>
                    <a:pt x="17606" y="84009"/>
                    <a:pt x="9626" y="107950"/>
                  </a:cubicBezTo>
                  <a:cubicBezTo>
                    <a:pt x="10684" y="115358"/>
                    <a:pt x="11333" y="122837"/>
                    <a:pt x="12801" y="130175"/>
                  </a:cubicBezTo>
                  <a:cubicBezTo>
                    <a:pt x="13457" y="133457"/>
                    <a:pt x="13885" y="137087"/>
                    <a:pt x="15976" y="139700"/>
                  </a:cubicBezTo>
                  <a:cubicBezTo>
                    <a:pt x="18360" y="142680"/>
                    <a:pt x="22014" y="144500"/>
                    <a:pt x="25501" y="146050"/>
                  </a:cubicBezTo>
                  <a:cubicBezTo>
                    <a:pt x="40595" y="152759"/>
                    <a:pt x="47627" y="152913"/>
                    <a:pt x="63601" y="155575"/>
                  </a:cubicBezTo>
                  <a:cubicBezTo>
                    <a:pt x="71581" y="179516"/>
                    <a:pt x="60816" y="150006"/>
                    <a:pt x="73126" y="174625"/>
                  </a:cubicBezTo>
                  <a:cubicBezTo>
                    <a:pt x="74623" y="177618"/>
                    <a:pt x="74804" y="181157"/>
                    <a:pt x="76301" y="184150"/>
                  </a:cubicBezTo>
                  <a:cubicBezTo>
                    <a:pt x="78008" y="187563"/>
                    <a:pt x="80944" y="190262"/>
                    <a:pt x="82651" y="193675"/>
                  </a:cubicBezTo>
                  <a:cubicBezTo>
                    <a:pt x="84148" y="196668"/>
                    <a:pt x="84329" y="200207"/>
                    <a:pt x="85826" y="203200"/>
                  </a:cubicBezTo>
                  <a:cubicBezTo>
                    <a:pt x="89161" y="209871"/>
                    <a:pt x="95956" y="217782"/>
                    <a:pt x="101701" y="222250"/>
                  </a:cubicBezTo>
                  <a:cubicBezTo>
                    <a:pt x="107725" y="226935"/>
                    <a:pt x="113347" y="233099"/>
                    <a:pt x="120751" y="234950"/>
                  </a:cubicBezTo>
                  <a:cubicBezTo>
                    <a:pt x="124984" y="236008"/>
                    <a:pt x="129255" y="236926"/>
                    <a:pt x="133451" y="238125"/>
                  </a:cubicBezTo>
                  <a:cubicBezTo>
                    <a:pt x="136669" y="239044"/>
                    <a:pt x="139729" y="240488"/>
                    <a:pt x="142976" y="241300"/>
                  </a:cubicBezTo>
                  <a:cubicBezTo>
                    <a:pt x="151851" y="243519"/>
                    <a:pt x="169409" y="246235"/>
                    <a:pt x="177901" y="247650"/>
                  </a:cubicBezTo>
                  <a:cubicBezTo>
                    <a:pt x="229759" y="246592"/>
                    <a:pt x="281679" y="247201"/>
                    <a:pt x="333476" y="244475"/>
                  </a:cubicBezTo>
                  <a:cubicBezTo>
                    <a:pt x="335774" y="244354"/>
                    <a:pt x="373295" y="234862"/>
                    <a:pt x="377926" y="231775"/>
                  </a:cubicBezTo>
                  <a:cubicBezTo>
                    <a:pt x="381101" y="229658"/>
                    <a:pt x="384038" y="227132"/>
                    <a:pt x="387451" y="225425"/>
                  </a:cubicBezTo>
                  <a:cubicBezTo>
                    <a:pt x="390444" y="223928"/>
                    <a:pt x="394050" y="223875"/>
                    <a:pt x="396976" y="222250"/>
                  </a:cubicBezTo>
                  <a:cubicBezTo>
                    <a:pt x="429728" y="204054"/>
                    <a:pt x="403998" y="213559"/>
                    <a:pt x="425551" y="206375"/>
                  </a:cubicBezTo>
                  <a:cubicBezTo>
                    <a:pt x="455937" y="175989"/>
                    <a:pt x="417032" y="212055"/>
                    <a:pt x="444601" y="193675"/>
                  </a:cubicBezTo>
                  <a:cubicBezTo>
                    <a:pt x="448337" y="191184"/>
                    <a:pt x="450677" y="187025"/>
                    <a:pt x="454126" y="184150"/>
                  </a:cubicBezTo>
                  <a:cubicBezTo>
                    <a:pt x="457057" y="181707"/>
                    <a:pt x="460476" y="179917"/>
                    <a:pt x="463651" y="177800"/>
                  </a:cubicBezTo>
                  <a:cubicBezTo>
                    <a:pt x="473110" y="163611"/>
                    <a:pt x="476173" y="162637"/>
                    <a:pt x="479526" y="149225"/>
                  </a:cubicBezTo>
                  <a:cubicBezTo>
                    <a:pt x="479783" y="148198"/>
                    <a:pt x="479526" y="147108"/>
                    <a:pt x="479526" y="1460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4" name="자유형 113"/>
            <p:cNvSpPr/>
            <p:nvPr/>
          </p:nvSpPr>
          <p:spPr>
            <a:xfrm>
              <a:off x="2529138" y="2314593"/>
              <a:ext cx="650272" cy="1720329"/>
            </a:xfrm>
            <a:custGeom>
              <a:avLst/>
              <a:gdLst>
                <a:gd name="connsiteX0" fmla="*/ 0 w 707923"/>
                <a:gd name="connsiteY0" fmla="*/ 0 h 1719241"/>
                <a:gd name="connsiteX1" fmla="*/ 155912 w 707923"/>
                <a:gd name="connsiteY1" fmla="*/ 29497 h 1719241"/>
                <a:gd name="connsiteX2" fmla="*/ 202264 w 707923"/>
                <a:gd name="connsiteY2" fmla="*/ 80063 h 1719241"/>
                <a:gd name="connsiteX3" fmla="*/ 219119 w 707923"/>
                <a:gd name="connsiteY3" fmla="*/ 105346 h 1719241"/>
                <a:gd name="connsiteX4" fmla="*/ 227547 w 707923"/>
                <a:gd name="connsiteY4" fmla="*/ 117988 h 1719241"/>
                <a:gd name="connsiteX5" fmla="*/ 235975 w 707923"/>
                <a:gd name="connsiteY5" fmla="*/ 130629 h 1719241"/>
                <a:gd name="connsiteX6" fmla="*/ 240188 w 707923"/>
                <a:gd name="connsiteY6" fmla="*/ 143271 h 1719241"/>
                <a:gd name="connsiteX7" fmla="*/ 269685 w 707923"/>
                <a:gd name="connsiteY7" fmla="*/ 185409 h 1719241"/>
                <a:gd name="connsiteX8" fmla="*/ 286540 w 707923"/>
                <a:gd name="connsiteY8" fmla="*/ 210692 h 1719241"/>
                <a:gd name="connsiteX9" fmla="*/ 307610 w 707923"/>
                <a:gd name="connsiteY9" fmla="*/ 231761 h 1719241"/>
                <a:gd name="connsiteX10" fmla="*/ 328679 w 707923"/>
                <a:gd name="connsiteY10" fmla="*/ 252830 h 1719241"/>
                <a:gd name="connsiteX11" fmla="*/ 341320 w 707923"/>
                <a:gd name="connsiteY11" fmla="*/ 265471 h 1719241"/>
                <a:gd name="connsiteX12" fmla="*/ 366603 w 707923"/>
                <a:gd name="connsiteY12" fmla="*/ 282327 h 1719241"/>
                <a:gd name="connsiteX13" fmla="*/ 391886 w 707923"/>
                <a:gd name="connsiteY13" fmla="*/ 299182 h 1719241"/>
                <a:gd name="connsiteX14" fmla="*/ 404528 w 707923"/>
                <a:gd name="connsiteY14" fmla="*/ 307610 h 1719241"/>
                <a:gd name="connsiteX15" fmla="*/ 429811 w 707923"/>
                <a:gd name="connsiteY15" fmla="*/ 316037 h 1719241"/>
                <a:gd name="connsiteX16" fmla="*/ 442452 w 707923"/>
                <a:gd name="connsiteY16" fmla="*/ 320251 h 1719241"/>
                <a:gd name="connsiteX17" fmla="*/ 467735 w 707923"/>
                <a:gd name="connsiteY17" fmla="*/ 341320 h 1719241"/>
                <a:gd name="connsiteX18" fmla="*/ 493018 w 707923"/>
                <a:gd name="connsiteY18" fmla="*/ 362389 h 1719241"/>
                <a:gd name="connsiteX19" fmla="*/ 514087 w 707923"/>
                <a:gd name="connsiteY19" fmla="*/ 387672 h 1719241"/>
                <a:gd name="connsiteX20" fmla="*/ 518301 w 707923"/>
                <a:gd name="connsiteY20" fmla="*/ 400314 h 1719241"/>
                <a:gd name="connsiteX21" fmla="*/ 526729 w 707923"/>
                <a:gd name="connsiteY21" fmla="*/ 412955 h 1719241"/>
                <a:gd name="connsiteX22" fmla="*/ 535156 w 707923"/>
                <a:gd name="connsiteY22" fmla="*/ 438238 h 1719241"/>
                <a:gd name="connsiteX23" fmla="*/ 543584 w 707923"/>
                <a:gd name="connsiteY23" fmla="*/ 480377 h 1719241"/>
                <a:gd name="connsiteX24" fmla="*/ 547798 w 707923"/>
                <a:gd name="connsiteY24" fmla="*/ 493018 h 1719241"/>
                <a:gd name="connsiteX25" fmla="*/ 577294 w 707923"/>
                <a:gd name="connsiteY25" fmla="*/ 530942 h 1719241"/>
                <a:gd name="connsiteX26" fmla="*/ 594150 w 707923"/>
                <a:gd name="connsiteY26" fmla="*/ 556225 h 1719241"/>
                <a:gd name="connsiteX27" fmla="*/ 606791 w 707923"/>
                <a:gd name="connsiteY27" fmla="*/ 598364 h 1719241"/>
                <a:gd name="connsiteX28" fmla="*/ 615219 w 707923"/>
                <a:gd name="connsiteY28" fmla="*/ 623647 h 1719241"/>
                <a:gd name="connsiteX29" fmla="*/ 619433 w 707923"/>
                <a:gd name="connsiteY29" fmla="*/ 636288 h 1719241"/>
                <a:gd name="connsiteX30" fmla="*/ 632074 w 707923"/>
                <a:gd name="connsiteY30" fmla="*/ 648930 h 1719241"/>
                <a:gd name="connsiteX31" fmla="*/ 640502 w 707923"/>
                <a:gd name="connsiteY31" fmla="*/ 661571 h 1719241"/>
                <a:gd name="connsiteX32" fmla="*/ 665785 w 707923"/>
                <a:gd name="connsiteY32" fmla="*/ 669999 h 1719241"/>
                <a:gd name="connsiteX33" fmla="*/ 678426 w 707923"/>
                <a:gd name="connsiteY33" fmla="*/ 678426 h 1719241"/>
                <a:gd name="connsiteX34" fmla="*/ 686854 w 707923"/>
                <a:gd name="connsiteY34" fmla="*/ 691068 h 1719241"/>
                <a:gd name="connsiteX35" fmla="*/ 695281 w 707923"/>
                <a:gd name="connsiteY35" fmla="*/ 716351 h 1719241"/>
                <a:gd name="connsiteX36" fmla="*/ 699495 w 707923"/>
                <a:gd name="connsiteY36" fmla="*/ 728992 h 1719241"/>
                <a:gd name="connsiteX37" fmla="*/ 703709 w 707923"/>
                <a:gd name="connsiteY37" fmla="*/ 741634 h 1719241"/>
                <a:gd name="connsiteX38" fmla="*/ 707923 w 707923"/>
                <a:gd name="connsiteY38" fmla="*/ 754275 h 1719241"/>
                <a:gd name="connsiteX39" fmla="*/ 699495 w 707923"/>
                <a:gd name="connsiteY39" fmla="*/ 796413 h 1719241"/>
                <a:gd name="connsiteX40" fmla="*/ 691068 w 707923"/>
                <a:gd name="connsiteY40" fmla="*/ 809055 h 1719241"/>
                <a:gd name="connsiteX41" fmla="*/ 678426 w 707923"/>
                <a:gd name="connsiteY41" fmla="*/ 834338 h 1719241"/>
                <a:gd name="connsiteX42" fmla="*/ 636288 w 707923"/>
                <a:gd name="connsiteY42" fmla="*/ 884904 h 1719241"/>
                <a:gd name="connsiteX43" fmla="*/ 623646 w 707923"/>
                <a:gd name="connsiteY43" fmla="*/ 935470 h 1719241"/>
                <a:gd name="connsiteX44" fmla="*/ 636288 w 707923"/>
                <a:gd name="connsiteY44" fmla="*/ 1057671 h 1719241"/>
                <a:gd name="connsiteX45" fmla="*/ 632074 w 707923"/>
                <a:gd name="connsiteY45" fmla="*/ 1091381 h 1719241"/>
                <a:gd name="connsiteX46" fmla="*/ 623646 w 707923"/>
                <a:gd name="connsiteY46" fmla="*/ 1116664 h 1719241"/>
                <a:gd name="connsiteX47" fmla="*/ 619433 w 707923"/>
                <a:gd name="connsiteY47" fmla="*/ 1137733 h 1719241"/>
                <a:gd name="connsiteX48" fmla="*/ 611005 w 707923"/>
                <a:gd name="connsiteY48" fmla="*/ 1163016 h 1719241"/>
                <a:gd name="connsiteX49" fmla="*/ 606791 w 707923"/>
                <a:gd name="connsiteY49" fmla="*/ 1175658 h 1719241"/>
                <a:gd name="connsiteX50" fmla="*/ 602577 w 707923"/>
                <a:gd name="connsiteY50" fmla="*/ 1188299 h 1719241"/>
                <a:gd name="connsiteX51" fmla="*/ 606791 w 707923"/>
                <a:gd name="connsiteY51" fmla="*/ 1213582 h 1719241"/>
                <a:gd name="connsiteX52" fmla="*/ 615219 w 707923"/>
                <a:gd name="connsiteY52" fmla="*/ 1243079 h 1719241"/>
                <a:gd name="connsiteX53" fmla="*/ 606791 w 707923"/>
                <a:gd name="connsiteY53" fmla="*/ 1297859 h 1719241"/>
                <a:gd name="connsiteX54" fmla="*/ 602577 w 707923"/>
                <a:gd name="connsiteY54" fmla="*/ 1310500 h 1719241"/>
                <a:gd name="connsiteX55" fmla="*/ 585722 w 707923"/>
                <a:gd name="connsiteY55" fmla="*/ 1335783 h 1719241"/>
                <a:gd name="connsiteX56" fmla="*/ 577294 w 707923"/>
                <a:gd name="connsiteY56" fmla="*/ 1361066 h 1719241"/>
                <a:gd name="connsiteX57" fmla="*/ 573081 w 707923"/>
                <a:gd name="connsiteY57" fmla="*/ 1373707 h 1719241"/>
                <a:gd name="connsiteX58" fmla="*/ 568867 w 707923"/>
                <a:gd name="connsiteY58" fmla="*/ 1415846 h 1719241"/>
                <a:gd name="connsiteX59" fmla="*/ 556225 w 707923"/>
                <a:gd name="connsiteY59" fmla="*/ 1453770 h 1719241"/>
                <a:gd name="connsiteX60" fmla="*/ 547798 w 707923"/>
                <a:gd name="connsiteY60" fmla="*/ 1479053 h 1719241"/>
                <a:gd name="connsiteX61" fmla="*/ 543584 w 707923"/>
                <a:gd name="connsiteY61" fmla="*/ 1491694 h 1719241"/>
                <a:gd name="connsiteX62" fmla="*/ 543584 w 707923"/>
                <a:gd name="connsiteY62" fmla="*/ 1597040 h 1719241"/>
                <a:gd name="connsiteX63" fmla="*/ 539370 w 707923"/>
                <a:gd name="connsiteY63" fmla="*/ 1609682 h 1719241"/>
                <a:gd name="connsiteX64" fmla="*/ 522515 w 707923"/>
                <a:gd name="connsiteY64" fmla="*/ 1634965 h 1719241"/>
                <a:gd name="connsiteX65" fmla="*/ 518301 w 707923"/>
                <a:gd name="connsiteY65" fmla="*/ 1651820 h 1719241"/>
                <a:gd name="connsiteX66" fmla="*/ 509873 w 707923"/>
                <a:gd name="connsiteY66" fmla="*/ 1702386 h 1719241"/>
                <a:gd name="connsiteX67" fmla="*/ 505659 w 707923"/>
                <a:gd name="connsiteY67" fmla="*/ 1715027 h 1719241"/>
                <a:gd name="connsiteX68" fmla="*/ 493018 w 707923"/>
                <a:gd name="connsiteY68" fmla="*/ 1719241 h 1719241"/>
                <a:gd name="connsiteX69" fmla="*/ 446666 w 707923"/>
                <a:gd name="connsiteY69" fmla="*/ 1715027 h 1719241"/>
                <a:gd name="connsiteX70" fmla="*/ 400314 w 707923"/>
                <a:gd name="connsiteY70" fmla="*/ 1702386 h 1719241"/>
                <a:gd name="connsiteX71" fmla="*/ 353962 w 707923"/>
                <a:gd name="connsiteY71" fmla="*/ 1698172 h 1719241"/>
                <a:gd name="connsiteX72" fmla="*/ 324465 w 707923"/>
                <a:gd name="connsiteY72" fmla="*/ 1668675 h 1719241"/>
                <a:gd name="connsiteX73" fmla="*/ 307610 w 707923"/>
                <a:gd name="connsiteY73" fmla="*/ 1643392 h 1719241"/>
                <a:gd name="connsiteX74" fmla="*/ 299182 w 707923"/>
                <a:gd name="connsiteY74" fmla="*/ 1618109 h 1719241"/>
                <a:gd name="connsiteX75" fmla="*/ 294968 w 707923"/>
                <a:gd name="connsiteY75" fmla="*/ 1500122 h 1719241"/>
                <a:gd name="connsiteX76" fmla="*/ 286540 w 707923"/>
                <a:gd name="connsiteY76" fmla="*/ 1436915 h 1719241"/>
                <a:gd name="connsiteX77" fmla="*/ 278113 w 707923"/>
                <a:gd name="connsiteY77" fmla="*/ 1390563 h 1719241"/>
                <a:gd name="connsiteX78" fmla="*/ 273899 w 707923"/>
                <a:gd name="connsiteY78" fmla="*/ 1365280 h 1719241"/>
                <a:gd name="connsiteX79" fmla="*/ 265471 w 707923"/>
                <a:gd name="connsiteY79" fmla="*/ 1339997 h 1719241"/>
                <a:gd name="connsiteX80" fmla="*/ 261258 w 707923"/>
                <a:gd name="connsiteY80" fmla="*/ 1323141 h 1719241"/>
                <a:gd name="connsiteX81" fmla="*/ 252830 w 707923"/>
                <a:gd name="connsiteY81" fmla="*/ 1297859 h 1719241"/>
                <a:gd name="connsiteX82" fmla="*/ 244402 w 707923"/>
                <a:gd name="connsiteY82" fmla="*/ 1272576 h 1719241"/>
                <a:gd name="connsiteX83" fmla="*/ 235975 w 707923"/>
                <a:gd name="connsiteY83" fmla="*/ 1259934 h 1719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707923" h="1719241">
                  <a:moveTo>
                    <a:pt x="0" y="0"/>
                  </a:moveTo>
                  <a:cubicBezTo>
                    <a:pt x="51971" y="9832"/>
                    <a:pt x="105407" y="13784"/>
                    <a:pt x="155912" y="29497"/>
                  </a:cubicBezTo>
                  <a:cubicBezTo>
                    <a:pt x="180747" y="37223"/>
                    <a:pt x="190191" y="61090"/>
                    <a:pt x="202264" y="80063"/>
                  </a:cubicBezTo>
                  <a:cubicBezTo>
                    <a:pt x="207702" y="88608"/>
                    <a:pt x="213501" y="96918"/>
                    <a:pt x="219119" y="105346"/>
                  </a:cubicBezTo>
                  <a:lnTo>
                    <a:pt x="227547" y="117988"/>
                  </a:lnTo>
                  <a:lnTo>
                    <a:pt x="235975" y="130629"/>
                  </a:lnTo>
                  <a:cubicBezTo>
                    <a:pt x="237379" y="134843"/>
                    <a:pt x="238031" y="139388"/>
                    <a:pt x="240188" y="143271"/>
                  </a:cubicBezTo>
                  <a:cubicBezTo>
                    <a:pt x="247591" y="156597"/>
                    <a:pt x="260223" y="172792"/>
                    <a:pt x="269685" y="185409"/>
                  </a:cubicBezTo>
                  <a:cubicBezTo>
                    <a:pt x="277090" y="207623"/>
                    <a:pt x="269005" y="189650"/>
                    <a:pt x="286540" y="210692"/>
                  </a:cubicBezTo>
                  <a:cubicBezTo>
                    <a:pt x="304096" y="231759"/>
                    <a:pt x="284436" y="216311"/>
                    <a:pt x="307610" y="231761"/>
                  </a:cubicBezTo>
                  <a:cubicBezTo>
                    <a:pt x="323059" y="254936"/>
                    <a:pt x="307610" y="235273"/>
                    <a:pt x="328679" y="252830"/>
                  </a:cubicBezTo>
                  <a:cubicBezTo>
                    <a:pt x="333257" y="256645"/>
                    <a:pt x="336616" y="261812"/>
                    <a:pt x="341320" y="265471"/>
                  </a:cubicBezTo>
                  <a:cubicBezTo>
                    <a:pt x="349315" y="271690"/>
                    <a:pt x="359440" y="275165"/>
                    <a:pt x="366603" y="282327"/>
                  </a:cubicBezTo>
                  <a:cubicBezTo>
                    <a:pt x="390569" y="306291"/>
                    <a:pt x="367492" y="286985"/>
                    <a:pt x="391886" y="299182"/>
                  </a:cubicBezTo>
                  <a:cubicBezTo>
                    <a:pt x="396416" y="301447"/>
                    <a:pt x="399900" y="305553"/>
                    <a:pt x="404528" y="307610"/>
                  </a:cubicBezTo>
                  <a:cubicBezTo>
                    <a:pt x="412646" y="311218"/>
                    <a:pt x="421383" y="313228"/>
                    <a:pt x="429811" y="316037"/>
                  </a:cubicBezTo>
                  <a:cubicBezTo>
                    <a:pt x="434025" y="317442"/>
                    <a:pt x="438756" y="317787"/>
                    <a:pt x="442452" y="320251"/>
                  </a:cubicBezTo>
                  <a:cubicBezTo>
                    <a:pt x="473837" y="341176"/>
                    <a:pt x="435290" y="314283"/>
                    <a:pt x="467735" y="341320"/>
                  </a:cubicBezTo>
                  <a:cubicBezTo>
                    <a:pt x="485810" y="356382"/>
                    <a:pt x="476235" y="342250"/>
                    <a:pt x="493018" y="362389"/>
                  </a:cubicBezTo>
                  <a:cubicBezTo>
                    <a:pt x="522359" y="397596"/>
                    <a:pt x="477148" y="350733"/>
                    <a:pt x="514087" y="387672"/>
                  </a:cubicBezTo>
                  <a:cubicBezTo>
                    <a:pt x="515492" y="391886"/>
                    <a:pt x="516314" y="396341"/>
                    <a:pt x="518301" y="400314"/>
                  </a:cubicBezTo>
                  <a:cubicBezTo>
                    <a:pt x="520566" y="404844"/>
                    <a:pt x="524672" y="408327"/>
                    <a:pt x="526729" y="412955"/>
                  </a:cubicBezTo>
                  <a:cubicBezTo>
                    <a:pt x="530337" y="421073"/>
                    <a:pt x="535156" y="438238"/>
                    <a:pt x="535156" y="438238"/>
                  </a:cubicBezTo>
                  <a:cubicBezTo>
                    <a:pt x="538467" y="458103"/>
                    <a:pt x="538555" y="462777"/>
                    <a:pt x="543584" y="480377"/>
                  </a:cubicBezTo>
                  <a:cubicBezTo>
                    <a:pt x="544804" y="484648"/>
                    <a:pt x="545641" y="489135"/>
                    <a:pt x="547798" y="493018"/>
                  </a:cubicBezTo>
                  <a:cubicBezTo>
                    <a:pt x="560399" y="515700"/>
                    <a:pt x="561938" y="515586"/>
                    <a:pt x="577294" y="530942"/>
                  </a:cubicBezTo>
                  <a:cubicBezTo>
                    <a:pt x="591236" y="572768"/>
                    <a:pt x="567844" y="508875"/>
                    <a:pt x="594150" y="556225"/>
                  </a:cubicBezTo>
                  <a:cubicBezTo>
                    <a:pt x="600626" y="567882"/>
                    <a:pt x="602888" y="585356"/>
                    <a:pt x="606791" y="598364"/>
                  </a:cubicBezTo>
                  <a:cubicBezTo>
                    <a:pt x="609344" y="606873"/>
                    <a:pt x="612410" y="615219"/>
                    <a:pt x="615219" y="623647"/>
                  </a:cubicBezTo>
                  <a:cubicBezTo>
                    <a:pt x="616624" y="627861"/>
                    <a:pt x="616292" y="633147"/>
                    <a:pt x="619433" y="636288"/>
                  </a:cubicBezTo>
                  <a:cubicBezTo>
                    <a:pt x="623647" y="640502"/>
                    <a:pt x="628259" y="644352"/>
                    <a:pt x="632074" y="648930"/>
                  </a:cubicBezTo>
                  <a:cubicBezTo>
                    <a:pt x="635316" y="652821"/>
                    <a:pt x="636207" y="658887"/>
                    <a:pt x="640502" y="661571"/>
                  </a:cubicBezTo>
                  <a:cubicBezTo>
                    <a:pt x="648035" y="666279"/>
                    <a:pt x="658393" y="665071"/>
                    <a:pt x="665785" y="669999"/>
                  </a:cubicBezTo>
                  <a:lnTo>
                    <a:pt x="678426" y="678426"/>
                  </a:lnTo>
                  <a:cubicBezTo>
                    <a:pt x="681235" y="682640"/>
                    <a:pt x="684797" y="686440"/>
                    <a:pt x="686854" y="691068"/>
                  </a:cubicBezTo>
                  <a:cubicBezTo>
                    <a:pt x="690462" y="699186"/>
                    <a:pt x="692472" y="707923"/>
                    <a:pt x="695281" y="716351"/>
                  </a:cubicBezTo>
                  <a:lnTo>
                    <a:pt x="699495" y="728992"/>
                  </a:lnTo>
                  <a:lnTo>
                    <a:pt x="703709" y="741634"/>
                  </a:lnTo>
                  <a:lnTo>
                    <a:pt x="707923" y="754275"/>
                  </a:lnTo>
                  <a:cubicBezTo>
                    <a:pt x="706369" y="765150"/>
                    <a:pt x="705379" y="784644"/>
                    <a:pt x="699495" y="796413"/>
                  </a:cubicBezTo>
                  <a:cubicBezTo>
                    <a:pt x="697230" y="800943"/>
                    <a:pt x="693333" y="804525"/>
                    <a:pt x="691068" y="809055"/>
                  </a:cubicBezTo>
                  <a:cubicBezTo>
                    <a:pt x="682702" y="825788"/>
                    <a:pt x="692226" y="818813"/>
                    <a:pt x="678426" y="834338"/>
                  </a:cubicBezTo>
                  <a:cubicBezTo>
                    <a:pt x="665907" y="848422"/>
                    <a:pt x="642820" y="865308"/>
                    <a:pt x="636288" y="884904"/>
                  </a:cubicBezTo>
                  <a:cubicBezTo>
                    <a:pt x="625158" y="918292"/>
                    <a:pt x="629321" y="901424"/>
                    <a:pt x="623646" y="935470"/>
                  </a:cubicBezTo>
                  <a:cubicBezTo>
                    <a:pt x="627721" y="976221"/>
                    <a:pt x="632213" y="1016920"/>
                    <a:pt x="636288" y="1057671"/>
                  </a:cubicBezTo>
                  <a:cubicBezTo>
                    <a:pt x="634883" y="1068908"/>
                    <a:pt x="634447" y="1080308"/>
                    <a:pt x="632074" y="1091381"/>
                  </a:cubicBezTo>
                  <a:cubicBezTo>
                    <a:pt x="630213" y="1100067"/>
                    <a:pt x="625388" y="1107953"/>
                    <a:pt x="623646" y="1116664"/>
                  </a:cubicBezTo>
                  <a:cubicBezTo>
                    <a:pt x="622242" y="1123687"/>
                    <a:pt x="621317" y="1130823"/>
                    <a:pt x="619433" y="1137733"/>
                  </a:cubicBezTo>
                  <a:cubicBezTo>
                    <a:pt x="617096" y="1146304"/>
                    <a:pt x="613814" y="1154588"/>
                    <a:pt x="611005" y="1163016"/>
                  </a:cubicBezTo>
                  <a:lnTo>
                    <a:pt x="606791" y="1175658"/>
                  </a:lnTo>
                  <a:lnTo>
                    <a:pt x="602577" y="1188299"/>
                  </a:lnTo>
                  <a:cubicBezTo>
                    <a:pt x="603982" y="1196727"/>
                    <a:pt x="605115" y="1205204"/>
                    <a:pt x="606791" y="1213582"/>
                  </a:cubicBezTo>
                  <a:cubicBezTo>
                    <a:pt x="609436" y="1226808"/>
                    <a:pt x="611203" y="1231031"/>
                    <a:pt x="615219" y="1243079"/>
                  </a:cubicBezTo>
                  <a:cubicBezTo>
                    <a:pt x="611823" y="1273641"/>
                    <a:pt x="613426" y="1274637"/>
                    <a:pt x="606791" y="1297859"/>
                  </a:cubicBezTo>
                  <a:cubicBezTo>
                    <a:pt x="605571" y="1302130"/>
                    <a:pt x="604734" y="1306617"/>
                    <a:pt x="602577" y="1310500"/>
                  </a:cubicBezTo>
                  <a:cubicBezTo>
                    <a:pt x="597658" y="1319354"/>
                    <a:pt x="588925" y="1326174"/>
                    <a:pt x="585722" y="1335783"/>
                  </a:cubicBezTo>
                  <a:lnTo>
                    <a:pt x="577294" y="1361066"/>
                  </a:lnTo>
                  <a:lnTo>
                    <a:pt x="573081" y="1373707"/>
                  </a:lnTo>
                  <a:cubicBezTo>
                    <a:pt x="571676" y="1387753"/>
                    <a:pt x="571469" y="1401971"/>
                    <a:pt x="568867" y="1415846"/>
                  </a:cubicBezTo>
                  <a:cubicBezTo>
                    <a:pt x="568866" y="1415850"/>
                    <a:pt x="558333" y="1447447"/>
                    <a:pt x="556225" y="1453770"/>
                  </a:cubicBezTo>
                  <a:lnTo>
                    <a:pt x="547798" y="1479053"/>
                  </a:lnTo>
                  <a:lnTo>
                    <a:pt x="543584" y="1491694"/>
                  </a:lnTo>
                  <a:cubicBezTo>
                    <a:pt x="554465" y="1535217"/>
                    <a:pt x="550599" y="1512866"/>
                    <a:pt x="543584" y="1597040"/>
                  </a:cubicBezTo>
                  <a:cubicBezTo>
                    <a:pt x="543215" y="1601467"/>
                    <a:pt x="541527" y="1605799"/>
                    <a:pt x="539370" y="1609682"/>
                  </a:cubicBezTo>
                  <a:cubicBezTo>
                    <a:pt x="534451" y="1618536"/>
                    <a:pt x="522515" y="1634965"/>
                    <a:pt x="522515" y="1634965"/>
                  </a:cubicBezTo>
                  <a:cubicBezTo>
                    <a:pt x="521110" y="1640583"/>
                    <a:pt x="519368" y="1646128"/>
                    <a:pt x="518301" y="1651820"/>
                  </a:cubicBezTo>
                  <a:cubicBezTo>
                    <a:pt x="515152" y="1668615"/>
                    <a:pt x="515277" y="1686175"/>
                    <a:pt x="509873" y="1702386"/>
                  </a:cubicBezTo>
                  <a:cubicBezTo>
                    <a:pt x="508468" y="1706600"/>
                    <a:pt x="508800" y="1711886"/>
                    <a:pt x="505659" y="1715027"/>
                  </a:cubicBezTo>
                  <a:cubicBezTo>
                    <a:pt x="502518" y="1718168"/>
                    <a:pt x="497232" y="1717836"/>
                    <a:pt x="493018" y="1719241"/>
                  </a:cubicBezTo>
                  <a:cubicBezTo>
                    <a:pt x="477567" y="1717836"/>
                    <a:pt x="461944" y="1717723"/>
                    <a:pt x="446666" y="1715027"/>
                  </a:cubicBezTo>
                  <a:cubicBezTo>
                    <a:pt x="370656" y="1701614"/>
                    <a:pt x="465513" y="1710536"/>
                    <a:pt x="400314" y="1702386"/>
                  </a:cubicBezTo>
                  <a:cubicBezTo>
                    <a:pt x="384919" y="1700462"/>
                    <a:pt x="369413" y="1699577"/>
                    <a:pt x="353962" y="1698172"/>
                  </a:cubicBezTo>
                  <a:cubicBezTo>
                    <a:pt x="307077" y="1666916"/>
                    <a:pt x="339735" y="1696161"/>
                    <a:pt x="324465" y="1668675"/>
                  </a:cubicBezTo>
                  <a:cubicBezTo>
                    <a:pt x="319546" y="1659821"/>
                    <a:pt x="310813" y="1653001"/>
                    <a:pt x="307610" y="1643392"/>
                  </a:cubicBezTo>
                  <a:lnTo>
                    <a:pt x="299182" y="1618109"/>
                  </a:lnTo>
                  <a:cubicBezTo>
                    <a:pt x="297777" y="1578780"/>
                    <a:pt x="297151" y="1539415"/>
                    <a:pt x="294968" y="1500122"/>
                  </a:cubicBezTo>
                  <a:cubicBezTo>
                    <a:pt x="294546" y="1492525"/>
                    <a:pt x="287949" y="1446075"/>
                    <a:pt x="286540" y="1436915"/>
                  </a:cubicBezTo>
                  <a:cubicBezTo>
                    <a:pt x="280329" y="1396540"/>
                    <a:pt x="284691" y="1426739"/>
                    <a:pt x="278113" y="1390563"/>
                  </a:cubicBezTo>
                  <a:cubicBezTo>
                    <a:pt x="276585" y="1382157"/>
                    <a:pt x="275971" y="1373569"/>
                    <a:pt x="273899" y="1365280"/>
                  </a:cubicBezTo>
                  <a:cubicBezTo>
                    <a:pt x="271744" y="1356662"/>
                    <a:pt x="267625" y="1348615"/>
                    <a:pt x="265471" y="1339997"/>
                  </a:cubicBezTo>
                  <a:cubicBezTo>
                    <a:pt x="264067" y="1334378"/>
                    <a:pt x="262922" y="1328688"/>
                    <a:pt x="261258" y="1323141"/>
                  </a:cubicBezTo>
                  <a:cubicBezTo>
                    <a:pt x="258705" y="1314632"/>
                    <a:pt x="255639" y="1306286"/>
                    <a:pt x="252830" y="1297859"/>
                  </a:cubicBezTo>
                  <a:lnTo>
                    <a:pt x="244402" y="1272576"/>
                  </a:lnTo>
                  <a:cubicBezTo>
                    <a:pt x="239744" y="1258602"/>
                    <a:pt x="244630" y="1259934"/>
                    <a:pt x="235975" y="125993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5" name="자유형 114"/>
            <p:cNvSpPr/>
            <p:nvPr/>
          </p:nvSpPr>
          <p:spPr>
            <a:xfrm>
              <a:off x="2576833" y="2973038"/>
              <a:ext cx="164800" cy="543630"/>
            </a:xfrm>
            <a:custGeom>
              <a:avLst/>
              <a:gdLst>
                <a:gd name="connsiteX0" fmla="*/ 37924 w 164800"/>
                <a:gd name="connsiteY0" fmla="*/ 67421 h 543630"/>
                <a:gd name="connsiteX1" fmla="*/ 16855 w 164800"/>
                <a:gd name="connsiteY1" fmla="*/ 185408 h 543630"/>
                <a:gd name="connsiteX2" fmla="*/ 8428 w 164800"/>
                <a:gd name="connsiteY2" fmla="*/ 219119 h 543630"/>
                <a:gd name="connsiteX3" fmla="*/ 0 w 164800"/>
                <a:gd name="connsiteY3" fmla="*/ 257043 h 543630"/>
                <a:gd name="connsiteX4" fmla="*/ 4214 w 164800"/>
                <a:gd name="connsiteY4" fmla="*/ 282326 h 543630"/>
                <a:gd name="connsiteX5" fmla="*/ 8428 w 164800"/>
                <a:gd name="connsiteY5" fmla="*/ 303396 h 543630"/>
                <a:gd name="connsiteX6" fmla="*/ 4214 w 164800"/>
                <a:gd name="connsiteY6" fmla="*/ 421383 h 543630"/>
                <a:gd name="connsiteX7" fmla="*/ 8428 w 164800"/>
                <a:gd name="connsiteY7" fmla="*/ 471949 h 543630"/>
                <a:gd name="connsiteX8" fmla="*/ 33711 w 164800"/>
                <a:gd name="connsiteY8" fmla="*/ 455093 h 543630"/>
                <a:gd name="connsiteX9" fmla="*/ 58994 w 164800"/>
                <a:gd name="connsiteY9" fmla="*/ 442452 h 543630"/>
                <a:gd name="connsiteX10" fmla="*/ 88490 w 164800"/>
                <a:gd name="connsiteY10" fmla="*/ 467735 h 543630"/>
                <a:gd name="connsiteX11" fmla="*/ 92704 w 164800"/>
                <a:gd name="connsiteY11" fmla="*/ 480376 h 543630"/>
                <a:gd name="connsiteX12" fmla="*/ 109559 w 164800"/>
                <a:gd name="connsiteY12" fmla="*/ 505659 h 543630"/>
                <a:gd name="connsiteX13" fmla="*/ 117987 w 164800"/>
                <a:gd name="connsiteY13" fmla="*/ 518301 h 543630"/>
                <a:gd name="connsiteX14" fmla="*/ 126415 w 164800"/>
                <a:gd name="connsiteY14" fmla="*/ 530942 h 543630"/>
                <a:gd name="connsiteX15" fmla="*/ 130629 w 164800"/>
                <a:gd name="connsiteY15" fmla="*/ 543584 h 543630"/>
                <a:gd name="connsiteX16" fmla="*/ 155912 w 164800"/>
                <a:gd name="connsiteY16" fmla="*/ 522514 h 543630"/>
                <a:gd name="connsiteX17" fmla="*/ 151698 w 164800"/>
                <a:gd name="connsiteY17" fmla="*/ 383458 h 543630"/>
                <a:gd name="connsiteX18" fmla="*/ 143270 w 164800"/>
                <a:gd name="connsiteY18" fmla="*/ 316037 h 543630"/>
                <a:gd name="connsiteX19" fmla="*/ 134842 w 164800"/>
                <a:gd name="connsiteY19" fmla="*/ 257043 h 543630"/>
                <a:gd name="connsiteX20" fmla="*/ 126415 w 164800"/>
                <a:gd name="connsiteY20" fmla="*/ 231761 h 543630"/>
                <a:gd name="connsiteX21" fmla="*/ 134842 w 164800"/>
                <a:gd name="connsiteY21" fmla="*/ 193836 h 543630"/>
                <a:gd name="connsiteX22" fmla="*/ 151698 w 164800"/>
                <a:gd name="connsiteY22" fmla="*/ 168553 h 543630"/>
                <a:gd name="connsiteX23" fmla="*/ 160125 w 164800"/>
                <a:gd name="connsiteY23" fmla="*/ 143270 h 543630"/>
                <a:gd name="connsiteX24" fmla="*/ 164339 w 164800"/>
                <a:gd name="connsiteY24" fmla="*/ 113773 h 543630"/>
                <a:gd name="connsiteX25" fmla="*/ 151698 w 164800"/>
                <a:gd name="connsiteY25" fmla="*/ 101132 h 543630"/>
                <a:gd name="connsiteX26" fmla="*/ 126415 w 164800"/>
                <a:gd name="connsiteY26" fmla="*/ 75849 h 543630"/>
                <a:gd name="connsiteX27" fmla="*/ 101132 w 164800"/>
                <a:gd name="connsiteY27" fmla="*/ 58994 h 543630"/>
                <a:gd name="connsiteX28" fmla="*/ 88490 w 164800"/>
                <a:gd name="connsiteY28" fmla="*/ 50566 h 543630"/>
                <a:gd name="connsiteX29" fmla="*/ 67421 w 164800"/>
                <a:gd name="connsiteY29" fmla="*/ 25283 h 543630"/>
                <a:gd name="connsiteX30" fmla="*/ 50566 w 164800"/>
                <a:gd name="connsiteY30" fmla="*/ 0 h 543630"/>
                <a:gd name="connsiteX31" fmla="*/ 46352 w 164800"/>
                <a:gd name="connsiteY31" fmla="*/ 12642 h 543630"/>
                <a:gd name="connsiteX32" fmla="*/ 37924 w 164800"/>
                <a:gd name="connsiteY32" fmla="*/ 67421 h 54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4800" h="543630">
                  <a:moveTo>
                    <a:pt x="37924" y="67421"/>
                  </a:moveTo>
                  <a:cubicBezTo>
                    <a:pt x="33008" y="96215"/>
                    <a:pt x="24480" y="146191"/>
                    <a:pt x="16855" y="185408"/>
                  </a:cubicBezTo>
                  <a:cubicBezTo>
                    <a:pt x="14644" y="196778"/>
                    <a:pt x="11032" y="207833"/>
                    <a:pt x="8428" y="219119"/>
                  </a:cubicBezTo>
                  <a:cubicBezTo>
                    <a:pt x="-7601" y="288582"/>
                    <a:pt x="14586" y="198701"/>
                    <a:pt x="0" y="257043"/>
                  </a:cubicBezTo>
                  <a:cubicBezTo>
                    <a:pt x="1405" y="265471"/>
                    <a:pt x="2686" y="273920"/>
                    <a:pt x="4214" y="282326"/>
                  </a:cubicBezTo>
                  <a:cubicBezTo>
                    <a:pt x="5495" y="289373"/>
                    <a:pt x="8428" y="296234"/>
                    <a:pt x="8428" y="303396"/>
                  </a:cubicBezTo>
                  <a:cubicBezTo>
                    <a:pt x="8428" y="342750"/>
                    <a:pt x="5619" y="382054"/>
                    <a:pt x="4214" y="421383"/>
                  </a:cubicBezTo>
                  <a:cubicBezTo>
                    <a:pt x="5619" y="438238"/>
                    <a:pt x="-2710" y="459220"/>
                    <a:pt x="8428" y="471949"/>
                  </a:cubicBezTo>
                  <a:cubicBezTo>
                    <a:pt x="15098" y="479572"/>
                    <a:pt x="25283" y="460712"/>
                    <a:pt x="33711" y="455093"/>
                  </a:cubicBezTo>
                  <a:cubicBezTo>
                    <a:pt x="50046" y="444203"/>
                    <a:pt x="41549" y="448267"/>
                    <a:pt x="58994" y="442452"/>
                  </a:cubicBezTo>
                  <a:cubicBezTo>
                    <a:pt x="66786" y="448296"/>
                    <a:pt x="82619" y="458929"/>
                    <a:pt x="88490" y="467735"/>
                  </a:cubicBezTo>
                  <a:cubicBezTo>
                    <a:pt x="90954" y="471431"/>
                    <a:pt x="90547" y="476493"/>
                    <a:pt x="92704" y="480376"/>
                  </a:cubicBezTo>
                  <a:cubicBezTo>
                    <a:pt x="97623" y="489230"/>
                    <a:pt x="103941" y="497231"/>
                    <a:pt x="109559" y="505659"/>
                  </a:cubicBezTo>
                  <a:lnTo>
                    <a:pt x="117987" y="518301"/>
                  </a:lnTo>
                  <a:lnTo>
                    <a:pt x="126415" y="530942"/>
                  </a:lnTo>
                  <a:cubicBezTo>
                    <a:pt x="127820" y="535156"/>
                    <a:pt x="126320" y="542507"/>
                    <a:pt x="130629" y="543584"/>
                  </a:cubicBezTo>
                  <a:cubicBezTo>
                    <a:pt x="135321" y="544757"/>
                    <a:pt x="154878" y="523548"/>
                    <a:pt x="155912" y="522514"/>
                  </a:cubicBezTo>
                  <a:cubicBezTo>
                    <a:pt x="154507" y="476162"/>
                    <a:pt x="153904" y="429779"/>
                    <a:pt x="151698" y="383458"/>
                  </a:cubicBezTo>
                  <a:cubicBezTo>
                    <a:pt x="150823" y="365079"/>
                    <a:pt x="145819" y="335155"/>
                    <a:pt x="143270" y="316037"/>
                  </a:cubicBezTo>
                  <a:cubicBezTo>
                    <a:pt x="141844" y="305344"/>
                    <a:pt x="138015" y="269734"/>
                    <a:pt x="134842" y="257043"/>
                  </a:cubicBezTo>
                  <a:cubicBezTo>
                    <a:pt x="132688" y="248425"/>
                    <a:pt x="126415" y="231761"/>
                    <a:pt x="126415" y="231761"/>
                  </a:cubicBezTo>
                  <a:cubicBezTo>
                    <a:pt x="127557" y="224909"/>
                    <a:pt x="129904" y="202724"/>
                    <a:pt x="134842" y="193836"/>
                  </a:cubicBezTo>
                  <a:cubicBezTo>
                    <a:pt x="139761" y="184982"/>
                    <a:pt x="148495" y="178162"/>
                    <a:pt x="151698" y="168553"/>
                  </a:cubicBezTo>
                  <a:lnTo>
                    <a:pt x="160125" y="143270"/>
                  </a:lnTo>
                  <a:cubicBezTo>
                    <a:pt x="161530" y="133438"/>
                    <a:pt x="166287" y="123512"/>
                    <a:pt x="164339" y="113773"/>
                  </a:cubicBezTo>
                  <a:cubicBezTo>
                    <a:pt x="163170" y="107930"/>
                    <a:pt x="155513" y="105710"/>
                    <a:pt x="151698" y="101132"/>
                  </a:cubicBezTo>
                  <a:cubicBezTo>
                    <a:pt x="133488" y="79280"/>
                    <a:pt x="155484" y="96197"/>
                    <a:pt x="126415" y="75849"/>
                  </a:cubicBezTo>
                  <a:cubicBezTo>
                    <a:pt x="118117" y="70041"/>
                    <a:pt x="109560" y="64612"/>
                    <a:pt x="101132" y="58994"/>
                  </a:cubicBezTo>
                  <a:lnTo>
                    <a:pt x="88490" y="50566"/>
                  </a:lnTo>
                  <a:cubicBezTo>
                    <a:pt x="58380" y="5400"/>
                    <a:pt x="105270" y="73947"/>
                    <a:pt x="67421" y="25283"/>
                  </a:cubicBezTo>
                  <a:cubicBezTo>
                    <a:pt x="61203" y="17288"/>
                    <a:pt x="50566" y="0"/>
                    <a:pt x="50566" y="0"/>
                  </a:cubicBezTo>
                  <a:cubicBezTo>
                    <a:pt x="49161" y="4214"/>
                    <a:pt x="47351" y="8314"/>
                    <a:pt x="46352" y="12642"/>
                  </a:cubicBezTo>
                  <a:cubicBezTo>
                    <a:pt x="43131" y="26599"/>
                    <a:pt x="42840" y="38627"/>
                    <a:pt x="37924" y="67421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6" name="자유형 115"/>
            <p:cNvSpPr/>
            <p:nvPr/>
          </p:nvSpPr>
          <p:spPr>
            <a:xfrm>
              <a:off x="1938534" y="2525668"/>
              <a:ext cx="697401" cy="527433"/>
            </a:xfrm>
            <a:custGeom>
              <a:avLst/>
              <a:gdLst>
                <a:gd name="connsiteX0" fmla="*/ 697293 w 697401"/>
                <a:gd name="connsiteY0" fmla="*/ 84981 h 527433"/>
                <a:gd name="connsiteX1" fmla="*/ 693079 w 697401"/>
                <a:gd name="connsiteY1" fmla="*/ 253534 h 527433"/>
                <a:gd name="connsiteX2" fmla="*/ 697293 w 697401"/>
                <a:gd name="connsiteY2" fmla="*/ 283031 h 527433"/>
                <a:gd name="connsiteX3" fmla="*/ 693079 w 697401"/>
                <a:gd name="connsiteY3" fmla="*/ 493722 h 527433"/>
                <a:gd name="connsiteX4" fmla="*/ 680437 w 697401"/>
                <a:gd name="connsiteY4" fmla="*/ 502150 h 527433"/>
                <a:gd name="connsiteX5" fmla="*/ 608802 w 697401"/>
                <a:gd name="connsiteY5" fmla="*/ 497936 h 527433"/>
                <a:gd name="connsiteX6" fmla="*/ 583519 w 697401"/>
                <a:gd name="connsiteY6" fmla="*/ 489508 h 527433"/>
                <a:gd name="connsiteX7" fmla="*/ 558236 w 697401"/>
                <a:gd name="connsiteY7" fmla="*/ 493722 h 527433"/>
                <a:gd name="connsiteX8" fmla="*/ 537167 w 697401"/>
                <a:gd name="connsiteY8" fmla="*/ 519005 h 527433"/>
                <a:gd name="connsiteX9" fmla="*/ 524526 w 697401"/>
                <a:gd name="connsiteY9" fmla="*/ 527433 h 527433"/>
                <a:gd name="connsiteX10" fmla="*/ 465532 w 697401"/>
                <a:gd name="connsiteY10" fmla="*/ 523219 h 527433"/>
                <a:gd name="connsiteX11" fmla="*/ 440249 w 697401"/>
                <a:gd name="connsiteY11" fmla="*/ 514791 h 527433"/>
                <a:gd name="connsiteX12" fmla="*/ 398111 w 697401"/>
                <a:gd name="connsiteY12" fmla="*/ 502150 h 527433"/>
                <a:gd name="connsiteX13" fmla="*/ 372828 w 697401"/>
                <a:gd name="connsiteY13" fmla="*/ 485295 h 527433"/>
                <a:gd name="connsiteX14" fmla="*/ 347545 w 697401"/>
                <a:gd name="connsiteY14" fmla="*/ 464225 h 527433"/>
                <a:gd name="connsiteX15" fmla="*/ 339117 w 697401"/>
                <a:gd name="connsiteY15" fmla="*/ 451584 h 527433"/>
                <a:gd name="connsiteX16" fmla="*/ 334904 w 697401"/>
                <a:gd name="connsiteY16" fmla="*/ 438943 h 527433"/>
                <a:gd name="connsiteX17" fmla="*/ 343331 w 697401"/>
                <a:gd name="connsiteY17" fmla="*/ 388377 h 527433"/>
                <a:gd name="connsiteX18" fmla="*/ 355973 w 697401"/>
                <a:gd name="connsiteY18" fmla="*/ 295672 h 527433"/>
                <a:gd name="connsiteX19" fmla="*/ 368614 w 697401"/>
                <a:gd name="connsiteY19" fmla="*/ 287245 h 527433"/>
                <a:gd name="connsiteX20" fmla="*/ 381256 w 697401"/>
                <a:gd name="connsiteY20" fmla="*/ 283031 h 527433"/>
                <a:gd name="connsiteX21" fmla="*/ 406539 w 697401"/>
                <a:gd name="connsiteY21" fmla="*/ 266176 h 527433"/>
                <a:gd name="connsiteX22" fmla="*/ 414966 w 697401"/>
                <a:gd name="connsiteY22" fmla="*/ 240893 h 527433"/>
                <a:gd name="connsiteX23" fmla="*/ 419180 w 697401"/>
                <a:gd name="connsiteY23" fmla="*/ 228251 h 527433"/>
                <a:gd name="connsiteX24" fmla="*/ 427608 w 697401"/>
                <a:gd name="connsiteY24" fmla="*/ 215610 h 527433"/>
                <a:gd name="connsiteX25" fmla="*/ 457105 w 697401"/>
                <a:gd name="connsiteY25" fmla="*/ 245107 h 527433"/>
                <a:gd name="connsiteX26" fmla="*/ 469746 w 697401"/>
                <a:gd name="connsiteY26" fmla="*/ 261962 h 527433"/>
                <a:gd name="connsiteX27" fmla="*/ 486601 w 697401"/>
                <a:gd name="connsiteY27" fmla="*/ 287245 h 527433"/>
                <a:gd name="connsiteX28" fmla="*/ 503457 w 697401"/>
                <a:gd name="connsiteY28" fmla="*/ 299886 h 527433"/>
                <a:gd name="connsiteX29" fmla="*/ 524526 w 697401"/>
                <a:gd name="connsiteY29" fmla="*/ 320955 h 527433"/>
                <a:gd name="connsiteX30" fmla="*/ 537167 w 697401"/>
                <a:gd name="connsiteY30" fmla="*/ 333597 h 527433"/>
                <a:gd name="connsiteX31" fmla="*/ 562450 w 697401"/>
                <a:gd name="connsiteY31" fmla="*/ 346238 h 527433"/>
                <a:gd name="connsiteX32" fmla="*/ 537167 w 697401"/>
                <a:gd name="connsiteY32" fmla="*/ 325169 h 527433"/>
                <a:gd name="connsiteX33" fmla="*/ 520312 w 697401"/>
                <a:gd name="connsiteY33" fmla="*/ 299886 h 527433"/>
                <a:gd name="connsiteX34" fmla="*/ 503457 w 697401"/>
                <a:gd name="connsiteY34" fmla="*/ 274603 h 527433"/>
                <a:gd name="connsiteX35" fmla="*/ 495029 w 697401"/>
                <a:gd name="connsiteY35" fmla="*/ 261962 h 527433"/>
                <a:gd name="connsiteX36" fmla="*/ 482387 w 697401"/>
                <a:gd name="connsiteY36" fmla="*/ 253534 h 527433"/>
                <a:gd name="connsiteX37" fmla="*/ 478174 w 697401"/>
                <a:gd name="connsiteY37" fmla="*/ 224037 h 527433"/>
                <a:gd name="connsiteX38" fmla="*/ 634085 w 697401"/>
                <a:gd name="connsiteY38" fmla="*/ 219824 h 527433"/>
                <a:gd name="connsiteX39" fmla="*/ 617230 w 697401"/>
                <a:gd name="connsiteY39" fmla="*/ 215610 h 527433"/>
                <a:gd name="connsiteX40" fmla="*/ 570878 w 697401"/>
                <a:gd name="connsiteY40" fmla="*/ 202968 h 527433"/>
                <a:gd name="connsiteX41" fmla="*/ 473960 w 697401"/>
                <a:gd name="connsiteY41" fmla="*/ 198754 h 527433"/>
                <a:gd name="connsiteX42" fmla="*/ 469746 w 697401"/>
                <a:gd name="connsiteY42" fmla="*/ 148189 h 527433"/>
                <a:gd name="connsiteX43" fmla="*/ 478174 w 697401"/>
                <a:gd name="connsiteY43" fmla="*/ 106050 h 527433"/>
                <a:gd name="connsiteX44" fmla="*/ 490815 w 697401"/>
                <a:gd name="connsiteY44" fmla="*/ 59698 h 527433"/>
                <a:gd name="connsiteX45" fmla="*/ 499243 w 697401"/>
                <a:gd name="connsiteY45" fmla="*/ 17560 h 527433"/>
                <a:gd name="connsiteX46" fmla="*/ 495029 w 697401"/>
                <a:gd name="connsiteY46" fmla="*/ 705 h 527433"/>
                <a:gd name="connsiteX47" fmla="*/ 482387 w 697401"/>
                <a:gd name="connsiteY47" fmla="*/ 4919 h 527433"/>
                <a:gd name="connsiteX48" fmla="*/ 465532 w 697401"/>
                <a:gd name="connsiteY48" fmla="*/ 9132 h 527433"/>
                <a:gd name="connsiteX49" fmla="*/ 406539 w 697401"/>
                <a:gd name="connsiteY49" fmla="*/ 17560 h 527433"/>
                <a:gd name="connsiteX50" fmla="*/ 393897 w 697401"/>
                <a:gd name="connsiteY50" fmla="*/ 25988 h 527433"/>
                <a:gd name="connsiteX51" fmla="*/ 389683 w 697401"/>
                <a:gd name="connsiteY51" fmla="*/ 38629 h 527433"/>
                <a:gd name="connsiteX52" fmla="*/ 385470 w 697401"/>
                <a:gd name="connsiteY52" fmla="*/ 68126 h 527433"/>
                <a:gd name="connsiteX53" fmla="*/ 377042 w 697401"/>
                <a:gd name="connsiteY53" fmla="*/ 93409 h 527433"/>
                <a:gd name="connsiteX54" fmla="*/ 372828 w 697401"/>
                <a:gd name="connsiteY54" fmla="*/ 110264 h 527433"/>
                <a:gd name="connsiteX55" fmla="*/ 355973 w 697401"/>
                <a:gd name="connsiteY55" fmla="*/ 135547 h 527433"/>
                <a:gd name="connsiteX56" fmla="*/ 343331 w 697401"/>
                <a:gd name="connsiteY56" fmla="*/ 160830 h 527433"/>
                <a:gd name="connsiteX57" fmla="*/ 351759 w 697401"/>
                <a:gd name="connsiteY57" fmla="*/ 173472 h 527433"/>
                <a:gd name="connsiteX58" fmla="*/ 377042 w 697401"/>
                <a:gd name="connsiteY58" fmla="*/ 194541 h 527433"/>
                <a:gd name="connsiteX59" fmla="*/ 389683 w 697401"/>
                <a:gd name="connsiteY59" fmla="*/ 198754 h 527433"/>
                <a:gd name="connsiteX60" fmla="*/ 414966 w 697401"/>
                <a:gd name="connsiteY60" fmla="*/ 215610 h 527433"/>
                <a:gd name="connsiteX61" fmla="*/ 427608 w 697401"/>
                <a:gd name="connsiteY61" fmla="*/ 224037 h 527433"/>
                <a:gd name="connsiteX62" fmla="*/ 414966 w 697401"/>
                <a:gd name="connsiteY62" fmla="*/ 211396 h 527433"/>
                <a:gd name="connsiteX63" fmla="*/ 389683 w 697401"/>
                <a:gd name="connsiteY63" fmla="*/ 194541 h 527433"/>
                <a:gd name="connsiteX64" fmla="*/ 377042 w 697401"/>
                <a:gd name="connsiteY64" fmla="*/ 186113 h 527433"/>
                <a:gd name="connsiteX65" fmla="*/ 351759 w 697401"/>
                <a:gd name="connsiteY65" fmla="*/ 173472 h 527433"/>
                <a:gd name="connsiteX66" fmla="*/ 334904 w 697401"/>
                <a:gd name="connsiteY66" fmla="*/ 177685 h 527433"/>
                <a:gd name="connsiteX67" fmla="*/ 309621 w 697401"/>
                <a:gd name="connsiteY67" fmla="*/ 198754 h 527433"/>
                <a:gd name="connsiteX68" fmla="*/ 284338 w 697401"/>
                <a:gd name="connsiteY68" fmla="*/ 215610 h 527433"/>
                <a:gd name="connsiteX69" fmla="*/ 271696 w 697401"/>
                <a:gd name="connsiteY69" fmla="*/ 202968 h 527433"/>
                <a:gd name="connsiteX70" fmla="*/ 263269 w 697401"/>
                <a:gd name="connsiteY70" fmla="*/ 165044 h 527433"/>
                <a:gd name="connsiteX71" fmla="*/ 259055 w 697401"/>
                <a:gd name="connsiteY71" fmla="*/ 106050 h 527433"/>
                <a:gd name="connsiteX72" fmla="*/ 246413 w 697401"/>
                <a:gd name="connsiteY72" fmla="*/ 38629 h 527433"/>
                <a:gd name="connsiteX73" fmla="*/ 233772 w 697401"/>
                <a:gd name="connsiteY73" fmla="*/ 42843 h 527433"/>
                <a:gd name="connsiteX74" fmla="*/ 216917 w 697401"/>
                <a:gd name="connsiteY74" fmla="*/ 80767 h 527433"/>
                <a:gd name="connsiteX75" fmla="*/ 212703 w 697401"/>
                <a:gd name="connsiteY75" fmla="*/ 93409 h 527433"/>
                <a:gd name="connsiteX76" fmla="*/ 187420 w 697401"/>
                <a:gd name="connsiteY76" fmla="*/ 135547 h 527433"/>
                <a:gd name="connsiteX77" fmla="*/ 178992 w 697401"/>
                <a:gd name="connsiteY77" fmla="*/ 148189 h 527433"/>
                <a:gd name="connsiteX78" fmla="*/ 174778 w 697401"/>
                <a:gd name="connsiteY78" fmla="*/ 160830 h 527433"/>
                <a:gd name="connsiteX79" fmla="*/ 157923 w 697401"/>
                <a:gd name="connsiteY79" fmla="*/ 186113 h 527433"/>
                <a:gd name="connsiteX80" fmla="*/ 149495 w 697401"/>
                <a:gd name="connsiteY80" fmla="*/ 198754 h 527433"/>
                <a:gd name="connsiteX81" fmla="*/ 141068 w 697401"/>
                <a:gd name="connsiteY81" fmla="*/ 224037 h 527433"/>
                <a:gd name="connsiteX82" fmla="*/ 145282 w 697401"/>
                <a:gd name="connsiteY82" fmla="*/ 270390 h 527433"/>
                <a:gd name="connsiteX83" fmla="*/ 157923 w 697401"/>
                <a:gd name="connsiteY83" fmla="*/ 283031 h 527433"/>
                <a:gd name="connsiteX84" fmla="*/ 183206 w 697401"/>
                <a:gd name="connsiteY84" fmla="*/ 291459 h 527433"/>
                <a:gd name="connsiteX85" fmla="*/ 221130 w 697401"/>
                <a:gd name="connsiteY85" fmla="*/ 299886 h 527433"/>
                <a:gd name="connsiteX86" fmla="*/ 292765 w 697401"/>
                <a:gd name="connsiteY86" fmla="*/ 304100 h 527433"/>
                <a:gd name="connsiteX87" fmla="*/ 326476 w 697401"/>
                <a:gd name="connsiteY87" fmla="*/ 308314 h 527433"/>
                <a:gd name="connsiteX88" fmla="*/ 339117 w 697401"/>
                <a:gd name="connsiteY88" fmla="*/ 312528 h 527433"/>
                <a:gd name="connsiteX89" fmla="*/ 322262 w 697401"/>
                <a:gd name="connsiteY89" fmla="*/ 316742 h 527433"/>
                <a:gd name="connsiteX90" fmla="*/ 271696 w 697401"/>
                <a:gd name="connsiteY90" fmla="*/ 320955 h 527433"/>
                <a:gd name="connsiteX91" fmla="*/ 246413 w 697401"/>
                <a:gd name="connsiteY91" fmla="*/ 325169 h 527433"/>
                <a:gd name="connsiteX92" fmla="*/ 200061 w 697401"/>
                <a:gd name="connsiteY92" fmla="*/ 337811 h 527433"/>
                <a:gd name="connsiteX93" fmla="*/ 166351 w 697401"/>
                <a:gd name="connsiteY93" fmla="*/ 342025 h 527433"/>
                <a:gd name="connsiteX94" fmla="*/ 128426 w 697401"/>
                <a:gd name="connsiteY94" fmla="*/ 346238 h 527433"/>
                <a:gd name="connsiteX95" fmla="*/ 103143 w 697401"/>
                <a:gd name="connsiteY95" fmla="*/ 350452 h 527433"/>
                <a:gd name="connsiteX96" fmla="*/ 73646 w 697401"/>
                <a:gd name="connsiteY96" fmla="*/ 358880 h 527433"/>
                <a:gd name="connsiteX97" fmla="*/ 48364 w 697401"/>
                <a:gd name="connsiteY97" fmla="*/ 367307 h 527433"/>
                <a:gd name="connsiteX98" fmla="*/ 18867 w 697401"/>
                <a:gd name="connsiteY98" fmla="*/ 375735 h 527433"/>
                <a:gd name="connsiteX99" fmla="*/ 10439 w 697401"/>
                <a:gd name="connsiteY99" fmla="*/ 417873 h 527433"/>
                <a:gd name="connsiteX100" fmla="*/ 44150 w 697401"/>
                <a:gd name="connsiteY100" fmla="*/ 413660 h 527433"/>
                <a:gd name="connsiteX101" fmla="*/ 82074 w 697401"/>
                <a:gd name="connsiteY101" fmla="*/ 409446 h 527433"/>
                <a:gd name="connsiteX102" fmla="*/ 103143 w 697401"/>
                <a:gd name="connsiteY102" fmla="*/ 434729 h 527433"/>
                <a:gd name="connsiteX103" fmla="*/ 119999 w 697401"/>
                <a:gd name="connsiteY103" fmla="*/ 438943 h 527433"/>
                <a:gd name="connsiteX104" fmla="*/ 166351 w 697401"/>
                <a:gd name="connsiteY104" fmla="*/ 434729 h 527433"/>
                <a:gd name="connsiteX105" fmla="*/ 183206 w 697401"/>
                <a:gd name="connsiteY105" fmla="*/ 409446 h 527433"/>
                <a:gd name="connsiteX106" fmla="*/ 208489 w 697401"/>
                <a:gd name="connsiteY106" fmla="*/ 401018 h 527433"/>
                <a:gd name="connsiteX107" fmla="*/ 233772 w 697401"/>
                <a:gd name="connsiteY107" fmla="*/ 405232 h 527433"/>
                <a:gd name="connsiteX108" fmla="*/ 263269 w 697401"/>
                <a:gd name="connsiteY108" fmla="*/ 409446 h 527433"/>
                <a:gd name="connsiteX109" fmla="*/ 275910 w 697401"/>
                <a:gd name="connsiteY109" fmla="*/ 413660 h 527433"/>
                <a:gd name="connsiteX110" fmla="*/ 318048 w 697401"/>
                <a:gd name="connsiteY110" fmla="*/ 422087 h 527433"/>
                <a:gd name="connsiteX111" fmla="*/ 343331 w 697401"/>
                <a:gd name="connsiteY111" fmla="*/ 426301 h 527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697401" h="527433">
                  <a:moveTo>
                    <a:pt x="697293" y="84981"/>
                  </a:moveTo>
                  <a:cubicBezTo>
                    <a:pt x="695888" y="141165"/>
                    <a:pt x="693079" y="197332"/>
                    <a:pt x="693079" y="253534"/>
                  </a:cubicBezTo>
                  <a:cubicBezTo>
                    <a:pt x="693079" y="263466"/>
                    <a:pt x="697293" y="273099"/>
                    <a:pt x="697293" y="283031"/>
                  </a:cubicBezTo>
                  <a:cubicBezTo>
                    <a:pt x="697293" y="353275"/>
                    <a:pt x="698467" y="423685"/>
                    <a:pt x="693079" y="493722"/>
                  </a:cubicBezTo>
                  <a:cubicBezTo>
                    <a:pt x="692691" y="498772"/>
                    <a:pt x="684651" y="499341"/>
                    <a:pt x="680437" y="502150"/>
                  </a:cubicBezTo>
                  <a:cubicBezTo>
                    <a:pt x="656559" y="500745"/>
                    <a:pt x="632521" y="501030"/>
                    <a:pt x="608802" y="497936"/>
                  </a:cubicBezTo>
                  <a:cubicBezTo>
                    <a:pt x="599993" y="496787"/>
                    <a:pt x="583519" y="489508"/>
                    <a:pt x="583519" y="489508"/>
                  </a:cubicBezTo>
                  <a:cubicBezTo>
                    <a:pt x="575091" y="490913"/>
                    <a:pt x="566043" y="490252"/>
                    <a:pt x="558236" y="493722"/>
                  </a:cubicBezTo>
                  <a:cubicBezTo>
                    <a:pt x="545814" y="499243"/>
                    <a:pt x="545671" y="510501"/>
                    <a:pt x="537167" y="519005"/>
                  </a:cubicBezTo>
                  <a:cubicBezTo>
                    <a:pt x="533586" y="522586"/>
                    <a:pt x="528740" y="524624"/>
                    <a:pt x="524526" y="527433"/>
                  </a:cubicBezTo>
                  <a:cubicBezTo>
                    <a:pt x="504861" y="526028"/>
                    <a:pt x="485029" y="526144"/>
                    <a:pt x="465532" y="523219"/>
                  </a:cubicBezTo>
                  <a:cubicBezTo>
                    <a:pt x="456747" y="521901"/>
                    <a:pt x="448867" y="516945"/>
                    <a:pt x="440249" y="514791"/>
                  </a:cubicBezTo>
                  <a:cubicBezTo>
                    <a:pt x="430824" y="512435"/>
                    <a:pt x="404270" y="506256"/>
                    <a:pt x="398111" y="502150"/>
                  </a:cubicBezTo>
                  <a:lnTo>
                    <a:pt x="372828" y="485295"/>
                  </a:lnTo>
                  <a:cubicBezTo>
                    <a:pt x="360399" y="477009"/>
                    <a:pt x="357683" y="476391"/>
                    <a:pt x="347545" y="464225"/>
                  </a:cubicBezTo>
                  <a:cubicBezTo>
                    <a:pt x="344303" y="460335"/>
                    <a:pt x="341926" y="455798"/>
                    <a:pt x="339117" y="451584"/>
                  </a:cubicBezTo>
                  <a:cubicBezTo>
                    <a:pt x="337713" y="447370"/>
                    <a:pt x="334904" y="443385"/>
                    <a:pt x="334904" y="438943"/>
                  </a:cubicBezTo>
                  <a:cubicBezTo>
                    <a:pt x="334904" y="419209"/>
                    <a:pt x="338892" y="406132"/>
                    <a:pt x="343331" y="388377"/>
                  </a:cubicBezTo>
                  <a:cubicBezTo>
                    <a:pt x="344403" y="368013"/>
                    <a:pt x="333367" y="318278"/>
                    <a:pt x="355973" y="295672"/>
                  </a:cubicBezTo>
                  <a:cubicBezTo>
                    <a:pt x="359554" y="292091"/>
                    <a:pt x="364084" y="289510"/>
                    <a:pt x="368614" y="287245"/>
                  </a:cubicBezTo>
                  <a:cubicBezTo>
                    <a:pt x="372587" y="285259"/>
                    <a:pt x="377042" y="284436"/>
                    <a:pt x="381256" y="283031"/>
                  </a:cubicBezTo>
                  <a:cubicBezTo>
                    <a:pt x="389684" y="277413"/>
                    <a:pt x="403336" y="275785"/>
                    <a:pt x="406539" y="266176"/>
                  </a:cubicBezTo>
                  <a:lnTo>
                    <a:pt x="414966" y="240893"/>
                  </a:lnTo>
                  <a:cubicBezTo>
                    <a:pt x="416371" y="236679"/>
                    <a:pt x="416716" y="231947"/>
                    <a:pt x="419180" y="228251"/>
                  </a:cubicBezTo>
                  <a:lnTo>
                    <a:pt x="427608" y="215610"/>
                  </a:lnTo>
                  <a:cubicBezTo>
                    <a:pt x="451269" y="223498"/>
                    <a:pt x="434567" y="215056"/>
                    <a:pt x="457105" y="245107"/>
                  </a:cubicBezTo>
                  <a:cubicBezTo>
                    <a:pt x="461319" y="250725"/>
                    <a:pt x="465719" y="256209"/>
                    <a:pt x="469746" y="261962"/>
                  </a:cubicBezTo>
                  <a:cubicBezTo>
                    <a:pt x="475554" y="270260"/>
                    <a:pt x="478498" y="281168"/>
                    <a:pt x="486601" y="287245"/>
                  </a:cubicBezTo>
                  <a:lnTo>
                    <a:pt x="503457" y="299886"/>
                  </a:lnTo>
                  <a:cubicBezTo>
                    <a:pt x="518908" y="323065"/>
                    <a:pt x="503455" y="303396"/>
                    <a:pt x="524526" y="320955"/>
                  </a:cubicBezTo>
                  <a:cubicBezTo>
                    <a:pt x="529104" y="324770"/>
                    <a:pt x="532589" y="329782"/>
                    <a:pt x="537167" y="333597"/>
                  </a:cubicBezTo>
                  <a:cubicBezTo>
                    <a:pt x="548059" y="342674"/>
                    <a:pt x="549780" y="342015"/>
                    <a:pt x="562450" y="346238"/>
                  </a:cubicBezTo>
                  <a:cubicBezTo>
                    <a:pt x="551213" y="338747"/>
                    <a:pt x="545903" y="336401"/>
                    <a:pt x="537167" y="325169"/>
                  </a:cubicBezTo>
                  <a:cubicBezTo>
                    <a:pt x="530949" y="317174"/>
                    <a:pt x="525930" y="308314"/>
                    <a:pt x="520312" y="299886"/>
                  </a:cubicBezTo>
                  <a:lnTo>
                    <a:pt x="503457" y="274603"/>
                  </a:lnTo>
                  <a:cubicBezTo>
                    <a:pt x="500648" y="270389"/>
                    <a:pt x="499243" y="264771"/>
                    <a:pt x="495029" y="261962"/>
                  </a:cubicBezTo>
                  <a:lnTo>
                    <a:pt x="482387" y="253534"/>
                  </a:lnTo>
                  <a:cubicBezTo>
                    <a:pt x="472343" y="238467"/>
                    <a:pt x="451856" y="225353"/>
                    <a:pt x="478174" y="224037"/>
                  </a:cubicBezTo>
                  <a:cubicBezTo>
                    <a:pt x="530098" y="221441"/>
                    <a:pt x="582115" y="221228"/>
                    <a:pt x="634085" y="219824"/>
                  </a:cubicBezTo>
                  <a:cubicBezTo>
                    <a:pt x="628467" y="218419"/>
                    <a:pt x="622777" y="217274"/>
                    <a:pt x="617230" y="215610"/>
                  </a:cubicBezTo>
                  <a:cubicBezTo>
                    <a:pt x="601253" y="210817"/>
                    <a:pt x="587678" y="204168"/>
                    <a:pt x="570878" y="202968"/>
                  </a:cubicBezTo>
                  <a:cubicBezTo>
                    <a:pt x="538624" y="200664"/>
                    <a:pt x="506266" y="200159"/>
                    <a:pt x="473960" y="198754"/>
                  </a:cubicBezTo>
                  <a:cubicBezTo>
                    <a:pt x="458793" y="176005"/>
                    <a:pt x="464177" y="189953"/>
                    <a:pt x="469746" y="148189"/>
                  </a:cubicBezTo>
                  <a:cubicBezTo>
                    <a:pt x="471816" y="132665"/>
                    <a:pt x="473987" y="120707"/>
                    <a:pt x="478174" y="106050"/>
                  </a:cubicBezTo>
                  <a:cubicBezTo>
                    <a:pt x="484708" y="83180"/>
                    <a:pt x="484808" y="95738"/>
                    <a:pt x="490815" y="59698"/>
                  </a:cubicBezTo>
                  <a:cubicBezTo>
                    <a:pt x="495981" y="28703"/>
                    <a:pt x="492957" y="42704"/>
                    <a:pt x="499243" y="17560"/>
                  </a:cubicBezTo>
                  <a:cubicBezTo>
                    <a:pt x="497838" y="11942"/>
                    <a:pt x="499662" y="4180"/>
                    <a:pt x="495029" y="705"/>
                  </a:cubicBezTo>
                  <a:cubicBezTo>
                    <a:pt x="491475" y="-1960"/>
                    <a:pt x="486658" y="3699"/>
                    <a:pt x="482387" y="4919"/>
                  </a:cubicBezTo>
                  <a:cubicBezTo>
                    <a:pt x="476819" y="6510"/>
                    <a:pt x="471244" y="8180"/>
                    <a:pt x="465532" y="9132"/>
                  </a:cubicBezTo>
                  <a:cubicBezTo>
                    <a:pt x="445938" y="12398"/>
                    <a:pt x="406539" y="17560"/>
                    <a:pt x="406539" y="17560"/>
                  </a:cubicBezTo>
                  <a:cubicBezTo>
                    <a:pt x="402325" y="20369"/>
                    <a:pt x="397061" y="22033"/>
                    <a:pt x="393897" y="25988"/>
                  </a:cubicBezTo>
                  <a:cubicBezTo>
                    <a:pt x="391122" y="29456"/>
                    <a:pt x="390554" y="34274"/>
                    <a:pt x="389683" y="38629"/>
                  </a:cubicBezTo>
                  <a:cubicBezTo>
                    <a:pt x="387735" y="48368"/>
                    <a:pt x="387703" y="58448"/>
                    <a:pt x="385470" y="68126"/>
                  </a:cubicBezTo>
                  <a:cubicBezTo>
                    <a:pt x="383473" y="76782"/>
                    <a:pt x="379197" y="84791"/>
                    <a:pt x="377042" y="93409"/>
                  </a:cubicBezTo>
                  <a:cubicBezTo>
                    <a:pt x="375637" y="99027"/>
                    <a:pt x="375418" y="105084"/>
                    <a:pt x="372828" y="110264"/>
                  </a:cubicBezTo>
                  <a:cubicBezTo>
                    <a:pt x="368298" y="119323"/>
                    <a:pt x="359176" y="125938"/>
                    <a:pt x="355973" y="135547"/>
                  </a:cubicBezTo>
                  <a:cubicBezTo>
                    <a:pt x="350158" y="152993"/>
                    <a:pt x="354223" y="144493"/>
                    <a:pt x="343331" y="160830"/>
                  </a:cubicBezTo>
                  <a:cubicBezTo>
                    <a:pt x="346140" y="165044"/>
                    <a:pt x="348517" y="169581"/>
                    <a:pt x="351759" y="173472"/>
                  </a:cubicBezTo>
                  <a:cubicBezTo>
                    <a:pt x="358415" y="181460"/>
                    <a:pt x="367572" y="189806"/>
                    <a:pt x="377042" y="194541"/>
                  </a:cubicBezTo>
                  <a:cubicBezTo>
                    <a:pt x="381015" y="196527"/>
                    <a:pt x="385469" y="197350"/>
                    <a:pt x="389683" y="198754"/>
                  </a:cubicBezTo>
                  <a:lnTo>
                    <a:pt x="414966" y="215610"/>
                  </a:lnTo>
                  <a:lnTo>
                    <a:pt x="427608" y="224037"/>
                  </a:lnTo>
                  <a:cubicBezTo>
                    <a:pt x="427608" y="224037"/>
                    <a:pt x="419670" y="215055"/>
                    <a:pt x="414966" y="211396"/>
                  </a:cubicBezTo>
                  <a:cubicBezTo>
                    <a:pt x="406971" y="205178"/>
                    <a:pt x="398111" y="200159"/>
                    <a:pt x="389683" y="194541"/>
                  </a:cubicBezTo>
                  <a:cubicBezTo>
                    <a:pt x="385469" y="191732"/>
                    <a:pt x="381846" y="187714"/>
                    <a:pt x="377042" y="186113"/>
                  </a:cubicBezTo>
                  <a:cubicBezTo>
                    <a:pt x="359596" y="180298"/>
                    <a:pt x="368096" y="184363"/>
                    <a:pt x="351759" y="173472"/>
                  </a:cubicBezTo>
                  <a:cubicBezTo>
                    <a:pt x="346141" y="174876"/>
                    <a:pt x="340227" y="175404"/>
                    <a:pt x="334904" y="177685"/>
                  </a:cubicBezTo>
                  <a:cubicBezTo>
                    <a:pt x="320531" y="183844"/>
                    <a:pt x="322046" y="189090"/>
                    <a:pt x="309621" y="198754"/>
                  </a:cubicBezTo>
                  <a:cubicBezTo>
                    <a:pt x="301626" y="204973"/>
                    <a:pt x="284338" y="215610"/>
                    <a:pt x="284338" y="215610"/>
                  </a:cubicBezTo>
                  <a:cubicBezTo>
                    <a:pt x="280124" y="211396"/>
                    <a:pt x="274653" y="208142"/>
                    <a:pt x="271696" y="202968"/>
                  </a:cubicBezTo>
                  <a:cubicBezTo>
                    <a:pt x="269863" y="199761"/>
                    <a:pt x="263524" y="166321"/>
                    <a:pt x="263269" y="165044"/>
                  </a:cubicBezTo>
                  <a:cubicBezTo>
                    <a:pt x="261864" y="145379"/>
                    <a:pt x="260924" y="125676"/>
                    <a:pt x="259055" y="106050"/>
                  </a:cubicBezTo>
                  <a:cubicBezTo>
                    <a:pt x="256870" y="83111"/>
                    <a:pt x="251982" y="60903"/>
                    <a:pt x="246413" y="38629"/>
                  </a:cubicBezTo>
                  <a:cubicBezTo>
                    <a:pt x="242199" y="40034"/>
                    <a:pt x="237240" y="40068"/>
                    <a:pt x="233772" y="42843"/>
                  </a:cubicBezTo>
                  <a:cubicBezTo>
                    <a:pt x="224664" y="50129"/>
                    <a:pt x="219493" y="73038"/>
                    <a:pt x="216917" y="80767"/>
                  </a:cubicBezTo>
                  <a:cubicBezTo>
                    <a:pt x="215512" y="84981"/>
                    <a:pt x="215167" y="89713"/>
                    <a:pt x="212703" y="93409"/>
                  </a:cubicBezTo>
                  <a:cubicBezTo>
                    <a:pt x="171472" y="155253"/>
                    <a:pt x="213332" y="90201"/>
                    <a:pt x="187420" y="135547"/>
                  </a:cubicBezTo>
                  <a:cubicBezTo>
                    <a:pt x="184907" y="139944"/>
                    <a:pt x="181257" y="143659"/>
                    <a:pt x="178992" y="148189"/>
                  </a:cubicBezTo>
                  <a:cubicBezTo>
                    <a:pt x="177006" y="152162"/>
                    <a:pt x="176935" y="156947"/>
                    <a:pt x="174778" y="160830"/>
                  </a:cubicBezTo>
                  <a:cubicBezTo>
                    <a:pt x="169859" y="169684"/>
                    <a:pt x="163541" y="177685"/>
                    <a:pt x="157923" y="186113"/>
                  </a:cubicBezTo>
                  <a:lnTo>
                    <a:pt x="149495" y="198754"/>
                  </a:lnTo>
                  <a:cubicBezTo>
                    <a:pt x="146686" y="207182"/>
                    <a:pt x="140264" y="215190"/>
                    <a:pt x="141068" y="224037"/>
                  </a:cubicBezTo>
                  <a:cubicBezTo>
                    <a:pt x="142473" y="239488"/>
                    <a:pt x="141020" y="255472"/>
                    <a:pt x="145282" y="270390"/>
                  </a:cubicBezTo>
                  <a:cubicBezTo>
                    <a:pt x="146919" y="276120"/>
                    <a:pt x="152714" y="280137"/>
                    <a:pt x="157923" y="283031"/>
                  </a:cubicBezTo>
                  <a:cubicBezTo>
                    <a:pt x="165689" y="287345"/>
                    <a:pt x="174778" y="288650"/>
                    <a:pt x="183206" y="291459"/>
                  </a:cubicBezTo>
                  <a:cubicBezTo>
                    <a:pt x="198959" y="296710"/>
                    <a:pt x="201071" y="298142"/>
                    <a:pt x="221130" y="299886"/>
                  </a:cubicBezTo>
                  <a:cubicBezTo>
                    <a:pt x="244960" y="301958"/>
                    <a:pt x="268887" y="302695"/>
                    <a:pt x="292765" y="304100"/>
                  </a:cubicBezTo>
                  <a:cubicBezTo>
                    <a:pt x="304002" y="305505"/>
                    <a:pt x="315334" y="306288"/>
                    <a:pt x="326476" y="308314"/>
                  </a:cubicBezTo>
                  <a:cubicBezTo>
                    <a:pt x="330846" y="309109"/>
                    <a:pt x="341103" y="308555"/>
                    <a:pt x="339117" y="312528"/>
                  </a:cubicBezTo>
                  <a:cubicBezTo>
                    <a:pt x="336527" y="317708"/>
                    <a:pt x="328009" y="316024"/>
                    <a:pt x="322262" y="316742"/>
                  </a:cubicBezTo>
                  <a:cubicBezTo>
                    <a:pt x="305479" y="318840"/>
                    <a:pt x="288551" y="319551"/>
                    <a:pt x="271696" y="320955"/>
                  </a:cubicBezTo>
                  <a:cubicBezTo>
                    <a:pt x="263268" y="322360"/>
                    <a:pt x="254753" y="323315"/>
                    <a:pt x="246413" y="325169"/>
                  </a:cubicBezTo>
                  <a:cubicBezTo>
                    <a:pt x="214520" y="332257"/>
                    <a:pt x="259630" y="330364"/>
                    <a:pt x="200061" y="337811"/>
                  </a:cubicBezTo>
                  <a:lnTo>
                    <a:pt x="166351" y="342025"/>
                  </a:lnTo>
                  <a:cubicBezTo>
                    <a:pt x="153719" y="343511"/>
                    <a:pt x="141034" y="344557"/>
                    <a:pt x="128426" y="346238"/>
                  </a:cubicBezTo>
                  <a:cubicBezTo>
                    <a:pt x="119957" y="347367"/>
                    <a:pt x="111571" y="349047"/>
                    <a:pt x="103143" y="350452"/>
                  </a:cubicBezTo>
                  <a:cubicBezTo>
                    <a:pt x="60691" y="364604"/>
                    <a:pt x="126518" y="343019"/>
                    <a:pt x="73646" y="358880"/>
                  </a:cubicBezTo>
                  <a:cubicBezTo>
                    <a:pt x="65137" y="361432"/>
                    <a:pt x="56982" y="365153"/>
                    <a:pt x="48364" y="367307"/>
                  </a:cubicBezTo>
                  <a:cubicBezTo>
                    <a:pt x="27199" y="372598"/>
                    <a:pt x="37002" y="369689"/>
                    <a:pt x="18867" y="375735"/>
                  </a:cubicBezTo>
                  <a:cubicBezTo>
                    <a:pt x="10732" y="383870"/>
                    <a:pt x="-13833" y="401692"/>
                    <a:pt x="10439" y="417873"/>
                  </a:cubicBezTo>
                  <a:cubicBezTo>
                    <a:pt x="19862" y="424155"/>
                    <a:pt x="32913" y="415064"/>
                    <a:pt x="44150" y="413660"/>
                  </a:cubicBezTo>
                  <a:cubicBezTo>
                    <a:pt x="73647" y="403827"/>
                    <a:pt x="61005" y="402423"/>
                    <a:pt x="82074" y="409446"/>
                  </a:cubicBezTo>
                  <a:cubicBezTo>
                    <a:pt x="87443" y="417499"/>
                    <a:pt x="94410" y="429739"/>
                    <a:pt x="103143" y="434729"/>
                  </a:cubicBezTo>
                  <a:cubicBezTo>
                    <a:pt x="108171" y="437603"/>
                    <a:pt x="114380" y="437538"/>
                    <a:pt x="119999" y="438943"/>
                  </a:cubicBezTo>
                  <a:cubicBezTo>
                    <a:pt x="135450" y="437538"/>
                    <a:pt x="152292" y="441290"/>
                    <a:pt x="166351" y="434729"/>
                  </a:cubicBezTo>
                  <a:cubicBezTo>
                    <a:pt x="175529" y="430446"/>
                    <a:pt x="173597" y="412649"/>
                    <a:pt x="183206" y="409446"/>
                  </a:cubicBezTo>
                  <a:lnTo>
                    <a:pt x="208489" y="401018"/>
                  </a:lnTo>
                  <a:lnTo>
                    <a:pt x="233772" y="405232"/>
                  </a:lnTo>
                  <a:cubicBezTo>
                    <a:pt x="243589" y="406742"/>
                    <a:pt x="253530" y="407498"/>
                    <a:pt x="263269" y="409446"/>
                  </a:cubicBezTo>
                  <a:cubicBezTo>
                    <a:pt x="267624" y="410317"/>
                    <a:pt x="271582" y="412661"/>
                    <a:pt x="275910" y="413660"/>
                  </a:cubicBezTo>
                  <a:cubicBezTo>
                    <a:pt x="289867" y="416881"/>
                    <a:pt x="303919" y="419732"/>
                    <a:pt x="318048" y="422087"/>
                  </a:cubicBezTo>
                  <a:lnTo>
                    <a:pt x="343331" y="42630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9" name="자유형 118"/>
            <p:cNvSpPr/>
            <p:nvPr/>
          </p:nvSpPr>
          <p:spPr>
            <a:xfrm>
              <a:off x="2197589" y="2454738"/>
              <a:ext cx="231760" cy="126414"/>
            </a:xfrm>
            <a:custGeom>
              <a:avLst/>
              <a:gdLst>
                <a:gd name="connsiteX0" fmla="*/ 0 w 231760"/>
                <a:gd name="connsiteY0" fmla="*/ 126414 h 126414"/>
                <a:gd name="connsiteX1" fmla="*/ 8427 w 231760"/>
                <a:gd name="connsiteY1" fmla="*/ 109559 h 126414"/>
                <a:gd name="connsiteX2" fmla="*/ 21069 w 231760"/>
                <a:gd name="connsiteY2" fmla="*/ 101131 h 126414"/>
                <a:gd name="connsiteX3" fmla="*/ 29497 w 231760"/>
                <a:gd name="connsiteY3" fmla="*/ 75849 h 126414"/>
                <a:gd name="connsiteX4" fmla="*/ 33710 w 231760"/>
                <a:gd name="connsiteY4" fmla="*/ 63207 h 126414"/>
                <a:gd name="connsiteX5" fmla="*/ 46352 w 231760"/>
                <a:gd name="connsiteY5" fmla="*/ 54779 h 126414"/>
                <a:gd name="connsiteX6" fmla="*/ 67421 w 231760"/>
                <a:gd name="connsiteY6" fmla="*/ 29496 h 126414"/>
                <a:gd name="connsiteX7" fmla="*/ 80062 w 231760"/>
                <a:gd name="connsiteY7" fmla="*/ 25283 h 126414"/>
                <a:gd name="connsiteX8" fmla="*/ 117987 w 231760"/>
                <a:gd name="connsiteY8" fmla="*/ 8427 h 126414"/>
                <a:gd name="connsiteX9" fmla="*/ 130628 w 231760"/>
                <a:gd name="connsiteY9" fmla="*/ 4214 h 126414"/>
                <a:gd name="connsiteX10" fmla="*/ 143270 w 231760"/>
                <a:gd name="connsiteY10" fmla="*/ 0 h 126414"/>
                <a:gd name="connsiteX11" fmla="*/ 206477 w 231760"/>
                <a:gd name="connsiteY11" fmla="*/ 4214 h 126414"/>
                <a:gd name="connsiteX12" fmla="*/ 202263 w 231760"/>
                <a:gd name="connsiteY12" fmla="*/ 16855 h 126414"/>
                <a:gd name="connsiteX13" fmla="*/ 227546 w 231760"/>
                <a:gd name="connsiteY13" fmla="*/ 29496 h 126414"/>
                <a:gd name="connsiteX14" fmla="*/ 231760 w 231760"/>
                <a:gd name="connsiteY14" fmla="*/ 42138 h 126414"/>
                <a:gd name="connsiteX15" fmla="*/ 227546 w 231760"/>
                <a:gd name="connsiteY15" fmla="*/ 75849 h 126414"/>
                <a:gd name="connsiteX16" fmla="*/ 227546 w 231760"/>
                <a:gd name="connsiteY16" fmla="*/ 80062 h 126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1760" h="126414">
                  <a:moveTo>
                    <a:pt x="0" y="126414"/>
                  </a:moveTo>
                  <a:cubicBezTo>
                    <a:pt x="2809" y="120796"/>
                    <a:pt x="4406" y="114385"/>
                    <a:pt x="8427" y="109559"/>
                  </a:cubicBezTo>
                  <a:cubicBezTo>
                    <a:pt x="11669" y="105668"/>
                    <a:pt x="18385" y="105426"/>
                    <a:pt x="21069" y="101131"/>
                  </a:cubicBezTo>
                  <a:cubicBezTo>
                    <a:pt x="25777" y="93598"/>
                    <a:pt x="26688" y="84276"/>
                    <a:pt x="29497" y="75849"/>
                  </a:cubicBezTo>
                  <a:cubicBezTo>
                    <a:pt x="30902" y="71635"/>
                    <a:pt x="30014" y="65671"/>
                    <a:pt x="33710" y="63207"/>
                  </a:cubicBezTo>
                  <a:lnTo>
                    <a:pt x="46352" y="54779"/>
                  </a:lnTo>
                  <a:cubicBezTo>
                    <a:pt x="52571" y="45451"/>
                    <a:pt x="57687" y="35985"/>
                    <a:pt x="67421" y="29496"/>
                  </a:cubicBezTo>
                  <a:cubicBezTo>
                    <a:pt x="71117" y="27032"/>
                    <a:pt x="75848" y="26687"/>
                    <a:pt x="80062" y="25283"/>
                  </a:cubicBezTo>
                  <a:cubicBezTo>
                    <a:pt x="100094" y="11928"/>
                    <a:pt x="87901" y="18455"/>
                    <a:pt x="117987" y="8427"/>
                  </a:cubicBezTo>
                  <a:lnTo>
                    <a:pt x="130628" y="4214"/>
                  </a:lnTo>
                  <a:lnTo>
                    <a:pt x="143270" y="0"/>
                  </a:lnTo>
                  <a:cubicBezTo>
                    <a:pt x="164339" y="1405"/>
                    <a:pt x="186174" y="-1587"/>
                    <a:pt x="206477" y="4214"/>
                  </a:cubicBezTo>
                  <a:cubicBezTo>
                    <a:pt x="210748" y="5434"/>
                    <a:pt x="200613" y="12731"/>
                    <a:pt x="202263" y="16855"/>
                  </a:cubicBezTo>
                  <a:cubicBezTo>
                    <a:pt x="204777" y="23140"/>
                    <a:pt x="222223" y="27722"/>
                    <a:pt x="227546" y="29496"/>
                  </a:cubicBezTo>
                  <a:cubicBezTo>
                    <a:pt x="228951" y="33710"/>
                    <a:pt x="231760" y="37696"/>
                    <a:pt x="231760" y="42138"/>
                  </a:cubicBezTo>
                  <a:cubicBezTo>
                    <a:pt x="231760" y="53462"/>
                    <a:pt x="228797" y="64594"/>
                    <a:pt x="227546" y="75849"/>
                  </a:cubicBezTo>
                  <a:cubicBezTo>
                    <a:pt x="227391" y="77245"/>
                    <a:pt x="227546" y="78658"/>
                    <a:pt x="227546" y="8006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0" name="자유형 119"/>
            <p:cNvSpPr/>
            <p:nvPr/>
          </p:nvSpPr>
          <p:spPr>
            <a:xfrm>
              <a:off x="2601844" y="3384121"/>
              <a:ext cx="160397" cy="598439"/>
            </a:xfrm>
            <a:custGeom>
              <a:avLst/>
              <a:gdLst>
                <a:gd name="connsiteX0" fmla="*/ 21341 w 160397"/>
                <a:gd name="connsiteY0" fmla="*/ 0 h 408741"/>
                <a:gd name="connsiteX1" fmla="*/ 272 w 160397"/>
                <a:gd name="connsiteY1" fmla="*/ 223333 h 408741"/>
                <a:gd name="connsiteX2" fmla="*/ 17127 w 160397"/>
                <a:gd name="connsiteY2" fmla="*/ 252829 h 408741"/>
                <a:gd name="connsiteX3" fmla="*/ 46624 w 160397"/>
                <a:gd name="connsiteY3" fmla="*/ 252829 h 408741"/>
                <a:gd name="connsiteX4" fmla="*/ 55052 w 160397"/>
                <a:gd name="connsiteY4" fmla="*/ 278112 h 408741"/>
                <a:gd name="connsiteX5" fmla="*/ 46624 w 160397"/>
                <a:gd name="connsiteY5" fmla="*/ 303395 h 408741"/>
                <a:gd name="connsiteX6" fmla="*/ 38196 w 160397"/>
                <a:gd name="connsiteY6" fmla="*/ 366603 h 408741"/>
                <a:gd name="connsiteX7" fmla="*/ 42410 w 160397"/>
                <a:gd name="connsiteY7" fmla="*/ 396099 h 408741"/>
                <a:gd name="connsiteX8" fmla="*/ 59266 w 160397"/>
                <a:gd name="connsiteY8" fmla="*/ 400313 h 408741"/>
                <a:gd name="connsiteX9" fmla="*/ 101404 w 160397"/>
                <a:gd name="connsiteY9" fmla="*/ 408741 h 408741"/>
                <a:gd name="connsiteX10" fmla="*/ 147756 w 160397"/>
                <a:gd name="connsiteY10" fmla="*/ 396099 h 408741"/>
                <a:gd name="connsiteX11" fmla="*/ 160397 w 160397"/>
                <a:gd name="connsiteY11" fmla="*/ 375030 h 40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397" h="408741">
                  <a:moveTo>
                    <a:pt x="21341" y="0"/>
                  </a:moveTo>
                  <a:cubicBezTo>
                    <a:pt x="14318" y="74444"/>
                    <a:pt x="5417" y="148735"/>
                    <a:pt x="272" y="223333"/>
                  </a:cubicBezTo>
                  <a:cubicBezTo>
                    <a:pt x="-1216" y="244905"/>
                    <a:pt x="3260" y="243585"/>
                    <a:pt x="17127" y="252829"/>
                  </a:cubicBezTo>
                  <a:cubicBezTo>
                    <a:pt x="25342" y="250091"/>
                    <a:pt x="38395" y="243228"/>
                    <a:pt x="46624" y="252829"/>
                  </a:cubicBezTo>
                  <a:cubicBezTo>
                    <a:pt x="52405" y="259574"/>
                    <a:pt x="55052" y="278112"/>
                    <a:pt x="55052" y="278112"/>
                  </a:cubicBezTo>
                  <a:cubicBezTo>
                    <a:pt x="52243" y="286540"/>
                    <a:pt x="48085" y="294632"/>
                    <a:pt x="46624" y="303395"/>
                  </a:cubicBezTo>
                  <a:cubicBezTo>
                    <a:pt x="40319" y="341224"/>
                    <a:pt x="43354" y="320186"/>
                    <a:pt x="38196" y="366603"/>
                  </a:cubicBezTo>
                  <a:cubicBezTo>
                    <a:pt x="39601" y="376435"/>
                    <a:pt x="37146" y="387677"/>
                    <a:pt x="42410" y="396099"/>
                  </a:cubicBezTo>
                  <a:cubicBezTo>
                    <a:pt x="45480" y="401010"/>
                    <a:pt x="53697" y="398722"/>
                    <a:pt x="59266" y="400313"/>
                  </a:cubicBezTo>
                  <a:cubicBezTo>
                    <a:pt x="88686" y="408719"/>
                    <a:pt x="51059" y="401549"/>
                    <a:pt x="101404" y="408741"/>
                  </a:cubicBezTo>
                  <a:cubicBezTo>
                    <a:pt x="139423" y="399236"/>
                    <a:pt x="124126" y="403976"/>
                    <a:pt x="147756" y="396099"/>
                  </a:cubicBezTo>
                  <a:cubicBezTo>
                    <a:pt x="157925" y="380845"/>
                    <a:pt x="153918" y="387988"/>
                    <a:pt x="160397" y="37503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1" name="자유형 120"/>
            <p:cNvSpPr/>
            <p:nvPr/>
          </p:nvSpPr>
          <p:spPr>
            <a:xfrm>
              <a:off x="2694820" y="3508194"/>
              <a:ext cx="25297" cy="80063"/>
            </a:xfrm>
            <a:custGeom>
              <a:avLst/>
              <a:gdLst>
                <a:gd name="connsiteX0" fmla="*/ 0 w 25297"/>
                <a:gd name="connsiteY0" fmla="*/ 0 h 80063"/>
                <a:gd name="connsiteX1" fmla="*/ 25283 w 25297"/>
                <a:gd name="connsiteY1" fmla="*/ 80063 h 8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97" h="80063">
                  <a:moveTo>
                    <a:pt x="0" y="0"/>
                  </a:moveTo>
                  <a:cubicBezTo>
                    <a:pt x="26763" y="71367"/>
                    <a:pt x="25283" y="43419"/>
                    <a:pt x="25283" y="8006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2" name="자유형 121"/>
            <p:cNvSpPr/>
            <p:nvPr/>
          </p:nvSpPr>
          <p:spPr>
            <a:xfrm>
              <a:off x="2762241" y="3112094"/>
              <a:ext cx="195131" cy="531760"/>
            </a:xfrm>
            <a:custGeom>
              <a:avLst/>
              <a:gdLst>
                <a:gd name="connsiteX0" fmla="*/ 0 w 195131"/>
                <a:gd name="connsiteY0" fmla="*/ 0 h 531760"/>
                <a:gd name="connsiteX1" fmla="*/ 96918 w 195131"/>
                <a:gd name="connsiteY1" fmla="*/ 168553 h 531760"/>
                <a:gd name="connsiteX2" fmla="*/ 113774 w 195131"/>
                <a:gd name="connsiteY2" fmla="*/ 214905 h 531760"/>
                <a:gd name="connsiteX3" fmla="*/ 126415 w 195131"/>
                <a:gd name="connsiteY3" fmla="*/ 240188 h 531760"/>
                <a:gd name="connsiteX4" fmla="*/ 151698 w 195131"/>
                <a:gd name="connsiteY4" fmla="*/ 282327 h 531760"/>
                <a:gd name="connsiteX5" fmla="*/ 164339 w 195131"/>
                <a:gd name="connsiteY5" fmla="*/ 294968 h 531760"/>
                <a:gd name="connsiteX6" fmla="*/ 185409 w 195131"/>
                <a:gd name="connsiteY6" fmla="*/ 316037 h 531760"/>
                <a:gd name="connsiteX7" fmla="*/ 189622 w 195131"/>
                <a:gd name="connsiteY7" fmla="*/ 341320 h 531760"/>
                <a:gd name="connsiteX8" fmla="*/ 172767 w 195131"/>
                <a:gd name="connsiteY8" fmla="*/ 337106 h 531760"/>
                <a:gd name="connsiteX9" fmla="*/ 147484 w 195131"/>
                <a:gd name="connsiteY9" fmla="*/ 316037 h 531760"/>
                <a:gd name="connsiteX10" fmla="*/ 134843 w 195131"/>
                <a:gd name="connsiteY10" fmla="*/ 307610 h 531760"/>
                <a:gd name="connsiteX11" fmla="*/ 130629 w 195131"/>
                <a:gd name="connsiteY11" fmla="*/ 290754 h 531760"/>
                <a:gd name="connsiteX12" fmla="*/ 105346 w 195131"/>
                <a:gd name="connsiteY12" fmla="*/ 261258 h 531760"/>
                <a:gd name="connsiteX13" fmla="*/ 88491 w 195131"/>
                <a:gd name="connsiteY13" fmla="*/ 235975 h 531760"/>
                <a:gd name="connsiteX14" fmla="*/ 80063 w 195131"/>
                <a:gd name="connsiteY14" fmla="*/ 223333 h 531760"/>
                <a:gd name="connsiteX15" fmla="*/ 54780 w 195131"/>
                <a:gd name="connsiteY15" fmla="*/ 214905 h 531760"/>
                <a:gd name="connsiteX16" fmla="*/ 25283 w 195131"/>
                <a:gd name="connsiteY16" fmla="*/ 219119 h 531760"/>
                <a:gd name="connsiteX17" fmla="*/ 21069 w 195131"/>
                <a:gd name="connsiteY17" fmla="*/ 231761 h 531760"/>
                <a:gd name="connsiteX18" fmla="*/ 25283 w 195131"/>
                <a:gd name="connsiteY18" fmla="*/ 286540 h 531760"/>
                <a:gd name="connsiteX19" fmla="*/ 33711 w 195131"/>
                <a:gd name="connsiteY19" fmla="*/ 311823 h 531760"/>
                <a:gd name="connsiteX20" fmla="*/ 37925 w 195131"/>
                <a:gd name="connsiteY20" fmla="*/ 324465 h 531760"/>
                <a:gd name="connsiteX21" fmla="*/ 46352 w 195131"/>
                <a:gd name="connsiteY21" fmla="*/ 337106 h 531760"/>
                <a:gd name="connsiteX22" fmla="*/ 54780 w 195131"/>
                <a:gd name="connsiteY22" fmla="*/ 362389 h 531760"/>
                <a:gd name="connsiteX23" fmla="*/ 63208 w 195131"/>
                <a:gd name="connsiteY23" fmla="*/ 387672 h 531760"/>
                <a:gd name="connsiteX24" fmla="*/ 67422 w 195131"/>
                <a:gd name="connsiteY24" fmla="*/ 400314 h 531760"/>
                <a:gd name="connsiteX25" fmla="*/ 71635 w 195131"/>
                <a:gd name="connsiteY25" fmla="*/ 412955 h 531760"/>
                <a:gd name="connsiteX26" fmla="*/ 96918 w 195131"/>
                <a:gd name="connsiteY26" fmla="*/ 450880 h 531760"/>
                <a:gd name="connsiteX27" fmla="*/ 105346 w 195131"/>
                <a:gd name="connsiteY27" fmla="*/ 463521 h 531760"/>
                <a:gd name="connsiteX28" fmla="*/ 117987 w 195131"/>
                <a:gd name="connsiteY28" fmla="*/ 501446 h 531760"/>
                <a:gd name="connsiteX29" fmla="*/ 122201 w 195131"/>
                <a:gd name="connsiteY29" fmla="*/ 514087 h 531760"/>
                <a:gd name="connsiteX30" fmla="*/ 117987 w 195131"/>
                <a:gd name="connsiteY30" fmla="*/ 530942 h 531760"/>
                <a:gd name="connsiteX31" fmla="*/ 92704 w 195131"/>
                <a:gd name="connsiteY31" fmla="*/ 514087 h 531760"/>
                <a:gd name="connsiteX32" fmla="*/ 84277 w 195131"/>
                <a:gd name="connsiteY32" fmla="*/ 497232 h 531760"/>
                <a:gd name="connsiteX33" fmla="*/ 71635 w 195131"/>
                <a:gd name="connsiteY33" fmla="*/ 450880 h 531760"/>
                <a:gd name="connsiteX34" fmla="*/ 63208 w 195131"/>
                <a:gd name="connsiteY34" fmla="*/ 408741 h 531760"/>
                <a:gd name="connsiteX35" fmla="*/ 42139 w 195131"/>
                <a:gd name="connsiteY35" fmla="*/ 383458 h 531760"/>
                <a:gd name="connsiteX36" fmla="*/ 29497 w 195131"/>
                <a:gd name="connsiteY36" fmla="*/ 358175 h 531760"/>
                <a:gd name="connsiteX37" fmla="*/ 12642 w 195131"/>
                <a:gd name="connsiteY37" fmla="*/ 358175 h 53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5131" h="531760">
                  <a:moveTo>
                    <a:pt x="0" y="0"/>
                  </a:moveTo>
                  <a:cubicBezTo>
                    <a:pt x="32306" y="56184"/>
                    <a:pt x="66980" y="111072"/>
                    <a:pt x="96918" y="168553"/>
                  </a:cubicBezTo>
                  <a:cubicBezTo>
                    <a:pt x="154380" y="278880"/>
                    <a:pt x="78019" y="161276"/>
                    <a:pt x="113774" y="214905"/>
                  </a:cubicBezTo>
                  <a:cubicBezTo>
                    <a:pt x="121498" y="238083"/>
                    <a:pt x="113345" y="217317"/>
                    <a:pt x="126415" y="240188"/>
                  </a:cubicBezTo>
                  <a:cubicBezTo>
                    <a:pt x="135282" y="255705"/>
                    <a:pt x="137954" y="268583"/>
                    <a:pt x="151698" y="282327"/>
                  </a:cubicBezTo>
                  <a:cubicBezTo>
                    <a:pt x="155912" y="286541"/>
                    <a:pt x="160524" y="290390"/>
                    <a:pt x="164339" y="294968"/>
                  </a:cubicBezTo>
                  <a:cubicBezTo>
                    <a:pt x="181896" y="316036"/>
                    <a:pt x="162233" y="300588"/>
                    <a:pt x="185409" y="316037"/>
                  </a:cubicBezTo>
                  <a:cubicBezTo>
                    <a:pt x="187227" y="318764"/>
                    <a:pt x="203395" y="335811"/>
                    <a:pt x="189622" y="341320"/>
                  </a:cubicBezTo>
                  <a:cubicBezTo>
                    <a:pt x="184245" y="343471"/>
                    <a:pt x="178385" y="338511"/>
                    <a:pt x="172767" y="337106"/>
                  </a:cubicBezTo>
                  <a:cubicBezTo>
                    <a:pt x="141383" y="316184"/>
                    <a:pt x="179928" y="343074"/>
                    <a:pt x="147484" y="316037"/>
                  </a:cubicBezTo>
                  <a:cubicBezTo>
                    <a:pt x="143594" y="312795"/>
                    <a:pt x="139057" y="310419"/>
                    <a:pt x="134843" y="307610"/>
                  </a:cubicBezTo>
                  <a:cubicBezTo>
                    <a:pt x="133438" y="301991"/>
                    <a:pt x="133219" y="295934"/>
                    <a:pt x="130629" y="290754"/>
                  </a:cubicBezTo>
                  <a:cubicBezTo>
                    <a:pt x="121248" y="271993"/>
                    <a:pt x="117152" y="276438"/>
                    <a:pt x="105346" y="261258"/>
                  </a:cubicBezTo>
                  <a:cubicBezTo>
                    <a:pt x="99128" y="253263"/>
                    <a:pt x="94109" y="244403"/>
                    <a:pt x="88491" y="235975"/>
                  </a:cubicBezTo>
                  <a:cubicBezTo>
                    <a:pt x="85682" y="231761"/>
                    <a:pt x="84868" y="224935"/>
                    <a:pt x="80063" y="223333"/>
                  </a:cubicBezTo>
                  <a:lnTo>
                    <a:pt x="54780" y="214905"/>
                  </a:lnTo>
                  <a:cubicBezTo>
                    <a:pt x="44948" y="216310"/>
                    <a:pt x="34167" y="214677"/>
                    <a:pt x="25283" y="219119"/>
                  </a:cubicBezTo>
                  <a:cubicBezTo>
                    <a:pt x="21310" y="221106"/>
                    <a:pt x="21069" y="227319"/>
                    <a:pt x="21069" y="231761"/>
                  </a:cubicBezTo>
                  <a:cubicBezTo>
                    <a:pt x="21069" y="250075"/>
                    <a:pt x="22427" y="268451"/>
                    <a:pt x="25283" y="286540"/>
                  </a:cubicBezTo>
                  <a:cubicBezTo>
                    <a:pt x="26669" y="295315"/>
                    <a:pt x="30902" y="303395"/>
                    <a:pt x="33711" y="311823"/>
                  </a:cubicBezTo>
                  <a:cubicBezTo>
                    <a:pt x="35116" y="316037"/>
                    <a:pt x="35461" y="320769"/>
                    <a:pt x="37925" y="324465"/>
                  </a:cubicBezTo>
                  <a:cubicBezTo>
                    <a:pt x="40734" y="328679"/>
                    <a:pt x="44295" y="332478"/>
                    <a:pt x="46352" y="337106"/>
                  </a:cubicBezTo>
                  <a:cubicBezTo>
                    <a:pt x="49960" y="345224"/>
                    <a:pt x="51971" y="353961"/>
                    <a:pt x="54780" y="362389"/>
                  </a:cubicBezTo>
                  <a:lnTo>
                    <a:pt x="63208" y="387672"/>
                  </a:lnTo>
                  <a:lnTo>
                    <a:pt x="67422" y="400314"/>
                  </a:lnTo>
                  <a:cubicBezTo>
                    <a:pt x="68826" y="404528"/>
                    <a:pt x="69171" y="409259"/>
                    <a:pt x="71635" y="412955"/>
                  </a:cubicBezTo>
                  <a:lnTo>
                    <a:pt x="96918" y="450880"/>
                  </a:lnTo>
                  <a:lnTo>
                    <a:pt x="105346" y="463521"/>
                  </a:lnTo>
                  <a:lnTo>
                    <a:pt x="117987" y="501446"/>
                  </a:lnTo>
                  <a:lnTo>
                    <a:pt x="122201" y="514087"/>
                  </a:lnTo>
                  <a:cubicBezTo>
                    <a:pt x="120796" y="519705"/>
                    <a:pt x="122620" y="527467"/>
                    <a:pt x="117987" y="530942"/>
                  </a:cubicBezTo>
                  <a:cubicBezTo>
                    <a:pt x="111018" y="536168"/>
                    <a:pt x="93291" y="514674"/>
                    <a:pt x="92704" y="514087"/>
                  </a:cubicBezTo>
                  <a:cubicBezTo>
                    <a:pt x="89895" y="508469"/>
                    <a:pt x="86751" y="503006"/>
                    <a:pt x="84277" y="497232"/>
                  </a:cubicBezTo>
                  <a:cubicBezTo>
                    <a:pt x="79869" y="486946"/>
                    <a:pt x="72095" y="454103"/>
                    <a:pt x="71635" y="450880"/>
                  </a:cubicBezTo>
                  <a:cubicBezTo>
                    <a:pt x="70082" y="440009"/>
                    <a:pt x="69092" y="420509"/>
                    <a:pt x="63208" y="408741"/>
                  </a:cubicBezTo>
                  <a:cubicBezTo>
                    <a:pt x="57343" y="397010"/>
                    <a:pt x="51456" y="392775"/>
                    <a:pt x="42139" y="383458"/>
                  </a:cubicBezTo>
                  <a:cubicBezTo>
                    <a:pt x="40144" y="377475"/>
                    <a:pt x="36032" y="361442"/>
                    <a:pt x="29497" y="358175"/>
                  </a:cubicBezTo>
                  <a:cubicBezTo>
                    <a:pt x="24472" y="355662"/>
                    <a:pt x="18260" y="358175"/>
                    <a:pt x="12642" y="35817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" name="자유형 123"/>
            <p:cNvSpPr/>
            <p:nvPr/>
          </p:nvSpPr>
          <p:spPr>
            <a:xfrm>
              <a:off x="2648468" y="2762347"/>
              <a:ext cx="198050" cy="63207"/>
            </a:xfrm>
            <a:custGeom>
              <a:avLst/>
              <a:gdLst>
                <a:gd name="connsiteX0" fmla="*/ 0 w 198050"/>
                <a:gd name="connsiteY0" fmla="*/ 63207 h 63207"/>
                <a:gd name="connsiteX1" fmla="*/ 29497 w 198050"/>
                <a:gd name="connsiteY1" fmla="*/ 54780 h 63207"/>
                <a:gd name="connsiteX2" fmla="*/ 42138 w 198050"/>
                <a:gd name="connsiteY2" fmla="*/ 42138 h 63207"/>
                <a:gd name="connsiteX3" fmla="*/ 54780 w 198050"/>
                <a:gd name="connsiteY3" fmla="*/ 37924 h 63207"/>
                <a:gd name="connsiteX4" fmla="*/ 67421 w 198050"/>
                <a:gd name="connsiteY4" fmla="*/ 29497 h 63207"/>
                <a:gd name="connsiteX5" fmla="*/ 92704 w 198050"/>
                <a:gd name="connsiteY5" fmla="*/ 21069 h 63207"/>
                <a:gd name="connsiteX6" fmla="*/ 105346 w 198050"/>
                <a:gd name="connsiteY6" fmla="*/ 12641 h 63207"/>
                <a:gd name="connsiteX7" fmla="*/ 155912 w 198050"/>
                <a:gd name="connsiteY7" fmla="*/ 0 h 63207"/>
                <a:gd name="connsiteX8" fmla="*/ 198050 w 198050"/>
                <a:gd name="connsiteY8" fmla="*/ 4214 h 6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050" h="63207">
                  <a:moveTo>
                    <a:pt x="0" y="63207"/>
                  </a:moveTo>
                  <a:cubicBezTo>
                    <a:pt x="2242" y="62646"/>
                    <a:pt x="25874" y="57196"/>
                    <a:pt x="29497" y="54780"/>
                  </a:cubicBezTo>
                  <a:cubicBezTo>
                    <a:pt x="34455" y="51474"/>
                    <a:pt x="37180" y="45444"/>
                    <a:pt x="42138" y="42138"/>
                  </a:cubicBezTo>
                  <a:cubicBezTo>
                    <a:pt x="45834" y="39674"/>
                    <a:pt x="50807" y="39910"/>
                    <a:pt x="54780" y="37924"/>
                  </a:cubicBezTo>
                  <a:cubicBezTo>
                    <a:pt x="59310" y="35659"/>
                    <a:pt x="62793" y="31554"/>
                    <a:pt x="67421" y="29497"/>
                  </a:cubicBezTo>
                  <a:cubicBezTo>
                    <a:pt x="75539" y="25889"/>
                    <a:pt x="85312" y="25997"/>
                    <a:pt x="92704" y="21069"/>
                  </a:cubicBezTo>
                  <a:cubicBezTo>
                    <a:pt x="96918" y="18260"/>
                    <a:pt x="100718" y="14698"/>
                    <a:pt x="105346" y="12641"/>
                  </a:cubicBezTo>
                  <a:cubicBezTo>
                    <a:pt x="125377" y="3739"/>
                    <a:pt x="134714" y="3533"/>
                    <a:pt x="155912" y="0"/>
                  </a:cubicBezTo>
                  <a:cubicBezTo>
                    <a:pt x="192410" y="4562"/>
                    <a:pt x="178298" y="4214"/>
                    <a:pt x="198050" y="421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5" name="자유형 124"/>
            <p:cNvSpPr/>
            <p:nvPr/>
          </p:nvSpPr>
          <p:spPr>
            <a:xfrm>
              <a:off x="2648468" y="2694926"/>
              <a:ext cx="101132" cy="58993"/>
            </a:xfrm>
            <a:custGeom>
              <a:avLst/>
              <a:gdLst>
                <a:gd name="connsiteX0" fmla="*/ 0 w 101132"/>
                <a:gd name="connsiteY0" fmla="*/ 58993 h 58993"/>
                <a:gd name="connsiteX1" fmla="*/ 101132 w 101132"/>
                <a:gd name="connsiteY1" fmla="*/ 0 h 5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132" h="58993">
                  <a:moveTo>
                    <a:pt x="0" y="58993"/>
                  </a:moveTo>
                  <a:lnTo>
                    <a:pt x="101132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" name="자유형 125"/>
            <p:cNvSpPr/>
            <p:nvPr/>
          </p:nvSpPr>
          <p:spPr>
            <a:xfrm rot="501362">
              <a:off x="2699033" y="2985679"/>
              <a:ext cx="366602" cy="181195"/>
            </a:xfrm>
            <a:custGeom>
              <a:avLst/>
              <a:gdLst>
                <a:gd name="connsiteX0" fmla="*/ 0 w 366602"/>
                <a:gd name="connsiteY0" fmla="*/ 0 h 181195"/>
                <a:gd name="connsiteX1" fmla="*/ 353961 w 366602"/>
                <a:gd name="connsiteY1" fmla="*/ 105346 h 181195"/>
                <a:gd name="connsiteX2" fmla="*/ 366602 w 366602"/>
                <a:gd name="connsiteY2" fmla="*/ 143271 h 181195"/>
                <a:gd name="connsiteX3" fmla="*/ 358175 w 366602"/>
                <a:gd name="connsiteY3" fmla="*/ 172767 h 181195"/>
                <a:gd name="connsiteX4" fmla="*/ 345533 w 366602"/>
                <a:gd name="connsiteY4" fmla="*/ 181195 h 181195"/>
                <a:gd name="connsiteX5" fmla="*/ 307609 w 366602"/>
                <a:gd name="connsiteY5" fmla="*/ 168553 h 181195"/>
                <a:gd name="connsiteX6" fmla="*/ 286540 w 366602"/>
                <a:gd name="connsiteY6" fmla="*/ 164340 h 181195"/>
                <a:gd name="connsiteX7" fmla="*/ 273898 w 366602"/>
                <a:gd name="connsiteY7" fmla="*/ 160126 h 181195"/>
                <a:gd name="connsiteX8" fmla="*/ 231760 w 366602"/>
                <a:gd name="connsiteY8" fmla="*/ 130629 h 181195"/>
                <a:gd name="connsiteX9" fmla="*/ 227546 w 366602"/>
                <a:gd name="connsiteY9" fmla="*/ 126415 h 181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6602" h="181195">
                  <a:moveTo>
                    <a:pt x="0" y="0"/>
                  </a:moveTo>
                  <a:cubicBezTo>
                    <a:pt x="124564" y="24914"/>
                    <a:pt x="179771" y="35245"/>
                    <a:pt x="353961" y="105346"/>
                  </a:cubicBezTo>
                  <a:cubicBezTo>
                    <a:pt x="366323" y="110321"/>
                    <a:pt x="362388" y="130629"/>
                    <a:pt x="366602" y="143271"/>
                  </a:cubicBezTo>
                  <a:cubicBezTo>
                    <a:pt x="366326" y="144375"/>
                    <a:pt x="360375" y="170017"/>
                    <a:pt x="358175" y="172767"/>
                  </a:cubicBezTo>
                  <a:cubicBezTo>
                    <a:pt x="355011" y="176722"/>
                    <a:pt x="349747" y="178386"/>
                    <a:pt x="345533" y="181195"/>
                  </a:cubicBezTo>
                  <a:cubicBezTo>
                    <a:pt x="332892" y="176981"/>
                    <a:pt x="320422" y="172214"/>
                    <a:pt x="307609" y="168553"/>
                  </a:cubicBezTo>
                  <a:cubicBezTo>
                    <a:pt x="300723" y="166585"/>
                    <a:pt x="293488" y="166077"/>
                    <a:pt x="286540" y="164340"/>
                  </a:cubicBezTo>
                  <a:cubicBezTo>
                    <a:pt x="282231" y="163263"/>
                    <a:pt x="278112" y="161531"/>
                    <a:pt x="273898" y="160126"/>
                  </a:cubicBezTo>
                  <a:cubicBezTo>
                    <a:pt x="256262" y="148369"/>
                    <a:pt x="247363" y="143112"/>
                    <a:pt x="231760" y="130629"/>
                  </a:cubicBezTo>
                  <a:cubicBezTo>
                    <a:pt x="230209" y="129388"/>
                    <a:pt x="228951" y="127820"/>
                    <a:pt x="227546" y="1264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40" name="그룹 139"/>
            <p:cNvGrpSpPr/>
            <p:nvPr/>
          </p:nvGrpSpPr>
          <p:grpSpPr>
            <a:xfrm rot="20960687">
              <a:off x="2150597" y="1979058"/>
              <a:ext cx="438758" cy="428450"/>
              <a:chOff x="3657250" y="2502261"/>
              <a:chExt cx="341670" cy="333643"/>
            </a:xfrm>
          </p:grpSpPr>
          <p:sp>
            <p:nvSpPr>
              <p:cNvPr id="128" name="자유형 127"/>
              <p:cNvSpPr/>
              <p:nvPr/>
            </p:nvSpPr>
            <p:spPr>
              <a:xfrm>
                <a:off x="3666028" y="2502261"/>
                <a:ext cx="261290" cy="232511"/>
              </a:xfrm>
              <a:custGeom>
                <a:avLst/>
                <a:gdLst>
                  <a:gd name="connsiteX0" fmla="*/ 12641 w 261290"/>
                  <a:gd name="connsiteY0" fmla="*/ 265471 h 265471"/>
                  <a:gd name="connsiteX1" fmla="*/ 8427 w 261290"/>
                  <a:gd name="connsiteY1" fmla="*/ 248616 h 265471"/>
                  <a:gd name="connsiteX2" fmla="*/ 0 w 261290"/>
                  <a:gd name="connsiteY2" fmla="*/ 202264 h 265471"/>
                  <a:gd name="connsiteX3" fmla="*/ 8427 w 261290"/>
                  <a:gd name="connsiteY3" fmla="*/ 80063 h 265471"/>
                  <a:gd name="connsiteX4" fmla="*/ 12641 w 261290"/>
                  <a:gd name="connsiteY4" fmla="*/ 67422 h 265471"/>
                  <a:gd name="connsiteX5" fmla="*/ 29496 w 261290"/>
                  <a:gd name="connsiteY5" fmla="*/ 42139 h 265471"/>
                  <a:gd name="connsiteX6" fmla="*/ 37924 w 261290"/>
                  <a:gd name="connsiteY6" fmla="*/ 29497 h 265471"/>
                  <a:gd name="connsiteX7" fmla="*/ 54779 w 261290"/>
                  <a:gd name="connsiteY7" fmla="*/ 16856 h 265471"/>
                  <a:gd name="connsiteX8" fmla="*/ 67421 w 261290"/>
                  <a:gd name="connsiteY8" fmla="*/ 8428 h 265471"/>
                  <a:gd name="connsiteX9" fmla="*/ 92704 w 261290"/>
                  <a:gd name="connsiteY9" fmla="*/ 0 h 265471"/>
                  <a:gd name="connsiteX10" fmla="*/ 155911 w 261290"/>
                  <a:gd name="connsiteY10" fmla="*/ 8428 h 265471"/>
                  <a:gd name="connsiteX11" fmla="*/ 193836 w 261290"/>
                  <a:gd name="connsiteY11" fmla="*/ 33711 h 265471"/>
                  <a:gd name="connsiteX12" fmla="*/ 206477 w 261290"/>
                  <a:gd name="connsiteY12" fmla="*/ 42139 h 265471"/>
                  <a:gd name="connsiteX13" fmla="*/ 214905 w 261290"/>
                  <a:gd name="connsiteY13" fmla="*/ 54780 h 265471"/>
                  <a:gd name="connsiteX14" fmla="*/ 235974 w 261290"/>
                  <a:gd name="connsiteY14" fmla="*/ 75849 h 265471"/>
                  <a:gd name="connsiteX15" fmla="*/ 244401 w 261290"/>
                  <a:gd name="connsiteY15" fmla="*/ 101132 h 265471"/>
                  <a:gd name="connsiteX16" fmla="*/ 257043 w 261290"/>
                  <a:gd name="connsiteY16" fmla="*/ 126415 h 265471"/>
                  <a:gd name="connsiteX17" fmla="*/ 261257 w 261290"/>
                  <a:gd name="connsiteY17" fmla="*/ 164340 h 26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1290" h="265471">
                    <a:moveTo>
                      <a:pt x="12641" y="265471"/>
                    </a:moveTo>
                    <a:cubicBezTo>
                      <a:pt x="11236" y="259853"/>
                      <a:pt x="9683" y="254269"/>
                      <a:pt x="8427" y="248616"/>
                    </a:cubicBezTo>
                    <a:cubicBezTo>
                      <a:pt x="4499" y="230940"/>
                      <a:pt x="3050" y="220570"/>
                      <a:pt x="0" y="202264"/>
                    </a:cubicBezTo>
                    <a:cubicBezTo>
                      <a:pt x="2647" y="136070"/>
                      <a:pt x="-4015" y="123606"/>
                      <a:pt x="8427" y="80063"/>
                    </a:cubicBezTo>
                    <a:cubicBezTo>
                      <a:pt x="9647" y="75792"/>
                      <a:pt x="10484" y="71305"/>
                      <a:pt x="12641" y="67422"/>
                    </a:cubicBezTo>
                    <a:cubicBezTo>
                      <a:pt x="17560" y="58568"/>
                      <a:pt x="23878" y="50567"/>
                      <a:pt x="29496" y="42139"/>
                    </a:cubicBezTo>
                    <a:cubicBezTo>
                      <a:pt x="32305" y="37925"/>
                      <a:pt x="33872" y="32536"/>
                      <a:pt x="37924" y="29497"/>
                    </a:cubicBezTo>
                    <a:cubicBezTo>
                      <a:pt x="43542" y="25283"/>
                      <a:pt x="49064" y="20938"/>
                      <a:pt x="54779" y="16856"/>
                    </a:cubicBezTo>
                    <a:cubicBezTo>
                      <a:pt x="58900" y="13912"/>
                      <a:pt x="62793" y="10485"/>
                      <a:pt x="67421" y="8428"/>
                    </a:cubicBezTo>
                    <a:cubicBezTo>
                      <a:pt x="75539" y="4820"/>
                      <a:pt x="92704" y="0"/>
                      <a:pt x="92704" y="0"/>
                    </a:cubicBezTo>
                    <a:cubicBezTo>
                      <a:pt x="96295" y="299"/>
                      <a:pt x="140723" y="-10"/>
                      <a:pt x="155911" y="8428"/>
                    </a:cubicBezTo>
                    <a:cubicBezTo>
                      <a:pt x="155912" y="8428"/>
                      <a:pt x="187515" y="29497"/>
                      <a:pt x="193836" y="33711"/>
                    </a:cubicBezTo>
                    <a:lnTo>
                      <a:pt x="206477" y="42139"/>
                    </a:lnTo>
                    <a:cubicBezTo>
                      <a:pt x="209286" y="46353"/>
                      <a:pt x="211324" y="51199"/>
                      <a:pt x="214905" y="54780"/>
                    </a:cubicBezTo>
                    <a:cubicBezTo>
                      <a:pt x="242997" y="82872"/>
                      <a:pt x="213499" y="42140"/>
                      <a:pt x="235974" y="75849"/>
                    </a:cubicBezTo>
                    <a:cubicBezTo>
                      <a:pt x="238783" y="84277"/>
                      <a:pt x="239473" y="93741"/>
                      <a:pt x="244401" y="101132"/>
                    </a:cubicBezTo>
                    <a:cubicBezTo>
                      <a:pt x="255293" y="117470"/>
                      <a:pt x="251227" y="108969"/>
                      <a:pt x="257043" y="126415"/>
                    </a:cubicBezTo>
                    <a:cubicBezTo>
                      <a:pt x="261950" y="155855"/>
                      <a:pt x="261257" y="143154"/>
                      <a:pt x="261257" y="16434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9" name="자유형 128"/>
              <p:cNvSpPr/>
              <p:nvPr/>
            </p:nvSpPr>
            <p:spPr>
              <a:xfrm>
                <a:off x="3657250" y="2637854"/>
                <a:ext cx="341670" cy="198050"/>
              </a:xfrm>
              <a:custGeom>
                <a:avLst/>
                <a:gdLst>
                  <a:gd name="connsiteX0" fmla="*/ 21419 w 341670"/>
                  <a:gd name="connsiteY0" fmla="*/ 101132 h 198050"/>
                  <a:gd name="connsiteX1" fmla="*/ 4564 w 341670"/>
                  <a:gd name="connsiteY1" fmla="*/ 172767 h 198050"/>
                  <a:gd name="connsiteX2" fmla="*/ 38274 w 341670"/>
                  <a:gd name="connsiteY2" fmla="*/ 193836 h 198050"/>
                  <a:gd name="connsiteX3" fmla="*/ 50916 w 341670"/>
                  <a:gd name="connsiteY3" fmla="*/ 198050 h 198050"/>
                  <a:gd name="connsiteX4" fmla="*/ 147834 w 341670"/>
                  <a:gd name="connsiteY4" fmla="*/ 189622 h 198050"/>
                  <a:gd name="connsiteX5" fmla="*/ 189972 w 341670"/>
                  <a:gd name="connsiteY5" fmla="*/ 176981 h 198050"/>
                  <a:gd name="connsiteX6" fmla="*/ 223683 w 341670"/>
                  <a:gd name="connsiteY6" fmla="*/ 168553 h 198050"/>
                  <a:gd name="connsiteX7" fmla="*/ 240538 w 341670"/>
                  <a:gd name="connsiteY7" fmla="*/ 164340 h 198050"/>
                  <a:gd name="connsiteX8" fmla="*/ 270035 w 341670"/>
                  <a:gd name="connsiteY8" fmla="*/ 151698 h 198050"/>
                  <a:gd name="connsiteX9" fmla="*/ 295318 w 341670"/>
                  <a:gd name="connsiteY9" fmla="*/ 143270 h 198050"/>
                  <a:gd name="connsiteX10" fmla="*/ 320601 w 341670"/>
                  <a:gd name="connsiteY10" fmla="*/ 126415 h 198050"/>
                  <a:gd name="connsiteX11" fmla="*/ 341670 w 341670"/>
                  <a:gd name="connsiteY11" fmla="*/ 88491 h 198050"/>
                  <a:gd name="connsiteX12" fmla="*/ 324815 w 341670"/>
                  <a:gd name="connsiteY12" fmla="*/ 50566 h 198050"/>
                  <a:gd name="connsiteX13" fmla="*/ 312173 w 341670"/>
                  <a:gd name="connsiteY13" fmla="*/ 42139 h 198050"/>
                  <a:gd name="connsiteX14" fmla="*/ 295318 w 341670"/>
                  <a:gd name="connsiteY14" fmla="*/ 46352 h 198050"/>
                  <a:gd name="connsiteX15" fmla="*/ 286890 w 341670"/>
                  <a:gd name="connsiteY15" fmla="*/ 33711 h 198050"/>
                  <a:gd name="connsiteX16" fmla="*/ 278462 w 341670"/>
                  <a:gd name="connsiteY16" fmla="*/ 8428 h 198050"/>
                  <a:gd name="connsiteX17" fmla="*/ 274249 w 341670"/>
                  <a:gd name="connsiteY17" fmla="*/ 0 h 19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1670" h="198050">
                    <a:moveTo>
                      <a:pt x="21419" y="101132"/>
                    </a:moveTo>
                    <a:cubicBezTo>
                      <a:pt x="9448" y="134652"/>
                      <a:pt x="-8507" y="146625"/>
                      <a:pt x="4564" y="172767"/>
                    </a:cubicBezTo>
                    <a:cubicBezTo>
                      <a:pt x="13913" y="191466"/>
                      <a:pt x="15212" y="186149"/>
                      <a:pt x="38274" y="193836"/>
                    </a:cubicBezTo>
                    <a:lnTo>
                      <a:pt x="50916" y="198050"/>
                    </a:lnTo>
                    <a:cubicBezTo>
                      <a:pt x="82963" y="195913"/>
                      <a:pt x="115941" y="194937"/>
                      <a:pt x="147834" y="189622"/>
                    </a:cubicBezTo>
                    <a:cubicBezTo>
                      <a:pt x="167910" y="186276"/>
                      <a:pt x="167475" y="182605"/>
                      <a:pt x="189972" y="176981"/>
                    </a:cubicBezTo>
                    <a:lnTo>
                      <a:pt x="223683" y="168553"/>
                    </a:lnTo>
                    <a:cubicBezTo>
                      <a:pt x="229301" y="167148"/>
                      <a:pt x="235044" y="166171"/>
                      <a:pt x="240538" y="164340"/>
                    </a:cubicBezTo>
                    <a:cubicBezTo>
                      <a:pt x="281233" y="150774"/>
                      <a:pt x="217958" y="172529"/>
                      <a:pt x="270035" y="151698"/>
                    </a:cubicBezTo>
                    <a:cubicBezTo>
                      <a:pt x="278283" y="148399"/>
                      <a:pt x="287926" y="148198"/>
                      <a:pt x="295318" y="143270"/>
                    </a:cubicBezTo>
                    <a:lnTo>
                      <a:pt x="320601" y="126415"/>
                    </a:lnTo>
                    <a:cubicBezTo>
                      <a:pt x="339920" y="97436"/>
                      <a:pt x="334253" y="110741"/>
                      <a:pt x="341670" y="88491"/>
                    </a:cubicBezTo>
                    <a:cubicBezTo>
                      <a:pt x="337499" y="75979"/>
                      <a:pt x="334829" y="60580"/>
                      <a:pt x="324815" y="50566"/>
                    </a:cubicBezTo>
                    <a:cubicBezTo>
                      <a:pt x="321234" y="46985"/>
                      <a:pt x="316387" y="44948"/>
                      <a:pt x="312173" y="42139"/>
                    </a:cubicBezTo>
                    <a:cubicBezTo>
                      <a:pt x="306555" y="43543"/>
                      <a:pt x="300812" y="48183"/>
                      <a:pt x="295318" y="46352"/>
                    </a:cubicBezTo>
                    <a:cubicBezTo>
                      <a:pt x="290514" y="44750"/>
                      <a:pt x="288947" y="38339"/>
                      <a:pt x="286890" y="33711"/>
                    </a:cubicBezTo>
                    <a:cubicBezTo>
                      <a:pt x="283282" y="25593"/>
                      <a:pt x="282434" y="16374"/>
                      <a:pt x="278462" y="8428"/>
                    </a:cubicBezTo>
                    <a:lnTo>
                      <a:pt x="27424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0" name="자유형 129"/>
              <p:cNvSpPr/>
              <p:nvPr/>
            </p:nvSpPr>
            <p:spPr>
              <a:xfrm>
                <a:off x="3711448" y="2625059"/>
                <a:ext cx="68353" cy="84430"/>
              </a:xfrm>
              <a:custGeom>
                <a:avLst/>
                <a:gdLst>
                  <a:gd name="connsiteX0" fmla="*/ 932 w 68353"/>
                  <a:gd name="connsiteY0" fmla="*/ 12795 h 84430"/>
                  <a:gd name="connsiteX1" fmla="*/ 26215 w 68353"/>
                  <a:gd name="connsiteY1" fmla="*/ 84430 h 84430"/>
                  <a:gd name="connsiteX2" fmla="*/ 38856 w 68353"/>
                  <a:gd name="connsiteY2" fmla="*/ 80217 h 84430"/>
                  <a:gd name="connsiteX3" fmla="*/ 59925 w 68353"/>
                  <a:gd name="connsiteY3" fmla="*/ 46506 h 84430"/>
                  <a:gd name="connsiteX4" fmla="*/ 64139 w 68353"/>
                  <a:gd name="connsiteY4" fmla="*/ 33865 h 84430"/>
                  <a:gd name="connsiteX5" fmla="*/ 68353 w 68353"/>
                  <a:gd name="connsiteY5" fmla="*/ 21223 h 84430"/>
                  <a:gd name="connsiteX6" fmla="*/ 64139 w 68353"/>
                  <a:gd name="connsiteY6" fmla="*/ 8582 h 84430"/>
                  <a:gd name="connsiteX7" fmla="*/ 30428 w 68353"/>
                  <a:gd name="connsiteY7" fmla="*/ 4368 h 84430"/>
                  <a:gd name="connsiteX8" fmla="*/ 932 w 68353"/>
                  <a:gd name="connsiteY8" fmla="*/ 12795 h 84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353" h="84430">
                    <a:moveTo>
                      <a:pt x="932" y="12795"/>
                    </a:moveTo>
                    <a:cubicBezTo>
                      <a:pt x="230" y="26139"/>
                      <a:pt x="-5974" y="84430"/>
                      <a:pt x="26215" y="84430"/>
                    </a:cubicBezTo>
                    <a:cubicBezTo>
                      <a:pt x="30657" y="84430"/>
                      <a:pt x="34642" y="81621"/>
                      <a:pt x="38856" y="80217"/>
                    </a:cubicBezTo>
                    <a:cubicBezTo>
                      <a:pt x="58890" y="66861"/>
                      <a:pt x="49896" y="76594"/>
                      <a:pt x="59925" y="46506"/>
                    </a:cubicBezTo>
                    <a:lnTo>
                      <a:pt x="64139" y="33865"/>
                    </a:lnTo>
                    <a:lnTo>
                      <a:pt x="68353" y="21223"/>
                    </a:lnTo>
                    <a:cubicBezTo>
                      <a:pt x="66948" y="17009"/>
                      <a:pt x="66914" y="12050"/>
                      <a:pt x="64139" y="8582"/>
                    </a:cubicBezTo>
                    <a:cubicBezTo>
                      <a:pt x="53543" y="-4663"/>
                      <a:pt x="45144" y="355"/>
                      <a:pt x="30428" y="4368"/>
                    </a:cubicBezTo>
                    <a:cubicBezTo>
                      <a:pt x="-2101" y="13239"/>
                      <a:pt x="1634" y="-549"/>
                      <a:pt x="932" y="12795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1" name="자유형 130"/>
              <p:cNvSpPr/>
              <p:nvPr/>
            </p:nvSpPr>
            <p:spPr>
              <a:xfrm>
                <a:off x="3767159" y="2607283"/>
                <a:ext cx="130660" cy="68496"/>
              </a:xfrm>
              <a:custGeom>
                <a:avLst/>
                <a:gdLst>
                  <a:gd name="connsiteX0" fmla="*/ 0 w 130660"/>
                  <a:gd name="connsiteY0" fmla="*/ 60068 h 68496"/>
                  <a:gd name="connsiteX1" fmla="*/ 58993 w 130660"/>
                  <a:gd name="connsiteY1" fmla="*/ 43213 h 68496"/>
                  <a:gd name="connsiteX2" fmla="*/ 80063 w 130660"/>
                  <a:gd name="connsiteY2" fmla="*/ 64282 h 68496"/>
                  <a:gd name="connsiteX3" fmla="*/ 92704 w 130660"/>
                  <a:gd name="connsiteY3" fmla="*/ 68496 h 68496"/>
                  <a:gd name="connsiteX4" fmla="*/ 122201 w 130660"/>
                  <a:gd name="connsiteY4" fmla="*/ 60068 h 68496"/>
                  <a:gd name="connsiteX5" fmla="*/ 126415 w 130660"/>
                  <a:gd name="connsiteY5" fmla="*/ 47427 h 68496"/>
                  <a:gd name="connsiteX6" fmla="*/ 126415 w 130660"/>
                  <a:gd name="connsiteY6" fmla="*/ 5288 h 68496"/>
                  <a:gd name="connsiteX7" fmla="*/ 113773 w 130660"/>
                  <a:gd name="connsiteY7" fmla="*/ 1074 h 68496"/>
                  <a:gd name="connsiteX8" fmla="*/ 63207 w 130660"/>
                  <a:gd name="connsiteY8" fmla="*/ 5288 h 68496"/>
                  <a:gd name="connsiteX9" fmla="*/ 71635 w 130660"/>
                  <a:gd name="connsiteY9" fmla="*/ 30571 h 68496"/>
                  <a:gd name="connsiteX10" fmla="*/ 75849 w 130660"/>
                  <a:gd name="connsiteY10" fmla="*/ 43213 h 68496"/>
                  <a:gd name="connsiteX11" fmla="*/ 80063 w 130660"/>
                  <a:gd name="connsiteY11" fmla="*/ 55854 h 6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0660" h="68496">
                    <a:moveTo>
                      <a:pt x="0" y="60068"/>
                    </a:moveTo>
                    <a:cubicBezTo>
                      <a:pt x="19664" y="54450"/>
                      <a:pt x="38682" y="45603"/>
                      <a:pt x="58993" y="43213"/>
                    </a:cubicBezTo>
                    <a:cubicBezTo>
                      <a:pt x="70015" y="41916"/>
                      <a:pt x="74660" y="59959"/>
                      <a:pt x="80063" y="64282"/>
                    </a:cubicBezTo>
                    <a:cubicBezTo>
                      <a:pt x="83531" y="67057"/>
                      <a:pt x="88490" y="67091"/>
                      <a:pt x="92704" y="68496"/>
                    </a:cubicBezTo>
                    <a:cubicBezTo>
                      <a:pt x="92850" y="68459"/>
                      <a:pt x="120186" y="62083"/>
                      <a:pt x="122201" y="60068"/>
                    </a:cubicBezTo>
                    <a:cubicBezTo>
                      <a:pt x="125342" y="56927"/>
                      <a:pt x="125010" y="51641"/>
                      <a:pt x="126415" y="47427"/>
                    </a:cubicBezTo>
                    <a:cubicBezTo>
                      <a:pt x="128063" y="37539"/>
                      <a:pt x="135084" y="16125"/>
                      <a:pt x="126415" y="5288"/>
                    </a:cubicBezTo>
                    <a:cubicBezTo>
                      <a:pt x="123640" y="1819"/>
                      <a:pt x="117987" y="2479"/>
                      <a:pt x="113773" y="1074"/>
                    </a:cubicBezTo>
                    <a:cubicBezTo>
                      <a:pt x="96918" y="2479"/>
                      <a:pt x="77063" y="-4411"/>
                      <a:pt x="63207" y="5288"/>
                    </a:cubicBezTo>
                    <a:cubicBezTo>
                      <a:pt x="55929" y="10382"/>
                      <a:pt x="68826" y="22143"/>
                      <a:pt x="71635" y="30571"/>
                    </a:cubicBezTo>
                    <a:lnTo>
                      <a:pt x="75849" y="43213"/>
                    </a:lnTo>
                    <a:lnTo>
                      <a:pt x="80063" y="5585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2" name="자유형 131"/>
              <p:cNvSpPr/>
              <p:nvPr/>
            </p:nvSpPr>
            <p:spPr>
              <a:xfrm>
                <a:off x="3805084" y="2639237"/>
                <a:ext cx="16856" cy="60441"/>
              </a:xfrm>
              <a:custGeom>
                <a:avLst/>
                <a:gdLst>
                  <a:gd name="connsiteX0" fmla="*/ 0 w 16856"/>
                  <a:gd name="connsiteY0" fmla="*/ 0 h 88491"/>
                  <a:gd name="connsiteX1" fmla="*/ 16856 w 16856"/>
                  <a:gd name="connsiteY1" fmla="*/ 88491 h 8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56" h="88491">
                    <a:moveTo>
                      <a:pt x="0" y="0"/>
                    </a:moveTo>
                    <a:lnTo>
                      <a:pt x="16856" y="88491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4" name="자유형 133"/>
              <p:cNvSpPr/>
              <p:nvPr/>
            </p:nvSpPr>
            <p:spPr>
              <a:xfrm rot="20721963">
                <a:off x="3812409" y="2751187"/>
                <a:ext cx="65411" cy="8868"/>
              </a:xfrm>
              <a:custGeom>
                <a:avLst/>
                <a:gdLst>
                  <a:gd name="connsiteX0" fmla="*/ 0 w 105346"/>
                  <a:gd name="connsiteY0" fmla="*/ 8868 h 8868"/>
                  <a:gd name="connsiteX1" fmla="*/ 33711 w 105346"/>
                  <a:gd name="connsiteY1" fmla="*/ 4654 h 8868"/>
                  <a:gd name="connsiteX2" fmla="*/ 54780 w 105346"/>
                  <a:gd name="connsiteY2" fmla="*/ 440 h 8868"/>
                  <a:gd name="connsiteX3" fmla="*/ 105346 w 105346"/>
                  <a:gd name="connsiteY3" fmla="*/ 440 h 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346" h="8868">
                    <a:moveTo>
                      <a:pt x="0" y="8868"/>
                    </a:moveTo>
                    <a:cubicBezTo>
                      <a:pt x="11237" y="7463"/>
                      <a:pt x="22518" y="6376"/>
                      <a:pt x="33711" y="4654"/>
                    </a:cubicBezTo>
                    <a:cubicBezTo>
                      <a:pt x="40790" y="3565"/>
                      <a:pt x="47630" y="861"/>
                      <a:pt x="54780" y="440"/>
                    </a:cubicBezTo>
                    <a:cubicBezTo>
                      <a:pt x="71606" y="-550"/>
                      <a:pt x="88491" y="440"/>
                      <a:pt x="105346" y="44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41" name="자유형 140"/>
            <p:cNvSpPr/>
            <p:nvPr/>
          </p:nvSpPr>
          <p:spPr>
            <a:xfrm>
              <a:off x="2820601" y="4003114"/>
              <a:ext cx="159798" cy="338796"/>
            </a:xfrm>
            <a:custGeom>
              <a:avLst/>
              <a:gdLst>
                <a:gd name="connsiteX0" fmla="*/ 13316 w 159798"/>
                <a:gd name="connsiteY0" fmla="*/ 0 h 338796"/>
                <a:gd name="connsiteX1" fmla="*/ 26633 w 159798"/>
                <a:gd name="connsiteY1" fmla="*/ 248575 h 338796"/>
                <a:gd name="connsiteX2" fmla="*/ 13316 w 159798"/>
                <a:gd name="connsiteY2" fmla="*/ 275208 h 338796"/>
                <a:gd name="connsiteX3" fmla="*/ 4439 w 159798"/>
                <a:gd name="connsiteY3" fmla="*/ 301841 h 338796"/>
                <a:gd name="connsiteX4" fmla="*/ 0 w 159798"/>
                <a:gd name="connsiteY4" fmla="*/ 315157 h 338796"/>
                <a:gd name="connsiteX5" fmla="*/ 4439 w 159798"/>
                <a:gd name="connsiteY5" fmla="*/ 337351 h 338796"/>
                <a:gd name="connsiteX6" fmla="*/ 31072 w 159798"/>
                <a:gd name="connsiteY6" fmla="*/ 332912 h 338796"/>
                <a:gd name="connsiteX7" fmla="*/ 75460 w 159798"/>
                <a:gd name="connsiteY7" fmla="*/ 319596 h 338796"/>
                <a:gd name="connsiteX8" fmla="*/ 102093 w 159798"/>
                <a:gd name="connsiteY8" fmla="*/ 310718 h 338796"/>
                <a:gd name="connsiteX9" fmla="*/ 115409 w 159798"/>
                <a:gd name="connsiteY9" fmla="*/ 306279 h 338796"/>
                <a:gd name="connsiteX10" fmla="*/ 133165 w 159798"/>
                <a:gd name="connsiteY10" fmla="*/ 301841 h 338796"/>
                <a:gd name="connsiteX11" fmla="*/ 159798 w 159798"/>
                <a:gd name="connsiteY11" fmla="*/ 292963 h 338796"/>
                <a:gd name="connsiteX12" fmla="*/ 146481 w 159798"/>
                <a:gd name="connsiteY12" fmla="*/ 261891 h 338796"/>
                <a:gd name="connsiteX13" fmla="*/ 133165 w 159798"/>
                <a:gd name="connsiteY13" fmla="*/ 253013 h 338796"/>
                <a:gd name="connsiteX14" fmla="*/ 115409 w 159798"/>
                <a:gd name="connsiteY14" fmla="*/ 226380 h 338796"/>
                <a:gd name="connsiteX15" fmla="*/ 110971 w 159798"/>
                <a:gd name="connsiteY15" fmla="*/ 213064 h 338796"/>
                <a:gd name="connsiteX16" fmla="*/ 115409 w 159798"/>
                <a:gd name="connsiteY16" fmla="*/ 142043 h 338796"/>
                <a:gd name="connsiteX17" fmla="*/ 119848 w 159798"/>
                <a:gd name="connsiteY17" fmla="*/ 124287 h 338796"/>
                <a:gd name="connsiteX18" fmla="*/ 128726 w 159798"/>
                <a:gd name="connsiteY18" fmla="*/ 110971 h 338796"/>
                <a:gd name="connsiteX19" fmla="*/ 142042 w 159798"/>
                <a:gd name="connsiteY19" fmla="*/ 71021 h 338796"/>
                <a:gd name="connsiteX20" fmla="*/ 146481 w 159798"/>
                <a:gd name="connsiteY20" fmla="*/ 57705 h 338796"/>
                <a:gd name="connsiteX21" fmla="*/ 159798 w 159798"/>
                <a:gd name="connsiteY21" fmla="*/ 35510 h 33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9798" h="338796">
                  <a:moveTo>
                    <a:pt x="13316" y="0"/>
                  </a:moveTo>
                  <a:cubicBezTo>
                    <a:pt x="27844" y="138007"/>
                    <a:pt x="37049" y="139213"/>
                    <a:pt x="26633" y="248575"/>
                  </a:cubicBezTo>
                  <a:cubicBezTo>
                    <a:pt x="25161" y="264026"/>
                    <a:pt x="19482" y="261334"/>
                    <a:pt x="13316" y="275208"/>
                  </a:cubicBezTo>
                  <a:cubicBezTo>
                    <a:pt x="9516" y="283759"/>
                    <a:pt x="7398" y="292963"/>
                    <a:pt x="4439" y="301841"/>
                  </a:cubicBezTo>
                  <a:lnTo>
                    <a:pt x="0" y="315157"/>
                  </a:lnTo>
                  <a:cubicBezTo>
                    <a:pt x="1480" y="322555"/>
                    <a:pt x="-2112" y="333608"/>
                    <a:pt x="4439" y="337351"/>
                  </a:cubicBezTo>
                  <a:cubicBezTo>
                    <a:pt x="12253" y="341816"/>
                    <a:pt x="22247" y="334677"/>
                    <a:pt x="31072" y="332912"/>
                  </a:cubicBezTo>
                  <a:cubicBezTo>
                    <a:pt x="47850" y="329557"/>
                    <a:pt x="58464" y="325262"/>
                    <a:pt x="75460" y="319596"/>
                  </a:cubicBezTo>
                  <a:lnTo>
                    <a:pt x="102093" y="310718"/>
                  </a:lnTo>
                  <a:cubicBezTo>
                    <a:pt x="106532" y="309238"/>
                    <a:pt x="110870" y="307414"/>
                    <a:pt x="115409" y="306279"/>
                  </a:cubicBezTo>
                  <a:cubicBezTo>
                    <a:pt x="121328" y="304800"/>
                    <a:pt x="127322" y="303594"/>
                    <a:pt x="133165" y="301841"/>
                  </a:cubicBezTo>
                  <a:cubicBezTo>
                    <a:pt x="142128" y="299152"/>
                    <a:pt x="159798" y="292963"/>
                    <a:pt x="159798" y="292963"/>
                  </a:cubicBezTo>
                  <a:cubicBezTo>
                    <a:pt x="156402" y="279379"/>
                    <a:pt x="156699" y="272110"/>
                    <a:pt x="146481" y="261891"/>
                  </a:cubicBezTo>
                  <a:cubicBezTo>
                    <a:pt x="142709" y="258119"/>
                    <a:pt x="137604" y="255972"/>
                    <a:pt x="133165" y="253013"/>
                  </a:cubicBezTo>
                  <a:cubicBezTo>
                    <a:pt x="122609" y="221349"/>
                    <a:pt x="137577" y="259633"/>
                    <a:pt x="115409" y="226380"/>
                  </a:cubicBezTo>
                  <a:cubicBezTo>
                    <a:pt x="112814" y="222487"/>
                    <a:pt x="112450" y="217503"/>
                    <a:pt x="110971" y="213064"/>
                  </a:cubicBezTo>
                  <a:cubicBezTo>
                    <a:pt x="112450" y="189390"/>
                    <a:pt x="113049" y="165645"/>
                    <a:pt x="115409" y="142043"/>
                  </a:cubicBezTo>
                  <a:cubicBezTo>
                    <a:pt x="116016" y="135972"/>
                    <a:pt x="117445" y="129895"/>
                    <a:pt x="119848" y="124287"/>
                  </a:cubicBezTo>
                  <a:cubicBezTo>
                    <a:pt x="121950" y="119384"/>
                    <a:pt x="125767" y="115410"/>
                    <a:pt x="128726" y="110971"/>
                  </a:cubicBezTo>
                  <a:lnTo>
                    <a:pt x="142042" y="71021"/>
                  </a:lnTo>
                  <a:cubicBezTo>
                    <a:pt x="143521" y="66582"/>
                    <a:pt x="143886" y="61598"/>
                    <a:pt x="146481" y="57705"/>
                  </a:cubicBezTo>
                  <a:cubicBezTo>
                    <a:pt x="157194" y="41635"/>
                    <a:pt x="152973" y="49160"/>
                    <a:pt x="159798" y="3551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49" name="직선 연결선[R] 148"/>
            <p:cNvCxnSpPr/>
            <p:nvPr/>
          </p:nvCxnSpPr>
          <p:spPr>
            <a:xfrm>
              <a:off x="2044551" y="4330955"/>
              <a:ext cx="7292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[R] 149"/>
            <p:cNvCxnSpPr/>
            <p:nvPr/>
          </p:nvCxnSpPr>
          <p:spPr>
            <a:xfrm flipH="1">
              <a:off x="2038373" y="4001062"/>
              <a:ext cx="4396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[R] 150"/>
            <p:cNvCxnSpPr/>
            <p:nvPr/>
          </p:nvCxnSpPr>
          <p:spPr>
            <a:xfrm flipH="1">
              <a:off x="2760043" y="3994308"/>
              <a:ext cx="4396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[R] 152"/>
            <p:cNvCxnSpPr/>
            <p:nvPr/>
          </p:nvCxnSpPr>
          <p:spPr>
            <a:xfrm>
              <a:off x="2438221" y="3987312"/>
              <a:ext cx="3310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[R] 154"/>
            <p:cNvCxnSpPr/>
            <p:nvPr/>
          </p:nvCxnSpPr>
          <p:spPr>
            <a:xfrm>
              <a:off x="2063992" y="3987312"/>
              <a:ext cx="1442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66"/>
            <p:cNvCxnSpPr>
              <a:stCxn id="116" idx="100"/>
            </p:cNvCxnSpPr>
            <p:nvPr/>
          </p:nvCxnSpPr>
          <p:spPr>
            <a:xfrm>
              <a:off x="1982684" y="2939328"/>
              <a:ext cx="4378" cy="5666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[R] 244"/>
            <p:cNvCxnSpPr/>
            <p:nvPr/>
          </p:nvCxnSpPr>
          <p:spPr>
            <a:xfrm>
              <a:off x="3807653" y="3548225"/>
              <a:ext cx="2593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[R] 245"/>
            <p:cNvCxnSpPr/>
            <p:nvPr/>
          </p:nvCxnSpPr>
          <p:spPr>
            <a:xfrm>
              <a:off x="3807653" y="3701606"/>
              <a:ext cx="2626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[R] 246"/>
            <p:cNvCxnSpPr/>
            <p:nvPr/>
          </p:nvCxnSpPr>
          <p:spPr>
            <a:xfrm>
              <a:off x="3707747" y="4265859"/>
              <a:ext cx="27265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[R] 247"/>
            <p:cNvCxnSpPr/>
            <p:nvPr/>
          </p:nvCxnSpPr>
          <p:spPr>
            <a:xfrm>
              <a:off x="2992850" y="4266334"/>
              <a:ext cx="4717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[R] 248"/>
            <p:cNvCxnSpPr/>
            <p:nvPr/>
          </p:nvCxnSpPr>
          <p:spPr>
            <a:xfrm>
              <a:off x="3058887" y="3701606"/>
              <a:ext cx="2200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[R] 249"/>
            <p:cNvCxnSpPr/>
            <p:nvPr/>
          </p:nvCxnSpPr>
          <p:spPr>
            <a:xfrm>
              <a:off x="3096226" y="3548153"/>
              <a:ext cx="2000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5" name="그룹 254"/>
            <p:cNvGrpSpPr/>
            <p:nvPr/>
          </p:nvGrpSpPr>
          <p:grpSpPr>
            <a:xfrm rot="18900000">
              <a:off x="1566913" y="3209333"/>
              <a:ext cx="341275" cy="203823"/>
              <a:chOff x="4019493" y="2282318"/>
              <a:chExt cx="372712" cy="222598"/>
            </a:xfrm>
          </p:grpSpPr>
          <p:sp>
            <p:nvSpPr>
              <p:cNvPr id="256" name="타원 255"/>
              <p:cNvSpPr/>
              <p:nvPr/>
            </p:nvSpPr>
            <p:spPr>
              <a:xfrm>
                <a:off x="4019493" y="2282318"/>
                <a:ext cx="172420" cy="17242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57" name="타원 256"/>
              <p:cNvSpPr/>
              <p:nvPr/>
            </p:nvSpPr>
            <p:spPr>
              <a:xfrm>
                <a:off x="4219785" y="2332496"/>
                <a:ext cx="172420" cy="17242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58" name="자유형 257"/>
              <p:cNvSpPr/>
              <p:nvPr/>
            </p:nvSpPr>
            <p:spPr>
              <a:xfrm>
                <a:off x="4187171" y="2388918"/>
                <a:ext cx="40481" cy="5407"/>
              </a:xfrm>
              <a:custGeom>
                <a:avLst/>
                <a:gdLst>
                  <a:gd name="connsiteX0" fmla="*/ 0 w 51954"/>
                  <a:gd name="connsiteY0" fmla="*/ 0 h 6940"/>
                  <a:gd name="connsiteX1" fmla="*/ 13854 w 51954"/>
                  <a:gd name="connsiteY1" fmla="*/ 3464 h 6940"/>
                  <a:gd name="connsiteX2" fmla="*/ 51954 w 51954"/>
                  <a:gd name="connsiteY2" fmla="*/ 6927 h 6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954" h="6940">
                    <a:moveTo>
                      <a:pt x="0" y="0"/>
                    </a:moveTo>
                    <a:cubicBezTo>
                      <a:pt x="4618" y="1155"/>
                      <a:pt x="9159" y="2681"/>
                      <a:pt x="13854" y="3464"/>
                    </a:cubicBezTo>
                    <a:cubicBezTo>
                      <a:pt x="37210" y="7356"/>
                      <a:pt x="35154" y="6927"/>
                      <a:pt x="51954" y="6927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259" name="자유형 258"/>
            <p:cNvSpPr/>
            <p:nvPr/>
          </p:nvSpPr>
          <p:spPr>
            <a:xfrm>
              <a:off x="1574800" y="3266831"/>
              <a:ext cx="54708" cy="35169"/>
            </a:xfrm>
            <a:custGeom>
              <a:avLst/>
              <a:gdLst>
                <a:gd name="connsiteX0" fmla="*/ 0 w 54708"/>
                <a:gd name="connsiteY0" fmla="*/ 35169 h 35169"/>
                <a:gd name="connsiteX1" fmla="*/ 3908 w 54708"/>
                <a:gd name="connsiteY1" fmla="*/ 19538 h 35169"/>
                <a:gd name="connsiteX2" fmla="*/ 39077 w 54708"/>
                <a:gd name="connsiteY2" fmla="*/ 0 h 35169"/>
                <a:gd name="connsiteX3" fmla="*/ 54708 w 54708"/>
                <a:gd name="connsiteY3" fmla="*/ 0 h 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08" h="35169">
                  <a:moveTo>
                    <a:pt x="0" y="35169"/>
                  </a:moveTo>
                  <a:cubicBezTo>
                    <a:pt x="1303" y="29959"/>
                    <a:pt x="1243" y="24201"/>
                    <a:pt x="3908" y="19538"/>
                  </a:cubicBezTo>
                  <a:cubicBezTo>
                    <a:pt x="10270" y="8405"/>
                    <a:pt x="27064" y="0"/>
                    <a:pt x="39077" y="0"/>
                  </a:cubicBezTo>
                  <a:lnTo>
                    <a:pt x="5470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0" name="자유형 259"/>
            <p:cNvSpPr/>
            <p:nvPr/>
          </p:nvSpPr>
          <p:spPr>
            <a:xfrm>
              <a:off x="1703754" y="3204310"/>
              <a:ext cx="54708" cy="35169"/>
            </a:xfrm>
            <a:custGeom>
              <a:avLst/>
              <a:gdLst>
                <a:gd name="connsiteX0" fmla="*/ 0 w 54708"/>
                <a:gd name="connsiteY0" fmla="*/ 35169 h 35169"/>
                <a:gd name="connsiteX1" fmla="*/ 3908 w 54708"/>
                <a:gd name="connsiteY1" fmla="*/ 19538 h 35169"/>
                <a:gd name="connsiteX2" fmla="*/ 39077 w 54708"/>
                <a:gd name="connsiteY2" fmla="*/ 0 h 35169"/>
                <a:gd name="connsiteX3" fmla="*/ 54708 w 54708"/>
                <a:gd name="connsiteY3" fmla="*/ 0 h 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08" h="35169">
                  <a:moveTo>
                    <a:pt x="0" y="35169"/>
                  </a:moveTo>
                  <a:cubicBezTo>
                    <a:pt x="1303" y="29959"/>
                    <a:pt x="1243" y="24201"/>
                    <a:pt x="3908" y="19538"/>
                  </a:cubicBezTo>
                  <a:cubicBezTo>
                    <a:pt x="10270" y="8405"/>
                    <a:pt x="27064" y="0"/>
                    <a:pt x="39077" y="0"/>
                  </a:cubicBezTo>
                  <a:lnTo>
                    <a:pt x="5470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369" name="그룹 368"/>
            <p:cNvGrpSpPr/>
            <p:nvPr/>
          </p:nvGrpSpPr>
          <p:grpSpPr>
            <a:xfrm>
              <a:off x="321114" y="941832"/>
              <a:ext cx="1560657" cy="3376407"/>
              <a:chOff x="321114" y="941832"/>
              <a:chExt cx="1560657" cy="3376407"/>
            </a:xfrm>
          </p:grpSpPr>
          <p:grpSp>
            <p:nvGrpSpPr>
              <p:cNvPr id="368" name="그룹 367"/>
              <p:cNvGrpSpPr/>
              <p:nvPr/>
            </p:nvGrpSpPr>
            <p:grpSpPr>
              <a:xfrm>
                <a:off x="321114" y="941832"/>
                <a:ext cx="1560657" cy="3303095"/>
                <a:chOff x="321114" y="941832"/>
                <a:chExt cx="1560657" cy="3303095"/>
              </a:xfrm>
            </p:grpSpPr>
            <p:grpSp>
              <p:nvGrpSpPr>
                <p:cNvPr id="302" name="그룹 301"/>
                <p:cNvGrpSpPr/>
                <p:nvPr/>
              </p:nvGrpSpPr>
              <p:grpSpPr>
                <a:xfrm>
                  <a:off x="321114" y="941832"/>
                  <a:ext cx="1560657" cy="3303095"/>
                  <a:chOff x="2063750" y="1040190"/>
                  <a:chExt cx="2516468" cy="4662778"/>
                </a:xfrm>
              </p:grpSpPr>
              <p:sp>
                <p:nvSpPr>
                  <p:cNvPr id="303" name="자유형 302"/>
                  <p:cNvSpPr/>
                  <p:nvPr/>
                </p:nvSpPr>
                <p:spPr>
                  <a:xfrm>
                    <a:off x="2163106" y="1040190"/>
                    <a:ext cx="1959887" cy="628987"/>
                  </a:xfrm>
                  <a:custGeom>
                    <a:avLst/>
                    <a:gdLst>
                      <a:gd name="connsiteX0" fmla="*/ 28551 w 1959887"/>
                      <a:gd name="connsiteY0" fmla="*/ 628953 h 628987"/>
                      <a:gd name="connsiteX1" fmla="*/ 18875 w 1959887"/>
                      <a:gd name="connsiteY1" fmla="*/ 609600 h 628987"/>
                      <a:gd name="connsiteX2" fmla="*/ 9199 w 1959887"/>
                      <a:gd name="connsiteY2" fmla="*/ 575734 h 628987"/>
                      <a:gd name="connsiteX3" fmla="*/ 9199 w 1959887"/>
                      <a:gd name="connsiteY3" fmla="*/ 503162 h 628987"/>
                      <a:gd name="connsiteX4" fmla="*/ 52742 w 1959887"/>
                      <a:gd name="connsiteY4" fmla="*/ 449943 h 628987"/>
                      <a:gd name="connsiteX5" fmla="*/ 81770 w 1959887"/>
                      <a:gd name="connsiteY5" fmla="*/ 430591 h 628987"/>
                      <a:gd name="connsiteX6" fmla="*/ 110799 w 1959887"/>
                      <a:gd name="connsiteY6" fmla="*/ 416077 h 628987"/>
                      <a:gd name="connsiteX7" fmla="*/ 125313 w 1959887"/>
                      <a:gd name="connsiteY7" fmla="*/ 406400 h 628987"/>
                      <a:gd name="connsiteX8" fmla="*/ 139827 w 1959887"/>
                      <a:gd name="connsiteY8" fmla="*/ 401562 h 628987"/>
                      <a:gd name="connsiteX9" fmla="*/ 149504 w 1959887"/>
                      <a:gd name="connsiteY9" fmla="*/ 391886 h 628987"/>
                      <a:gd name="connsiteX10" fmla="*/ 164018 w 1959887"/>
                      <a:gd name="connsiteY10" fmla="*/ 387048 h 628987"/>
                      <a:gd name="connsiteX11" fmla="*/ 193046 w 1959887"/>
                      <a:gd name="connsiteY11" fmla="*/ 372534 h 628987"/>
                      <a:gd name="connsiteX12" fmla="*/ 222075 w 1959887"/>
                      <a:gd name="connsiteY12" fmla="*/ 353181 h 628987"/>
                      <a:gd name="connsiteX13" fmla="*/ 251104 w 1959887"/>
                      <a:gd name="connsiteY13" fmla="*/ 338667 h 628987"/>
                      <a:gd name="connsiteX14" fmla="*/ 280132 w 1959887"/>
                      <a:gd name="connsiteY14" fmla="*/ 319315 h 628987"/>
                      <a:gd name="connsiteX15" fmla="*/ 294646 w 1959887"/>
                      <a:gd name="connsiteY15" fmla="*/ 309639 h 628987"/>
                      <a:gd name="connsiteX16" fmla="*/ 323675 w 1959887"/>
                      <a:gd name="connsiteY16" fmla="*/ 299962 h 628987"/>
                      <a:gd name="connsiteX17" fmla="*/ 352704 w 1959887"/>
                      <a:gd name="connsiteY17" fmla="*/ 280610 h 628987"/>
                      <a:gd name="connsiteX18" fmla="*/ 386570 w 1959887"/>
                      <a:gd name="connsiteY18" fmla="*/ 266096 h 628987"/>
                      <a:gd name="connsiteX19" fmla="*/ 415599 w 1959887"/>
                      <a:gd name="connsiteY19" fmla="*/ 256420 h 628987"/>
                      <a:gd name="connsiteX20" fmla="*/ 425275 w 1959887"/>
                      <a:gd name="connsiteY20" fmla="*/ 246743 h 628987"/>
                      <a:gd name="connsiteX21" fmla="*/ 459142 w 1959887"/>
                      <a:gd name="connsiteY21" fmla="*/ 232229 h 628987"/>
                      <a:gd name="connsiteX22" fmla="*/ 488170 w 1959887"/>
                      <a:gd name="connsiteY22" fmla="*/ 212877 h 628987"/>
                      <a:gd name="connsiteX23" fmla="*/ 512361 w 1959887"/>
                      <a:gd name="connsiteY23" fmla="*/ 203200 h 628987"/>
                      <a:gd name="connsiteX24" fmla="*/ 541389 w 1959887"/>
                      <a:gd name="connsiteY24" fmla="*/ 193524 h 628987"/>
                      <a:gd name="connsiteX25" fmla="*/ 560742 w 1959887"/>
                      <a:gd name="connsiteY25" fmla="*/ 183848 h 628987"/>
                      <a:gd name="connsiteX26" fmla="*/ 575256 w 1959887"/>
                      <a:gd name="connsiteY26" fmla="*/ 174172 h 628987"/>
                      <a:gd name="connsiteX27" fmla="*/ 589770 w 1959887"/>
                      <a:gd name="connsiteY27" fmla="*/ 169334 h 628987"/>
                      <a:gd name="connsiteX28" fmla="*/ 628475 w 1959887"/>
                      <a:gd name="connsiteY28" fmla="*/ 154820 h 628987"/>
                      <a:gd name="connsiteX29" fmla="*/ 672018 w 1959887"/>
                      <a:gd name="connsiteY29" fmla="*/ 135467 h 628987"/>
                      <a:gd name="connsiteX30" fmla="*/ 691370 w 1959887"/>
                      <a:gd name="connsiteY30" fmla="*/ 125791 h 628987"/>
                      <a:gd name="connsiteX31" fmla="*/ 720399 w 1959887"/>
                      <a:gd name="connsiteY31" fmla="*/ 116115 h 628987"/>
                      <a:gd name="connsiteX32" fmla="*/ 734913 w 1959887"/>
                      <a:gd name="connsiteY32" fmla="*/ 111277 h 628987"/>
                      <a:gd name="connsiteX33" fmla="*/ 763942 w 1959887"/>
                      <a:gd name="connsiteY33" fmla="*/ 96762 h 628987"/>
                      <a:gd name="connsiteX34" fmla="*/ 778456 w 1959887"/>
                      <a:gd name="connsiteY34" fmla="*/ 87086 h 628987"/>
                      <a:gd name="connsiteX35" fmla="*/ 807484 w 1959887"/>
                      <a:gd name="connsiteY35" fmla="*/ 77410 h 628987"/>
                      <a:gd name="connsiteX36" fmla="*/ 821999 w 1959887"/>
                      <a:gd name="connsiteY36" fmla="*/ 72572 h 628987"/>
                      <a:gd name="connsiteX37" fmla="*/ 851027 w 1959887"/>
                      <a:gd name="connsiteY37" fmla="*/ 58058 h 628987"/>
                      <a:gd name="connsiteX38" fmla="*/ 865542 w 1959887"/>
                      <a:gd name="connsiteY38" fmla="*/ 48381 h 628987"/>
                      <a:gd name="connsiteX39" fmla="*/ 894570 w 1959887"/>
                      <a:gd name="connsiteY39" fmla="*/ 38705 h 628987"/>
                      <a:gd name="connsiteX40" fmla="*/ 909084 w 1959887"/>
                      <a:gd name="connsiteY40" fmla="*/ 33867 h 628987"/>
                      <a:gd name="connsiteX41" fmla="*/ 918761 w 1959887"/>
                      <a:gd name="connsiteY41" fmla="*/ 24191 h 628987"/>
                      <a:gd name="connsiteX42" fmla="*/ 962304 w 1959887"/>
                      <a:gd name="connsiteY42" fmla="*/ 9677 h 628987"/>
                      <a:gd name="connsiteX43" fmla="*/ 976818 w 1959887"/>
                      <a:gd name="connsiteY43" fmla="*/ 4839 h 628987"/>
                      <a:gd name="connsiteX44" fmla="*/ 991332 w 1959887"/>
                      <a:gd name="connsiteY44" fmla="*/ 0 h 628987"/>
                      <a:gd name="connsiteX45" fmla="*/ 1117123 w 1959887"/>
                      <a:gd name="connsiteY45" fmla="*/ 9677 h 628987"/>
                      <a:gd name="connsiteX46" fmla="*/ 1160665 w 1959887"/>
                      <a:gd name="connsiteY46" fmla="*/ 29029 h 628987"/>
                      <a:gd name="connsiteX47" fmla="*/ 1194532 w 1959887"/>
                      <a:gd name="connsiteY47" fmla="*/ 43543 h 628987"/>
                      <a:gd name="connsiteX48" fmla="*/ 1209046 w 1959887"/>
                      <a:gd name="connsiteY48" fmla="*/ 53220 h 628987"/>
                      <a:gd name="connsiteX49" fmla="*/ 1238075 w 1959887"/>
                      <a:gd name="connsiteY49" fmla="*/ 62896 h 628987"/>
                      <a:gd name="connsiteX50" fmla="*/ 1252589 w 1959887"/>
                      <a:gd name="connsiteY50" fmla="*/ 72572 h 628987"/>
                      <a:gd name="connsiteX51" fmla="*/ 1281618 w 1959887"/>
                      <a:gd name="connsiteY51" fmla="*/ 82248 h 628987"/>
                      <a:gd name="connsiteX52" fmla="*/ 1296132 w 1959887"/>
                      <a:gd name="connsiteY52" fmla="*/ 87086 h 628987"/>
                      <a:gd name="connsiteX53" fmla="*/ 1310646 w 1959887"/>
                      <a:gd name="connsiteY53" fmla="*/ 96762 h 628987"/>
                      <a:gd name="connsiteX54" fmla="*/ 1320323 w 1959887"/>
                      <a:gd name="connsiteY54" fmla="*/ 106439 h 628987"/>
                      <a:gd name="connsiteX55" fmla="*/ 1334837 w 1959887"/>
                      <a:gd name="connsiteY55" fmla="*/ 111277 h 628987"/>
                      <a:gd name="connsiteX56" fmla="*/ 1349351 w 1959887"/>
                      <a:gd name="connsiteY56" fmla="*/ 120953 h 628987"/>
                      <a:gd name="connsiteX57" fmla="*/ 1363865 w 1959887"/>
                      <a:gd name="connsiteY57" fmla="*/ 125791 h 628987"/>
                      <a:gd name="connsiteX58" fmla="*/ 1392894 w 1959887"/>
                      <a:gd name="connsiteY58" fmla="*/ 149981 h 628987"/>
                      <a:gd name="connsiteX59" fmla="*/ 1421923 w 1959887"/>
                      <a:gd name="connsiteY59" fmla="*/ 169334 h 628987"/>
                      <a:gd name="connsiteX60" fmla="*/ 1460627 w 1959887"/>
                      <a:gd name="connsiteY60" fmla="*/ 188686 h 628987"/>
                      <a:gd name="connsiteX61" fmla="*/ 1489656 w 1959887"/>
                      <a:gd name="connsiteY61" fmla="*/ 198362 h 628987"/>
                      <a:gd name="connsiteX62" fmla="*/ 1509008 w 1959887"/>
                      <a:gd name="connsiteY62" fmla="*/ 208039 h 628987"/>
                      <a:gd name="connsiteX63" fmla="*/ 1538037 w 1959887"/>
                      <a:gd name="connsiteY63" fmla="*/ 217715 h 628987"/>
                      <a:gd name="connsiteX64" fmla="*/ 1552551 w 1959887"/>
                      <a:gd name="connsiteY64" fmla="*/ 227391 h 628987"/>
                      <a:gd name="connsiteX65" fmla="*/ 1571904 w 1959887"/>
                      <a:gd name="connsiteY65" fmla="*/ 237067 h 628987"/>
                      <a:gd name="connsiteX66" fmla="*/ 1591256 w 1959887"/>
                      <a:gd name="connsiteY66" fmla="*/ 251581 h 628987"/>
                      <a:gd name="connsiteX67" fmla="*/ 1605770 w 1959887"/>
                      <a:gd name="connsiteY67" fmla="*/ 256420 h 628987"/>
                      <a:gd name="connsiteX68" fmla="*/ 1639637 w 1959887"/>
                      <a:gd name="connsiteY68" fmla="*/ 270934 h 628987"/>
                      <a:gd name="connsiteX69" fmla="*/ 1673504 w 1959887"/>
                      <a:gd name="connsiteY69" fmla="*/ 290286 h 628987"/>
                      <a:gd name="connsiteX70" fmla="*/ 1688018 w 1959887"/>
                      <a:gd name="connsiteY70" fmla="*/ 299962 h 628987"/>
                      <a:gd name="connsiteX71" fmla="*/ 1702532 w 1959887"/>
                      <a:gd name="connsiteY71" fmla="*/ 304800 h 628987"/>
                      <a:gd name="connsiteX72" fmla="*/ 1726723 w 1959887"/>
                      <a:gd name="connsiteY72" fmla="*/ 314477 h 628987"/>
                      <a:gd name="connsiteX73" fmla="*/ 1741237 w 1959887"/>
                      <a:gd name="connsiteY73" fmla="*/ 319315 h 628987"/>
                      <a:gd name="connsiteX74" fmla="*/ 1784780 w 1959887"/>
                      <a:gd name="connsiteY74" fmla="*/ 343505 h 628987"/>
                      <a:gd name="connsiteX75" fmla="*/ 1833161 w 1959887"/>
                      <a:gd name="connsiteY75" fmla="*/ 372534 h 628987"/>
                      <a:gd name="connsiteX76" fmla="*/ 1871865 w 1959887"/>
                      <a:gd name="connsiteY76" fmla="*/ 411239 h 628987"/>
                      <a:gd name="connsiteX77" fmla="*/ 1881542 w 1959887"/>
                      <a:gd name="connsiteY77" fmla="*/ 420915 h 628987"/>
                      <a:gd name="connsiteX78" fmla="*/ 1910570 w 1959887"/>
                      <a:gd name="connsiteY78" fmla="*/ 440267 h 628987"/>
                      <a:gd name="connsiteX79" fmla="*/ 1925084 w 1959887"/>
                      <a:gd name="connsiteY79" fmla="*/ 449943 h 628987"/>
                      <a:gd name="connsiteX80" fmla="*/ 1949275 w 1959887"/>
                      <a:gd name="connsiteY80" fmla="*/ 469296 h 628987"/>
                      <a:gd name="connsiteX81" fmla="*/ 1958951 w 1959887"/>
                      <a:gd name="connsiteY81" fmla="*/ 483810 h 628987"/>
                      <a:gd name="connsiteX82" fmla="*/ 1944437 w 1959887"/>
                      <a:gd name="connsiteY82" fmla="*/ 474134 h 628987"/>
                      <a:gd name="connsiteX83" fmla="*/ 1915408 w 1959887"/>
                      <a:gd name="connsiteY83" fmla="*/ 464458 h 628987"/>
                      <a:gd name="connsiteX84" fmla="*/ 1900894 w 1959887"/>
                      <a:gd name="connsiteY84" fmla="*/ 459620 h 628987"/>
                      <a:gd name="connsiteX85" fmla="*/ 1794456 w 1959887"/>
                      <a:gd name="connsiteY85" fmla="*/ 454781 h 628987"/>
                      <a:gd name="connsiteX86" fmla="*/ 1765427 w 1959887"/>
                      <a:gd name="connsiteY86" fmla="*/ 449943 h 628987"/>
                      <a:gd name="connsiteX87" fmla="*/ 1746075 w 1959887"/>
                      <a:gd name="connsiteY87" fmla="*/ 445105 h 628987"/>
                      <a:gd name="connsiteX88" fmla="*/ 1683180 w 1959887"/>
                      <a:gd name="connsiteY88" fmla="*/ 435429 h 628987"/>
                      <a:gd name="connsiteX89" fmla="*/ 1654151 w 1959887"/>
                      <a:gd name="connsiteY89" fmla="*/ 425753 h 628987"/>
                      <a:gd name="connsiteX90" fmla="*/ 1600932 w 1959887"/>
                      <a:gd name="connsiteY90" fmla="*/ 416077 h 628987"/>
                      <a:gd name="connsiteX91" fmla="*/ 1533199 w 1959887"/>
                      <a:gd name="connsiteY91" fmla="*/ 391886 h 628987"/>
                      <a:gd name="connsiteX92" fmla="*/ 1518684 w 1959887"/>
                      <a:gd name="connsiteY92" fmla="*/ 387048 h 628987"/>
                      <a:gd name="connsiteX93" fmla="*/ 1460627 w 1959887"/>
                      <a:gd name="connsiteY93" fmla="*/ 382210 h 628987"/>
                      <a:gd name="connsiteX94" fmla="*/ 1412246 w 1959887"/>
                      <a:gd name="connsiteY94" fmla="*/ 372534 h 628987"/>
                      <a:gd name="connsiteX95" fmla="*/ 1373542 w 1959887"/>
                      <a:gd name="connsiteY95" fmla="*/ 367696 h 628987"/>
                      <a:gd name="connsiteX96" fmla="*/ 1349351 w 1959887"/>
                      <a:gd name="connsiteY96" fmla="*/ 362858 h 628987"/>
                      <a:gd name="connsiteX97" fmla="*/ 1334837 w 1959887"/>
                      <a:gd name="connsiteY97" fmla="*/ 358020 h 628987"/>
                      <a:gd name="connsiteX98" fmla="*/ 1146151 w 1959887"/>
                      <a:gd name="connsiteY98" fmla="*/ 353181 h 628987"/>
                      <a:gd name="connsiteX99" fmla="*/ 1088094 w 1959887"/>
                      <a:gd name="connsiteY99" fmla="*/ 348343 h 628987"/>
                      <a:gd name="connsiteX100" fmla="*/ 865542 w 1959887"/>
                      <a:gd name="connsiteY100" fmla="*/ 362858 h 628987"/>
                      <a:gd name="connsiteX101" fmla="*/ 846189 w 1959887"/>
                      <a:gd name="connsiteY101" fmla="*/ 367696 h 628987"/>
                      <a:gd name="connsiteX102" fmla="*/ 817161 w 1959887"/>
                      <a:gd name="connsiteY102" fmla="*/ 377372 h 628987"/>
                      <a:gd name="connsiteX103" fmla="*/ 797808 w 1959887"/>
                      <a:gd name="connsiteY103" fmla="*/ 382210 h 628987"/>
                      <a:gd name="connsiteX104" fmla="*/ 749427 w 1959887"/>
                      <a:gd name="connsiteY104" fmla="*/ 396724 h 628987"/>
                      <a:gd name="connsiteX105" fmla="*/ 701046 w 1959887"/>
                      <a:gd name="connsiteY105" fmla="*/ 411239 h 628987"/>
                      <a:gd name="connsiteX106" fmla="*/ 657504 w 1959887"/>
                      <a:gd name="connsiteY106" fmla="*/ 430591 h 628987"/>
                      <a:gd name="connsiteX107" fmla="*/ 642989 w 1959887"/>
                      <a:gd name="connsiteY107" fmla="*/ 435429 h 628987"/>
                      <a:gd name="connsiteX108" fmla="*/ 623637 w 1959887"/>
                      <a:gd name="connsiteY108" fmla="*/ 445105 h 628987"/>
                      <a:gd name="connsiteX109" fmla="*/ 594608 w 1959887"/>
                      <a:gd name="connsiteY109" fmla="*/ 454781 h 628987"/>
                      <a:gd name="connsiteX110" fmla="*/ 580094 w 1959887"/>
                      <a:gd name="connsiteY110" fmla="*/ 464458 h 628987"/>
                      <a:gd name="connsiteX111" fmla="*/ 560742 w 1959887"/>
                      <a:gd name="connsiteY111" fmla="*/ 469296 h 628987"/>
                      <a:gd name="connsiteX112" fmla="*/ 546227 w 1959887"/>
                      <a:gd name="connsiteY112" fmla="*/ 474134 h 628987"/>
                      <a:gd name="connsiteX113" fmla="*/ 502684 w 1959887"/>
                      <a:gd name="connsiteY113" fmla="*/ 512839 h 628987"/>
                      <a:gd name="connsiteX114" fmla="*/ 493008 w 1959887"/>
                      <a:gd name="connsiteY114" fmla="*/ 527353 h 628987"/>
                      <a:gd name="connsiteX115" fmla="*/ 478494 w 1959887"/>
                      <a:gd name="connsiteY115" fmla="*/ 541867 h 628987"/>
                      <a:gd name="connsiteX116" fmla="*/ 468818 w 1959887"/>
                      <a:gd name="connsiteY116" fmla="*/ 556381 h 628987"/>
                      <a:gd name="connsiteX117" fmla="*/ 449465 w 1959887"/>
                      <a:gd name="connsiteY117" fmla="*/ 575734 h 628987"/>
                      <a:gd name="connsiteX118" fmla="*/ 439789 w 1959887"/>
                      <a:gd name="connsiteY118" fmla="*/ 590248 h 628987"/>
                      <a:gd name="connsiteX119" fmla="*/ 376894 w 1959887"/>
                      <a:gd name="connsiteY119" fmla="*/ 604762 h 628987"/>
                      <a:gd name="connsiteX120" fmla="*/ 28551 w 1959887"/>
                      <a:gd name="connsiteY120" fmla="*/ 628953 h 6289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</a:cxnLst>
                    <a:rect l="l" t="t" r="r" b="b"/>
                    <a:pathLst>
                      <a:path w="1959887" h="628987">
                        <a:moveTo>
                          <a:pt x="28551" y="628953"/>
                        </a:moveTo>
                        <a:cubicBezTo>
                          <a:pt x="-31119" y="629759"/>
                          <a:pt x="21716" y="616229"/>
                          <a:pt x="18875" y="609600"/>
                        </a:cubicBezTo>
                        <a:cubicBezTo>
                          <a:pt x="14710" y="599882"/>
                          <a:pt x="11654" y="585555"/>
                          <a:pt x="9199" y="575734"/>
                        </a:cubicBezTo>
                        <a:cubicBezTo>
                          <a:pt x="6681" y="553070"/>
                          <a:pt x="-326" y="526022"/>
                          <a:pt x="9199" y="503162"/>
                        </a:cubicBezTo>
                        <a:cubicBezTo>
                          <a:pt x="15187" y="488790"/>
                          <a:pt x="39636" y="458680"/>
                          <a:pt x="52742" y="449943"/>
                        </a:cubicBezTo>
                        <a:lnTo>
                          <a:pt x="81770" y="430591"/>
                        </a:lnTo>
                        <a:cubicBezTo>
                          <a:pt x="100527" y="418086"/>
                          <a:pt x="90768" y="422754"/>
                          <a:pt x="110799" y="416077"/>
                        </a:cubicBezTo>
                        <a:cubicBezTo>
                          <a:pt x="115637" y="412851"/>
                          <a:pt x="120112" y="409001"/>
                          <a:pt x="125313" y="406400"/>
                        </a:cubicBezTo>
                        <a:cubicBezTo>
                          <a:pt x="129874" y="404119"/>
                          <a:pt x="135454" y="404186"/>
                          <a:pt x="139827" y="401562"/>
                        </a:cubicBezTo>
                        <a:cubicBezTo>
                          <a:pt x="143739" y="399215"/>
                          <a:pt x="145592" y="394233"/>
                          <a:pt x="149504" y="391886"/>
                        </a:cubicBezTo>
                        <a:cubicBezTo>
                          <a:pt x="153877" y="389262"/>
                          <a:pt x="159457" y="389329"/>
                          <a:pt x="164018" y="387048"/>
                        </a:cubicBezTo>
                        <a:cubicBezTo>
                          <a:pt x="201532" y="368291"/>
                          <a:pt x="156565" y="384694"/>
                          <a:pt x="193046" y="372534"/>
                        </a:cubicBezTo>
                        <a:cubicBezTo>
                          <a:pt x="210293" y="355289"/>
                          <a:pt x="194738" y="368803"/>
                          <a:pt x="222075" y="353181"/>
                        </a:cubicBezTo>
                        <a:cubicBezTo>
                          <a:pt x="248331" y="338177"/>
                          <a:pt x="224495" y="347536"/>
                          <a:pt x="251104" y="338667"/>
                        </a:cubicBezTo>
                        <a:lnTo>
                          <a:pt x="280132" y="319315"/>
                        </a:lnTo>
                        <a:cubicBezTo>
                          <a:pt x="284970" y="316090"/>
                          <a:pt x="289130" y="311478"/>
                          <a:pt x="294646" y="309639"/>
                        </a:cubicBezTo>
                        <a:cubicBezTo>
                          <a:pt x="304322" y="306413"/>
                          <a:pt x="315188" y="305620"/>
                          <a:pt x="323675" y="299962"/>
                        </a:cubicBezTo>
                        <a:cubicBezTo>
                          <a:pt x="333351" y="293511"/>
                          <a:pt x="341671" y="284288"/>
                          <a:pt x="352704" y="280610"/>
                        </a:cubicBezTo>
                        <a:cubicBezTo>
                          <a:pt x="399429" y="265035"/>
                          <a:pt x="326779" y="290012"/>
                          <a:pt x="386570" y="266096"/>
                        </a:cubicBezTo>
                        <a:cubicBezTo>
                          <a:pt x="396040" y="262308"/>
                          <a:pt x="415599" y="256420"/>
                          <a:pt x="415599" y="256420"/>
                        </a:cubicBezTo>
                        <a:cubicBezTo>
                          <a:pt x="418824" y="253194"/>
                          <a:pt x="421480" y="249273"/>
                          <a:pt x="425275" y="246743"/>
                        </a:cubicBezTo>
                        <a:cubicBezTo>
                          <a:pt x="437231" y="238772"/>
                          <a:pt x="446241" y="236529"/>
                          <a:pt x="459142" y="232229"/>
                        </a:cubicBezTo>
                        <a:cubicBezTo>
                          <a:pt x="468818" y="225778"/>
                          <a:pt x="477373" y="217196"/>
                          <a:pt x="488170" y="212877"/>
                        </a:cubicBezTo>
                        <a:cubicBezTo>
                          <a:pt x="496234" y="209651"/>
                          <a:pt x="504199" y="206168"/>
                          <a:pt x="512361" y="203200"/>
                        </a:cubicBezTo>
                        <a:cubicBezTo>
                          <a:pt x="521946" y="199714"/>
                          <a:pt x="532266" y="198085"/>
                          <a:pt x="541389" y="193524"/>
                        </a:cubicBezTo>
                        <a:cubicBezTo>
                          <a:pt x="547840" y="190299"/>
                          <a:pt x="554480" y="187426"/>
                          <a:pt x="560742" y="183848"/>
                        </a:cubicBezTo>
                        <a:cubicBezTo>
                          <a:pt x="565790" y="180963"/>
                          <a:pt x="570055" y="176772"/>
                          <a:pt x="575256" y="174172"/>
                        </a:cubicBezTo>
                        <a:cubicBezTo>
                          <a:pt x="579817" y="171891"/>
                          <a:pt x="585083" y="171343"/>
                          <a:pt x="589770" y="169334"/>
                        </a:cubicBezTo>
                        <a:cubicBezTo>
                          <a:pt x="625189" y="154155"/>
                          <a:pt x="592797" y="163739"/>
                          <a:pt x="628475" y="154820"/>
                        </a:cubicBezTo>
                        <a:cubicBezTo>
                          <a:pt x="671163" y="126359"/>
                          <a:pt x="602939" y="170006"/>
                          <a:pt x="672018" y="135467"/>
                        </a:cubicBezTo>
                        <a:cubicBezTo>
                          <a:pt x="678469" y="132242"/>
                          <a:pt x="684674" y="128469"/>
                          <a:pt x="691370" y="125791"/>
                        </a:cubicBezTo>
                        <a:cubicBezTo>
                          <a:pt x="700840" y="122003"/>
                          <a:pt x="710723" y="119340"/>
                          <a:pt x="720399" y="116115"/>
                        </a:cubicBezTo>
                        <a:lnTo>
                          <a:pt x="734913" y="111277"/>
                        </a:lnTo>
                        <a:cubicBezTo>
                          <a:pt x="754387" y="91801"/>
                          <a:pt x="732734" y="110136"/>
                          <a:pt x="763942" y="96762"/>
                        </a:cubicBezTo>
                        <a:cubicBezTo>
                          <a:pt x="769286" y="94472"/>
                          <a:pt x="773143" y="89448"/>
                          <a:pt x="778456" y="87086"/>
                        </a:cubicBezTo>
                        <a:cubicBezTo>
                          <a:pt x="787776" y="82944"/>
                          <a:pt x="797808" y="80635"/>
                          <a:pt x="807484" y="77410"/>
                        </a:cubicBezTo>
                        <a:lnTo>
                          <a:pt x="821999" y="72572"/>
                        </a:lnTo>
                        <a:cubicBezTo>
                          <a:pt x="863599" y="44839"/>
                          <a:pt x="810963" y="78091"/>
                          <a:pt x="851027" y="58058"/>
                        </a:cubicBezTo>
                        <a:cubicBezTo>
                          <a:pt x="856228" y="55457"/>
                          <a:pt x="860228" y="50743"/>
                          <a:pt x="865542" y="48381"/>
                        </a:cubicBezTo>
                        <a:cubicBezTo>
                          <a:pt x="874862" y="44239"/>
                          <a:pt x="884894" y="41930"/>
                          <a:pt x="894570" y="38705"/>
                        </a:cubicBezTo>
                        <a:lnTo>
                          <a:pt x="909084" y="33867"/>
                        </a:lnTo>
                        <a:cubicBezTo>
                          <a:pt x="912310" y="30642"/>
                          <a:pt x="914681" y="26231"/>
                          <a:pt x="918761" y="24191"/>
                        </a:cubicBezTo>
                        <a:cubicBezTo>
                          <a:pt x="918767" y="24188"/>
                          <a:pt x="955044" y="12097"/>
                          <a:pt x="962304" y="9677"/>
                        </a:cubicBezTo>
                        <a:lnTo>
                          <a:pt x="976818" y="4839"/>
                        </a:lnTo>
                        <a:lnTo>
                          <a:pt x="991332" y="0"/>
                        </a:lnTo>
                        <a:cubicBezTo>
                          <a:pt x="1024628" y="1586"/>
                          <a:pt x="1078244" y="-926"/>
                          <a:pt x="1117123" y="9677"/>
                        </a:cubicBezTo>
                        <a:cubicBezTo>
                          <a:pt x="1172045" y="24656"/>
                          <a:pt x="1126047" y="11721"/>
                          <a:pt x="1160665" y="29029"/>
                        </a:cubicBezTo>
                        <a:cubicBezTo>
                          <a:pt x="1214918" y="56154"/>
                          <a:pt x="1124100" y="3294"/>
                          <a:pt x="1194532" y="43543"/>
                        </a:cubicBezTo>
                        <a:cubicBezTo>
                          <a:pt x="1199581" y="46428"/>
                          <a:pt x="1203732" y="50858"/>
                          <a:pt x="1209046" y="53220"/>
                        </a:cubicBezTo>
                        <a:cubicBezTo>
                          <a:pt x="1218367" y="57363"/>
                          <a:pt x="1229588" y="57238"/>
                          <a:pt x="1238075" y="62896"/>
                        </a:cubicBezTo>
                        <a:cubicBezTo>
                          <a:pt x="1242913" y="66121"/>
                          <a:pt x="1247276" y="70211"/>
                          <a:pt x="1252589" y="72572"/>
                        </a:cubicBezTo>
                        <a:cubicBezTo>
                          <a:pt x="1261910" y="76714"/>
                          <a:pt x="1271942" y="79023"/>
                          <a:pt x="1281618" y="82248"/>
                        </a:cubicBezTo>
                        <a:cubicBezTo>
                          <a:pt x="1286456" y="83861"/>
                          <a:pt x="1291889" y="84257"/>
                          <a:pt x="1296132" y="87086"/>
                        </a:cubicBezTo>
                        <a:cubicBezTo>
                          <a:pt x="1300970" y="90311"/>
                          <a:pt x="1306106" y="93130"/>
                          <a:pt x="1310646" y="96762"/>
                        </a:cubicBezTo>
                        <a:cubicBezTo>
                          <a:pt x="1314208" y="99612"/>
                          <a:pt x="1316411" y="104092"/>
                          <a:pt x="1320323" y="106439"/>
                        </a:cubicBezTo>
                        <a:cubicBezTo>
                          <a:pt x="1324696" y="109063"/>
                          <a:pt x="1330276" y="108996"/>
                          <a:pt x="1334837" y="111277"/>
                        </a:cubicBezTo>
                        <a:cubicBezTo>
                          <a:pt x="1340038" y="113877"/>
                          <a:pt x="1344150" y="118353"/>
                          <a:pt x="1349351" y="120953"/>
                        </a:cubicBezTo>
                        <a:cubicBezTo>
                          <a:pt x="1353912" y="123234"/>
                          <a:pt x="1359304" y="123510"/>
                          <a:pt x="1363865" y="125791"/>
                        </a:cubicBezTo>
                        <a:cubicBezTo>
                          <a:pt x="1384614" y="136165"/>
                          <a:pt x="1373632" y="134999"/>
                          <a:pt x="1392894" y="149981"/>
                        </a:cubicBezTo>
                        <a:cubicBezTo>
                          <a:pt x="1402074" y="157121"/>
                          <a:pt x="1411521" y="164133"/>
                          <a:pt x="1421923" y="169334"/>
                        </a:cubicBezTo>
                        <a:cubicBezTo>
                          <a:pt x="1434824" y="175785"/>
                          <a:pt x="1446943" y="184125"/>
                          <a:pt x="1460627" y="188686"/>
                        </a:cubicBezTo>
                        <a:cubicBezTo>
                          <a:pt x="1470303" y="191911"/>
                          <a:pt x="1480533" y="193800"/>
                          <a:pt x="1489656" y="198362"/>
                        </a:cubicBezTo>
                        <a:cubicBezTo>
                          <a:pt x="1496107" y="201588"/>
                          <a:pt x="1502312" y="205360"/>
                          <a:pt x="1509008" y="208039"/>
                        </a:cubicBezTo>
                        <a:cubicBezTo>
                          <a:pt x="1518478" y="211827"/>
                          <a:pt x="1529550" y="212057"/>
                          <a:pt x="1538037" y="217715"/>
                        </a:cubicBezTo>
                        <a:cubicBezTo>
                          <a:pt x="1542875" y="220940"/>
                          <a:pt x="1547503" y="224506"/>
                          <a:pt x="1552551" y="227391"/>
                        </a:cubicBezTo>
                        <a:cubicBezTo>
                          <a:pt x="1558813" y="230969"/>
                          <a:pt x="1565788" y="233245"/>
                          <a:pt x="1571904" y="237067"/>
                        </a:cubicBezTo>
                        <a:cubicBezTo>
                          <a:pt x="1578742" y="241340"/>
                          <a:pt x="1584255" y="247580"/>
                          <a:pt x="1591256" y="251581"/>
                        </a:cubicBezTo>
                        <a:cubicBezTo>
                          <a:pt x="1595684" y="254111"/>
                          <a:pt x="1601083" y="254411"/>
                          <a:pt x="1605770" y="256420"/>
                        </a:cubicBezTo>
                        <a:cubicBezTo>
                          <a:pt x="1647606" y="274351"/>
                          <a:pt x="1605609" y="259591"/>
                          <a:pt x="1639637" y="270934"/>
                        </a:cubicBezTo>
                        <a:cubicBezTo>
                          <a:pt x="1686430" y="306029"/>
                          <a:pt x="1636564" y="271816"/>
                          <a:pt x="1673504" y="290286"/>
                        </a:cubicBezTo>
                        <a:cubicBezTo>
                          <a:pt x="1678705" y="292886"/>
                          <a:pt x="1682817" y="297362"/>
                          <a:pt x="1688018" y="299962"/>
                        </a:cubicBezTo>
                        <a:cubicBezTo>
                          <a:pt x="1692579" y="302243"/>
                          <a:pt x="1697757" y="303009"/>
                          <a:pt x="1702532" y="304800"/>
                        </a:cubicBezTo>
                        <a:cubicBezTo>
                          <a:pt x="1710664" y="307850"/>
                          <a:pt x="1718591" y="311427"/>
                          <a:pt x="1726723" y="314477"/>
                        </a:cubicBezTo>
                        <a:cubicBezTo>
                          <a:pt x="1731498" y="316268"/>
                          <a:pt x="1736779" y="316838"/>
                          <a:pt x="1741237" y="319315"/>
                        </a:cubicBezTo>
                        <a:cubicBezTo>
                          <a:pt x="1791142" y="347040"/>
                          <a:pt x="1751938" y="332558"/>
                          <a:pt x="1784780" y="343505"/>
                        </a:cubicBezTo>
                        <a:cubicBezTo>
                          <a:pt x="1819809" y="366859"/>
                          <a:pt x="1803406" y="357657"/>
                          <a:pt x="1833161" y="372534"/>
                        </a:cubicBezTo>
                        <a:lnTo>
                          <a:pt x="1871865" y="411239"/>
                        </a:lnTo>
                        <a:cubicBezTo>
                          <a:pt x="1875091" y="414465"/>
                          <a:pt x="1877747" y="418385"/>
                          <a:pt x="1881542" y="420915"/>
                        </a:cubicBezTo>
                        <a:lnTo>
                          <a:pt x="1910570" y="440267"/>
                        </a:lnTo>
                        <a:cubicBezTo>
                          <a:pt x="1915408" y="443492"/>
                          <a:pt x="1920972" y="445831"/>
                          <a:pt x="1925084" y="449943"/>
                        </a:cubicBezTo>
                        <a:cubicBezTo>
                          <a:pt x="1938873" y="463732"/>
                          <a:pt x="1930965" y="457090"/>
                          <a:pt x="1949275" y="469296"/>
                        </a:cubicBezTo>
                        <a:cubicBezTo>
                          <a:pt x="1952500" y="474134"/>
                          <a:pt x="1963063" y="479698"/>
                          <a:pt x="1958951" y="483810"/>
                        </a:cubicBezTo>
                        <a:cubicBezTo>
                          <a:pt x="1954839" y="487922"/>
                          <a:pt x="1949750" y="476495"/>
                          <a:pt x="1944437" y="474134"/>
                        </a:cubicBezTo>
                        <a:cubicBezTo>
                          <a:pt x="1935116" y="469992"/>
                          <a:pt x="1925084" y="467683"/>
                          <a:pt x="1915408" y="464458"/>
                        </a:cubicBezTo>
                        <a:cubicBezTo>
                          <a:pt x="1910570" y="462845"/>
                          <a:pt x="1905988" y="459852"/>
                          <a:pt x="1900894" y="459620"/>
                        </a:cubicBezTo>
                        <a:lnTo>
                          <a:pt x="1794456" y="454781"/>
                        </a:lnTo>
                        <a:cubicBezTo>
                          <a:pt x="1784780" y="453168"/>
                          <a:pt x="1775046" y="451867"/>
                          <a:pt x="1765427" y="449943"/>
                        </a:cubicBezTo>
                        <a:cubicBezTo>
                          <a:pt x="1758907" y="448639"/>
                          <a:pt x="1752595" y="446409"/>
                          <a:pt x="1746075" y="445105"/>
                        </a:cubicBezTo>
                        <a:cubicBezTo>
                          <a:pt x="1729296" y="441749"/>
                          <a:pt x="1699442" y="437752"/>
                          <a:pt x="1683180" y="435429"/>
                        </a:cubicBezTo>
                        <a:cubicBezTo>
                          <a:pt x="1673504" y="432204"/>
                          <a:pt x="1664212" y="427430"/>
                          <a:pt x="1654151" y="425753"/>
                        </a:cubicBezTo>
                        <a:cubicBezTo>
                          <a:pt x="1617012" y="419563"/>
                          <a:pt x="1634742" y="422839"/>
                          <a:pt x="1600932" y="416077"/>
                        </a:cubicBezTo>
                        <a:cubicBezTo>
                          <a:pt x="1516836" y="382438"/>
                          <a:pt x="1580710" y="405460"/>
                          <a:pt x="1533199" y="391886"/>
                        </a:cubicBezTo>
                        <a:cubicBezTo>
                          <a:pt x="1528295" y="390485"/>
                          <a:pt x="1523739" y="387722"/>
                          <a:pt x="1518684" y="387048"/>
                        </a:cubicBezTo>
                        <a:cubicBezTo>
                          <a:pt x="1499435" y="384482"/>
                          <a:pt x="1479979" y="383823"/>
                          <a:pt x="1460627" y="382210"/>
                        </a:cubicBezTo>
                        <a:cubicBezTo>
                          <a:pt x="1437118" y="376333"/>
                          <a:pt x="1439927" y="376488"/>
                          <a:pt x="1412246" y="372534"/>
                        </a:cubicBezTo>
                        <a:cubicBezTo>
                          <a:pt x="1399375" y="370695"/>
                          <a:pt x="1386393" y="369673"/>
                          <a:pt x="1373542" y="367696"/>
                        </a:cubicBezTo>
                        <a:cubicBezTo>
                          <a:pt x="1365414" y="366446"/>
                          <a:pt x="1357329" y="364852"/>
                          <a:pt x="1349351" y="362858"/>
                        </a:cubicBezTo>
                        <a:cubicBezTo>
                          <a:pt x="1344404" y="361621"/>
                          <a:pt x="1339931" y="358263"/>
                          <a:pt x="1334837" y="358020"/>
                        </a:cubicBezTo>
                        <a:cubicBezTo>
                          <a:pt x="1271992" y="355027"/>
                          <a:pt x="1209046" y="354794"/>
                          <a:pt x="1146151" y="353181"/>
                        </a:cubicBezTo>
                        <a:cubicBezTo>
                          <a:pt x="1126799" y="351568"/>
                          <a:pt x="1107509" y="347930"/>
                          <a:pt x="1088094" y="348343"/>
                        </a:cubicBezTo>
                        <a:cubicBezTo>
                          <a:pt x="997367" y="350274"/>
                          <a:pt x="944696" y="355662"/>
                          <a:pt x="865542" y="362858"/>
                        </a:cubicBezTo>
                        <a:cubicBezTo>
                          <a:pt x="859091" y="364471"/>
                          <a:pt x="852558" y="365785"/>
                          <a:pt x="846189" y="367696"/>
                        </a:cubicBezTo>
                        <a:cubicBezTo>
                          <a:pt x="836420" y="370627"/>
                          <a:pt x="827056" y="374898"/>
                          <a:pt x="817161" y="377372"/>
                        </a:cubicBezTo>
                        <a:cubicBezTo>
                          <a:pt x="810710" y="378985"/>
                          <a:pt x="804177" y="380299"/>
                          <a:pt x="797808" y="382210"/>
                        </a:cubicBezTo>
                        <a:cubicBezTo>
                          <a:pt x="738913" y="399878"/>
                          <a:pt x="794034" y="385573"/>
                          <a:pt x="749427" y="396724"/>
                        </a:cubicBezTo>
                        <a:cubicBezTo>
                          <a:pt x="712445" y="415215"/>
                          <a:pt x="749235" y="399191"/>
                          <a:pt x="701046" y="411239"/>
                        </a:cubicBezTo>
                        <a:cubicBezTo>
                          <a:pt x="651113" y="423723"/>
                          <a:pt x="689277" y="414705"/>
                          <a:pt x="657504" y="430591"/>
                        </a:cubicBezTo>
                        <a:cubicBezTo>
                          <a:pt x="652942" y="432872"/>
                          <a:pt x="647677" y="433420"/>
                          <a:pt x="642989" y="435429"/>
                        </a:cubicBezTo>
                        <a:cubicBezTo>
                          <a:pt x="636360" y="438270"/>
                          <a:pt x="630333" y="442427"/>
                          <a:pt x="623637" y="445105"/>
                        </a:cubicBezTo>
                        <a:cubicBezTo>
                          <a:pt x="614167" y="448893"/>
                          <a:pt x="594608" y="454781"/>
                          <a:pt x="594608" y="454781"/>
                        </a:cubicBezTo>
                        <a:cubicBezTo>
                          <a:pt x="589770" y="458007"/>
                          <a:pt x="585439" y="462167"/>
                          <a:pt x="580094" y="464458"/>
                        </a:cubicBezTo>
                        <a:cubicBezTo>
                          <a:pt x="573982" y="467077"/>
                          <a:pt x="567135" y="467469"/>
                          <a:pt x="560742" y="469296"/>
                        </a:cubicBezTo>
                        <a:cubicBezTo>
                          <a:pt x="555838" y="470697"/>
                          <a:pt x="551065" y="472521"/>
                          <a:pt x="546227" y="474134"/>
                        </a:cubicBezTo>
                        <a:cubicBezTo>
                          <a:pt x="528776" y="485768"/>
                          <a:pt x="515940" y="492955"/>
                          <a:pt x="502684" y="512839"/>
                        </a:cubicBezTo>
                        <a:cubicBezTo>
                          <a:pt x="499459" y="517677"/>
                          <a:pt x="496730" y="522886"/>
                          <a:pt x="493008" y="527353"/>
                        </a:cubicBezTo>
                        <a:cubicBezTo>
                          <a:pt x="488628" y="532609"/>
                          <a:pt x="482874" y="536611"/>
                          <a:pt x="478494" y="541867"/>
                        </a:cubicBezTo>
                        <a:cubicBezTo>
                          <a:pt x="474772" y="546334"/>
                          <a:pt x="472602" y="551966"/>
                          <a:pt x="468818" y="556381"/>
                        </a:cubicBezTo>
                        <a:cubicBezTo>
                          <a:pt x="462881" y="563308"/>
                          <a:pt x="454526" y="568143"/>
                          <a:pt x="449465" y="575734"/>
                        </a:cubicBezTo>
                        <a:cubicBezTo>
                          <a:pt x="446240" y="580572"/>
                          <a:pt x="444720" y="587166"/>
                          <a:pt x="439789" y="590248"/>
                        </a:cubicBezTo>
                        <a:cubicBezTo>
                          <a:pt x="427009" y="598235"/>
                          <a:pt x="390596" y="604401"/>
                          <a:pt x="376894" y="604762"/>
                        </a:cubicBezTo>
                        <a:cubicBezTo>
                          <a:pt x="36704" y="613714"/>
                          <a:pt x="88221" y="628147"/>
                          <a:pt x="28551" y="628953"/>
                        </a:cubicBezTo>
                        <a:close/>
                      </a:path>
                    </a:pathLst>
                  </a:custGeom>
                  <a:solidFill>
                    <a:srgbClr val="0432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4" name="자유형 303"/>
                  <p:cNvSpPr/>
                  <p:nvPr/>
                </p:nvSpPr>
                <p:spPr>
                  <a:xfrm>
                    <a:off x="2063750" y="1628775"/>
                    <a:ext cx="752475" cy="581025"/>
                  </a:xfrm>
                  <a:custGeom>
                    <a:avLst/>
                    <a:gdLst>
                      <a:gd name="connsiteX0" fmla="*/ 520700 w 752475"/>
                      <a:gd name="connsiteY0" fmla="*/ 3175 h 581025"/>
                      <a:gd name="connsiteX1" fmla="*/ 533400 w 752475"/>
                      <a:gd name="connsiteY1" fmla="*/ 6350 h 581025"/>
                      <a:gd name="connsiteX2" fmla="*/ 552450 w 752475"/>
                      <a:gd name="connsiteY2" fmla="*/ 0 h 581025"/>
                      <a:gd name="connsiteX3" fmla="*/ 584200 w 752475"/>
                      <a:gd name="connsiteY3" fmla="*/ 6350 h 581025"/>
                      <a:gd name="connsiteX4" fmla="*/ 603250 w 752475"/>
                      <a:gd name="connsiteY4" fmla="*/ 15875 h 581025"/>
                      <a:gd name="connsiteX5" fmla="*/ 628650 w 752475"/>
                      <a:gd name="connsiteY5" fmla="*/ 53975 h 581025"/>
                      <a:gd name="connsiteX6" fmla="*/ 635000 w 752475"/>
                      <a:gd name="connsiteY6" fmla="*/ 63500 h 581025"/>
                      <a:gd name="connsiteX7" fmla="*/ 641350 w 752475"/>
                      <a:gd name="connsiteY7" fmla="*/ 82550 h 581025"/>
                      <a:gd name="connsiteX8" fmla="*/ 644525 w 752475"/>
                      <a:gd name="connsiteY8" fmla="*/ 92075 h 581025"/>
                      <a:gd name="connsiteX9" fmla="*/ 650875 w 752475"/>
                      <a:gd name="connsiteY9" fmla="*/ 101600 h 581025"/>
                      <a:gd name="connsiteX10" fmla="*/ 654050 w 752475"/>
                      <a:gd name="connsiteY10" fmla="*/ 111125 h 581025"/>
                      <a:gd name="connsiteX11" fmla="*/ 666750 w 752475"/>
                      <a:gd name="connsiteY11" fmla="*/ 133350 h 581025"/>
                      <a:gd name="connsiteX12" fmla="*/ 673100 w 752475"/>
                      <a:gd name="connsiteY12" fmla="*/ 152400 h 581025"/>
                      <a:gd name="connsiteX13" fmla="*/ 698500 w 752475"/>
                      <a:gd name="connsiteY13" fmla="*/ 190500 h 581025"/>
                      <a:gd name="connsiteX14" fmla="*/ 704850 w 752475"/>
                      <a:gd name="connsiteY14" fmla="*/ 200025 h 581025"/>
                      <a:gd name="connsiteX15" fmla="*/ 711200 w 752475"/>
                      <a:gd name="connsiteY15" fmla="*/ 209550 h 581025"/>
                      <a:gd name="connsiteX16" fmla="*/ 717550 w 752475"/>
                      <a:gd name="connsiteY16" fmla="*/ 222250 h 581025"/>
                      <a:gd name="connsiteX17" fmla="*/ 723900 w 752475"/>
                      <a:gd name="connsiteY17" fmla="*/ 231775 h 581025"/>
                      <a:gd name="connsiteX18" fmla="*/ 727075 w 752475"/>
                      <a:gd name="connsiteY18" fmla="*/ 241300 h 581025"/>
                      <a:gd name="connsiteX19" fmla="*/ 733425 w 752475"/>
                      <a:gd name="connsiteY19" fmla="*/ 250825 h 581025"/>
                      <a:gd name="connsiteX20" fmla="*/ 739775 w 752475"/>
                      <a:gd name="connsiteY20" fmla="*/ 269875 h 581025"/>
                      <a:gd name="connsiteX21" fmla="*/ 746125 w 752475"/>
                      <a:gd name="connsiteY21" fmla="*/ 279400 h 581025"/>
                      <a:gd name="connsiteX22" fmla="*/ 752475 w 752475"/>
                      <a:gd name="connsiteY22" fmla="*/ 301625 h 581025"/>
                      <a:gd name="connsiteX23" fmla="*/ 723900 w 752475"/>
                      <a:gd name="connsiteY23" fmla="*/ 320675 h 581025"/>
                      <a:gd name="connsiteX24" fmla="*/ 714375 w 752475"/>
                      <a:gd name="connsiteY24" fmla="*/ 327025 h 581025"/>
                      <a:gd name="connsiteX25" fmla="*/ 695325 w 752475"/>
                      <a:gd name="connsiteY25" fmla="*/ 342900 h 581025"/>
                      <a:gd name="connsiteX26" fmla="*/ 685800 w 752475"/>
                      <a:gd name="connsiteY26" fmla="*/ 346075 h 581025"/>
                      <a:gd name="connsiteX27" fmla="*/ 657225 w 752475"/>
                      <a:gd name="connsiteY27" fmla="*/ 374650 h 581025"/>
                      <a:gd name="connsiteX28" fmla="*/ 647700 w 752475"/>
                      <a:gd name="connsiteY28" fmla="*/ 384175 h 581025"/>
                      <a:gd name="connsiteX29" fmla="*/ 635000 w 752475"/>
                      <a:gd name="connsiteY29" fmla="*/ 406400 h 581025"/>
                      <a:gd name="connsiteX30" fmla="*/ 619125 w 752475"/>
                      <a:gd name="connsiteY30" fmla="*/ 428625 h 581025"/>
                      <a:gd name="connsiteX31" fmla="*/ 612775 w 752475"/>
                      <a:gd name="connsiteY31" fmla="*/ 454025 h 581025"/>
                      <a:gd name="connsiteX32" fmla="*/ 609600 w 752475"/>
                      <a:gd name="connsiteY32" fmla="*/ 463550 h 581025"/>
                      <a:gd name="connsiteX33" fmla="*/ 603250 w 752475"/>
                      <a:gd name="connsiteY33" fmla="*/ 488950 h 581025"/>
                      <a:gd name="connsiteX34" fmla="*/ 593725 w 752475"/>
                      <a:gd name="connsiteY34" fmla="*/ 520700 h 581025"/>
                      <a:gd name="connsiteX35" fmla="*/ 590550 w 752475"/>
                      <a:gd name="connsiteY35" fmla="*/ 530225 h 581025"/>
                      <a:gd name="connsiteX36" fmla="*/ 581025 w 752475"/>
                      <a:gd name="connsiteY36" fmla="*/ 568325 h 581025"/>
                      <a:gd name="connsiteX37" fmla="*/ 520700 w 752475"/>
                      <a:gd name="connsiteY37" fmla="*/ 571500 h 581025"/>
                      <a:gd name="connsiteX38" fmla="*/ 257175 w 752475"/>
                      <a:gd name="connsiteY38" fmla="*/ 574675 h 581025"/>
                      <a:gd name="connsiteX39" fmla="*/ 222250 w 752475"/>
                      <a:gd name="connsiteY39" fmla="*/ 577850 h 581025"/>
                      <a:gd name="connsiteX40" fmla="*/ 203200 w 752475"/>
                      <a:gd name="connsiteY40" fmla="*/ 581025 h 581025"/>
                      <a:gd name="connsiteX41" fmla="*/ 171450 w 752475"/>
                      <a:gd name="connsiteY41" fmla="*/ 577850 h 581025"/>
                      <a:gd name="connsiteX42" fmla="*/ 161925 w 752475"/>
                      <a:gd name="connsiteY42" fmla="*/ 555625 h 581025"/>
                      <a:gd name="connsiteX43" fmla="*/ 155575 w 752475"/>
                      <a:gd name="connsiteY43" fmla="*/ 536575 h 581025"/>
                      <a:gd name="connsiteX44" fmla="*/ 152400 w 752475"/>
                      <a:gd name="connsiteY44" fmla="*/ 527050 h 581025"/>
                      <a:gd name="connsiteX45" fmla="*/ 149225 w 752475"/>
                      <a:gd name="connsiteY45" fmla="*/ 517525 h 581025"/>
                      <a:gd name="connsiteX46" fmla="*/ 136525 w 752475"/>
                      <a:gd name="connsiteY46" fmla="*/ 498475 h 581025"/>
                      <a:gd name="connsiteX47" fmla="*/ 133350 w 752475"/>
                      <a:gd name="connsiteY47" fmla="*/ 488950 h 581025"/>
                      <a:gd name="connsiteX48" fmla="*/ 120650 w 752475"/>
                      <a:gd name="connsiteY48" fmla="*/ 469900 h 581025"/>
                      <a:gd name="connsiteX49" fmla="*/ 114300 w 752475"/>
                      <a:gd name="connsiteY49" fmla="*/ 460375 h 581025"/>
                      <a:gd name="connsiteX50" fmla="*/ 104775 w 752475"/>
                      <a:gd name="connsiteY50" fmla="*/ 441325 h 581025"/>
                      <a:gd name="connsiteX51" fmla="*/ 101600 w 752475"/>
                      <a:gd name="connsiteY51" fmla="*/ 431800 h 581025"/>
                      <a:gd name="connsiteX52" fmla="*/ 88900 w 752475"/>
                      <a:gd name="connsiteY52" fmla="*/ 412750 h 581025"/>
                      <a:gd name="connsiteX53" fmla="*/ 82550 w 752475"/>
                      <a:gd name="connsiteY53" fmla="*/ 403225 h 581025"/>
                      <a:gd name="connsiteX54" fmla="*/ 73025 w 752475"/>
                      <a:gd name="connsiteY54" fmla="*/ 381000 h 581025"/>
                      <a:gd name="connsiteX55" fmla="*/ 66675 w 752475"/>
                      <a:gd name="connsiteY55" fmla="*/ 371475 h 581025"/>
                      <a:gd name="connsiteX56" fmla="*/ 60325 w 752475"/>
                      <a:gd name="connsiteY56" fmla="*/ 352425 h 581025"/>
                      <a:gd name="connsiteX57" fmla="*/ 57150 w 752475"/>
                      <a:gd name="connsiteY57" fmla="*/ 342900 h 581025"/>
                      <a:gd name="connsiteX58" fmla="*/ 53975 w 752475"/>
                      <a:gd name="connsiteY58" fmla="*/ 330200 h 581025"/>
                      <a:gd name="connsiteX59" fmla="*/ 47625 w 752475"/>
                      <a:gd name="connsiteY59" fmla="*/ 320675 h 581025"/>
                      <a:gd name="connsiteX60" fmla="*/ 34925 w 752475"/>
                      <a:gd name="connsiteY60" fmla="*/ 276225 h 581025"/>
                      <a:gd name="connsiteX61" fmla="*/ 28575 w 752475"/>
                      <a:gd name="connsiteY61" fmla="*/ 266700 h 581025"/>
                      <a:gd name="connsiteX62" fmla="*/ 22225 w 752475"/>
                      <a:gd name="connsiteY62" fmla="*/ 247650 h 581025"/>
                      <a:gd name="connsiteX63" fmla="*/ 15875 w 752475"/>
                      <a:gd name="connsiteY63" fmla="*/ 238125 h 581025"/>
                      <a:gd name="connsiteX64" fmla="*/ 12700 w 752475"/>
                      <a:gd name="connsiteY64" fmla="*/ 228600 h 581025"/>
                      <a:gd name="connsiteX65" fmla="*/ 6350 w 752475"/>
                      <a:gd name="connsiteY65" fmla="*/ 219075 h 581025"/>
                      <a:gd name="connsiteX66" fmla="*/ 0 w 752475"/>
                      <a:gd name="connsiteY66" fmla="*/ 200025 h 581025"/>
                      <a:gd name="connsiteX67" fmla="*/ 6350 w 752475"/>
                      <a:gd name="connsiteY67" fmla="*/ 139700 h 581025"/>
                      <a:gd name="connsiteX68" fmla="*/ 12700 w 752475"/>
                      <a:gd name="connsiteY68" fmla="*/ 120650 h 581025"/>
                      <a:gd name="connsiteX69" fmla="*/ 15875 w 752475"/>
                      <a:gd name="connsiteY69" fmla="*/ 111125 h 581025"/>
                      <a:gd name="connsiteX70" fmla="*/ 22225 w 752475"/>
                      <a:gd name="connsiteY70" fmla="*/ 101600 h 581025"/>
                      <a:gd name="connsiteX71" fmla="*/ 25400 w 752475"/>
                      <a:gd name="connsiteY71" fmla="*/ 92075 h 581025"/>
                      <a:gd name="connsiteX72" fmla="*/ 41275 w 752475"/>
                      <a:gd name="connsiteY72" fmla="*/ 69850 h 581025"/>
                      <a:gd name="connsiteX73" fmla="*/ 44450 w 752475"/>
                      <a:gd name="connsiteY73" fmla="*/ 60325 h 581025"/>
                      <a:gd name="connsiteX74" fmla="*/ 82550 w 752475"/>
                      <a:gd name="connsiteY74" fmla="*/ 28575 h 581025"/>
                      <a:gd name="connsiteX75" fmla="*/ 101600 w 752475"/>
                      <a:gd name="connsiteY75" fmla="*/ 19050 h 581025"/>
                      <a:gd name="connsiteX76" fmla="*/ 114300 w 752475"/>
                      <a:gd name="connsiteY76" fmla="*/ 22225 h 581025"/>
                      <a:gd name="connsiteX77" fmla="*/ 133350 w 752475"/>
                      <a:gd name="connsiteY77" fmla="*/ 28575 h 581025"/>
                      <a:gd name="connsiteX78" fmla="*/ 419100 w 752475"/>
                      <a:gd name="connsiteY78" fmla="*/ 25400 h 581025"/>
                      <a:gd name="connsiteX79" fmla="*/ 438150 w 752475"/>
                      <a:gd name="connsiteY79" fmla="*/ 22225 h 581025"/>
                      <a:gd name="connsiteX80" fmla="*/ 463550 w 752475"/>
                      <a:gd name="connsiteY80" fmla="*/ 19050 h 581025"/>
                      <a:gd name="connsiteX81" fmla="*/ 482600 w 752475"/>
                      <a:gd name="connsiteY81" fmla="*/ 15875 h 581025"/>
                      <a:gd name="connsiteX82" fmla="*/ 520700 w 752475"/>
                      <a:gd name="connsiteY82" fmla="*/ 3175 h 581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</a:cxnLst>
                    <a:rect l="l" t="t" r="r" b="b"/>
                    <a:pathLst>
                      <a:path w="752475" h="581025">
                        <a:moveTo>
                          <a:pt x="520700" y="3175"/>
                        </a:moveTo>
                        <a:cubicBezTo>
                          <a:pt x="529167" y="1588"/>
                          <a:pt x="529058" y="6784"/>
                          <a:pt x="533400" y="6350"/>
                        </a:cubicBezTo>
                        <a:cubicBezTo>
                          <a:pt x="540060" y="5684"/>
                          <a:pt x="552450" y="0"/>
                          <a:pt x="552450" y="0"/>
                        </a:cubicBezTo>
                        <a:cubicBezTo>
                          <a:pt x="560640" y="1170"/>
                          <a:pt x="575334" y="1917"/>
                          <a:pt x="584200" y="6350"/>
                        </a:cubicBezTo>
                        <a:cubicBezTo>
                          <a:pt x="608819" y="18660"/>
                          <a:pt x="579309" y="7895"/>
                          <a:pt x="603250" y="15875"/>
                        </a:cubicBezTo>
                        <a:lnTo>
                          <a:pt x="628650" y="53975"/>
                        </a:lnTo>
                        <a:cubicBezTo>
                          <a:pt x="630767" y="57150"/>
                          <a:pt x="633793" y="59880"/>
                          <a:pt x="635000" y="63500"/>
                        </a:cubicBezTo>
                        <a:lnTo>
                          <a:pt x="641350" y="82550"/>
                        </a:lnTo>
                        <a:cubicBezTo>
                          <a:pt x="642408" y="85725"/>
                          <a:pt x="642669" y="89290"/>
                          <a:pt x="644525" y="92075"/>
                        </a:cubicBezTo>
                        <a:cubicBezTo>
                          <a:pt x="646642" y="95250"/>
                          <a:pt x="649168" y="98187"/>
                          <a:pt x="650875" y="101600"/>
                        </a:cubicBezTo>
                        <a:cubicBezTo>
                          <a:pt x="652372" y="104593"/>
                          <a:pt x="652553" y="108132"/>
                          <a:pt x="654050" y="111125"/>
                        </a:cubicBezTo>
                        <a:cubicBezTo>
                          <a:pt x="665505" y="134036"/>
                          <a:pt x="655617" y="105518"/>
                          <a:pt x="666750" y="133350"/>
                        </a:cubicBezTo>
                        <a:cubicBezTo>
                          <a:pt x="669236" y="139565"/>
                          <a:pt x="669387" y="146831"/>
                          <a:pt x="673100" y="152400"/>
                        </a:cubicBezTo>
                        <a:lnTo>
                          <a:pt x="698500" y="190500"/>
                        </a:lnTo>
                        <a:lnTo>
                          <a:pt x="704850" y="200025"/>
                        </a:lnTo>
                        <a:cubicBezTo>
                          <a:pt x="706967" y="203200"/>
                          <a:pt x="709493" y="206137"/>
                          <a:pt x="711200" y="209550"/>
                        </a:cubicBezTo>
                        <a:cubicBezTo>
                          <a:pt x="713317" y="213783"/>
                          <a:pt x="715202" y="218141"/>
                          <a:pt x="717550" y="222250"/>
                        </a:cubicBezTo>
                        <a:cubicBezTo>
                          <a:pt x="719443" y="225563"/>
                          <a:pt x="722193" y="228362"/>
                          <a:pt x="723900" y="231775"/>
                        </a:cubicBezTo>
                        <a:cubicBezTo>
                          <a:pt x="725397" y="234768"/>
                          <a:pt x="725578" y="238307"/>
                          <a:pt x="727075" y="241300"/>
                        </a:cubicBezTo>
                        <a:cubicBezTo>
                          <a:pt x="728782" y="244713"/>
                          <a:pt x="731875" y="247338"/>
                          <a:pt x="733425" y="250825"/>
                        </a:cubicBezTo>
                        <a:cubicBezTo>
                          <a:pt x="736143" y="256942"/>
                          <a:pt x="736062" y="264306"/>
                          <a:pt x="739775" y="269875"/>
                        </a:cubicBezTo>
                        <a:cubicBezTo>
                          <a:pt x="741892" y="273050"/>
                          <a:pt x="744418" y="275987"/>
                          <a:pt x="746125" y="279400"/>
                        </a:cubicBezTo>
                        <a:cubicBezTo>
                          <a:pt x="748402" y="283955"/>
                          <a:pt x="751458" y="297556"/>
                          <a:pt x="752475" y="301625"/>
                        </a:cubicBezTo>
                        <a:lnTo>
                          <a:pt x="723900" y="320675"/>
                        </a:lnTo>
                        <a:cubicBezTo>
                          <a:pt x="720725" y="322792"/>
                          <a:pt x="717073" y="324327"/>
                          <a:pt x="714375" y="327025"/>
                        </a:cubicBezTo>
                        <a:cubicBezTo>
                          <a:pt x="707353" y="334047"/>
                          <a:pt x="704166" y="338480"/>
                          <a:pt x="695325" y="342900"/>
                        </a:cubicBezTo>
                        <a:cubicBezTo>
                          <a:pt x="692332" y="344397"/>
                          <a:pt x="688975" y="345017"/>
                          <a:pt x="685800" y="346075"/>
                        </a:cubicBezTo>
                        <a:lnTo>
                          <a:pt x="657225" y="374650"/>
                        </a:lnTo>
                        <a:cubicBezTo>
                          <a:pt x="654050" y="377825"/>
                          <a:pt x="650191" y="380439"/>
                          <a:pt x="647700" y="384175"/>
                        </a:cubicBezTo>
                        <a:cubicBezTo>
                          <a:pt x="632229" y="407381"/>
                          <a:pt x="651113" y="378202"/>
                          <a:pt x="635000" y="406400"/>
                        </a:cubicBezTo>
                        <a:cubicBezTo>
                          <a:pt x="631286" y="412900"/>
                          <a:pt x="623214" y="423173"/>
                          <a:pt x="619125" y="428625"/>
                        </a:cubicBezTo>
                        <a:cubicBezTo>
                          <a:pt x="611867" y="450398"/>
                          <a:pt x="620438" y="423374"/>
                          <a:pt x="612775" y="454025"/>
                        </a:cubicBezTo>
                        <a:cubicBezTo>
                          <a:pt x="611963" y="457272"/>
                          <a:pt x="610481" y="460321"/>
                          <a:pt x="609600" y="463550"/>
                        </a:cubicBezTo>
                        <a:cubicBezTo>
                          <a:pt x="607304" y="471970"/>
                          <a:pt x="606010" y="480671"/>
                          <a:pt x="603250" y="488950"/>
                        </a:cubicBezTo>
                        <a:cubicBezTo>
                          <a:pt x="588160" y="534221"/>
                          <a:pt x="603322" y="487111"/>
                          <a:pt x="593725" y="520700"/>
                        </a:cubicBezTo>
                        <a:cubicBezTo>
                          <a:pt x="592806" y="523918"/>
                          <a:pt x="591276" y="526958"/>
                          <a:pt x="590550" y="530225"/>
                        </a:cubicBezTo>
                        <a:cubicBezTo>
                          <a:pt x="589897" y="533163"/>
                          <a:pt x="585644" y="566785"/>
                          <a:pt x="581025" y="568325"/>
                        </a:cubicBezTo>
                        <a:cubicBezTo>
                          <a:pt x="561922" y="574693"/>
                          <a:pt x="540832" y="571105"/>
                          <a:pt x="520700" y="571500"/>
                        </a:cubicBezTo>
                        <a:lnTo>
                          <a:pt x="257175" y="574675"/>
                        </a:lnTo>
                        <a:cubicBezTo>
                          <a:pt x="245533" y="575733"/>
                          <a:pt x="233860" y="576484"/>
                          <a:pt x="222250" y="577850"/>
                        </a:cubicBezTo>
                        <a:cubicBezTo>
                          <a:pt x="215857" y="578602"/>
                          <a:pt x="209638" y="581025"/>
                          <a:pt x="203200" y="581025"/>
                        </a:cubicBezTo>
                        <a:cubicBezTo>
                          <a:pt x="192564" y="581025"/>
                          <a:pt x="182033" y="578908"/>
                          <a:pt x="171450" y="577850"/>
                        </a:cubicBezTo>
                        <a:cubicBezTo>
                          <a:pt x="161230" y="547189"/>
                          <a:pt x="177618" y="594859"/>
                          <a:pt x="161925" y="555625"/>
                        </a:cubicBezTo>
                        <a:cubicBezTo>
                          <a:pt x="159439" y="549410"/>
                          <a:pt x="157692" y="542925"/>
                          <a:pt x="155575" y="536575"/>
                        </a:cubicBezTo>
                        <a:lnTo>
                          <a:pt x="152400" y="527050"/>
                        </a:lnTo>
                        <a:cubicBezTo>
                          <a:pt x="151342" y="523875"/>
                          <a:pt x="151081" y="520310"/>
                          <a:pt x="149225" y="517525"/>
                        </a:cubicBezTo>
                        <a:cubicBezTo>
                          <a:pt x="144992" y="511175"/>
                          <a:pt x="138938" y="505715"/>
                          <a:pt x="136525" y="498475"/>
                        </a:cubicBezTo>
                        <a:cubicBezTo>
                          <a:pt x="135467" y="495300"/>
                          <a:pt x="134975" y="491876"/>
                          <a:pt x="133350" y="488950"/>
                        </a:cubicBezTo>
                        <a:cubicBezTo>
                          <a:pt x="129644" y="482279"/>
                          <a:pt x="124883" y="476250"/>
                          <a:pt x="120650" y="469900"/>
                        </a:cubicBezTo>
                        <a:cubicBezTo>
                          <a:pt x="118533" y="466725"/>
                          <a:pt x="115507" y="463995"/>
                          <a:pt x="114300" y="460375"/>
                        </a:cubicBezTo>
                        <a:cubicBezTo>
                          <a:pt x="106320" y="436434"/>
                          <a:pt x="117085" y="465944"/>
                          <a:pt x="104775" y="441325"/>
                        </a:cubicBezTo>
                        <a:cubicBezTo>
                          <a:pt x="103278" y="438332"/>
                          <a:pt x="103225" y="434726"/>
                          <a:pt x="101600" y="431800"/>
                        </a:cubicBezTo>
                        <a:cubicBezTo>
                          <a:pt x="97894" y="425129"/>
                          <a:pt x="93133" y="419100"/>
                          <a:pt x="88900" y="412750"/>
                        </a:cubicBezTo>
                        <a:cubicBezTo>
                          <a:pt x="86783" y="409575"/>
                          <a:pt x="83757" y="406845"/>
                          <a:pt x="82550" y="403225"/>
                        </a:cubicBezTo>
                        <a:cubicBezTo>
                          <a:pt x="78988" y="392539"/>
                          <a:pt x="79302" y="391985"/>
                          <a:pt x="73025" y="381000"/>
                        </a:cubicBezTo>
                        <a:cubicBezTo>
                          <a:pt x="71132" y="377687"/>
                          <a:pt x="68225" y="374962"/>
                          <a:pt x="66675" y="371475"/>
                        </a:cubicBezTo>
                        <a:cubicBezTo>
                          <a:pt x="63957" y="365358"/>
                          <a:pt x="62442" y="358775"/>
                          <a:pt x="60325" y="352425"/>
                        </a:cubicBezTo>
                        <a:cubicBezTo>
                          <a:pt x="59267" y="349250"/>
                          <a:pt x="57962" y="346147"/>
                          <a:pt x="57150" y="342900"/>
                        </a:cubicBezTo>
                        <a:cubicBezTo>
                          <a:pt x="56092" y="338667"/>
                          <a:pt x="55694" y="334211"/>
                          <a:pt x="53975" y="330200"/>
                        </a:cubicBezTo>
                        <a:cubicBezTo>
                          <a:pt x="52472" y="326693"/>
                          <a:pt x="49742" y="323850"/>
                          <a:pt x="47625" y="320675"/>
                        </a:cubicBezTo>
                        <a:cubicBezTo>
                          <a:pt x="46778" y="317288"/>
                          <a:pt x="38569" y="281691"/>
                          <a:pt x="34925" y="276225"/>
                        </a:cubicBezTo>
                        <a:cubicBezTo>
                          <a:pt x="32808" y="273050"/>
                          <a:pt x="30125" y="270187"/>
                          <a:pt x="28575" y="266700"/>
                        </a:cubicBezTo>
                        <a:cubicBezTo>
                          <a:pt x="25857" y="260583"/>
                          <a:pt x="25938" y="253219"/>
                          <a:pt x="22225" y="247650"/>
                        </a:cubicBezTo>
                        <a:cubicBezTo>
                          <a:pt x="20108" y="244475"/>
                          <a:pt x="17582" y="241538"/>
                          <a:pt x="15875" y="238125"/>
                        </a:cubicBezTo>
                        <a:cubicBezTo>
                          <a:pt x="14378" y="235132"/>
                          <a:pt x="14197" y="231593"/>
                          <a:pt x="12700" y="228600"/>
                        </a:cubicBezTo>
                        <a:cubicBezTo>
                          <a:pt x="10993" y="225187"/>
                          <a:pt x="7900" y="222562"/>
                          <a:pt x="6350" y="219075"/>
                        </a:cubicBezTo>
                        <a:cubicBezTo>
                          <a:pt x="3632" y="212958"/>
                          <a:pt x="0" y="200025"/>
                          <a:pt x="0" y="200025"/>
                        </a:cubicBezTo>
                        <a:cubicBezTo>
                          <a:pt x="1397" y="180466"/>
                          <a:pt x="1047" y="159143"/>
                          <a:pt x="6350" y="139700"/>
                        </a:cubicBezTo>
                        <a:cubicBezTo>
                          <a:pt x="8111" y="133242"/>
                          <a:pt x="10583" y="127000"/>
                          <a:pt x="12700" y="120650"/>
                        </a:cubicBezTo>
                        <a:cubicBezTo>
                          <a:pt x="13758" y="117475"/>
                          <a:pt x="14019" y="113910"/>
                          <a:pt x="15875" y="111125"/>
                        </a:cubicBezTo>
                        <a:cubicBezTo>
                          <a:pt x="17992" y="107950"/>
                          <a:pt x="20518" y="105013"/>
                          <a:pt x="22225" y="101600"/>
                        </a:cubicBezTo>
                        <a:cubicBezTo>
                          <a:pt x="23722" y="98607"/>
                          <a:pt x="23740" y="94981"/>
                          <a:pt x="25400" y="92075"/>
                        </a:cubicBezTo>
                        <a:cubicBezTo>
                          <a:pt x="31153" y="82008"/>
                          <a:pt x="36361" y="79678"/>
                          <a:pt x="41275" y="69850"/>
                        </a:cubicBezTo>
                        <a:cubicBezTo>
                          <a:pt x="42772" y="66857"/>
                          <a:pt x="42395" y="62967"/>
                          <a:pt x="44450" y="60325"/>
                        </a:cubicBezTo>
                        <a:cubicBezTo>
                          <a:pt x="57613" y="43401"/>
                          <a:pt x="65617" y="39864"/>
                          <a:pt x="82550" y="28575"/>
                        </a:cubicBezTo>
                        <a:cubicBezTo>
                          <a:pt x="94860" y="20369"/>
                          <a:pt x="88455" y="23432"/>
                          <a:pt x="101600" y="19050"/>
                        </a:cubicBezTo>
                        <a:cubicBezTo>
                          <a:pt x="105833" y="20108"/>
                          <a:pt x="110120" y="20971"/>
                          <a:pt x="114300" y="22225"/>
                        </a:cubicBezTo>
                        <a:cubicBezTo>
                          <a:pt x="120711" y="24148"/>
                          <a:pt x="133350" y="28575"/>
                          <a:pt x="133350" y="28575"/>
                        </a:cubicBezTo>
                        <a:lnTo>
                          <a:pt x="419100" y="25400"/>
                        </a:lnTo>
                        <a:cubicBezTo>
                          <a:pt x="425536" y="25266"/>
                          <a:pt x="431777" y="23135"/>
                          <a:pt x="438150" y="22225"/>
                        </a:cubicBezTo>
                        <a:cubicBezTo>
                          <a:pt x="446597" y="21018"/>
                          <a:pt x="455103" y="20257"/>
                          <a:pt x="463550" y="19050"/>
                        </a:cubicBezTo>
                        <a:cubicBezTo>
                          <a:pt x="469923" y="18140"/>
                          <a:pt x="476179" y="16334"/>
                          <a:pt x="482600" y="15875"/>
                        </a:cubicBezTo>
                        <a:cubicBezTo>
                          <a:pt x="491045" y="15272"/>
                          <a:pt x="512233" y="4762"/>
                          <a:pt x="520700" y="3175"/>
                        </a:cubicBezTo>
                        <a:close/>
                      </a:path>
                    </a:pathLst>
                  </a:custGeom>
                  <a:solidFill>
                    <a:srgbClr val="0432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5" name="자유형 304"/>
                  <p:cNvSpPr/>
                  <p:nvPr/>
                </p:nvSpPr>
                <p:spPr>
                  <a:xfrm>
                    <a:off x="2098675" y="1955935"/>
                    <a:ext cx="911225" cy="533265"/>
                  </a:xfrm>
                  <a:custGeom>
                    <a:avLst/>
                    <a:gdLst>
                      <a:gd name="connsiteX0" fmla="*/ 149225 w 911225"/>
                      <a:gd name="connsiteY0" fmla="*/ 260215 h 533265"/>
                      <a:gd name="connsiteX1" fmla="*/ 3175 w 911225"/>
                      <a:gd name="connsiteY1" fmla="*/ 438015 h 533265"/>
                      <a:gd name="connsiteX2" fmla="*/ 0 w 911225"/>
                      <a:gd name="connsiteY2" fmla="*/ 453890 h 533265"/>
                      <a:gd name="connsiteX3" fmla="*/ 3175 w 911225"/>
                      <a:gd name="connsiteY3" fmla="*/ 511040 h 533265"/>
                      <a:gd name="connsiteX4" fmla="*/ 19050 w 911225"/>
                      <a:gd name="connsiteY4" fmla="*/ 526915 h 533265"/>
                      <a:gd name="connsiteX5" fmla="*/ 38100 w 911225"/>
                      <a:gd name="connsiteY5" fmla="*/ 533265 h 533265"/>
                      <a:gd name="connsiteX6" fmla="*/ 60325 w 911225"/>
                      <a:gd name="connsiteY6" fmla="*/ 530090 h 533265"/>
                      <a:gd name="connsiteX7" fmla="*/ 69850 w 911225"/>
                      <a:gd name="connsiteY7" fmla="*/ 523740 h 533265"/>
                      <a:gd name="connsiteX8" fmla="*/ 79375 w 911225"/>
                      <a:gd name="connsiteY8" fmla="*/ 520565 h 533265"/>
                      <a:gd name="connsiteX9" fmla="*/ 92075 w 911225"/>
                      <a:gd name="connsiteY9" fmla="*/ 507865 h 533265"/>
                      <a:gd name="connsiteX10" fmla="*/ 104775 w 911225"/>
                      <a:gd name="connsiteY10" fmla="*/ 488815 h 533265"/>
                      <a:gd name="connsiteX11" fmla="*/ 114300 w 911225"/>
                      <a:gd name="connsiteY11" fmla="*/ 476115 h 533265"/>
                      <a:gd name="connsiteX12" fmla="*/ 120650 w 911225"/>
                      <a:gd name="connsiteY12" fmla="*/ 466590 h 533265"/>
                      <a:gd name="connsiteX13" fmla="*/ 130175 w 911225"/>
                      <a:gd name="connsiteY13" fmla="*/ 457065 h 533265"/>
                      <a:gd name="connsiteX14" fmla="*/ 152400 w 911225"/>
                      <a:gd name="connsiteY14" fmla="*/ 428490 h 533265"/>
                      <a:gd name="connsiteX15" fmla="*/ 158750 w 911225"/>
                      <a:gd name="connsiteY15" fmla="*/ 418965 h 533265"/>
                      <a:gd name="connsiteX16" fmla="*/ 177800 w 911225"/>
                      <a:gd name="connsiteY16" fmla="*/ 406265 h 533265"/>
                      <a:gd name="connsiteX17" fmla="*/ 193675 w 911225"/>
                      <a:gd name="connsiteY17" fmla="*/ 390390 h 533265"/>
                      <a:gd name="connsiteX18" fmla="*/ 212725 w 911225"/>
                      <a:gd name="connsiteY18" fmla="*/ 374515 h 533265"/>
                      <a:gd name="connsiteX19" fmla="*/ 225425 w 911225"/>
                      <a:gd name="connsiteY19" fmla="*/ 355465 h 533265"/>
                      <a:gd name="connsiteX20" fmla="*/ 234950 w 911225"/>
                      <a:gd name="connsiteY20" fmla="*/ 349115 h 533265"/>
                      <a:gd name="connsiteX21" fmla="*/ 276225 w 911225"/>
                      <a:gd name="connsiteY21" fmla="*/ 342765 h 533265"/>
                      <a:gd name="connsiteX22" fmla="*/ 307975 w 911225"/>
                      <a:gd name="connsiteY22" fmla="*/ 339590 h 533265"/>
                      <a:gd name="connsiteX23" fmla="*/ 511175 w 911225"/>
                      <a:gd name="connsiteY23" fmla="*/ 336415 h 533265"/>
                      <a:gd name="connsiteX24" fmla="*/ 546100 w 911225"/>
                      <a:gd name="connsiteY24" fmla="*/ 339590 h 533265"/>
                      <a:gd name="connsiteX25" fmla="*/ 565150 w 911225"/>
                      <a:gd name="connsiteY25" fmla="*/ 336415 h 533265"/>
                      <a:gd name="connsiteX26" fmla="*/ 574675 w 911225"/>
                      <a:gd name="connsiteY26" fmla="*/ 345940 h 533265"/>
                      <a:gd name="connsiteX27" fmla="*/ 587375 w 911225"/>
                      <a:gd name="connsiteY27" fmla="*/ 374515 h 533265"/>
                      <a:gd name="connsiteX28" fmla="*/ 596900 w 911225"/>
                      <a:gd name="connsiteY28" fmla="*/ 393565 h 533265"/>
                      <a:gd name="connsiteX29" fmla="*/ 603250 w 911225"/>
                      <a:gd name="connsiteY29" fmla="*/ 412615 h 533265"/>
                      <a:gd name="connsiteX30" fmla="*/ 625475 w 911225"/>
                      <a:gd name="connsiteY30" fmla="*/ 438015 h 533265"/>
                      <a:gd name="connsiteX31" fmla="*/ 631825 w 911225"/>
                      <a:gd name="connsiteY31" fmla="*/ 447540 h 533265"/>
                      <a:gd name="connsiteX32" fmla="*/ 650875 w 911225"/>
                      <a:gd name="connsiteY32" fmla="*/ 453890 h 533265"/>
                      <a:gd name="connsiteX33" fmla="*/ 660400 w 911225"/>
                      <a:gd name="connsiteY33" fmla="*/ 457065 h 533265"/>
                      <a:gd name="connsiteX34" fmla="*/ 669925 w 911225"/>
                      <a:gd name="connsiteY34" fmla="*/ 463415 h 533265"/>
                      <a:gd name="connsiteX35" fmla="*/ 701675 w 911225"/>
                      <a:gd name="connsiteY35" fmla="*/ 469765 h 533265"/>
                      <a:gd name="connsiteX36" fmla="*/ 711200 w 911225"/>
                      <a:gd name="connsiteY36" fmla="*/ 472940 h 533265"/>
                      <a:gd name="connsiteX37" fmla="*/ 771525 w 911225"/>
                      <a:gd name="connsiteY37" fmla="*/ 476115 h 533265"/>
                      <a:gd name="connsiteX38" fmla="*/ 793750 w 911225"/>
                      <a:gd name="connsiteY38" fmla="*/ 479290 h 533265"/>
                      <a:gd name="connsiteX39" fmla="*/ 803275 w 911225"/>
                      <a:gd name="connsiteY39" fmla="*/ 476115 h 533265"/>
                      <a:gd name="connsiteX40" fmla="*/ 793750 w 911225"/>
                      <a:gd name="connsiteY40" fmla="*/ 469765 h 533265"/>
                      <a:gd name="connsiteX41" fmla="*/ 784225 w 911225"/>
                      <a:gd name="connsiteY41" fmla="*/ 460240 h 533265"/>
                      <a:gd name="connsiteX42" fmla="*/ 774700 w 911225"/>
                      <a:gd name="connsiteY42" fmla="*/ 453890 h 533265"/>
                      <a:gd name="connsiteX43" fmla="*/ 755650 w 911225"/>
                      <a:gd name="connsiteY43" fmla="*/ 438015 h 533265"/>
                      <a:gd name="connsiteX44" fmla="*/ 752475 w 911225"/>
                      <a:gd name="connsiteY44" fmla="*/ 428490 h 533265"/>
                      <a:gd name="connsiteX45" fmla="*/ 739775 w 911225"/>
                      <a:gd name="connsiteY45" fmla="*/ 409440 h 533265"/>
                      <a:gd name="connsiteX46" fmla="*/ 733425 w 911225"/>
                      <a:gd name="connsiteY46" fmla="*/ 399915 h 533265"/>
                      <a:gd name="connsiteX47" fmla="*/ 723900 w 911225"/>
                      <a:gd name="connsiteY47" fmla="*/ 390390 h 533265"/>
                      <a:gd name="connsiteX48" fmla="*/ 720725 w 911225"/>
                      <a:gd name="connsiteY48" fmla="*/ 380865 h 533265"/>
                      <a:gd name="connsiteX49" fmla="*/ 708025 w 911225"/>
                      <a:gd name="connsiteY49" fmla="*/ 361815 h 533265"/>
                      <a:gd name="connsiteX50" fmla="*/ 701675 w 911225"/>
                      <a:gd name="connsiteY50" fmla="*/ 342765 h 533265"/>
                      <a:gd name="connsiteX51" fmla="*/ 695325 w 911225"/>
                      <a:gd name="connsiteY51" fmla="*/ 320540 h 533265"/>
                      <a:gd name="connsiteX52" fmla="*/ 692150 w 911225"/>
                      <a:gd name="connsiteY52" fmla="*/ 298315 h 533265"/>
                      <a:gd name="connsiteX53" fmla="*/ 695325 w 911225"/>
                      <a:gd name="connsiteY53" fmla="*/ 253865 h 533265"/>
                      <a:gd name="connsiteX54" fmla="*/ 714375 w 911225"/>
                      <a:gd name="connsiteY54" fmla="*/ 203065 h 533265"/>
                      <a:gd name="connsiteX55" fmla="*/ 720725 w 911225"/>
                      <a:gd name="connsiteY55" fmla="*/ 184015 h 533265"/>
                      <a:gd name="connsiteX56" fmla="*/ 730250 w 911225"/>
                      <a:gd name="connsiteY56" fmla="*/ 164965 h 533265"/>
                      <a:gd name="connsiteX57" fmla="*/ 742950 w 911225"/>
                      <a:gd name="connsiteY57" fmla="*/ 145915 h 533265"/>
                      <a:gd name="connsiteX58" fmla="*/ 755650 w 911225"/>
                      <a:gd name="connsiteY58" fmla="*/ 126865 h 533265"/>
                      <a:gd name="connsiteX59" fmla="*/ 762000 w 911225"/>
                      <a:gd name="connsiteY59" fmla="*/ 117340 h 533265"/>
                      <a:gd name="connsiteX60" fmla="*/ 771525 w 911225"/>
                      <a:gd name="connsiteY60" fmla="*/ 107815 h 533265"/>
                      <a:gd name="connsiteX61" fmla="*/ 784225 w 911225"/>
                      <a:gd name="connsiteY61" fmla="*/ 91940 h 533265"/>
                      <a:gd name="connsiteX62" fmla="*/ 787400 w 911225"/>
                      <a:gd name="connsiteY62" fmla="*/ 82415 h 533265"/>
                      <a:gd name="connsiteX63" fmla="*/ 793750 w 911225"/>
                      <a:gd name="connsiteY63" fmla="*/ 72890 h 533265"/>
                      <a:gd name="connsiteX64" fmla="*/ 812800 w 911225"/>
                      <a:gd name="connsiteY64" fmla="*/ 53840 h 533265"/>
                      <a:gd name="connsiteX65" fmla="*/ 825500 w 911225"/>
                      <a:gd name="connsiteY65" fmla="*/ 37965 h 533265"/>
                      <a:gd name="connsiteX66" fmla="*/ 831850 w 911225"/>
                      <a:gd name="connsiteY66" fmla="*/ 28440 h 533265"/>
                      <a:gd name="connsiteX67" fmla="*/ 850900 w 911225"/>
                      <a:gd name="connsiteY67" fmla="*/ 22090 h 533265"/>
                      <a:gd name="connsiteX68" fmla="*/ 876300 w 911225"/>
                      <a:gd name="connsiteY68" fmla="*/ 15740 h 533265"/>
                      <a:gd name="connsiteX69" fmla="*/ 885825 w 911225"/>
                      <a:gd name="connsiteY69" fmla="*/ 12565 h 533265"/>
                      <a:gd name="connsiteX70" fmla="*/ 911225 w 911225"/>
                      <a:gd name="connsiteY70" fmla="*/ 9390 h 533265"/>
                      <a:gd name="connsiteX71" fmla="*/ 688975 w 911225"/>
                      <a:gd name="connsiteY71" fmla="*/ 9390 h 533265"/>
                      <a:gd name="connsiteX72" fmla="*/ 669925 w 911225"/>
                      <a:gd name="connsiteY72" fmla="*/ 22090 h 533265"/>
                      <a:gd name="connsiteX73" fmla="*/ 660400 w 911225"/>
                      <a:gd name="connsiteY73" fmla="*/ 28440 h 533265"/>
                      <a:gd name="connsiteX74" fmla="*/ 650875 w 911225"/>
                      <a:gd name="connsiteY74" fmla="*/ 34790 h 533265"/>
                      <a:gd name="connsiteX75" fmla="*/ 641350 w 911225"/>
                      <a:gd name="connsiteY75" fmla="*/ 44315 h 533265"/>
                      <a:gd name="connsiteX76" fmla="*/ 622300 w 911225"/>
                      <a:gd name="connsiteY76" fmla="*/ 57015 h 533265"/>
                      <a:gd name="connsiteX77" fmla="*/ 612775 w 911225"/>
                      <a:gd name="connsiteY77" fmla="*/ 66540 h 533265"/>
                      <a:gd name="connsiteX78" fmla="*/ 593725 w 911225"/>
                      <a:gd name="connsiteY78" fmla="*/ 82415 h 533265"/>
                      <a:gd name="connsiteX79" fmla="*/ 587375 w 911225"/>
                      <a:gd name="connsiteY79" fmla="*/ 95115 h 533265"/>
                      <a:gd name="connsiteX80" fmla="*/ 581025 w 911225"/>
                      <a:gd name="connsiteY80" fmla="*/ 104640 h 533265"/>
                      <a:gd name="connsiteX81" fmla="*/ 574675 w 911225"/>
                      <a:gd name="connsiteY81" fmla="*/ 123690 h 533265"/>
                      <a:gd name="connsiteX82" fmla="*/ 568325 w 911225"/>
                      <a:gd name="connsiteY82" fmla="*/ 142740 h 533265"/>
                      <a:gd name="connsiteX83" fmla="*/ 565150 w 911225"/>
                      <a:gd name="connsiteY83" fmla="*/ 155440 h 533265"/>
                      <a:gd name="connsiteX84" fmla="*/ 558800 w 911225"/>
                      <a:gd name="connsiteY84" fmla="*/ 174490 h 533265"/>
                      <a:gd name="connsiteX85" fmla="*/ 555625 w 911225"/>
                      <a:gd name="connsiteY85" fmla="*/ 184015 h 533265"/>
                      <a:gd name="connsiteX86" fmla="*/ 552450 w 911225"/>
                      <a:gd name="connsiteY86" fmla="*/ 199890 h 533265"/>
                      <a:gd name="connsiteX87" fmla="*/ 546100 w 911225"/>
                      <a:gd name="connsiteY87" fmla="*/ 257040 h 533265"/>
                      <a:gd name="connsiteX88" fmla="*/ 434975 w 911225"/>
                      <a:gd name="connsiteY88" fmla="*/ 257040 h 533265"/>
                      <a:gd name="connsiteX89" fmla="*/ 381000 w 911225"/>
                      <a:gd name="connsiteY89" fmla="*/ 260215 h 533265"/>
                      <a:gd name="connsiteX90" fmla="*/ 165100 w 911225"/>
                      <a:gd name="connsiteY90" fmla="*/ 269740 h 533265"/>
                      <a:gd name="connsiteX91" fmla="*/ 149225 w 911225"/>
                      <a:gd name="connsiteY91" fmla="*/ 260215 h 533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</a:cxnLst>
                    <a:rect l="l" t="t" r="r" b="b"/>
                    <a:pathLst>
                      <a:path w="911225" h="533265">
                        <a:moveTo>
                          <a:pt x="149225" y="260215"/>
                        </a:moveTo>
                        <a:cubicBezTo>
                          <a:pt x="101244" y="314047"/>
                          <a:pt x="31873" y="366270"/>
                          <a:pt x="3175" y="438015"/>
                        </a:cubicBezTo>
                        <a:cubicBezTo>
                          <a:pt x="1171" y="443025"/>
                          <a:pt x="1058" y="448598"/>
                          <a:pt x="0" y="453890"/>
                        </a:cubicBezTo>
                        <a:cubicBezTo>
                          <a:pt x="1058" y="472940"/>
                          <a:pt x="477" y="492152"/>
                          <a:pt x="3175" y="511040"/>
                        </a:cubicBezTo>
                        <a:cubicBezTo>
                          <a:pt x="4108" y="517569"/>
                          <a:pt x="13884" y="524619"/>
                          <a:pt x="19050" y="526915"/>
                        </a:cubicBezTo>
                        <a:cubicBezTo>
                          <a:pt x="25167" y="529633"/>
                          <a:pt x="38100" y="533265"/>
                          <a:pt x="38100" y="533265"/>
                        </a:cubicBezTo>
                        <a:cubicBezTo>
                          <a:pt x="45508" y="532207"/>
                          <a:pt x="53157" y="532240"/>
                          <a:pt x="60325" y="530090"/>
                        </a:cubicBezTo>
                        <a:cubicBezTo>
                          <a:pt x="63980" y="528994"/>
                          <a:pt x="66437" y="525447"/>
                          <a:pt x="69850" y="523740"/>
                        </a:cubicBezTo>
                        <a:cubicBezTo>
                          <a:pt x="72843" y="522243"/>
                          <a:pt x="76200" y="521623"/>
                          <a:pt x="79375" y="520565"/>
                        </a:cubicBezTo>
                        <a:cubicBezTo>
                          <a:pt x="83608" y="516332"/>
                          <a:pt x="88335" y="512540"/>
                          <a:pt x="92075" y="507865"/>
                        </a:cubicBezTo>
                        <a:cubicBezTo>
                          <a:pt x="96843" y="501906"/>
                          <a:pt x="100196" y="494920"/>
                          <a:pt x="104775" y="488815"/>
                        </a:cubicBezTo>
                        <a:cubicBezTo>
                          <a:pt x="107950" y="484582"/>
                          <a:pt x="111224" y="480421"/>
                          <a:pt x="114300" y="476115"/>
                        </a:cubicBezTo>
                        <a:cubicBezTo>
                          <a:pt x="116518" y="473010"/>
                          <a:pt x="118207" y="469521"/>
                          <a:pt x="120650" y="466590"/>
                        </a:cubicBezTo>
                        <a:cubicBezTo>
                          <a:pt x="123525" y="463141"/>
                          <a:pt x="127000" y="460240"/>
                          <a:pt x="130175" y="457065"/>
                        </a:cubicBezTo>
                        <a:cubicBezTo>
                          <a:pt x="138850" y="431039"/>
                          <a:pt x="123845" y="471323"/>
                          <a:pt x="152400" y="428490"/>
                        </a:cubicBezTo>
                        <a:cubicBezTo>
                          <a:pt x="154517" y="425315"/>
                          <a:pt x="155878" y="421478"/>
                          <a:pt x="158750" y="418965"/>
                        </a:cubicBezTo>
                        <a:cubicBezTo>
                          <a:pt x="164493" y="413939"/>
                          <a:pt x="177800" y="406265"/>
                          <a:pt x="177800" y="406265"/>
                        </a:cubicBezTo>
                        <a:cubicBezTo>
                          <a:pt x="189442" y="388803"/>
                          <a:pt x="177800" y="403619"/>
                          <a:pt x="193675" y="390390"/>
                        </a:cubicBezTo>
                        <a:cubicBezTo>
                          <a:pt x="218121" y="370018"/>
                          <a:pt x="189076" y="390281"/>
                          <a:pt x="212725" y="374515"/>
                        </a:cubicBezTo>
                        <a:cubicBezTo>
                          <a:pt x="216958" y="368165"/>
                          <a:pt x="219075" y="359698"/>
                          <a:pt x="225425" y="355465"/>
                        </a:cubicBezTo>
                        <a:cubicBezTo>
                          <a:pt x="228600" y="353348"/>
                          <a:pt x="231377" y="350455"/>
                          <a:pt x="234950" y="349115"/>
                        </a:cubicBezTo>
                        <a:cubicBezTo>
                          <a:pt x="242092" y="346437"/>
                          <a:pt x="272508" y="343178"/>
                          <a:pt x="276225" y="342765"/>
                        </a:cubicBezTo>
                        <a:cubicBezTo>
                          <a:pt x="286796" y="341590"/>
                          <a:pt x="297343" y="339877"/>
                          <a:pt x="307975" y="339590"/>
                        </a:cubicBezTo>
                        <a:cubicBezTo>
                          <a:pt x="375692" y="337760"/>
                          <a:pt x="443442" y="337473"/>
                          <a:pt x="511175" y="336415"/>
                        </a:cubicBezTo>
                        <a:cubicBezTo>
                          <a:pt x="522817" y="337473"/>
                          <a:pt x="534410" y="339590"/>
                          <a:pt x="546100" y="339590"/>
                        </a:cubicBezTo>
                        <a:cubicBezTo>
                          <a:pt x="552538" y="339590"/>
                          <a:pt x="558866" y="335018"/>
                          <a:pt x="565150" y="336415"/>
                        </a:cubicBezTo>
                        <a:cubicBezTo>
                          <a:pt x="569533" y="337389"/>
                          <a:pt x="571800" y="342491"/>
                          <a:pt x="574675" y="345940"/>
                        </a:cubicBezTo>
                        <a:cubicBezTo>
                          <a:pt x="583061" y="356003"/>
                          <a:pt x="582760" y="360671"/>
                          <a:pt x="587375" y="374515"/>
                        </a:cubicBezTo>
                        <a:cubicBezTo>
                          <a:pt x="598954" y="409253"/>
                          <a:pt x="580487" y="356636"/>
                          <a:pt x="596900" y="393565"/>
                        </a:cubicBezTo>
                        <a:cubicBezTo>
                          <a:pt x="599618" y="399682"/>
                          <a:pt x="599537" y="407046"/>
                          <a:pt x="603250" y="412615"/>
                        </a:cubicBezTo>
                        <a:cubicBezTo>
                          <a:pt x="618067" y="434840"/>
                          <a:pt x="609600" y="427432"/>
                          <a:pt x="625475" y="438015"/>
                        </a:cubicBezTo>
                        <a:cubicBezTo>
                          <a:pt x="627592" y="441190"/>
                          <a:pt x="628589" y="445518"/>
                          <a:pt x="631825" y="447540"/>
                        </a:cubicBezTo>
                        <a:cubicBezTo>
                          <a:pt x="637501" y="451088"/>
                          <a:pt x="644525" y="451773"/>
                          <a:pt x="650875" y="453890"/>
                        </a:cubicBezTo>
                        <a:cubicBezTo>
                          <a:pt x="654050" y="454948"/>
                          <a:pt x="657615" y="455209"/>
                          <a:pt x="660400" y="457065"/>
                        </a:cubicBezTo>
                        <a:cubicBezTo>
                          <a:pt x="663575" y="459182"/>
                          <a:pt x="666418" y="461912"/>
                          <a:pt x="669925" y="463415"/>
                        </a:cubicBezTo>
                        <a:cubicBezTo>
                          <a:pt x="676737" y="466335"/>
                          <a:pt x="696220" y="468553"/>
                          <a:pt x="701675" y="469765"/>
                        </a:cubicBezTo>
                        <a:cubicBezTo>
                          <a:pt x="704942" y="470491"/>
                          <a:pt x="707867" y="472637"/>
                          <a:pt x="711200" y="472940"/>
                        </a:cubicBezTo>
                        <a:cubicBezTo>
                          <a:pt x="731253" y="474763"/>
                          <a:pt x="751417" y="475057"/>
                          <a:pt x="771525" y="476115"/>
                        </a:cubicBezTo>
                        <a:cubicBezTo>
                          <a:pt x="778933" y="477173"/>
                          <a:pt x="786266" y="479290"/>
                          <a:pt x="793750" y="479290"/>
                        </a:cubicBezTo>
                        <a:cubicBezTo>
                          <a:pt x="797097" y="479290"/>
                          <a:pt x="803275" y="479462"/>
                          <a:pt x="803275" y="476115"/>
                        </a:cubicBezTo>
                        <a:cubicBezTo>
                          <a:pt x="803275" y="472299"/>
                          <a:pt x="796681" y="472208"/>
                          <a:pt x="793750" y="469765"/>
                        </a:cubicBezTo>
                        <a:cubicBezTo>
                          <a:pt x="790301" y="466890"/>
                          <a:pt x="787674" y="463115"/>
                          <a:pt x="784225" y="460240"/>
                        </a:cubicBezTo>
                        <a:cubicBezTo>
                          <a:pt x="781294" y="457797"/>
                          <a:pt x="777631" y="456333"/>
                          <a:pt x="774700" y="453890"/>
                        </a:cubicBezTo>
                        <a:cubicBezTo>
                          <a:pt x="750254" y="433518"/>
                          <a:pt x="779299" y="453781"/>
                          <a:pt x="755650" y="438015"/>
                        </a:cubicBezTo>
                        <a:cubicBezTo>
                          <a:pt x="754592" y="434840"/>
                          <a:pt x="754100" y="431416"/>
                          <a:pt x="752475" y="428490"/>
                        </a:cubicBezTo>
                        <a:cubicBezTo>
                          <a:pt x="748769" y="421819"/>
                          <a:pt x="744008" y="415790"/>
                          <a:pt x="739775" y="409440"/>
                        </a:cubicBezTo>
                        <a:cubicBezTo>
                          <a:pt x="737658" y="406265"/>
                          <a:pt x="736123" y="402613"/>
                          <a:pt x="733425" y="399915"/>
                        </a:cubicBezTo>
                        <a:lnTo>
                          <a:pt x="723900" y="390390"/>
                        </a:lnTo>
                        <a:cubicBezTo>
                          <a:pt x="722842" y="387215"/>
                          <a:pt x="722350" y="383791"/>
                          <a:pt x="720725" y="380865"/>
                        </a:cubicBezTo>
                        <a:cubicBezTo>
                          <a:pt x="717019" y="374194"/>
                          <a:pt x="710438" y="369055"/>
                          <a:pt x="708025" y="361815"/>
                        </a:cubicBezTo>
                        <a:lnTo>
                          <a:pt x="701675" y="342765"/>
                        </a:lnTo>
                        <a:cubicBezTo>
                          <a:pt x="698955" y="334604"/>
                          <a:pt x="696920" y="329311"/>
                          <a:pt x="695325" y="320540"/>
                        </a:cubicBezTo>
                        <a:cubicBezTo>
                          <a:pt x="693986" y="313177"/>
                          <a:pt x="693208" y="305723"/>
                          <a:pt x="692150" y="298315"/>
                        </a:cubicBezTo>
                        <a:cubicBezTo>
                          <a:pt x="693208" y="283498"/>
                          <a:pt x="693318" y="268583"/>
                          <a:pt x="695325" y="253865"/>
                        </a:cubicBezTo>
                        <a:cubicBezTo>
                          <a:pt x="700853" y="213329"/>
                          <a:pt x="701154" y="242727"/>
                          <a:pt x="714375" y="203065"/>
                        </a:cubicBezTo>
                        <a:cubicBezTo>
                          <a:pt x="716492" y="196715"/>
                          <a:pt x="717012" y="189584"/>
                          <a:pt x="720725" y="184015"/>
                        </a:cubicBezTo>
                        <a:cubicBezTo>
                          <a:pt x="748915" y="141730"/>
                          <a:pt x="708342" y="204400"/>
                          <a:pt x="730250" y="164965"/>
                        </a:cubicBezTo>
                        <a:cubicBezTo>
                          <a:pt x="733956" y="158294"/>
                          <a:pt x="738717" y="152265"/>
                          <a:pt x="742950" y="145915"/>
                        </a:cubicBezTo>
                        <a:lnTo>
                          <a:pt x="755650" y="126865"/>
                        </a:lnTo>
                        <a:cubicBezTo>
                          <a:pt x="757767" y="123690"/>
                          <a:pt x="759302" y="120038"/>
                          <a:pt x="762000" y="117340"/>
                        </a:cubicBezTo>
                        <a:lnTo>
                          <a:pt x="771525" y="107815"/>
                        </a:lnTo>
                        <a:cubicBezTo>
                          <a:pt x="779505" y="83874"/>
                          <a:pt x="767812" y="112456"/>
                          <a:pt x="784225" y="91940"/>
                        </a:cubicBezTo>
                        <a:cubicBezTo>
                          <a:pt x="786316" y="89327"/>
                          <a:pt x="785903" y="85408"/>
                          <a:pt x="787400" y="82415"/>
                        </a:cubicBezTo>
                        <a:cubicBezTo>
                          <a:pt x="789107" y="79002"/>
                          <a:pt x="791215" y="75742"/>
                          <a:pt x="793750" y="72890"/>
                        </a:cubicBezTo>
                        <a:cubicBezTo>
                          <a:pt x="799716" y="66178"/>
                          <a:pt x="812800" y="53840"/>
                          <a:pt x="812800" y="53840"/>
                        </a:cubicBezTo>
                        <a:cubicBezTo>
                          <a:pt x="818981" y="35297"/>
                          <a:pt x="811139" y="52326"/>
                          <a:pt x="825500" y="37965"/>
                        </a:cubicBezTo>
                        <a:cubicBezTo>
                          <a:pt x="828198" y="35267"/>
                          <a:pt x="828614" y="30462"/>
                          <a:pt x="831850" y="28440"/>
                        </a:cubicBezTo>
                        <a:cubicBezTo>
                          <a:pt x="837526" y="24892"/>
                          <a:pt x="844406" y="23713"/>
                          <a:pt x="850900" y="22090"/>
                        </a:cubicBezTo>
                        <a:cubicBezTo>
                          <a:pt x="859367" y="19973"/>
                          <a:pt x="868021" y="18500"/>
                          <a:pt x="876300" y="15740"/>
                        </a:cubicBezTo>
                        <a:cubicBezTo>
                          <a:pt x="879475" y="14682"/>
                          <a:pt x="882532" y="13164"/>
                          <a:pt x="885825" y="12565"/>
                        </a:cubicBezTo>
                        <a:cubicBezTo>
                          <a:pt x="894220" y="11039"/>
                          <a:pt x="902758" y="10448"/>
                          <a:pt x="911225" y="9390"/>
                        </a:cubicBezTo>
                        <a:cubicBezTo>
                          <a:pt x="830024" y="-4143"/>
                          <a:pt x="849478" y="-2075"/>
                          <a:pt x="688975" y="9390"/>
                        </a:cubicBezTo>
                        <a:cubicBezTo>
                          <a:pt x="681363" y="9934"/>
                          <a:pt x="676275" y="17857"/>
                          <a:pt x="669925" y="22090"/>
                        </a:cubicBezTo>
                        <a:lnTo>
                          <a:pt x="660400" y="28440"/>
                        </a:lnTo>
                        <a:cubicBezTo>
                          <a:pt x="657225" y="30557"/>
                          <a:pt x="653573" y="32092"/>
                          <a:pt x="650875" y="34790"/>
                        </a:cubicBezTo>
                        <a:cubicBezTo>
                          <a:pt x="647700" y="37965"/>
                          <a:pt x="644894" y="41558"/>
                          <a:pt x="641350" y="44315"/>
                        </a:cubicBezTo>
                        <a:cubicBezTo>
                          <a:pt x="635326" y="49000"/>
                          <a:pt x="627696" y="51619"/>
                          <a:pt x="622300" y="57015"/>
                        </a:cubicBezTo>
                        <a:cubicBezTo>
                          <a:pt x="619125" y="60190"/>
                          <a:pt x="616224" y="63665"/>
                          <a:pt x="612775" y="66540"/>
                        </a:cubicBezTo>
                        <a:cubicBezTo>
                          <a:pt x="602946" y="74731"/>
                          <a:pt x="601910" y="70957"/>
                          <a:pt x="593725" y="82415"/>
                        </a:cubicBezTo>
                        <a:cubicBezTo>
                          <a:pt x="590974" y="86266"/>
                          <a:pt x="589723" y="91006"/>
                          <a:pt x="587375" y="95115"/>
                        </a:cubicBezTo>
                        <a:cubicBezTo>
                          <a:pt x="585482" y="98428"/>
                          <a:pt x="582575" y="101153"/>
                          <a:pt x="581025" y="104640"/>
                        </a:cubicBezTo>
                        <a:cubicBezTo>
                          <a:pt x="578307" y="110757"/>
                          <a:pt x="576792" y="117340"/>
                          <a:pt x="574675" y="123690"/>
                        </a:cubicBezTo>
                        <a:lnTo>
                          <a:pt x="568325" y="142740"/>
                        </a:lnTo>
                        <a:cubicBezTo>
                          <a:pt x="567267" y="146973"/>
                          <a:pt x="566404" y="151260"/>
                          <a:pt x="565150" y="155440"/>
                        </a:cubicBezTo>
                        <a:cubicBezTo>
                          <a:pt x="563227" y="161851"/>
                          <a:pt x="560917" y="168140"/>
                          <a:pt x="558800" y="174490"/>
                        </a:cubicBezTo>
                        <a:cubicBezTo>
                          <a:pt x="557742" y="177665"/>
                          <a:pt x="556281" y="180733"/>
                          <a:pt x="555625" y="184015"/>
                        </a:cubicBezTo>
                        <a:cubicBezTo>
                          <a:pt x="554567" y="189307"/>
                          <a:pt x="553271" y="194556"/>
                          <a:pt x="552450" y="199890"/>
                        </a:cubicBezTo>
                        <a:cubicBezTo>
                          <a:pt x="549882" y="216583"/>
                          <a:pt x="547723" y="240809"/>
                          <a:pt x="546100" y="257040"/>
                        </a:cubicBezTo>
                        <a:cubicBezTo>
                          <a:pt x="504696" y="243239"/>
                          <a:pt x="537237" y="252866"/>
                          <a:pt x="434975" y="257040"/>
                        </a:cubicBezTo>
                        <a:cubicBezTo>
                          <a:pt x="416967" y="257775"/>
                          <a:pt x="398992" y="259157"/>
                          <a:pt x="381000" y="260215"/>
                        </a:cubicBezTo>
                        <a:cubicBezTo>
                          <a:pt x="279965" y="274649"/>
                          <a:pt x="351515" y="266288"/>
                          <a:pt x="165100" y="269740"/>
                        </a:cubicBezTo>
                        <a:lnTo>
                          <a:pt x="149225" y="260215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6" name="자유형 305"/>
                  <p:cNvSpPr/>
                  <p:nvPr/>
                </p:nvSpPr>
                <p:spPr>
                  <a:xfrm>
                    <a:off x="3251140" y="1990571"/>
                    <a:ext cx="400110" cy="155729"/>
                  </a:xfrm>
                  <a:custGeom>
                    <a:avLst/>
                    <a:gdLst>
                      <a:gd name="connsiteX0" fmla="*/ 21793 w 393268"/>
                      <a:gd name="connsiteY0" fmla="*/ 79529 h 155729"/>
                      <a:gd name="connsiteX1" fmla="*/ 348818 w 393268"/>
                      <a:gd name="connsiteY1" fmla="*/ 154 h 155729"/>
                      <a:gd name="connsiteX2" fmla="*/ 361518 w 393268"/>
                      <a:gd name="connsiteY2" fmla="*/ 6504 h 155729"/>
                      <a:gd name="connsiteX3" fmla="*/ 374218 w 393268"/>
                      <a:gd name="connsiteY3" fmla="*/ 25554 h 155729"/>
                      <a:gd name="connsiteX4" fmla="*/ 380568 w 393268"/>
                      <a:gd name="connsiteY4" fmla="*/ 35079 h 155729"/>
                      <a:gd name="connsiteX5" fmla="*/ 393268 w 393268"/>
                      <a:gd name="connsiteY5" fmla="*/ 63654 h 155729"/>
                      <a:gd name="connsiteX6" fmla="*/ 390093 w 393268"/>
                      <a:gd name="connsiteY6" fmla="*/ 79529 h 155729"/>
                      <a:gd name="connsiteX7" fmla="*/ 380568 w 393268"/>
                      <a:gd name="connsiteY7" fmla="*/ 85879 h 155729"/>
                      <a:gd name="connsiteX8" fmla="*/ 364693 w 393268"/>
                      <a:gd name="connsiteY8" fmla="*/ 89054 h 155729"/>
                      <a:gd name="connsiteX9" fmla="*/ 355168 w 393268"/>
                      <a:gd name="connsiteY9" fmla="*/ 92229 h 155729"/>
                      <a:gd name="connsiteX10" fmla="*/ 332943 w 393268"/>
                      <a:gd name="connsiteY10" fmla="*/ 95404 h 155729"/>
                      <a:gd name="connsiteX11" fmla="*/ 320243 w 393268"/>
                      <a:gd name="connsiteY11" fmla="*/ 98579 h 155729"/>
                      <a:gd name="connsiteX12" fmla="*/ 294843 w 393268"/>
                      <a:gd name="connsiteY12" fmla="*/ 101754 h 155729"/>
                      <a:gd name="connsiteX13" fmla="*/ 275793 w 393268"/>
                      <a:gd name="connsiteY13" fmla="*/ 104929 h 155729"/>
                      <a:gd name="connsiteX14" fmla="*/ 253568 w 393268"/>
                      <a:gd name="connsiteY14" fmla="*/ 108104 h 155729"/>
                      <a:gd name="connsiteX15" fmla="*/ 237693 w 393268"/>
                      <a:gd name="connsiteY15" fmla="*/ 111279 h 155729"/>
                      <a:gd name="connsiteX16" fmla="*/ 212293 w 393268"/>
                      <a:gd name="connsiteY16" fmla="*/ 114454 h 155729"/>
                      <a:gd name="connsiteX17" fmla="*/ 174193 w 393268"/>
                      <a:gd name="connsiteY17" fmla="*/ 120804 h 155729"/>
                      <a:gd name="connsiteX18" fmla="*/ 151968 w 393268"/>
                      <a:gd name="connsiteY18" fmla="*/ 123979 h 155729"/>
                      <a:gd name="connsiteX19" fmla="*/ 132918 w 393268"/>
                      <a:gd name="connsiteY19" fmla="*/ 130329 h 155729"/>
                      <a:gd name="connsiteX20" fmla="*/ 123393 w 393268"/>
                      <a:gd name="connsiteY20" fmla="*/ 133504 h 155729"/>
                      <a:gd name="connsiteX21" fmla="*/ 101168 w 393268"/>
                      <a:gd name="connsiteY21" fmla="*/ 139854 h 155729"/>
                      <a:gd name="connsiteX22" fmla="*/ 91643 w 393268"/>
                      <a:gd name="connsiteY22" fmla="*/ 146204 h 155729"/>
                      <a:gd name="connsiteX23" fmla="*/ 72593 w 393268"/>
                      <a:gd name="connsiteY23" fmla="*/ 152554 h 155729"/>
                      <a:gd name="connsiteX24" fmla="*/ 63068 w 393268"/>
                      <a:gd name="connsiteY24" fmla="*/ 155729 h 155729"/>
                      <a:gd name="connsiteX25" fmla="*/ 53543 w 393268"/>
                      <a:gd name="connsiteY25" fmla="*/ 149379 h 155729"/>
                      <a:gd name="connsiteX26" fmla="*/ 50368 w 393268"/>
                      <a:gd name="connsiteY26" fmla="*/ 136679 h 155729"/>
                      <a:gd name="connsiteX27" fmla="*/ 37668 w 393268"/>
                      <a:gd name="connsiteY27" fmla="*/ 104929 h 155729"/>
                      <a:gd name="connsiteX28" fmla="*/ 31318 w 393268"/>
                      <a:gd name="connsiteY28" fmla="*/ 95404 h 155729"/>
                      <a:gd name="connsiteX29" fmla="*/ 21793 w 393268"/>
                      <a:gd name="connsiteY29" fmla="*/ 79529 h 1557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393268" h="155729">
                        <a:moveTo>
                          <a:pt x="21793" y="79529"/>
                        </a:moveTo>
                        <a:cubicBezTo>
                          <a:pt x="74710" y="63654"/>
                          <a:pt x="239150" y="23728"/>
                          <a:pt x="348818" y="154"/>
                        </a:cubicBezTo>
                        <a:cubicBezTo>
                          <a:pt x="353445" y="-841"/>
                          <a:pt x="358171" y="3157"/>
                          <a:pt x="361518" y="6504"/>
                        </a:cubicBezTo>
                        <a:cubicBezTo>
                          <a:pt x="366914" y="11900"/>
                          <a:pt x="369985" y="19204"/>
                          <a:pt x="374218" y="25554"/>
                        </a:cubicBezTo>
                        <a:cubicBezTo>
                          <a:pt x="376335" y="28729"/>
                          <a:pt x="379151" y="31536"/>
                          <a:pt x="380568" y="35079"/>
                        </a:cubicBezTo>
                        <a:cubicBezTo>
                          <a:pt x="388676" y="55348"/>
                          <a:pt x="384369" y="45856"/>
                          <a:pt x="393268" y="63654"/>
                        </a:cubicBezTo>
                        <a:cubicBezTo>
                          <a:pt x="392210" y="68946"/>
                          <a:pt x="392770" y="74844"/>
                          <a:pt x="390093" y="79529"/>
                        </a:cubicBezTo>
                        <a:cubicBezTo>
                          <a:pt x="388200" y="82842"/>
                          <a:pt x="384141" y="84539"/>
                          <a:pt x="380568" y="85879"/>
                        </a:cubicBezTo>
                        <a:cubicBezTo>
                          <a:pt x="375515" y="87774"/>
                          <a:pt x="369928" y="87745"/>
                          <a:pt x="364693" y="89054"/>
                        </a:cubicBezTo>
                        <a:cubicBezTo>
                          <a:pt x="361446" y="89866"/>
                          <a:pt x="358450" y="91573"/>
                          <a:pt x="355168" y="92229"/>
                        </a:cubicBezTo>
                        <a:cubicBezTo>
                          <a:pt x="347830" y="93697"/>
                          <a:pt x="340306" y="94065"/>
                          <a:pt x="332943" y="95404"/>
                        </a:cubicBezTo>
                        <a:cubicBezTo>
                          <a:pt x="328650" y="96185"/>
                          <a:pt x="324547" y="97862"/>
                          <a:pt x="320243" y="98579"/>
                        </a:cubicBezTo>
                        <a:cubicBezTo>
                          <a:pt x="311827" y="99982"/>
                          <a:pt x="303290" y="100547"/>
                          <a:pt x="294843" y="101754"/>
                        </a:cubicBezTo>
                        <a:cubicBezTo>
                          <a:pt x="288470" y="102664"/>
                          <a:pt x="282156" y="103950"/>
                          <a:pt x="275793" y="104929"/>
                        </a:cubicBezTo>
                        <a:cubicBezTo>
                          <a:pt x="268396" y="106067"/>
                          <a:pt x="260950" y="106874"/>
                          <a:pt x="253568" y="108104"/>
                        </a:cubicBezTo>
                        <a:cubicBezTo>
                          <a:pt x="248245" y="108991"/>
                          <a:pt x="243027" y="110458"/>
                          <a:pt x="237693" y="111279"/>
                        </a:cubicBezTo>
                        <a:cubicBezTo>
                          <a:pt x="229260" y="112576"/>
                          <a:pt x="220731" y="113188"/>
                          <a:pt x="212293" y="114454"/>
                        </a:cubicBezTo>
                        <a:cubicBezTo>
                          <a:pt x="199560" y="116364"/>
                          <a:pt x="186939" y="118983"/>
                          <a:pt x="174193" y="120804"/>
                        </a:cubicBezTo>
                        <a:lnTo>
                          <a:pt x="151968" y="123979"/>
                        </a:lnTo>
                        <a:lnTo>
                          <a:pt x="132918" y="130329"/>
                        </a:lnTo>
                        <a:cubicBezTo>
                          <a:pt x="129743" y="131387"/>
                          <a:pt x="126640" y="132692"/>
                          <a:pt x="123393" y="133504"/>
                        </a:cubicBezTo>
                        <a:cubicBezTo>
                          <a:pt x="119324" y="134521"/>
                          <a:pt x="105723" y="137577"/>
                          <a:pt x="101168" y="139854"/>
                        </a:cubicBezTo>
                        <a:cubicBezTo>
                          <a:pt x="97755" y="141561"/>
                          <a:pt x="95130" y="144654"/>
                          <a:pt x="91643" y="146204"/>
                        </a:cubicBezTo>
                        <a:cubicBezTo>
                          <a:pt x="85526" y="148922"/>
                          <a:pt x="78943" y="150437"/>
                          <a:pt x="72593" y="152554"/>
                        </a:cubicBezTo>
                        <a:lnTo>
                          <a:pt x="63068" y="155729"/>
                        </a:lnTo>
                        <a:cubicBezTo>
                          <a:pt x="59893" y="153612"/>
                          <a:pt x="55660" y="152554"/>
                          <a:pt x="53543" y="149379"/>
                        </a:cubicBezTo>
                        <a:cubicBezTo>
                          <a:pt x="51122" y="145748"/>
                          <a:pt x="51622" y="140859"/>
                          <a:pt x="50368" y="136679"/>
                        </a:cubicBezTo>
                        <a:cubicBezTo>
                          <a:pt x="46260" y="122984"/>
                          <a:pt x="44368" y="116654"/>
                          <a:pt x="37668" y="104929"/>
                        </a:cubicBezTo>
                        <a:cubicBezTo>
                          <a:pt x="35775" y="101616"/>
                          <a:pt x="34016" y="98102"/>
                          <a:pt x="31318" y="95404"/>
                        </a:cubicBezTo>
                        <a:cubicBezTo>
                          <a:pt x="28620" y="92706"/>
                          <a:pt x="-31124" y="95404"/>
                          <a:pt x="21793" y="79529"/>
                        </a:cubicBez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7" name="자유형 306"/>
                  <p:cNvSpPr/>
                  <p:nvPr/>
                </p:nvSpPr>
                <p:spPr>
                  <a:xfrm>
                    <a:off x="3575050" y="1863725"/>
                    <a:ext cx="292793" cy="213757"/>
                  </a:xfrm>
                  <a:custGeom>
                    <a:avLst/>
                    <a:gdLst>
                      <a:gd name="connsiteX0" fmla="*/ 0 w 292793"/>
                      <a:gd name="connsiteY0" fmla="*/ 120650 h 213757"/>
                      <a:gd name="connsiteX1" fmla="*/ 6350 w 292793"/>
                      <a:gd name="connsiteY1" fmla="*/ 98425 h 213757"/>
                      <a:gd name="connsiteX2" fmla="*/ 28575 w 292793"/>
                      <a:gd name="connsiteY2" fmla="*/ 73025 h 213757"/>
                      <a:gd name="connsiteX3" fmla="*/ 47625 w 292793"/>
                      <a:gd name="connsiteY3" fmla="*/ 57150 h 213757"/>
                      <a:gd name="connsiteX4" fmla="*/ 63500 w 292793"/>
                      <a:gd name="connsiteY4" fmla="*/ 41275 h 213757"/>
                      <a:gd name="connsiteX5" fmla="*/ 73025 w 292793"/>
                      <a:gd name="connsiteY5" fmla="*/ 31750 h 213757"/>
                      <a:gd name="connsiteX6" fmla="*/ 82550 w 292793"/>
                      <a:gd name="connsiteY6" fmla="*/ 28575 h 213757"/>
                      <a:gd name="connsiteX7" fmla="*/ 95250 w 292793"/>
                      <a:gd name="connsiteY7" fmla="*/ 22225 h 213757"/>
                      <a:gd name="connsiteX8" fmla="*/ 104775 w 292793"/>
                      <a:gd name="connsiteY8" fmla="*/ 15875 h 213757"/>
                      <a:gd name="connsiteX9" fmla="*/ 127000 w 292793"/>
                      <a:gd name="connsiteY9" fmla="*/ 9525 h 213757"/>
                      <a:gd name="connsiteX10" fmla="*/ 136525 w 292793"/>
                      <a:gd name="connsiteY10" fmla="*/ 6350 h 213757"/>
                      <a:gd name="connsiteX11" fmla="*/ 174625 w 292793"/>
                      <a:gd name="connsiteY11" fmla="*/ 0 h 213757"/>
                      <a:gd name="connsiteX12" fmla="*/ 292100 w 292793"/>
                      <a:gd name="connsiteY12" fmla="*/ 3175 h 213757"/>
                      <a:gd name="connsiteX13" fmla="*/ 282575 w 292793"/>
                      <a:gd name="connsiteY13" fmla="*/ 6350 h 213757"/>
                      <a:gd name="connsiteX14" fmla="*/ 269875 w 292793"/>
                      <a:gd name="connsiteY14" fmla="*/ 9525 h 213757"/>
                      <a:gd name="connsiteX15" fmla="*/ 250825 w 292793"/>
                      <a:gd name="connsiteY15" fmla="*/ 15875 h 213757"/>
                      <a:gd name="connsiteX16" fmla="*/ 241300 w 292793"/>
                      <a:gd name="connsiteY16" fmla="*/ 19050 h 213757"/>
                      <a:gd name="connsiteX17" fmla="*/ 231775 w 292793"/>
                      <a:gd name="connsiteY17" fmla="*/ 25400 h 213757"/>
                      <a:gd name="connsiteX18" fmla="*/ 212725 w 292793"/>
                      <a:gd name="connsiteY18" fmla="*/ 31750 h 213757"/>
                      <a:gd name="connsiteX19" fmla="*/ 203200 w 292793"/>
                      <a:gd name="connsiteY19" fmla="*/ 34925 h 213757"/>
                      <a:gd name="connsiteX20" fmla="*/ 193675 w 292793"/>
                      <a:gd name="connsiteY20" fmla="*/ 44450 h 213757"/>
                      <a:gd name="connsiteX21" fmla="*/ 174625 w 292793"/>
                      <a:gd name="connsiteY21" fmla="*/ 57150 h 213757"/>
                      <a:gd name="connsiteX22" fmla="*/ 165100 w 292793"/>
                      <a:gd name="connsiteY22" fmla="*/ 66675 h 213757"/>
                      <a:gd name="connsiteX23" fmla="*/ 155575 w 292793"/>
                      <a:gd name="connsiteY23" fmla="*/ 73025 h 213757"/>
                      <a:gd name="connsiteX24" fmla="*/ 136525 w 292793"/>
                      <a:gd name="connsiteY24" fmla="*/ 92075 h 213757"/>
                      <a:gd name="connsiteX25" fmla="*/ 127000 w 292793"/>
                      <a:gd name="connsiteY25" fmla="*/ 101600 h 213757"/>
                      <a:gd name="connsiteX26" fmla="*/ 117475 w 292793"/>
                      <a:gd name="connsiteY26" fmla="*/ 111125 h 213757"/>
                      <a:gd name="connsiteX27" fmla="*/ 104775 w 292793"/>
                      <a:gd name="connsiteY27" fmla="*/ 130175 h 213757"/>
                      <a:gd name="connsiteX28" fmla="*/ 101600 w 292793"/>
                      <a:gd name="connsiteY28" fmla="*/ 139700 h 213757"/>
                      <a:gd name="connsiteX29" fmla="*/ 95250 w 292793"/>
                      <a:gd name="connsiteY29" fmla="*/ 149225 h 213757"/>
                      <a:gd name="connsiteX30" fmla="*/ 88900 w 292793"/>
                      <a:gd name="connsiteY30" fmla="*/ 168275 h 213757"/>
                      <a:gd name="connsiteX31" fmla="*/ 85725 w 292793"/>
                      <a:gd name="connsiteY31" fmla="*/ 212725 h 213757"/>
                      <a:gd name="connsiteX32" fmla="*/ 76200 w 292793"/>
                      <a:gd name="connsiteY32" fmla="*/ 203200 h 213757"/>
                      <a:gd name="connsiteX33" fmla="*/ 69850 w 292793"/>
                      <a:gd name="connsiteY33" fmla="*/ 184150 h 213757"/>
                      <a:gd name="connsiteX34" fmla="*/ 66675 w 292793"/>
                      <a:gd name="connsiteY34" fmla="*/ 174625 h 213757"/>
                      <a:gd name="connsiteX35" fmla="*/ 53975 w 292793"/>
                      <a:gd name="connsiteY35" fmla="*/ 155575 h 213757"/>
                      <a:gd name="connsiteX36" fmla="*/ 38100 w 292793"/>
                      <a:gd name="connsiteY36" fmla="*/ 139700 h 213757"/>
                      <a:gd name="connsiteX37" fmla="*/ 28575 w 292793"/>
                      <a:gd name="connsiteY37" fmla="*/ 136525 h 213757"/>
                      <a:gd name="connsiteX38" fmla="*/ 15875 w 292793"/>
                      <a:gd name="connsiteY38" fmla="*/ 133350 h 213757"/>
                      <a:gd name="connsiteX39" fmla="*/ 0 w 292793"/>
                      <a:gd name="connsiteY39" fmla="*/ 120650 h 213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292793" h="213757">
                        <a:moveTo>
                          <a:pt x="0" y="120650"/>
                        </a:moveTo>
                        <a:cubicBezTo>
                          <a:pt x="747" y="117661"/>
                          <a:pt x="4280" y="102152"/>
                          <a:pt x="6350" y="98425"/>
                        </a:cubicBezTo>
                        <a:cubicBezTo>
                          <a:pt x="22043" y="70178"/>
                          <a:pt x="12262" y="86619"/>
                          <a:pt x="28575" y="73025"/>
                        </a:cubicBezTo>
                        <a:cubicBezTo>
                          <a:pt x="53021" y="52653"/>
                          <a:pt x="23976" y="72916"/>
                          <a:pt x="47625" y="57150"/>
                        </a:cubicBezTo>
                        <a:cubicBezTo>
                          <a:pt x="59267" y="39688"/>
                          <a:pt x="47625" y="54504"/>
                          <a:pt x="63500" y="41275"/>
                        </a:cubicBezTo>
                        <a:cubicBezTo>
                          <a:pt x="66949" y="38400"/>
                          <a:pt x="69289" y="34241"/>
                          <a:pt x="73025" y="31750"/>
                        </a:cubicBezTo>
                        <a:cubicBezTo>
                          <a:pt x="75810" y="29894"/>
                          <a:pt x="79474" y="29893"/>
                          <a:pt x="82550" y="28575"/>
                        </a:cubicBezTo>
                        <a:cubicBezTo>
                          <a:pt x="86900" y="26711"/>
                          <a:pt x="91141" y="24573"/>
                          <a:pt x="95250" y="22225"/>
                        </a:cubicBezTo>
                        <a:cubicBezTo>
                          <a:pt x="98563" y="20332"/>
                          <a:pt x="101362" y="17582"/>
                          <a:pt x="104775" y="15875"/>
                        </a:cubicBezTo>
                        <a:cubicBezTo>
                          <a:pt x="109850" y="13337"/>
                          <a:pt x="122253" y="10881"/>
                          <a:pt x="127000" y="9525"/>
                        </a:cubicBezTo>
                        <a:cubicBezTo>
                          <a:pt x="130218" y="8606"/>
                          <a:pt x="133232" y="6949"/>
                          <a:pt x="136525" y="6350"/>
                        </a:cubicBezTo>
                        <a:cubicBezTo>
                          <a:pt x="191030" y="-3560"/>
                          <a:pt x="140977" y="8412"/>
                          <a:pt x="174625" y="0"/>
                        </a:cubicBezTo>
                        <a:cubicBezTo>
                          <a:pt x="213783" y="1058"/>
                          <a:pt x="252995" y="875"/>
                          <a:pt x="292100" y="3175"/>
                        </a:cubicBezTo>
                        <a:cubicBezTo>
                          <a:pt x="295441" y="3372"/>
                          <a:pt x="285793" y="5431"/>
                          <a:pt x="282575" y="6350"/>
                        </a:cubicBezTo>
                        <a:cubicBezTo>
                          <a:pt x="278379" y="7549"/>
                          <a:pt x="274055" y="8271"/>
                          <a:pt x="269875" y="9525"/>
                        </a:cubicBezTo>
                        <a:cubicBezTo>
                          <a:pt x="263464" y="11448"/>
                          <a:pt x="257175" y="13758"/>
                          <a:pt x="250825" y="15875"/>
                        </a:cubicBezTo>
                        <a:cubicBezTo>
                          <a:pt x="247650" y="16933"/>
                          <a:pt x="244085" y="17194"/>
                          <a:pt x="241300" y="19050"/>
                        </a:cubicBezTo>
                        <a:cubicBezTo>
                          <a:pt x="238125" y="21167"/>
                          <a:pt x="235262" y="23850"/>
                          <a:pt x="231775" y="25400"/>
                        </a:cubicBezTo>
                        <a:cubicBezTo>
                          <a:pt x="225658" y="28118"/>
                          <a:pt x="219075" y="29633"/>
                          <a:pt x="212725" y="31750"/>
                        </a:cubicBezTo>
                        <a:lnTo>
                          <a:pt x="203200" y="34925"/>
                        </a:lnTo>
                        <a:cubicBezTo>
                          <a:pt x="200025" y="38100"/>
                          <a:pt x="197219" y="41693"/>
                          <a:pt x="193675" y="44450"/>
                        </a:cubicBezTo>
                        <a:cubicBezTo>
                          <a:pt x="187651" y="49135"/>
                          <a:pt x="180021" y="51754"/>
                          <a:pt x="174625" y="57150"/>
                        </a:cubicBezTo>
                        <a:cubicBezTo>
                          <a:pt x="171450" y="60325"/>
                          <a:pt x="168549" y="63800"/>
                          <a:pt x="165100" y="66675"/>
                        </a:cubicBezTo>
                        <a:cubicBezTo>
                          <a:pt x="162169" y="69118"/>
                          <a:pt x="158427" y="70490"/>
                          <a:pt x="155575" y="73025"/>
                        </a:cubicBezTo>
                        <a:cubicBezTo>
                          <a:pt x="148863" y="78991"/>
                          <a:pt x="142875" y="85725"/>
                          <a:pt x="136525" y="92075"/>
                        </a:cubicBezTo>
                        <a:lnTo>
                          <a:pt x="127000" y="101600"/>
                        </a:lnTo>
                        <a:cubicBezTo>
                          <a:pt x="123825" y="104775"/>
                          <a:pt x="119966" y="107389"/>
                          <a:pt x="117475" y="111125"/>
                        </a:cubicBezTo>
                        <a:cubicBezTo>
                          <a:pt x="113242" y="117475"/>
                          <a:pt x="107188" y="122935"/>
                          <a:pt x="104775" y="130175"/>
                        </a:cubicBezTo>
                        <a:cubicBezTo>
                          <a:pt x="103717" y="133350"/>
                          <a:pt x="103097" y="136707"/>
                          <a:pt x="101600" y="139700"/>
                        </a:cubicBezTo>
                        <a:cubicBezTo>
                          <a:pt x="99893" y="143113"/>
                          <a:pt x="96800" y="145738"/>
                          <a:pt x="95250" y="149225"/>
                        </a:cubicBezTo>
                        <a:cubicBezTo>
                          <a:pt x="92532" y="155342"/>
                          <a:pt x="88900" y="168275"/>
                          <a:pt x="88900" y="168275"/>
                        </a:cubicBezTo>
                        <a:cubicBezTo>
                          <a:pt x="87842" y="183092"/>
                          <a:pt x="90801" y="198765"/>
                          <a:pt x="85725" y="212725"/>
                        </a:cubicBezTo>
                        <a:cubicBezTo>
                          <a:pt x="84191" y="216945"/>
                          <a:pt x="78381" y="207125"/>
                          <a:pt x="76200" y="203200"/>
                        </a:cubicBezTo>
                        <a:cubicBezTo>
                          <a:pt x="72949" y="197349"/>
                          <a:pt x="71967" y="190500"/>
                          <a:pt x="69850" y="184150"/>
                        </a:cubicBezTo>
                        <a:cubicBezTo>
                          <a:pt x="68792" y="180975"/>
                          <a:pt x="68531" y="177410"/>
                          <a:pt x="66675" y="174625"/>
                        </a:cubicBezTo>
                        <a:lnTo>
                          <a:pt x="53975" y="155575"/>
                        </a:lnTo>
                        <a:cubicBezTo>
                          <a:pt x="47625" y="146050"/>
                          <a:pt x="48683" y="144992"/>
                          <a:pt x="38100" y="139700"/>
                        </a:cubicBezTo>
                        <a:cubicBezTo>
                          <a:pt x="35107" y="138203"/>
                          <a:pt x="31793" y="137444"/>
                          <a:pt x="28575" y="136525"/>
                        </a:cubicBezTo>
                        <a:cubicBezTo>
                          <a:pt x="24379" y="135326"/>
                          <a:pt x="20108" y="134408"/>
                          <a:pt x="15875" y="133350"/>
                        </a:cubicBezTo>
                        <a:lnTo>
                          <a:pt x="0" y="12065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8" name="자유형 307"/>
                  <p:cNvSpPr/>
                  <p:nvPr/>
                </p:nvSpPr>
                <p:spPr>
                  <a:xfrm>
                    <a:off x="3670186" y="1876425"/>
                    <a:ext cx="425564" cy="431800"/>
                  </a:xfrm>
                  <a:custGeom>
                    <a:avLst/>
                    <a:gdLst>
                      <a:gd name="connsiteX0" fmla="*/ 196964 w 425564"/>
                      <a:gd name="connsiteY0" fmla="*/ 0 h 431800"/>
                      <a:gd name="connsiteX1" fmla="*/ 314439 w 425564"/>
                      <a:gd name="connsiteY1" fmla="*/ 34925 h 431800"/>
                      <a:gd name="connsiteX2" fmla="*/ 327139 w 425564"/>
                      <a:gd name="connsiteY2" fmla="*/ 41275 h 431800"/>
                      <a:gd name="connsiteX3" fmla="*/ 349364 w 425564"/>
                      <a:gd name="connsiteY3" fmla="*/ 50800 h 431800"/>
                      <a:gd name="connsiteX4" fmla="*/ 368414 w 425564"/>
                      <a:gd name="connsiteY4" fmla="*/ 63500 h 431800"/>
                      <a:gd name="connsiteX5" fmla="*/ 384289 w 425564"/>
                      <a:gd name="connsiteY5" fmla="*/ 85725 h 431800"/>
                      <a:gd name="connsiteX6" fmla="*/ 390639 w 425564"/>
                      <a:gd name="connsiteY6" fmla="*/ 95250 h 431800"/>
                      <a:gd name="connsiteX7" fmla="*/ 393814 w 425564"/>
                      <a:gd name="connsiteY7" fmla="*/ 104775 h 431800"/>
                      <a:gd name="connsiteX8" fmla="*/ 400164 w 425564"/>
                      <a:gd name="connsiteY8" fmla="*/ 114300 h 431800"/>
                      <a:gd name="connsiteX9" fmla="*/ 409689 w 425564"/>
                      <a:gd name="connsiteY9" fmla="*/ 133350 h 431800"/>
                      <a:gd name="connsiteX10" fmla="*/ 412864 w 425564"/>
                      <a:gd name="connsiteY10" fmla="*/ 146050 h 431800"/>
                      <a:gd name="connsiteX11" fmla="*/ 419214 w 425564"/>
                      <a:gd name="connsiteY11" fmla="*/ 165100 h 431800"/>
                      <a:gd name="connsiteX12" fmla="*/ 425564 w 425564"/>
                      <a:gd name="connsiteY12" fmla="*/ 203200 h 431800"/>
                      <a:gd name="connsiteX13" fmla="*/ 422389 w 425564"/>
                      <a:gd name="connsiteY13" fmla="*/ 250825 h 431800"/>
                      <a:gd name="connsiteX14" fmla="*/ 419214 w 425564"/>
                      <a:gd name="connsiteY14" fmla="*/ 263525 h 431800"/>
                      <a:gd name="connsiteX15" fmla="*/ 409689 w 425564"/>
                      <a:gd name="connsiteY15" fmla="*/ 298450 h 431800"/>
                      <a:gd name="connsiteX16" fmla="*/ 406514 w 425564"/>
                      <a:gd name="connsiteY16" fmla="*/ 307975 h 431800"/>
                      <a:gd name="connsiteX17" fmla="*/ 403339 w 425564"/>
                      <a:gd name="connsiteY17" fmla="*/ 317500 h 431800"/>
                      <a:gd name="connsiteX18" fmla="*/ 384289 w 425564"/>
                      <a:gd name="connsiteY18" fmla="*/ 346075 h 431800"/>
                      <a:gd name="connsiteX19" fmla="*/ 377939 w 425564"/>
                      <a:gd name="connsiteY19" fmla="*/ 355600 h 431800"/>
                      <a:gd name="connsiteX20" fmla="*/ 371589 w 425564"/>
                      <a:gd name="connsiteY20" fmla="*/ 365125 h 431800"/>
                      <a:gd name="connsiteX21" fmla="*/ 362064 w 425564"/>
                      <a:gd name="connsiteY21" fmla="*/ 374650 h 431800"/>
                      <a:gd name="connsiteX22" fmla="*/ 355714 w 425564"/>
                      <a:gd name="connsiteY22" fmla="*/ 384175 h 431800"/>
                      <a:gd name="connsiteX23" fmla="*/ 336664 w 425564"/>
                      <a:gd name="connsiteY23" fmla="*/ 400050 h 431800"/>
                      <a:gd name="connsiteX24" fmla="*/ 320789 w 425564"/>
                      <a:gd name="connsiteY24" fmla="*/ 415925 h 431800"/>
                      <a:gd name="connsiteX25" fmla="*/ 304914 w 425564"/>
                      <a:gd name="connsiteY25" fmla="*/ 431800 h 431800"/>
                      <a:gd name="connsiteX26" fmla="*/ 295389 w 425564"/>
                      <a:gd name="connsiteY26" fmla="*/ 422275 h 431800"/>
                      <a:gd name="connsiteX27" fmla="*/ 289039 w 425564"/>
                      <a:gd name="connsiteY27" fmla="*/ 409575 h 431800"/>
                      <a:gd name="connsiteX28" fmla="*/ 285864 w 425564"/>
                      <a:gd name="connsiteY28" fmla="*/ 400050 h 431800"/>
                      <a:gd name="connsiteX29" fmla="*/ 269989 w 425564"/>
                      <a:gd name="connsiteY29" fmla="*/ 381000 h 431800"/>
                      <a:gd name="connsiteX30" fmla="*/ 266814 w 425564"/>
                      <a:gd name="connsiteY30" fmla="*/ 371475 h 431800"/>
                      <a:gd name="connsiteX31" fmla="*/ 257289 w 425564"/>
                      <a:gd name="connsiteY31" fmla="*/ 361950 h 431800"/>
                      <a:gd name="connsiteX32" fmla="*/ 250939 w 425564"/>
                      <a:gd name="connsiteY32" fmla="*/ 352425 h 431800"/>
                      <a:gd name="connsiteX33" fmla="*/ 241414 w 425564"/>
                      <a:gd name="connsiteY33" fmla="*/ 346075 h 431800"/>
                      <a:gd name="connsiteX34" fmla="*/ 222364 w 425564"/>
                      <a:gd name="connsiteY34" fmla="*/ 327025 h 431800"/>
                      <a:gd name="connsiteX35" fmla="*/ 212839 w 425564"/>
                      <a:gd name="connsiteY35" fmla="*/ 317500 h 431800"/>
                      <a:gd name="connsiteX36" fmla="*/ 174739 w 425564"/>
                      <a:gd name="connsiteY36" fmla="*/ 292100 h 431800"/>
                      <a:gd name="connsiteX37" fmla="*/ 146164 w 425564"/>
                      <a:gd name="connsiteY37" fmla="*/ 273050 h 431800"/>
                      <a:gd name="connsiteX38" fmla="*/ 136639 w 425564"/>
                      <a:gd name="connsiteY38" fmla="*/ 266700 h 431800"/>
                      <a:gd name="connsiteX39" fmla="*/ 108064 w 425564"/>
                      <a:gd name="connsiteY39" fmla="*/ 254000 h 431800"/>
                      <a:gd name="connsiteX40" fmla="*/ 85839 w 425564"/>
                      <a:gd name="connsiteY40" fmla="*/ 247650 h 431800"/>
                      <a:gd name="connsiteX41" fmla="*/ 66789 w 425564"/>
                      <a:gd name="connsiteY41" fmla="*/ 234950 h 431800"/>
                      <a:gd name="connsiteX42" fmla="*/ 47739 w 425564"/>
                      <a:gd name="connsiteY42" fmla="*/ 228600 h 431800"/>
                      <a:gd name="connsiteX43" fmla="*/ 38214 w 425564"/>
                      <a:gd name="connsiteY43" fmla="*/ 222250 h 431800"/>
                      <a:gd name="connsiteX44" fmla="*/ 19164 w 425564"/>
                      <a:gd name="connsiteY44" fmla="*/ 215900 h 431800"/>
                      <a:gd name="connsiteX45" fmla="*/ 9639 w 425564"/>
                      <a:gd name="connsiteY45" fmla="*/ 212725 h 431800"/>
                      <a:gd name="connsiteX46" fmla="*/ 114 w 425564"/>
                      <a:gd name="connsiteY46" fmla="*/ 206375 h 431800"/>
                      <a:gd name="connsiteX47" fmla="*/ 6464 w 425564"/>
                      <a:gd name="connsiteY47" fmla="*/ 206375 h 431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425564" h="431800">
                        <a:moveTo>
                          <a:pt x="196964" y="0"/>
                        </a:moveTo>
                        <a:cubicBezTo>
                          <a:pt x="267869" y="18383"/>
                          <a:pt x="265264" y="13850"/>
                          <a:pt x="314439" y="34925"/>
                        </a:cubicBezTo>
                        <a:cubicBezTo>
                          <a:pt x="318789" y="36789"/>
                          <a:pt x="322789" y="39411"/>
                          <a:pt x="327139" y="41275"/>
                        </a:cubicBezTo>
                        <a:cubicBezTo>
                          <a:pt x="342467" y="47844"/>
                          <a:pt x="331814" y="40270"/>
                          <a:pt x="349364" y="50800"/>
                        </a:cubicBezTo>
                        <a:cubicBezTo>
                          <a:pt x="355908" y="54727"/>
                          <a:pt x="368414" y="63500"/>
                          <a:pt x="368414" y="63500"/>
                        </a:cubicBezTo>
                        <a:cubicBezTo>
                          <a:pt x="383379" y="85948"/>
                          <a:pt x="364598" y="58158"/>
                          <a:pt x="384289" y="85725"/>
                        </a:cubicBezTo>
                        <a:cubicBezTo>
                          <a:pt x="386507" y="88830"/>
                          <a:pt x="388932" y="91837"/>
                          <a:pt x="390639" y="95250"/>
                        </a:cubicBezTo>
                        <a:cubicBezTo>
                          <a:pt x="392136" y="98243"/>
                          <a:pt x="392317" y="101782"/>
                          <a:pt x="393814" y="104775"/>
                        </a:cubicBezTo>
                        <a:cubicBezTo>
                          <a:pt x="395521" y="108188"/>
                          <a:pt x="398457" y="110887"/>
                          <a:pt x="400164" y="114300"/>
                        </a:cubicBezTo>
                        <a:cubicBezTo>
                          <a:pt x="413309" y="140590"/>
                          <a:pt x="391491" y="106053"/>
                          <a:pt x="409689" y="133350"/>
                        </a:cubicBezTo>
                        <a:cubicBezTo>
                          <a:pt x="410747" y="137583"/>
                          <a:pt x="411610" y="141870"/>
                          <a:pt x="412864" y="146050"/>
                        </a:cubicBezTo>
                        <a:cubicBezTo>
                          <a:pt x="414787" y="152461"/>
                          <a:pt x="418114" y="158498"/>
                          <a:pt x="419214" y="165100"/>
                        </a:cubicBezTo>
                        <a:lnTo>
                          <a:pt x="425564" y="203200"/>
                        </a:lnTo>
                        <a:cubicBezTo>
                          <a:pt x="424506" y="219075"/>
                          <a:pt x="424055" y="235002"/>
                          <a:pt x="422389" y="250825"/>
                        </a:cubicBezTo>
                        <a:cubicBezTo>
                          <a:pt x="421932" y="255165"/>
                          <a:pt x="420161" y="259265"/>
                          <a:pt x="419214" y="263525"/>
                        </a:cubicBezTo>
                        <a:cubicBezTo>
                          <a:pt x="413230" y="290451"/>
                          <a:pt x="419601" y="268714"/>
                          <a:pt x="409689" y="298450"/>
                        </a:cubicBezTo>
                        <a:lnTo>
                          <a:pt x="406514" y="307975"/>
                        </a:lnTo>
                        <a:cubicBezTo>
                          <a:pt x="405456" y="311150"/>
                          <a:pt x="405195" y="314715"/>
                          <a:pt x="403339" y="317500"/>
                        </a:cubicBezTo>
                        <a:lnTo>
                          <a:pt x="384289" y="346075"/>
                        </a:lnTo>
                        <a:lnTo>
                          <a:pt x="377939" y="355600"/>
                        </a:lnTo>
                        <a:cubicBezTo>
                          <a:pt x="375822" y="358775"/>
                          <a:pt x="374287" y="362427"/>
                          <a:pt x="371589" y="365125"/>
                        </a:cubicBezTo>
                        <a:cubicBezTo>
                          <a:pt x="368414" y="368300"/>
                          <a:pt x="364939" y="371201"/>
                          <a:pt x="362064" y="374650"/>
                        </a:cubicBezTo>
                        <a:cubicBezTo>
                          <a:pt x="359621" y="377581"/>
                          <a:pt x="358157" y="381244"/>
                          <a:pt x="355714" y="384175"/>
                        </a:cubicBezTo>
                        <a:cubicBezTo>
                          <a:pt x="348074" y="393342"/>
                          <a:pt x="346030" y="393806"/>
                          <a:pt x="336664" y="400050"/>
                        </a:cubicBezTo>
                        <a:cubicBezTo>
                          <a:pt x="319731" y="425450"/>
                          <a:pt x="341956" y="394758"/>
                          <a:pt x="320789" y="415925"/>
                        </a:cubicBezTo>
                        <a:cubicBezTo>
                          <a:pt x="299622" y="437092"/>
                          <a:pt x="330314" y="414867"/>
                          <a:pt x="304914" y="431800"/>
                        </a:cubicBezTo>
                        <a:cubicBezTo>
                          <a:pt x="301739" y="428625"/>
                          <a:pt x="297999" y="425929"/>
                          <a:pt x="295389" y="422275"/>
                        </a:cubicBezTo>
                        <a:cubicBezTo>
                          <a:pt x="292638" y="418424"/>
                          <a:pt x="290903" y="413925"/>
                          <a:pt x="289039" y="409575"/>
                        </a:cubicBezTo>
                        <a:cubicBezTo>
                          <a:pt x="287721" y="406499"/>
                          <a:pt x="287720" y="402835"/>
                          <a:pt x="285864" y="400050"/>
                        </a:cubicBezTo>
                        <a:cubicBezTo>
                          <a:pt x="271820" y="378984"/>
                          <a:pt x="280377" y="401775"/>
                          <a:pt x="269989" y="381000"/>
                        </a:cubicBezTo>
                        <a:cubicBezTo>
                          <a:pt x="268492" y="378007"/>
                          <a:pt x="268670" y="374260"/>
                          <a:pt x="266814" y="371475"/>
                        </a:cubicBezTo>
                        <a:cubicBezTo>
                          <a:pt x="264323" y="367739"/>
                          <a:pt x="260164" y="365399"/>
                          <a:pt x="257289" y="361950"/>
                        </a:cubicBezTo>
                        <a:cubicBezTo>
                          <a:pt x="254846" y="359019"/>
                          <a:pt x="253637" y="355123"/>
                          <a:pt x="250939" y="352425"/>
                        </a:cubicBezTo>
                        <a:cubicBezTo>
                          <a:pt x="248241" y="349727"/>
                          <a:pt x="244266" y="348610"/>
                          <a:pt x="241414" y="346075"/>
                        </a:cubicBezTo>
                        <a:cubicBezTo>
                          <a:pt x="234702" y="340109"/>
                          <a:pt x="228714" y="333375"/>
                          <a:pt x="222364" y="327025"/>
                        </a:cubicBezTo>
                        <a:cubicBezTo>
                          <a:pt x="219189" y="323850"/>
                          <a:pt x="216575" y="319991"/>
                          <a:pt x="212839" y="317500"/>
                        </a:cubicBezTo>
                        <a:lnTo>
                          <a:pt x="174739" y="292100"/>
                        </a:lnTo>
                        <a:lnTo>
                          <a:pt x="146164" y="273050"/>
                        </a:lnTo>
                        <a:cubicBezTo>
                          <a:pt x="142989" y="270933"/>
                          <a:pt x="140259" y="267907"/>
                          <a:pt x="136639" y="266700"/>
                        </a:cubicBezTo>
                        <a:cubicBezTo>
                          <a:pt x="87492" y="250318"/>
                          <a:pt x="138253" y="269094"/>
                          <a:pt x="108064" y="254000"/>
                        </a:cubicBezTo>
                        <a:cubicBezTo>
                          <a:pt x="103509" y="251723"/>
                          <a:pt x="89908" y="248667"/>
                          <a:pt x="85839" y="247650"/>
                        </a:cubicBezTo>
                        <a:cubicBezTo>
                          <a:pt x="79489" y="243417"/>
                          <a:pt x="74029" y="237363"/>
                          <a:pt x="66789" y="234950"/>
                        </a:cubicBezTo>
                        <a:cubicBezTo>
                          <a:pt x="60439" y="232833"/>
                          <a:pt x="53308" y="232313"/>
                          <a:pt x="47739" y="228600"/>
                        </a:cubicBezTo>
                        <a:cubicBezTo>
                          <a:pt x="44564" y="226483"/>
                          <a:pt x="41701" y="223800"/>
                          <a:pt x="38214" y="222250"/>
                        </a:cubicBezTo>
                        <a:cubicBezTo>
                          <a:pt x="32097" y="219532"/>
                          <a:pt x="25514" y="218017"/>
                          <a:pt x="19164" y="215900"/>
                        </a:cubicBezTo>
                        <a:cubicBezTo>
                          <a:pt x="15989" y="214842"/>
                          <a:pt x="12424" y="214581"/>
                          <a:pt x="9639" y="212725"/>
                        </a:cubicBezTo>
                        <a:cubicBezTo>
                          <a:pt x="6464" y="210608"/>
                          <a:pt x="1821" y="209788"/>
                          <a:pt x="114" y="206375"/>
                        </a:cubicBezTo>
                        <a:cubicBezTo>
                          <a:pt x="-833" y="204482"/>
                          <a:pt x="4347" y="206375"/>
                          <a:pt x="6464" y="206375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9" name="자유형 308"/>
                  <p:cNvSpPr/>
                  <p:nvPr/>
                </p:nvSpPr>
                <p:spPr>
                  <a:xfrm>
                    <a:off x="2879725" y="1968500"/>
                    <a:ext cx="440404" cy="482600"/>
                  </a:xfrm>
                  <a:custGeom>
                    <a:avLst/>
                    <a:gdLst>
                      <a:gd name="connsiteX0" fmla="*/ 130175 w 431800"/>
                      <a:gd name="connsiteY0" fmla="*/ 0 h 457590"/>
                      <a:gd name="connsiteX1" fmla="*/ 276225 w 431800"/>
                      <a:gd name="connsiteY1" fmla="*/ 28575 h 457590"/>
                      <a:gd name="connsiteX2" fmla="*/ 311150 w 431800"/>
                      <a:gd name="connsiteY2" fmla="*/ 53975 h 457590"/>
                      <a:gd name="connsiteX3" fmla="*/ 333375 w 431800"/>
                      <a:gd name="connsiteY3" fmla="*/ 69850 h 457590"/>
                      <a:gd name="connsiteX4" fmla="*/ 355600 w 431800"/>
                      <a:gd name="connsiteY4" fmla="*/ 82550 h 457590"/>
                      <a:gd name="connsiteX5" fmla="*/ 374650 w 431800"/>
                      <a:gd name="connsiteY5" fmla="*/ 107950 h 457590"/>
                      <a:gd name="connsiteX6" fmla="*/ 381000 w 431800"/>
                      <a:gd name="connsiteY6" fmla="*/ 117475 h 457590"/>
                      <a:gd name="connsiteX7" fmla="*/ 390525 w 431800"/>
                      <a:gd name="connsiteY7" fmla="*/ 127000 h 457590"/>
                      <a:gd name="connsiteX8" fmla="*/ 403225 w 431800"/>
                      <a:gd name="connsiteY8" fmla="*/ 146050 h 457590"/>
                      <a:gd name="connsiteX9" fmla="*/ 409575 w 431800"/>
                      <a:gd name="connsiteY9" fmla="*/ 155575 h 457590"/>
                      <a:gd name="connsiteX10" fmla="*/ 425450 w 431800"/>
                      <a:gd name="connsiteY10" fmla="*/ 174625 h 457590"/>
                      <a:gd name="connsiteX11" fmla="*/ 431800 w 431800"/>
                      <a:gd name="connsiteY11" fmla="*/ 196850 h 457590"/>
                      <a:gd name="connsiteX12" fmla="*/ 425450 w 431800"/>
                      <a:gd name="connsiteY12" fmla="*/ 269875 h 457590"/>
                      <a:gd name="connsiteX13" fmla="*/ 419100 w 431800"/>
                      <a:gd name="connsiteY13" fmla="*/ 288925 h 457590"/>
                      <a:gd name="connsiteX14" fmla="*/ 412750 w 431800"/>
                      <a:gd name="connsiteY14" fmla="*/ 298450 h 457590"/>
                      <a:gd name="connsiteX15" fmla="*/ 409575 w 431800"/>
                      <a:gd name="connsiteY15" fmla="*/ 307975 h 457590"/>
                      <a:gd name="connsiteX16" fmla="*/ 400050 w 431800"/>
                      <a:gd name="connsiteY16" fmla="*/ 317500 h 457590"/>
                      <a:gd name="connsiteX17" fmla="*/ 387350 w 431800"/>
                      <a:gd name="connsiteY17" fmla="*/ 336550 h 457590"/>
                      <a:gd name="connsiteX18" fmla="*/ 381000 w 431800"/>
                      <a:gd name="connsiteY18" fmla="*/ 346075 h 457590"/>
                      <a:gd name="connsiteX19" fmla="*/ 365125 w 431800"/>
                      <a:gd name="connsiteY19" fmla="*/ 365125 h 457590"/>
                      <a:gd name="connsiteX20" fmla="*/ 336550 w 431800"/>
                      <a:gd name="connsiteY20" fmla="*/ 390525 h 457590"/>
                      <a:gd name="connsiteX21" fmla="*/ 327025 w 431800"/>
                      <a:gd name="connsiteY21" fmla="*/ 400050 h 457590"/>
                      <a:gd name="connsiteX22" fmla="*/ 307975 w 431800"/>
                      <a:gd name="connsiteY22" fmla="*/ 409575 h 457590"/>
                      <a:gd name="connsiteX23" fmla="*/ 288925 w 431800"/>
                      <a:gd name="connsiteY23" fmla="*/ 422275 h 457590"/>
                      <a:gd name="connsiteX24" fmla="*/ 260350 w 431800"/>
                      <a:gd name="connsiteY24" fmla="*/ 431800 h 457590"/>
                      <a:gd name="connsiteX25" fmla="*/ 250825 w 431800"/>
                      <a:gd name="connsiteY25" fmla="*/ 434975 h 457590"/>
                      <a:gd name="connsiteX26" fmla="*/ 241300 w 431800"/>
                      <a:gd name="connsiteY26" fmla="*/ 438150 h 457590"/>
                      <a:gd name="connsiteX27" fmla="*/ 222250 w 431800"/>
                      <a:gd name="connsiteY27" fmla="*/ 441325 h 457590"/>
                      <a:gd name="connsiteX28" fmla="*/ 212725 w 431800"/>
                      <a:gd name="connsiteY28" fmla="*/ 444500 h 457590"/>
                      <a:gd name="connsiteX29" fmla="*/ 200025 w 431800"/>
                      <a:gd name="connsiteY29" fmla="*/ 447675 h 457590"/>
                      <a:gd name="connsiteX30" fmla="*/ 149225 w 431800"/>
                      <a:gd name="connsiteY30" fmla="*/ 454025 h 457590"/>
                      <a:gd name="connsiteX31" fmla="*/ 123825 w 431800"/>
                      <a:gd name="connsiteY31" fmla="*/ 457200 h 457590"/>
                      <a:gd name="connsiteX32" fmla="*/ 0 w 431800"/>
                      <a:gd name="connsiteY32" fmla="*/ 457200 h 4575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431800" h="457590">
                        <a:moveTo>
                          <a:pt x="130175" y="0"/>
                        </a:moveTo>
                        <a:cubicBezTo>
                          <a:pt x="178858" y="9525"/>
                          <a:pt x="228688" y="14397"/>
                          <a:pt x="276225" y="28575"/>
                        </a:cubicBezTo>
                        <a:cubicBezTo>
                          <a:pt x="290019" y="32689"/>
                          <a:pt x="298275" y="47537"/>
                          <a:pt x="311150" y="53975"/>
                        </a:cubicBezTo>
                        <a:cubicBezTo>
                          <a:pt x="334650" y="65725"/>
                          <a:pt x="314067" y="53760"/>
                          <a:pt x="333375" y="69850"/>
                        </a:cubicBezTo>
                        <a:cubicBezTo>
                          <a:pt x="340107" y="75460"/>
                          <a:pt x="347836" y="78668"/>
                          <a:pt x="355600" y="82550"/>
                        </a:cubicBezTo>
                        <a:cubicBezTo>
                          <a:pt x="369956" y="104084"/>
                          <a:pt x="352024" y="77782"/>
                          <a:pt x="374650" y="107950"/>
                        </a:cubicBezTo>
                        <a:cubicBezTo>
                          <a:pt x="376940" y="111003"/>
                          <a:pt x="378557" y="114544"/>
                          <a:pt x="381000" y="117475"/>
                        </a:cubicBezTo>
                        <a:cubicBezTo>
                          <a:pt x="383875" y="120924"/>
                          <a:pt x="387768" y="123456"/>
                          <a:pt x="390525" y="127000"/>
                        </a:cubicBezTo>
                        <a:cubicBezTo>
                          <a:pt x="395210" y="133024"/>
                          <a:pt x="398992" y="139700"/>
                          <a:pt x="403225" y="146050"/>
                        </a:cubicBezTo>
                        <a:cubicBezTo>
                          <a:pt x="405342" y="149225"/>
                          <a:pt x="406877" y="152877"/>
                          <a:pt x="409575" y="155575"/>
                        </a:cubicBezTo>
                        <a:cubicBezTo>
                          <a:pt x="416597" y="162597"/>
                          <a:pt x="421030" y="165784"/>
                          <a:pt x="425450" y="174625"/>
                        </a:cubicBezTo>
                        <a:cubicBezTo>
                          <a:pt x="427727" y="179180"/>
                          <a:pt x="430783" y="192781"/>
                          <a:pt x="431800" y="196850"/>
                        </a:cubicBezTo>
                        <a:cubicBezTo>
                          <a:pt x="429978" y="231466"/>
                          <a:pt x="433166" y="244156"/>
                          <a:pt x="425450" y="269875"/>
                        </a:cubicBezTo>
                        <a:cubicBezTo>
                          <a:pt x="423527" y="276286"/>
                          <a:pt x="422813" y="283356"/>
                          <a:pt x="419100" y="288925"/>
                        </a:cubicBezTo>
                        <a:cubicBezTo>
                          <a:pt x="416983" y="292100"/>
                          <a:pt x="414457" y="295037"/>
                          <a:pt x="412750" y="298450"/>
                        </a:cubicBezTo>
                        <a:cubicBezTo>
                          <a:pt x="411253" y="301443"/>
                          <a:pt x="411431" y="305190"/>
                          <a:pt x="409575" y="307975"/>
                        </a:cubicBezTo>
                        <a:cubicBezTo>
                          <a:pt x="407084" y="311711"/>
                          <a:pt x="402807" y="313956"/>
                          <a:pt x="400050" y="317500"/>
                        </a:cubicBezTo>
                        <a:cubicBezTo>
                          <a:pt x="395365" y="323524"/>
                          <a:pt x="391583" y="330200"/>
                          <a:pt x="387350" y="336550"/>
                        </a:cubicBezTo>
                        <a:cubicBezTo>
                          <a:pt x="385233" y="339725"/>
                          <a:pt x="383698" y="343377"/>
                          <a:pt x="381000" y="346075"/>
                        </a:cubicBezTo>
                        <a:cubicBezTo>
                          <a:pt x="337568" y="389507"/>
                          <a:pt x="400488" y="325342"/>
                          <a:pt x="365125" y="365125"/>
                        </a:cubicBezTo>
                        <a:cubicBezTo>
                          <a:pt x="329840" y="404821"/>
                          <a:pt x="359299" y="371567"/>
                          <a:pt x="336550" y="390525"/>
                        </a:cubicBezTo>
                        <a:cubicBezTo>
                          <a:pt x="333101" y="393400"/>
                          <a:pt x="330474" y="397175"/>
                          <a:pt x="327025" y="400050"/>
                        </a:cubicBezTo>
                        <a:cubicBezTo>
                          <a:pt x="310111" y="414145"/>
                          <a:pt x="325158" y="400029"/>
                          <a:pt x="307975" y="409575"/>
                        </a:cubicBezTo>
                        <a:cubicBezTo>
                          <a:pt x="301304" y="413281"/>
                          <a:pt x="296165" y="419862"/>
                          <a:pt x="288925" y="422275"/>
                        </a:cubicBezTo>
                        <a:lnTo>
                          <a:pt x="260350" y="431800"/>
                        </a:lnTo>
                        <a:lnTo>
                          <a:pt x="250825" y="434975"/>
                        </a:lnTo>
                        <a:cubicBezTo>
                          <a:pt x="247650" y="436033"/>
                          <a:pt x="244601" y="437600"/>
                          <a:pt x="241300" y="438150"/>
                        </a:cubicBezTo>
                        <a:cubicBezTo>
                          <a:pt x="234950" y="439208"/>
                          <a:pt x="228534" y="439928"/>
                          <a:pt x="222250" y="441325"/>
                        </a:cubicBezTo>
                        <a:cubicBezTo>
                          <a:pt x="218983" y="442051"/>
                          <a:pt x="215943" y="443581"/>
                          <a:pt x="212725" y="444500"/>
                        </a:cubicBezTo>
                        <a:cubicBezTo>
                          <a:pt x="208529" y="445699"/>
                          <a:pt x="204304" y="446819"/>
                          <a:pt x="200025" y="447675"/>
                        </a:cubicBezTo>
                        <a:cubicBezTo>
                          <a:pt x="178675" y="451945"/>
                          <a:pt x="173847" y="451289"/>
                          <a:pt x="149225" y="454025"/>
                        </a:cubicBezTo>
                        <a:cubicBezTo>
                          <a:pt x="140745" y="454967"/>
                          <a:pt x="132356" y="457018"/>
                          <a:pt x="123825" y="457200"/>
                        </a:cubicBezTo>
                        <a:cubicBezTo>
                          <a:pt x="82559" y="458078"/>
                          <a:pt x="41275" y="457200"/>
                          <a:pt x="0" y="45720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0" name="타원 309"/>
                  <p:cNvSpPr/>
                  <p:nvPr/>
                </p:nvSpPr>
                <p:spPr>
                  <a:xfrm>
                    <a:off x="3122181" y="2168521"/>
                    <a:ext cx="108091" cy="10809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1" name="타원 310"/>
                  <p:cNvSpPr/>
                  <p:nvPr/>
                </p:nvSpPr>
                <p:spPr>
                  <a:xfrm>
                    <a:off x="3935051" y="2077482"/>
                    <a:ext cx="108091" cy="10809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2" name="자유형 311"/>
                  <p:cNvSpPr/>
                  <p:nvPr/>
                </p:nvSpPr>
                <p:spPr>
                  <a:xfrm>
                    <a:off x="3692525" y="1431925"/>
                    <a:ext cx="212794" cy="441325"/>
                  </a:xfrm>
                  <a:custGeom>
                    <a:avLst/>
                    <a:gdLst>
                      <a:gd name="connsiteX0" fmla="*/ 0 w 212794"/>
                      <a:gd name="connsiteY0" fmla="*/ 0 h 441325"/>
                      <a:gd name="connsiteX1" fmla="*/ 12700 w 212794"/>
                      <a:gd name="connsiteY1" fmla="*/ 9525 h 441325"/>
                      <a:gd name="connsiteX2" fmla="*/ 44450 w 212794"/>
                      <a:gd name="connsiteY2" fmla="*/ 28575 h 441325"/>
                      <a:gd name="connsiteX3" fmla="*/ 63500 w 212794"/>
                      <a:gd name="connsiteY3" fmla="*/ 50800 h 441325"/>
                      <a:gd name="connsiteX4" fmla="*/ 79375 w 212794"/>
                      <a:gd name="connsiteY4" fmla="*/ 73025 h 441325"/>
                      <a:gd name="connsiteX5" fmla="*/ 88900 w 212794"/>
                      <a:gd name="connsiteY5" fmla="*/ 95250 h 441325"/>
                      <a:gd name="connsiteX6" fmla="*/ 92075 w 212794"/>
                      <a:gd name="connsiteY6" fmla="*/ 104775 h 441325"/>
                      <a:gd name="connsiteX7" fmla="*/ 98425 w 212794"/>
                      <a:gd name="connsiteY7" fmla="*/ 114300 h 441325"/>
                      <a:gd name="connsiteX8" fmla="*/ 104775 w 212794"/>
                      <a:gd name="connsiteY8" fmla="*/ 136525 h 441325"/>
                      <a:gd name="connsiteX9" fmla="*/ 111125 w 212794"/>
                      <a:gd name="connsiteY9" fmla="*/ 146050 h 441325"/>
                      <a:gd name="connsiteX10" fmla="*/ 114300 w 212794"/>
                      <a:gd name="connsiteY10" fmla="*/ 155575 h 441325"/>
                      <a:gd name="connsiteX11" fmla="*/ 120650 w 212794"/>
                      <a:gd name="connsiteY11" fmla="*/ 168275 h 441325"/>
                      <a:gd name="connsiteX12" fmla="*/ 123825 w 212794"/>
                      <a:gd name="connsiteY12" fmla="*/ 180975 h 441325"/>
                      <a:gd name="connsiteX13" fmla="*/ 130175 w 212794"/>
                      <a:gd name="connsiteY13" fmla="*/ 190500 h 441325"/>
                      <a:gd name="connsiteX14" fmla="*/ 133350 w 212794"/>
                      <a:gd name="connsiteY14" fmla="*/ 200025 h 441325"/>
                      <a:gd name="connsiteX15" fmla="*/ 139700 w 212794"/>
                      <a:gd name="connsiteY15" fmla="*/ 209550 h 441325"/>
                      <a:gd name="connsiteX16" fmla="*/ 146050 w 212794"/>
                      <a:gd name="connsiteY16" fmla="*/ 228600 h 441325"/>
                      <a:gd name="connsiteX17" fmla="*/ 149225 w 212794"/>
                      <a:gd name="connsiteY17" fmla="*/ 238125 h 441325"/>
                      <a:gd name="connsiteX18" fmla="*/ 155575 w 212794"/>
                      <a:gd name="connsiteY18" fmla="*/ 247650 h 441325"/>
                      <a:gd name="connsiteX19" fmla="*/ 165100 w 212794"/>
                      <a:gd name="connsiteY19" fmla="*/ 276225 h 441325"/>
                      <a:gd name="connsiteX20" fmla="*/ 168275 w 212794"/>
                      <a:gd name="connsiteY20" fmla="*/ 285750 h 441325"/>
                      <a:gd name="connsiteX21" fmla="*/ 180975 w 212794"/>
                      <a:gd name="connsiteY21" fmla="*/ 307975 h 441325"/>
                      <a:gd name="connsiteX22" fmla="*/ 184150 w 212794"/>
                      <a:gd name="connsiteY22" fmla="*/ 320675 h 441325"/>
                      <a:gd name="connsiteX23" fmla="*/ 190500 w 212794"/>
                      <a:gd name="connsiteY23" fmla="*/ 330200 h 441325"/>
                      <a:gd name="connsiteX24" fmla="*/ 196850 w 212794"/>
                      <a:gd name="connsiteY24" fmla="*/ 352425 h 441325"/>
                      <a:gd name="connsiteX25" fmla="*/ 206375 w 212794"/>
                      <a:gd name="connsiteY25" fmla="*/ 381000 h 441325"/>
                      <a:gd name="connsiteX26" fmla="*/ 209550 w 212794"/>
                      <a:gd name="connsiteY26" fmla="*/ 390525 h 441325"/>
                      <a:gd name="connsiteX27" fmla="*/ 212725 w 212794"/>
                      <a:gd name="connsiteY27" fmla="*/ 441325 h 44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212794" h="441325">
                        <a:moveTo>
                          <a:pt x="0" y="0"/>
                        </a:moveTo>
                        <a:cubicBezTo>
                          <a:pt x="4233" y="3175"/>
                          <a:pt x="8213" y="6720"/>
                          <a:pt x="12700" y="9525"/>
                        </a:cubicBezTo>
                        <a:cubicBezTo>
                          <a:pt x="26062" y="17876"/>
                          <a:pt x="31401" y="15526"/>
                          <a:pt x="44450" y="28575"/>
                        </a:cubicBezTo>
                        <a:cubicBezTo>
                          <a:pt x="53109" y="37234"/>
                          <a:pt x="56712" y="39939"/>
                          <a:pt x="63500" y="50800"/>
                        </a:cubicBezTo>
                        <a:cubicBezTo>
                          <a:pt x="77430" y="73088"/>
                          <a:pt x="61217" y="54867"/>
                          <a:pt x="79375" y="73025"/>
                        </a:cubicBezTo>
                        <a:cubicBezTo>
                          <a:pt x="86821" y="95363"/>
                          <a:pt x="77130" y="67787"/>
                          <a:pt x="88900" y="95250"/>
                        </a:cubicBezTo>
                        <a:cubicBezTo>
                          <a:pt x="90218" y="98326"/>
                          <a:pt x="90578" y="101782"/>
                          <a:pt x="92075" y="104775"/>
                        </a:cubicBezTo>
                        <a:cubicBezTo>
                          <a:pt x="93782" y="108188"/>
                          <a:pt x="96718" y="110887"/>
                          <a:pt x="98425" y="114300"/>
                        </a:cubicBezTo>
                        <a:cubicBezTo>
                          <a:pt x="104604" y="126657"/>
                          <a:pt x="98671" y="122283"/>
                          <a:pt x="104775" y="136525"/>
                        </a:cubicBezTo>
                        <a:cubicBezTo>
                          <a:pt x="106278" y="140032"/>
                          <a:pt x="109418" y="142637"/>
                          <a:pt x="111125" y="146050"/>
                        </a:cubicBezTo>
                        <a:cubicBezTo>
                          <a:pt x="112622" y="149043"/>
                          <a:pt x="112982" y="152499"/>
                          <a:pt x="114300" y="155575"/>
                        </a:cubicBezTo>
                        <a:cubicBezTo>
                          <a:pt x="116164" y="159925"/>
                          <a:pt x="118988" y="163843"/>
                          <a:pt x="120650" y="168275"/>
                        </a:cubicBezTo>
                        <a:cubicBezTo>
                          <a:pt x="122182" y="172361"/>
                          <a:pt x="122106" y="176964"/>
                          <a:pt x="123825" y="180975"/>
                        </a:cubicBezTo>
                        <a:cubicBezTo>
                          <a:pt x="125328" y="184482"/>
                          <a:pt x="128468" y="187087"/>
                          <a:pt x="130175" y="190500"/>
                        </a:cubicBezTo>
                        <a:cubicBezTo>
                          <a:pt x="131672" y="193493"/>
                          <a:pt x="131853" y="197032"/>
                          <a:pt x="133350" y="200025"/>
                        </a:cubicBezTo>
                        <a:cubicBezTo>
                          <a:pt x="135057" y="203438"/>
                          <a:pt x="138150" y="206063"/>
                          <a:pt x="139700" y="209550"/>
                        </a:cubicBezTo>
                        <a:cubicBezTo>
                          <a:pt x="142418" y="215667"/>
                          <a:pt x="143933" y="222250"/>
                          <a:pt x="146050" y="228600"/>
                        </a:cubicBezTo>
                        <a:cubicBezTo>
                          <a:pt x="147108" y="231775"/>
                          <a:pt x="147369" y="235340"/>
                          <a:pt x="149225" y="238125"/>
                        </a:cubicBezTo>
                        <a:cubicBezTo>
                          <a:pt x="151342" y="241300"/>
                          <a:pt x="154025" y="244163"/>
                          <a:pt x="155575" y="247650"/>
                        </a:cubicBezTo>
                        <a:lnTo>
                          <a:pt x="165100" y="276225"/>
                        </a:lnTo>
                        <a:cubicBezTo>
                          <a:pt x="166158" y="279400"/>
                          <a:pt x="166419" y="282965"/>
                          <a:pt x="168275" y="285750"/>
                        </a:cubicBezTo>
                        <a:cubicBezTo>
                          <a:pt x="173539" y="293646"/>
                          <a:pt x="177522" y="298768"/>
                          <a:pt x="180975" y="307975"/>
                        </a:cubicBezTo>
                        <a:cubicBezTo>
                          <a:pt x="182507" y="312061"/>
                          <a:pt x="182431" y="316664"/>
                          <a:pt x="184150" y="320675"/>
                        </a:cubicBezTo>
                        <a:cubicBezTo>
                          <a:pt x="185653" y="324182"/>
                          <a:pt x="188793" y="326787"/>
                          <a:pt x="190500" y="330200"/>
                        </a:cubicBezTo>
                        <a:cubicBezTo>
                          <a:pt x="193168" y="335535"/>
                          <a:pt x="195324" y="347339"/>
                          <a:pt x="196850" y="352425"/>
                        </a:cubicBezTo>
                        <a:cubicBezTo>
                          <a:pt x="199735" y="362042"/>
                          <a:pt x="203200" y="371475"/>
                          <a:pt x="206375" y="381000"/>
                        </a:cubicBezTo>
                        <a:lnTo>
                          <a:pt x="209550" y="390525"/>
                        </a:lnTo>
                        <a:cubicBezTo>
                          <a:pt x="213543" y="426463"/>
                          <a:pt x="212725" y="409516"/>
                          <a:pt x="212725" y="441325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3" name="자유형 312"/>
                  <p:cNvSpPr/>
                  <p:nvPr/>
                </p:nvSpPr>
                <p:spPr>
                  <a:xfrm>
                    <a:off x="3300356" y="2280369"/>
                    <a:ext cx="720725" cy="492125"/>
                  </a:xfrm>
                  <a:custGeom>
                    <a:avLst/>
                    <a:gdLst>
                      <a:gd name="connsiteX0" fmla="*/ 0 w 720725"/>
                      <a:gd name="connsiteY0" fmla="*/ 346075 h 492125"/>
                      <a:gd name="connsiteX1" fmla="*/ 152400 w 720725"/>
                      <a:gd name="connsiteY1" fmla="*/ 454025 h 492125"/>
                      <a:gd name="connsiteX2" fmla="*/ 209550 w 720725"/>
                      <a:gd name="connsiteY2" fmla="*/ 473075 h 492125"/>
                      <a:gd name="connsiteX3" fmla="*/ 276225 w 720725"/>
                      <a:gd name="connsiteY3" fmla="*/ 485775 h 492125"/>
                      <a:gd name="connsiteX4" fmla="*/ 288925 w 720725"/>
                      <a:gd name="connsiteY4" fmla="*/ 488950 h 492125"/>
                      <a:gd name="connsiteX5" fmla="*/ 323850 w 720725"/>
                      <a:gd name="connsiteY5" fmla="*/ 492125 h 492125"/>
                      <a:gd name="connsiteX6" fmla="*/ 438150 w 720725"/>
                      <a:gd name="connsiteY6" fmla="*/ 488950 h 492125"/>
                      <a:gd name="connsiteX7" fmla="*/ 447675 w 720725"/>
                      <a:gd name="connsiteY7" fmla="*/ 485775 h 492125"/>
                      <a:gd name="connsiteX8" fmla="*/ 469900 w 720725"/>
                      <a:gd name="connsiteY8" fmla="*/ 482600 h 492125"/>
                      <a:gd name="connsiteX9" fmla="*/ 485775 w 720725"/>
                      <a:gd name="connsiteY9" fmla="*/ 479425 h 492125"/>
                      <a:gd name="connsiteX10" fmla="*/ 514350 w 720725"/>
                      <a:gd name="connsiteY10" fmla="*/ 476250 h 492125"/>
                      <a:gd name="connsiteX11" fmla="*/ 561975 w 720725"/>
                      <a:gd name="connsiteY11" fmla="*/ 466725 h 492125"/>
                      <a:gd name="connsiteX12" fmla="*/ 584200 w 720725"/>
                      <a:gd name="connsiteY12" fmla="*/ 460375 h 492125"/>
                      <a:gd name="connsiteX13" fmla="*/ 603250 w 720725"/>
                      <a:gd name="connsiteY13" fmla="*/ 447675 h 492125"/>
                      <a:gd name="connsiteX14" fmla="*/ 622300 w 720725"/>
                      <a:gd name="connsiteY14" fmla="*/ 434975 h 492125"/>
                      <a:gd name="connsiteX15" fmla="*/ 641350 w 720725"/>
                      <a:gd name="connsiteY15" fmla="*/ 422275 h 492125"/>
                      <a:gd name="connsiteX16" fmla="*/ 650875 w 720725"/>
                      <a:gd name="connsiteY16" fmla="*/ 415925 h 492125"/>
                      <a:gd name="connsiteX17" fmla="*/ 660400 w 720725"/>
                      <a:gd name="connsiteY17" fmla="*/ 406400 h 492125"/>
                      <a:gd name="connsiteX18" fmla="*/ 673100 w 720725"/>
                      <a:gd name="connsiteY18" fmla="*/ 396875 h 492125"/>
                      <a:gd name="connsiteX19" fmla="*/ 688975 w 720725"/>
                      <a:gd name="connsiteY19" fmla="*/ 374650 h 492125"/>
                      <a:gd name="connsiteX20" fmla="*/ 695325 w 720725"/>
                      <a:gd name="connsiteY20" fmla="*/ 361950 h 492125"/>
                      <a:gd name="connsiteX21" fmla="*/ 701675 w 720725"/>
                      <a:gd name="connsiteY21" fmla="*/ 352425 h 492125"/>
                      <a:gd name="connsiteX22" fmla="*/ 708025 w 720725"/>
                      <a:gd name="connsiteY22" fmla="*/ 333375 h 492125"/>
                      <a:gd name="connsiteX23" fmla="*/ 714375 w 720725"/>
                      <a:gd name="connsiteY23" fmla="*/ 323850 h 492125"/>
                      <a:gd name="connsiteX24" fmla="*/ 720725 w 720725"/>
                      <a:gd name="connsiteY24" fmla="*/ 301625 h 492125"/>
                      <a:gd name="connsiteX25" fmla="*/ 714375 w 720725"/>
                      <a:gd name="connsiteY25" fmla="*/ 215900 h 492125"/>
                      <a:gd name="connsiteX26" fmla="*/ 708025 w 720725"/>
                      <a:gd name="connsiteY26" fmla="*/ 171450 h 492125"/>
                      <a:gd name="connsiteX27" fmla="*/ 704850 w 720725"/>
                      <a:gd name="connsiteY27" fmla="*/ 155575 h 492125"/>
                      <a:gd name="connsiteX28" fmla="*/ 701675 w 720725"/>
                      <a:gd name="connsiteY28" fmla="*/ 146050 h 492125"/>
                      <a:gd name="connsiteX29" fmla="*/ 698500 w 720725"/>
                      <a:gd name="connsiteY29" fmla="*/ 133350 h 492125"/>
                      <a:gd name="connsiteX30" fmla="*/ 692150 w 720725"/>
                      <a:gd name="connsiteY30" fmla="*/ 114300 h 492125"/>
                      <a:gd name="connsiteX31" fmla="*/ 685800 w 720725"/>
                      <a:gd name="connsiteY31" fmla="*/ 95250 h 492125"/>
                      <a:gd name="connsiteX32" fmla="*/ 676275 w 720725"/>
                      <a:gd name="connsiteY32" fmla="*/ 60325 h 492125"/>
                      <a:gd name="connsiteX33" fmla="*/ 673100 w 720725"/>
                      <a:gd name="connsiteY33" fmla="*/ 47625 h 492125"/>
                      <a:gd name="connsiteX34" fmla="*/ 666750 w 720725"/>
                      <a:gd name="connsiteY34" fmla="*/ 28575 h 492125"/>
                      <a:gd name="connsiteX35" fmla="*/ 660400 w 720725"/>
                      <a:gd name="connsiteY35" fmla="*/ 9525 h 492125"/>
                      <a:gd name="connsiteX36" fmla="*/ 657225 w 720725"/>
                      <a:gd name="connsiteY36" fmla="*/ 0 h 492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720725" h="492125">
                        <a:moveTo>
                          <a:pt x="0" y="346075"/>
                        </a:moveTo>
                        <a:cubicBezTo>
                          <a:pt x="50800" y="382058"/>
                          <a:pt x="100328" y="419909"/>
                          <a:pt x="152400" y="454025"/>
                        </a:cubicBezTo>
                        <a:cubicBezTo>
                          <a:pt x="164989" y="462273"/>
                          <a:pt x="193966" y="469851"/>
                          <a:pt x="209550" y="473075"/>
                        </a:cubicBezTo>
                        <a:cubicBezTo>
                          <a:pt x="231705" y="477659"/>
                          <a:pt x="254040" y="481338"/>
                          <a:pt x="276225" y="485775"/>
                        </a:cubicBezTo>
                        <a:cubicBezTo>
                          <a:pt x="280504" y="486631"/>
                          <a:pt x="284600" y="488373"/>
                          <a:pt x="288925" y="488950"/>
                        </a:cubicBezTo>
                        <a:cubicBezTo>
                          <a:pt x="300512" y="490495"/>
                          <a:pt x="312208" y="491067"/>
                          <a:pt x="323850" y="492125"/>
                        </a:cubicBezTo>
                        <a:cubicBezTo>
                          <a:pt x="361950" y="491067"/>
                          <a:pt x="400085" y="490902"/>
                          <a:pt x="438150" y="488950"/>
                        </a:cubicBezTo>
                        <a:cubicBezTo>
                          <a:pt x="441492" y="488779"/>
                          <a:pt x="444393" y="486431"/>
                          <a:pt x="447675" y="485775"/>
                        </a:cubicBezTo>
                        <a:cubicBezTo>
                          <a:pt x="455013" y="484307"/>
                          <a:pt x="462518" y="483830"/>
                          <a:pt x="469900" y="482600"/>
                        </a:cubicBezTo>
                        <a:cubicBezTo>
                          <a:pt x="475223" y="481713"/>
                          <a:pt x="480433" y="480188"/>
                          <a:pt x="485775" y="479425"/>
                        </a:cubicBezTo>
                        <a:cubicBezTo>
                          <a:pt x="495262" y="478070"/>
                          <a:pt x="504840" y="477439"/>
                          <a:pt x="514350" y="476250"/>
                        </a:cubicBezTo>
                        <a:cubicBezTo>
                          <a:pt x="540805" y="472943"/>
                          <a:pt x="534457" y="473605"/>
                          <a:pt x="561975" y="466725"/>
                        </a:cubicBezTo>
                        <a:cubicBezTo>
                          <a:pt x="564964" y="465978"/>
                          <a:pt x="580473" y="462445"/>
                          <a:pt x="584200" y="460375"/>
                        </a:cubicBezTo>
                        <a:cubicBezTo>
                          <a:pt x="590871" y="456669"/>
                          <a:pt x="596900" y="451908"/>
                          <a:pt x="603250" y="447675"/>
                        </a:cubicBezTo>
                        <a:lnTo>
                          <a:pt x="622300" y="434975"/>
                        </a:lnTo>
                        <a:lnTo>
                          <a:pt x="641350" y="422275"/>
                        </a:lnTo>
                        <a:cubicBezTo>
                          <a:pt x="644525" y="420158"/>
                          <a:pt x="648177" y="418623"/>
                          <a:pt x="650875" y="415925"/>
                        </a:cubicBezTo>
                        <a:cubicBezTo>
                          <a:pt x="654050" y="412750"/>
                          <a:pt x="656991" y="409322"/>
                          <a:pt x="660400" y="406400"/>
                        </a:cubicBezTo>
                        <a:cubicBezTo>
                          <a:pt x="664418" y="402956"/>
                          <a:pt x="669358" y="400617"/>
                          <a:pt x="673100" y="396875"/>
                        </a:cubicBezTo>
                        <a:cubicBezTo>
                          <a:pt x="675371" y="394604"/>
                          <a:pt x="686571" y="378857"/>
                          <a:pt x="688975" y="374650"/>
                        </a:cubicBezTo>
                        <a:cubicBezTo>
                          <a:pt x="691323" y="370541"/>
                          <a:pt x="692977" y="366059"/>
                          <a:pt x="695325" y="361950"/>
                        </a:cubicBezTo>
                        <a:cubicBezTo>
                          <a:pt x="697218" y="358637"/>
                          <a:pt x="700125" y="355912"/>
                          <a:pt x="701675" y="352425"/>
                        </a:cubicBezTo>
                        <a:cubicBezTo>
                          <a:pt x="704393" y="346308"/>
                          <a:pt x="704312" y="338944"/>
                          <a:pt x="708025" y="333375"/>
                        </a:cubicBezTo>
                        <a:cubicBezTo>
                          <a:pt x="710142" y="330200"/>
                          <a:pt x="712668" y="327263"/>
                          <a:pt x="714375" y="323850"/>
                        </a:cubicBezTo>
                        <a:cubicBezTo>
                          <a:pt x="716652" y="319295"/>
                          <a:pt x="719708" y="305694"/>
                          <a:pt x="720725" y="301625"/>
                        </a:cubicBezTo>
                        <a:cubicBezTo>
                          <a:pt x="715557" y="193095"/>
                          <a:pt x="721696" y="267147"/>
                          <a:pt x="714375" y="215900"/>
                        </a:cubicBezTo>
                        <a:cubicBezTo>
                          <a:pt x="709775" y="183700"/>
                          <a:pt x="713075" y="199227"/>
                          <a:pt x="708025" y="171450"/>
                        </a:cubicBezTo>
                        <a:cubicBezTo>
                          <a:pt x="707060" y="166141"/>
                          <a:pt x="706159" y="160810"/>
                          <a:pt x="704850" y="155575"/>
                        </a:cubicBezTo>
                        <a:cubicBezTo>
                          <a:pt x="704038" y="152328"/>
                          <a:pt x="702594" y="149268"/>
                          <a:pt x="701675" y="146050"/>
                        </a:cubicBezTo>
                        <a:cubicBezTo>
                          <a:pt x="700476" y="141854"/>
                          <a:pt x="699754" y="137530"/>
                          <a:pt x="698500" y="133350"/>
                        </a:cubicBezTo>
                        <a:cubicBezTo>
                          <a:pt x="696577" y="126939"/>
                          <a:pt x="694267" y="120650"/>
                          <a:pt x="692150" y="114300"/>
                        </a:cubicBezTo>
                        <a:lnTo>
                          <a:pt x="685800" y="95250"/>
                        </a:lnTo>
                        <a:cubicBezTo>
                          <a:pt x="679865" y="77446"/>
                          <a:pt x="683437" y="88972"/>
                          <a:pt x="676275" y="60325"/>
                        </a:cubicBezTo>
                        <a:cubicBezTo>
                          <a:pt x="675217" y="56092"/>
                          <a:pt x="674480" y="51765"/>
                          <a:pt x="673100" y="47625"/>
                        </a:cubicBezTo>
                        <a:lnTo>
                          <a:pt x="666750" y="28575"/>
                        </a:lnTo>
                        <a:lnTo>
                          <a:pt x="660400" y="9525"/>
                        </a:lnTo>
                        <a:lnTo>
                          <a:pt x="65722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4" name="자유형 313"/>
                  <p:cNvSpPr/>
                  <p:nvPr/>
                </p:nvSpPr>
                <p:spPr>
                  <a:xfrm>
                    <a:off x="3133725" y="2832100"/>
                    <a:ext cx="69850" cy="60325"/>
                  </a:xfrm>
                  <a:custGeom>
                    <a:avLst/>
                    <a:gdLst>
                      <a:gd name="connsiteX0" fmla="*/ 0 w 69850"/>
                      <a:gd name="connsiteY0" fmla="*/ 60325 h 60325"/>
                      <a:gd name="connsiteX1" fmla="*/ 69850 w 69850"/>
                      <a:gd name="connsiteY1" fmla="*/ 0 h 60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9850" h="60325">
                        <a:moveTo>
                          <a:pt x="0" y="60325"/>
                        </a:moveTo>
                        <a:lnTo>
                          <a:pt x="69850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5" name="자유형 314"/>
                  <p:cNvSpPr/>
                  <p:nvPr/>
                </p:nvSpPr>
                <p:spPr>
                  <a:xfrm>
                    <a:off x="3175000" y="2772494"/>
                    <a:ext cx="685800" cy="170731"/>
                  </a:xfrm>
                  <a:custGeom>
                    <a:avLst/>
                    <a:gdLst>
                      <a:gd name="connsiteX0" fmla="*/ 0 w 685800"/>
                      <a:gd name="connsiteY0" fmla="*/ 79375 h 155575"/>
                      <a:gd name="connsiteX1" fmla="*/ 161925 w 685800"/>
                      <a:gd name="connsiteY1" fmla="*/ 133350 h 155575"/>
                      <a:gd name="connsiteX2" fmla="*/ 254000 w 685800"/>
                      <a:gd name="connsiteY2" fmla="*/ 149225 h 155575"/>
                      <a:gd name="connsiteX3" fmla="*/ 292100 w 685800"/>
                      <a:gd name="connsiteY3" fmla="*/ 155575 h 155575"/>
                      <a:gd name="connsiteX4" fmla="*/ 577850 w 685800"/>
                      <a:gd name="connsiteY4" fmla="*/ 152400 h 155575"/>
                      <a:gd name="connsiteX5" fmla="*/ 593725 w 685800"/>
                      <a:gd name="connsiteY5" fmla="*/ 149225 h 155575"/>
                      <a:gd name="connsiteX6" fmla="*/ 612775 w 685800"/>
                      <a:gd name="connsiteY6" fmla="*/ 146050 h 155575"/>
                      <a:gd name="connsiteX7" fmla="*/ 622300 w 685800"/>
                      <a:gd name="connsiteY7" fmla="*/ 142875 h 155575"/>
                      <a:gd name="connsiteX8" fmla="*/ 635000 w 685800"/>
                      <a:gd name="connsiteY8" fmla="*/ 139700 h 155575"/>
                      <a:gd name="connsiteX9" fmla="*/ 644525 w 685800"/>
                      <a:gd name="connsiteY9" fmla="*/ 136525 h 155575"/>
                      <a:gd name="connsiteX10" fmla="*/ 676275 w 685800"/>
                      <a:gd name="connsiteY10" fmla="*/ 127000 h 155575"/>
                      <a:gd name="connsiteX11" fmla="*/ 685800 w 685800"/>
                      <a:gd name="connsiteY11" fmla="*/ 123825 h 155575"/>
                      <a:gd name="connsiteX12" fmla="*/ 682625 w 685800"/>
                      <a:gd name="connsiteY12" fmla="*/ 104775 h 155575"/>
                      <a:gd name="connsiteX13" fmla="*/ 660400 w 685800"/>
                      <a:gd name="connsiteY13" fmla="*/ 76200 h 155575"/>
                      <a:gd name="connsiteX14" fmla="*/ 650875 w 685800"/>
                      <a:gd name="connsiteY14" fmla="*/ 57150 h 155575"/>
                      <a:gd name="connsiteX15" fmla="*/ 644525 w 685800"/>
                      <a:gd name="connsiteY15" fmla="*/ 47625 h 155575"/>
                      <a:gd name="connsiteX16" fmla="*/ 641350 w 685800"/>
                      <a:gd name="connsiteY16" fmla="*/ 34925 h 155575"/>
                      <a:gd name="connsiteX17" fmla="*/ 644525 w 685800"/>
                      <a:gd name="connsiteY17" fmla="*/ 0 h 155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85800" h="155575">
                        <a:moveTo>
                          <a:pt x="0" y="79375"/>
                        </a:moveTo>
                        <a:cubicBezTo>
                          <a:pt x="53975" y="97367"/>
                          <a:pt x="107306" y="117419"/>
                          <a:pt x="161925" y="133350"/>
                        </a:cubicBezTo>
                        <a:cubicBezTo>
                          <a:pt x="205760" y="146135"/>
                          <a:pt x="217925" y="143814"/>
                          <a:pt x="254000" y="149225"/>
                        </a:cubicBezTo>
                        <a:cubicBezTo>
                          <a:pt x="266733" y="151135"/>
                          <a:pt x="292100" y="155575"/>
                          <a:pt x="292100" y="155575"/>
                        </a:cubicBezTo>
                        <a:lnTo>
                          <a:pt x="577850" y="152400"/>
                        </a:lnTo>
                        <a:cubicBezTo>
                          <a:pt x="583245" y="152286"/>
                          <a:pt x="588416" y="150190"/>
                          <a:pt x="593725" y="149225"/>
                        </a:cubicBezTo>
                        <a:cubicBezTo>
                          <a:pt x="600059" y="148073"/>
                          <a:pt x="606491" y="147447"/>
                          <a:pt x="612775" y="146050"/>
                        </a:cubicBezTo>
                        <a:cubicBezTo>
                          <a:pt x="616042" y="145324"/>
                          <a:pt x="619082" y="143794"/>
                          <a:pt x="622300" y="142875"/>
                        </a:cubicBezTo>
                        <a:cubicBezTo>
                          <a:pt x="626496" y="141676"/>
                          <a:pt x="630804" y="140899"/>
                          <a:pt x="635000" y="139700"/>
                        </a:cubicBezTo>
                        <a:cubicBezTo>
                          <a:pt x="638218" y="138781"/>
                          <a:pt x="641307" y="137444"/>
                          <a:pt x="644525" y="136525"/>
                        </a:cubicBezTo>
                        <a:cubicBezTo>
                          <a:pt x="678114" y="126928"/>
                          <a:pt x="631004" y="142090"/>
                          <a:pt x="676275" y="127000"/>
                        </a:cubicBezTo>
                        <a:lnTo>
                          <a:pt x="685800" y="123825"/>
                        </a:lnTo>
                        <a:cubicBezTo>
                          <a:pt x="684742" y="117475"/>
                          <a:pt x="685101" y="110717"/>
                          <a:pt x="682625" y="104775"/>
                        </a:cubicBezTo>
                        <a:cubicBezTo>
                          <a:pt x="674600" y="85516"/>
                          <a:pt x="671105" y="89046"/>
                          <a:pt x="660400" y="76200"/>
                        </a:cubicBezTo>
                        <a:cubicBezTo>
                          <a:pt x="649026" y="62551"/>
                          <a:pt x="658035" y="71469"/>
                          <a:pt x="650875" y="57150"/>
                        </a:cubicBezTo>
                        <a:cubicBezTo>
                          <a:pt x="649168" y="53737"/>
                          <a:pt x="646642" y="50800"/>
                          <a:pt x="644525" y="47625"/>
                        </a:cubicBezTo>
                        <a:cubicBezTo>
                          <a:pt x="643467" y="43392"/>
                          <a:pt x="641350" y="39289"/>
                          <a:pt x="641350" y="34925"/>
                        </a:cubicBezTo>
                        <a:cubicBezTo>
                          <a:pt x="641350" y="23235"/>
                          <a:pt x="644525" y="11690"/>
                          <a:pt x="644525" y="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6" name="자유형 315"/>
                  <p:cNvSpPr/>
                  <p:nvPr/>
                </p:nvSpPr>
                <p:spPr>
                  <a:xfrm>
                    <a:off x="2314575" y="2281617"/>
                    <a:ext cx="442040" cy="233114"/>
                  </a:xfrm>
                  <a:custGeom>
                    <a:avLst/>
                    <a:gdLst>
                      <a:gd name="connsiteX0" fmla="*/ 422275 w 422990"/>
                      <a:gd name="connsiteY0" fmla="*/ 144083 h 233114"/>
                      <a:gd name="connsiteX1" fmla="*/ 409575 w 422990"/>
                      <a:gd name="connsiteY1" fmla="*/ 150433 h 233114"/>
                      <a:gd name="connsiteX2" fmla="*/ 390525 w 422990"/>
                      <a:gd name="connsiteY2" fmla="*/ 163133 h 233114"/>
                      <a:gd name="connsiteX3" fmla="*/ 384175 w 422990"/>
                      <a:gd name="connsiteY3" fmla="*/ 172658 h 233114"/>
                      <a:gd name="connsiteX4" fmla="*/ 381000 w 422990"/>
                      <a:gd name="connsiteY4" fmla="*/ 182183 h 233114"/>
                      <a:gd name="connsiteX5" fmla="*/ 352425 w 422990"/>
                      <a:gd name="connsiteY5" fmla="*/ 169483 h 233114"/>
                      <a:gd name="connsiteX6" fmla="*/ 339725 w 422990"/>
                      <a:gd name="connsiteY6" fmla="*/ 163133 h 233114"/>
                      <a:gd name="connsiteX7" fmla="*/ 330200 w 422990"/>
                      <a:gd name="connsiteY7" fmla="*/ 159958 h 233114"/>
                      <a:gd name="connsiteX8" fmla="*/ 320675 w 422990"/>
                      <a:gd name="connsiteY8" fmla="*/ 153608 h 233114"/>
                      <a:gd name="connsiteX9" fmla="*/ 301625 w 422990"/>
                      <a:gd name="connsiteY9" fmla="*/ 147258 h 233114"/>
                      <a:gd name="connsiteX10" fmla="*/ 276225 w 422990"/>
                      <a:gd name="connsiteY10" fmla="*/ 140908 h 233114"/>
                      <a:gd name="connsiteX11" fmla="*/ 168275 w 422990"/>
                      <a:gd name="connsiteY11" fmla="*/ 147258 h 233114"/>
                      <a:gd name="connsiteX12" fmla="*/ 139700 w 422990"/>
                      <a:gd name="connsiteY12" fmla="*/ 159958 h 233114"/>
                      <a:gd name="connsiteX13" fmla="*/ 120650 w 422990"/>
                      <a:gd name="connsiteY13" fmla="*/ 166308 h 233114"/>
                      <a:gd name="connsiteX14" fmla="*/ 111125 w 422990"/>
                      <a:gd name="connsiteY14" fmla="*/ 169483 h 233114"/>
                      <a:gd name="connsiteX15" fmla="*/ 101600 w 422990"/>
                      <a:gd name="connsiteY15" fmla="*/ 179008 h 233114"/>
                      <a:gd name="connsiteX16" fmla="*/ 88900 w 422990"/>
                      <a:gd name="connsiteY16" fmla="*/ 198058 h 233114"/>
                      <a:gd name="connsiteX17" fmla="*/ 85725 w 422990"/>
                      <a:gd name="connsiteY17" fmla="*/ 220283 h 233114"/>
                      <a:gd name="connsiteX18" fmla="*/ 82550 w 422990"/>
                      <a:gd name="connsiteY18" fmla="*/ 232983 h 233114"/>
                      <a:gd name="connsiteX19" fmla="*/ 76200 w 422990"/>
                      <a:gd name="connsiteY19" fmla="*/ 223458 h 233114"/>
                      <a:gd name="connsiteX20" fmla="*/ 63500 w 422990"/>
                      <a:gd name="connsiteY20" fmla="*/ 201233 h 233114"/>
                      <a:gd name="connsiteX21" fmla="*/ 60325 w 422990"/>
                      <a:gd name="connsiteY21" fmla="*/ 188533 h 233114"/>
                      <a:gd name="connsiteX22" fmla="*/ 53975 w 422990"/>
                      <a:gd name="connsiteY22" fmla="*/ 179008 h 233114"/>
                      <a:gd name="connsiteX23" fmla="*/ 47625 w 422990"/>
                      <a:gd name="connsiteY23" fmla="*/ 153608 h 233114"/>
                      <a:gd name="connsiteX24" fmla="*/ 44450 w 422990"/>
                      <a:gd name="connsiteY24" fmla="*/ 144083 h 233114"/>
                      <a:gd name="connsiteX25" fmla="*/ 41275 w 422990"/>
                      <a:gd name="connsiteY25" fmla="*/ 131383 h 233114"/>
                      <a:gd name="connsiteX26" fmla="*/ 28575 w 422990"/>
                      <a:gd name="connsiteY26" fmla="*/ 112333 h 233114"/>
                      <a:gd name="connsiteX27" fmla="*/ 19050 w 422990"/>
                      <a:gd name="connsiteY27" fmla="*/ 93283 h 233114"/>
                      <a:gd name="connsiteX28" fmla="*/ 15875 w 422990"/>
                      <a:gd name="connsiteY28" fmla="*/ 83758 h 233114"/>
                      <a:gd name="connsiteX29" fmla="*/ 0 w 422990"/>
                      <a:gd name="connsiteY29" fmla="*/ 55183 h 233114"/>
                      <a:gd name="connsiteX30" fmla="*/ 6350 w 422990"/>
                      <a:gd name="connsiteY30" fmla="*/ 29783 h 233114"/>
                      <a:gd name="connsiteX31" fmla="*/ 34925 w 422990"/>
                      <a:gd name="connsiteY31" fmla="*/ 17083 h 233114"/>
                      <a:gd name="connsiteX32" fmla="*/ 69850 w 422990"/>
                      <a:gd name="connsiteY32" fmla="*/ 10733 h 233114"/>
                      <a:gd name="connsiteX33" fmla="*/ 88900 w 422990"/>
                      <a:gd name="connsiteY33" fmla="*/ 7558 h 233114"/>
                      <a:gd name="connsiteX34" fmla="*/ 139700 w 422990"/>
                      <a:gd name="connsiteY34" fmla="*/ 4383 h 233114"/>
                      <a:gd name="connsiteX35" fmla="*/ 244475 w 422990"/>
                      <a:gd name="connsiteY35" fmla="*/ 4383 h 233114"/>
                      <a:gd name="connsiteX36" fmla="*/ 263525 w 422990"/>
                      <a:gd name="connsiteY36" fmla="*/ 7558 h 233114"/>
                      <a:gd name="connsiteX37" fmla="*/ 285750 w 422990"/>
                      <a:gd name="connsiteY37" fmla="*/ 10733 h 233114"/>
                      <a:gd name="connsiteX38" fmla="*/ 304800 w 422990"/>
                      <a:gd name="connsiteY38" fmla="*/ 13908 h 233114"/>
                      <a:gd name="connsiteX39" fmla="*/ 336550 w 422990"/>
                      <a:gd name="connsiteY39" fmla="*/ 17083 h 233114"/>
                      <a:gd name="connsiteX40" fmla="*/ 342900 w 422990"/>
                      <a:gd name="connsiteY40" fmla="*/ 36133 h 233114"/>
                      <a:gd name="connsiteX41" fmla="*/ 349250 w 422990"/>
                      <a:gd name="connsiteY41" fmla="*/ 45658 h 233114"/>
                      <a:gd name="connsiteX42" fmla="*/ 352425 w 422990"/>
                      <a:gd name="connsiteY42" fmla="*/ 55183 h 233114"/>
                      <a:gd name="connsiteX43" fmla="*/ 358775 w 422990"/>
                      <a:gd name="connsiteY43" fmla="*/ 64708 h 233114"/>
                      <a:gd name="connsiteX44" fmla="*/ 361950 w 422990"/>
                      <a:gd name="connsiteY44" fmla="*/ 74233 h 233114"/>
                      <a:gd name="connsiteX45" fmla="*/ 371475 w 422990"/>
                      <a:gd name="connsiteY45" fmla="*/ 80583 h 233114"/>
                      <a:gd name="connsiteX46" fmla="*/ 393700 w 422990"/>
                      <a:gd name="connsiteY46" fmla="*/ 105983 h 233114"/>
                      <a:gd name="connsiteX47" fmla="*/ 409575 w 422990"/>
                      <a:gd name="connsiteY47" fmla="*/ 125033 h 233114"/>
                      <a:gd name="connsiteX48" fmla="*/ 422275 w 422990"/>
                      <a:gd name="connsiteY48" fmla="*/ 144083 h 233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422990" h="233114">
                        <a:moveTo>
                          <a:pt x="422275" y="144083"/>
                        </a:moveTo>
                        <a:cubicBezTo>
                          <a:pt x="422275" y="148316"/>
                          <a:pt x="413634" y="147998"/>
                          <a:pt x="409575" y="150433"/>
                        </a:cubicBezTo>
                        <a:cubicBezTo>
                          <a:pt x="403031" y="154360"/>
                          <a:pt x="390525" y="163133"/>
                          <a:pt x="390525" y="163133"/>
                        </a:cubicBezTo>
                        <a:cubicBezTo>
                          <a:pt x="388408" y="166308"/>
                          <a:pt x="385882" y="169245"/>
                          <a:pt x="384175" y="172658"/>
                        </a:cubicBezTo>
                        <a:cubicBezTo>
                          <a:pt x="382678" y="175651"/>
                          <a:pt x="384313" y="181710"/>
                          <a:pt x="381000" y="182183"/>
                        </a:cubicBezTo>
                        <a:cubicBezTo>
                          <a:pt x="369913" y="183767"/>
                          <a:pt x="360916" y="174335"/>
                          <a:pt x="352425" y="169483"/>
                        </a:cubicBezTo>
                        <a:cubicBezTo>
                          <a:pt x="348316" y="167135"/>
                          <a:pt x="344075" y="164997"/>
                          <a:pt x="339725" y="163133"/>
                        </a:cubicBezTo>
                        <a:cubicBezTo>
                          <a:pt x="336649" y="161815"/>
                          <a:pt x="333193" y="161455"/>
                          <a:pt x="330200" y="159958"/>
                        </a:cubicBezTo>
                        <a:cubicBezTo>
                          <a:pt x="326787" y="158251"/>
                          <a:pt x="324162" y="155158"/>
                          <a:pt x="320675" y="153608"/>
                        </a:cubicBezTo>
                        <a:cubicBezTo>
                          <a:pt x="314558" y="150890"/>
                          <a:pt x="307975" y="149375"/>
                          <a:pt x="301625" y="147258"/>
                        </a:cubicBezTo>
                        <a:cubicBezTo>
                          <a:pt x="286980" y="142376"/>
                          <a:pt x="295382" y="144739"/>
                          <a:pt x="276225" y="140908"/>
                        </a:cubicBezTo>
                        <a:cubicBezTo>
                          <a:pt x="258647" y="141514"/>
                          <a:pt x="200225" y="138544"/>
                          <a:pt x="168275" y="147258"/>
                        </a:cubicBezTo>
                        <a:cubicBezTo>
                          <a:pt x="119342" y="160603"/>
                          <a:pt x="169767" y="146595"/>
                          <a:pt x="139700" y="159958"/>
                        </a:cubicBezTo>
                        <a:cubicBezTo>
                          <a:pt x="133583" y="162676"/>
                          <a:pt x="127000" y="164191"/>
                          <a:pt x="120650" y="166308"/>
                        </a:cubicBezTo>
                        <a:lnTo>
                          <a:pt x="111125" y="169483"/>
                        </a:lnTo>
                        <a:cubicBezTo>
                          <a:pt x="107950" y="172658"/>
                          <a:pt x="104357" y="175464"/>
                          <a:pt x="101600" y="179008"/>
                        </a:cubicBezTo>
                        <a:cubicBezTo>
                          <a:pt x="96915" y="185032"/>
                          <a:pt x="88900" y="198058"/>
                          <a:pt x="88900" y="198058"/>
                        </a:cubicBezTo>
                        <a:cubicBezTo>
                          <a:pt x="87842" y="205466"/>
                          <a:pt x="87064" y="212920"/>
                          <a:pt x="85725" y="220283"/>
                        </a:cubicBezTo>
                        <a:cubicBezTo>
                          <a:pt x="84944" y="224576"/>
                          <a:pt x="86690" y="231603"/>
                          <a:pt x="82550" y="232983"/>
                        </a:cubicBezTo>
                        <a:cubicBezTo>
                          <a:pt x="78930" y="234190"/>
                          <a:pt x="78093" y="226771"/>
                          <a:pt x="76200" y="223458"/>
                        </a:cubicBezTo>
                        <a:cubicBezTo>
                          <a:pt x="60087" y="195260"/>
                          <a:pt x="78971" y="224439"/>
                          <a:pt x="63500" y="201233"/>
                        </a:cubicBezTo>
                        <a:cubicBezTo>
                          <a:pt x="62442" y="197000"/>
                          <a:pt x="62044" y="192544"/>
                          <a:pt x="60325" y="188533"/>
                        </a:cubicBezTo>
                        <a:cubicBezTo>
                          <a:pt x="58822" y="185026"/>
                          <a:pt x="55279" y="182594"/>
                          <a:pt x="53975" y="179008"/>
                        </a:cubicBezTo>
                        <a:cubicBezTo>
                          <a:pt x="50993" y="170806"/>
                          <a:pt x="50385" y="161887"/>
                          <a:pt x="47625" y="153608"/>
                        </a:cubicBezTo>
                        <a:cubicBezTo>
                          <a:pt x="46567" y="150433"/>
                          <a:pt x="45369" y="147301"/>
                          <a:pt x="44450" y="144083"/>
                        </a:cubicBezTo>
                        <a:cubicBezTo>
                          <a:pt x="43251" y="139887"/>
                          <a:pt x="43226" y="135286"/>
                          <a:pt x="41275" y="131383"/>
                        </a:cubicBezTo>
                        <a:cubicBezTo>
                          <a:pt x="37862" y="124557"/>
                          <a:pt x="30988" y="119573"/>
                          <a:pt x="28575" y="112333"/>
                        </a:cubicBezTo>
                        <a:cubicBezTo>
                          <a:pt x="20595" y="88392"/>
                          <a:pt x="31360" y="117902"/>
                          <a:pt x="19050" y="93283"/>
                        </a:cubicBezTo>
                        <a:cubicBezTo>
                          <a:pt x="17553" y="90290"/>
                          <a:pt x="17500" y="86684"/>
                          <a:pt x="15875" y="83758"/>
                        </a:cubicBezTo>
                        <a:cubicBezTo>
                          <a:pt x="-2321" y="51006"/>
                          <a:pt x="7184" y="76736"/>
                          <a:pt x="0" y="55183"/>
                        </a:cubicBezTo>
                        <a:cubicBezTo>
                          <a:pt x="158" y="54392"/>
                          <a:pt x="3747" y="33037"/>
                          <a:pt x="6350" y="29783"/>
                        </a:cubicBezTo>
                        <a:cubicBezTo>
                          <a:pt x="11562" y="23268"/>
                          <a:pt x="29589" y="18417"/>
                          <a:pt x="34925" y="17083"/>
                        </a:cubicBezTo>
                        <a:cubicBezTo>
                          <a:pt x="56654" y="11651"/>
                          <a:pt x="40272" y="15284"/>
                          <a:pt x="69850" y="10733"/>
                        </a:cubicBezTo>
                        <a:cubicBezTo>
                          <a:pt x="76213" y="9754"/>
                          <a:pt x="82489" y="8141"/>
                          <a:pt x="88900" y="7558"/>
                        </a:cubicBezTo>
                        <a:cubicBezTo>
                          <a:pt x="105797" y="6022"/>
                          <a:pt x="122767" y="5441"/>
                          <a:pt x="139700" y="4383"/>
                        </a:cubicBezTo>
                        <a:cubicBezTo>
                          <a:pt x="186321" y="-2277"/>
                          <a:pt x="164985" y="-585"/>
                          <a:pt x="244475" y="4383"/>
                        </a:cubicBezTo>
                        <a:cubicBezTo>
                          <a:pt x="250900" y="4785"/>
                          <a:pt x="257162" y="6579"/>
                          <a:pt x="263525" y="7558"/>
                        </a:cubicBezTo>
                        <a:cubicBezTo>
                          <a:pt x="270922" y="8696"/>
                          <a:pt x="278353" y="9595"/>
                          <a:pt x="285750" y="10733"/>
                        </a:cubicBezTo>
                        <a:cubicBezTo>
                          <a:pt x="292113" y="11712"/>
                          <a:pt x="298412" y="13110"/>
                          <a:pt x="304800" y="13908"/>
                        </a:cubicBezTo>
                        <a:cubicBezTo>
                          <a:pt x="315354" y="15227"/>
                          <a:pt x="325967" y="16025"/>
                          <a:pt x="336550" y="17083"/>
                        </a:cubicBezTo>
                        <a:cubicBezTo>
                          <a:pt x="338667" y="23433"/>
                          <a:pt x="339187" y="30564"/>
                          <a:pt x="342900" y="36133"/>
                        </a:cubicBezTo>
                        <a:cubicBezTo>
                          <a:pt x="345017" y="39308"/>
                          <a:pt x="347543" y="42245"/>
                          <a:pt x="349250" y="45658"/>
                        </a:cubicBezTo>
                        <a:cubicBezTo>
                          <a:pt x="350747" y="48651"/>
                          <a:pt x="350928" y="52190"/>
                          <a:pt x="352425" y="55183"/>
                        </a:cubicBezTo>
                        <a:cubicBezTo>
                          <a:pt x="354132" y="58596"/>
                          <a:pt x="357068" y="61295"/>
                          <a:pt x="358775" y="64708"/>
                        </a:cubicBezTo>
                        <a:cubicBezTo>
                          <a:pt x="360272" y="67701"/>
                          <a:pt x="359859" y="71620"/>
                          <a:pt x="361950" y="74233"/>
                        </a:cubicBezTo>
                        <a:cubicBezTo>
                          <a:pt x="364334" y="77213"/>
                          <a:pt x="368300" y="78466"/>
                          <a:pt x="371475" y="80583"/>
                        </a:cubicBezTo>
                        <a:cubicBezTo>
                          <a:pt x="386292" y="102808"/>
                          <a:pt x="377825" y="95400"/>
                          <a:pt x="393700" y="105983"/>
                        </a:cubicBezTo>
                        <a:cubicBezTo>
                          <a:pt x="409466" y="129632"/>
                          <a:pt x="389203" y="100587"/>
                          <a:pt x="409575" y="125033"/>
                        </a:cubicBezTo>
                        <a:cubicBezTo>
                          <a:pt x="427526" y="146574"/>
                          <a:pt x="422275" y="139850"/>
                          <a:pt x="422275" y="144083"/>
                        </a:cubicBezTo>
                        <a:close/>
                      </a:path>
                    </a:pathLst>
                  </a:custGeom>
                  <a:solidFill>
                    <a:srgbClr val="0432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7" name="자유형 316"/>
                  <p:cNvSpPr/>
                  <p:nvPr/>
                </p:nvSpPr>
                <p:spPr>
                  <a:xfrm>
                    <a:off x="2381172" y="2425700"/>
                    <a:ext cx="346153" cy="327025"/>
                  </a:xfrm>
                  <a:custGeom>
                    <a:avLst/>
                    <a:gdLst>
                      <a:gd name="connsiteX0" fmla="*/ 336628 w 346153"/>
                      <a:gd name="connsiteY0" fmla="*/ 44450 h 327025"/>
                      <a:gd name="connsiteX1" fmla="*/ 276303 w 346153"/>
                      <a:gd name="connsiteY1" fmla="*/ 12700 h 327025"/>
                      <a:gd name="connsiteX2" fmla="*/ 247728 w 346153"/>
                      <a:gd name="connsiteY2" fmla="*/ 6350 h 327025"/>
                      <a:gd name="connsiteX3" fmla="*/ 206453 w 346153"/>
                      <a:gd name="connsiteY3" fmla="*/ 0 h 327025"/>
                      <a:gd name="connsiteX4" fmla="*/ 142953 w 346153"/>
                      <a:gd name="connsiteY4" fmla="*/ 3175 h 327025"/>
                      <a:gd name="connsiteX5" fmla="*/ 101678 w 346153"/>
                      <a:gd name="connsiteY5" fmla="*/ 12700 h 327025"/>
                      <a:gd name="connsiteX6" fmla="*/ 79453 w 346153"/>
                      <a:gd name="connsiteY6" fmla="*/ 19050 h 327025"/>
                      <a:gd name="connsiteX7" fmla="*/ 60403 w 346153"/>
                      <a:gd name="connsiteY7" fmla="*/ 31750 h 327025"/>
                      <a:gd name="connsiteX8" fmla="*/ 41353 w 346153"/>
                      <a:gd name="connsiteY8" fmla="*/ 47625 h 327025"/>
                      <a:gd name="connsiteX9" fmla="*/ 28653 w 346153"/>
                      <a:gd name="connsiteY9" fmla="*/ 69850 h 327025"/>
                      <a:gd name="connsiteX10" fmla="*/ 15953 w 346153"/>
                      <a:gd name="connsiteY10" fmla="*/ 88900 h 327025"/>
                      <a:gd name="connsiteX11" fmla="*/ 9603 w 346153"/>
                      <a:gd name="connsiteY11" fmla="*/ 107950 h 327025"/>
                      <a:gd name="connsiteX12" fmla="*/ 6428 w 346153"/>
                      <a:gd name="connsiteY12" fmla="*/ 117475 h 327025"/>
                      <a:gd name="connsiteX13" fmla="*/ 78 w 346153"/>
                      <a:gd name="connsiteY13" fmla="*/ 165100 h 327025"/>
                      <a:gd name="connsiteX14" fmla="*/ 6428 w 346153"/>
                      <a:gd name="connsiteY14" fmla="*/ 241300 h 327025"/>
                      <a:gd name="connsiteX15" fmla="*/ 12778 w 346153"/>
                      <a:gd name="connsiteY15" fmla="*/ 260350 h 327025"/>
                      <a:gd name="connsiteX16" fmla="*/ 19128 w 346153"/>
                      <a:gd name="connsiteY16" fmla="*/ 269875 h 327025"/>
                      <a:gd name="connsiteX17" fmla="*/ 22303 w 346153"/>
                      <a:gd name="connsiteY17" fmla="*/ 279400 h 327025"/>
                      <a:gd name="connsiteX18" fmla="*/ 41353 w 346153"/>
                      <a:gd name="connsiteY18" fmla="*/ 301625 h 327025"/>
                      <a:gd name="connsiteX19" fmla="*/ 50878 w 346153"/>
                      <a:gd name="connsiteY19" fmla="*/ 307975 h 327025"/>
                      <a:gd name="connsiteX20" fmla="*/ 63578 w 346153"/>
                      <a:gd name="connsiteY20" fmla="*/ 311150 h 327025"/>
                      <a:gd name="connsiteX21" fmla="*/ 76278 w 346153"/>
                      <a:gd name="connsiteY21" fmla="*/ 317500 h 327025"/>
                      <a:gd name="connsiteX22" fmla="*/ 127078 w 346153"/>
                      <a:gd name="connsiteY22" fmla="*/ 327025 h 327025"/>
                      <a:gd name="connsiteX23" fmla="*/ 187403 w 346153"/>
                      <a:gd name="connsiteY23" fmla="*/ 323850 h 327025"/>
                      <a:gd name="connsiteX24" fmla="*/ 212803 w 346153"/>
                      <a:gd name="connsiteY24" fmla="*/ 317500 h 327025"/>
                      <a:gd name="connsiteX25" fmla="*/ 231853 w 346153"/>
                      <a:gd name="connsiteY25" fmla="*/ 314325 h 327025"/>
                      <a:gd name="connsiteX26" fmla="*/ 241378 w 346153"/>
                      <a:gd name="connsiteY26" fmla="*/ 311150 h 327025"/>
                      <a:gd name="connsiteX27" fmla="*/ 254078 w 346153"/>
                      <a:gd name="connsiteY27" fmla="*/ 307975 h 327025"/>
                      <a:gd name="connsiteX28" fmla="*/ 273128 w 346153"/>
                      <a:gd name="connsiteY28" fmla="*/ 301625 h 327025"/>
                      <a:gd name="connsiteX29" fmla="*/ 282653 w 346153"/>
                      <a:gd name="connsiteY29" fmla="*/ 298450 h 327025"/>
                      <a:gd name="connsiteX30" fmla="*/ 292178 w 346153"/>
                      <a:gd name="connsiteY30" fmla="*/ 292100 h 327025"/>
                      <a:gd name="connsiteX31" fmla="*/ 311228 w 346153"/>
                      <a:gd name="connsiteY31" fmla="*/ 285750 h 327025"/>
                      <a:gd name="connsiteX32" fmla="*/ 323928 w 346153"/>
                      <a:gd name="connsiteY32" fmla="*/ 276225 h 327025"/>
                      <a:gd name="connsiteX33" fmla="*/ 346153 w 346153"/>
                      <a:gd name="connsiteY33" fmla="*/ 266700 h 327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346153" h="327025">
                        <a:moveTo>
                          <a:pt x="336628" y="44450"/>
                        </a:moveTo>
                        <a:cubicBezTo>
                          <a:pt x="316520" y="33867"/>
                          <a:pt x="297189" y="21651"/>
                          <a:pt x="276303" y="12700"/>
                        </a:cubicBezTo>
                        <a:cubicBezTo>
                          <a:pt x="267335" y="8856"/>
                          <a:pt x="257296" y="8264"/>
                          <a:pt x="247728" y="6350"/>
                        </a:cubicBezTo>
                        <a:cubicBezTo>
                          <a:pt x="236715" y="4147"/>
                          <a:pt x="217127" y="1525"/>
                          <a:pt x="206453" y="0"/>
                        </a:cubicBezTo>
                        <a:cubicBezTo>
                          <a:pt x="185286" y="1058"/>
                          <a:pt x="164041" y="1066"/>
                          <a:pt x="142953" y="3175"/>
                        </a:cubicBezTo>
                        <a:cubicBezTo>
                          <a:pt x="110442" y="6426"/>
                          <a:pt x="120661" y="7276"/>
                          <a:pt x="101678" y="12700"/>
                        </a:cubicBezTo>
                        <a:cubicBezTo>
                          <a:pt x="98293" y="13667"/>
                          <a:pt x="83483" y="16811"/>
                          <a:pt x="79453" y="19050"/>
                        </a:cubicBezTo>
                        <a:cubicBezTo>
                          <a:pt x="72782" y="22756"/>
                          <a:pt x="65799" y="26354"/>
                          <a:pt x="60403" y="31750"/>
                        </a:cubicBezTo>
                        <a:cubicBezTo>
                          <a:pt x="48180" y="43973"/>
                          <a:pt x="54614" y="38784"/>
                          <a:pt x="41353" y="47625"/>
                        </a:cubicBezTo>
                        <a:cubicBezTo>
                          <a:pt x="19387" y="80574"/>
                          <a:pt x="52823" y="29567"/>
                          <a:pt x="28653" y="69850"/>
                        </a:cubicBezTo>
                        <a:cubicBezTo>
                          <a:pt x="24726" y="76394"/>
                          <a:pt x="18366" y="81660"/>
                          <a:pt x="15953" y="88900"/>
                        </a:cubicBezTo>
                        <a:lnTo>
                          <a:pt x="9603" y="107950"/>
                        </a:lnTo>
                        <a:lnTo>
                          <a:pt x="6428" y="117475"/>
                        </a:lnTo>
                        <a:cubicBezTo>
                          <a:pt x="5645" y="122955"/>
                          <a:pt x="78" y="160997"/>
                          <a:pt x="78" y="165100"/>
                        </a:cubicBezTo>
                        <a:cubicBezTo>
                          <a:pt x="78" y="194726"/>
                          <a:pt x="-1188" y="215912"/>
                          <a:pt x="6428" y="241300"/>
                        </a:cubicBezTo>
                        <a:cubicBezTo>
                          <a:pt x="8351" y="247711"/>
                          <a:pt x="9065" y="254781"/>
                          <a:pt x="12778" y="260350"/>
                        </a:cubicBezTo>
                        <a:cubicBezTo>
                          <a:pt x="14895" y="263525"/>
                          <a:pt x="17421" y="266462"/>
                          <a:pt x="19128" y="269875"/>
                        </a:cubicBezTo>
                        <a:cubicBezTo>
                          <a:pt x="20625" y="272868"/>
                          <a:pt x="20643" y="276494"/>
                          <a:pt x="22303" y="279400"/>
                        </a:cubicBezTo>
                        <a:cubicBezTo>
                          <a:pt x="26125" y="286089"/>
                          <a:pt x="35211" y="296507"/>
                          <a:pt x="41353" y="301625"/>
                        </a:cubicBezTo>
                        <a:cubicBezTo>
                          <a:pt x="44284" y="304068"/>
                          <a:pt x="47371" y="306472"/>
                          <a:pt x="50878" y="307975"/>
                        </a:cubicBezTo>
                        <a:cubicBezTo>
                          <a:pt x="54889" y="309694"/>
                          <a:pt x="59492" y="309618"/>
                          <a:pt x="63578" y="311150"/>
                        </a:cubicBezTo>
                        <a:cubicBezTo>
                          <a:pt x="68010" y="312812"/>
                          <a:pt x="71884" y="315742"/>
                          <a:pt x="76278" y="317500"/>
                        </a:cubicBezTo>
                        <a:cubicBezTo>
                          <a:pt x="98943" y="326566"/>
                          <a:pt x="98958" y="324213"/>
                          <a:pt x="127078" y="327025"/>
                        </a:cubicBezTo>
                        <a:cubicBezTo>
                          <a:pt x="147186" y="325967"/>
                          <a:pt x="167390" y="326074"/>
                          <a:pt x="187403" y="323850"/>
                        </a:cubicBezTo>
                        <a:cubicBezTo>
                          <a:pt x="196077" y="322886"/>
                          <a:pt x="204195" y="318935"/>
                          <a:pt x="212803" y="317500"/>
                        </a:cubicBezTo>
                        <a:cubicBezTo>
                          <a:pt x="219153" y="316442"/>
                          <a:pt x="225569" y="315722"/>
                          <a:pt x="231853" y="314325"/>
                        </a:cubicBezTo>
                        <a:cubicBezTo>
                          <a:pt x="235120" y="313599"/>
                          <a:pt x="238160" y="312069"/>
                          <a:pt x="241378" y="311150"/>
                        </a:cubicBezTo>
                        <a:cubicBezTo>
                          <a:pt x="245574" y="309951"/>
                          <a:pt x="249898" y="309229"/>
                          <a:pt x="254078" y="307975"/>
                        </a:cubicBezTo>
                        <a:cubicBezTo>
                          <a:pt x="260489" y="306052"/>
                          <a:pt x="266778" y="303742"/>
                          <a:pt x="273128" y="301625"/>
                        </a:cubicBezTo>
                        <a:cubicBezTo>
                          <a:pt x="276303" y="300567"/>
                          <a:pt x="279868" y="300306"/>
                          <a:pt x="282653" y="298450"/>
                        </a:cubicBezTo>
                        <a:cubicBezTo>
                          <a:pt x="285828" y="296333"/>
                          <a:pt x="288691" y="293650"/>
                          <a:pt x="292178" y="292100"/>
                        </a:cubicBezTo>
                        <a:cubicBezTo>
                          <a:pt x="298295" y="289382"/>
                          <a:pt x="311228" y="285750"/>
                          <a:pt x="311228" y="285750"/>
                        </a:cubicBezTo>
                        <a:cubicBezTo>
                          <a:pt x="315461" y="282575"/>
                          <a:pt x="319195" y="278592"/>
                          <a:pt x="323928" y="276225"/>
                        </a:cubicBezTo>
                        <a:cubicBezTo>
                          <a:pt x="351221" y="262578"/>
                          <a:pt x="336719" y="276134"/>
                          <a:pt x="346153" y="26670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8" name="자유형 317"/>
                  <p:cNvSpPr/>
                  <p:nvPr/>
                </p:nvSpPr>
                <p:spPr>
                  <a:xfrm>
                    <a:off x="2695575" y="2724150"/>
                    <a:ext cx="749300" cy="476856"/>
                  </a:xfrm>
                  <a:custGeom>
                    <a:avLst/>
                    <a:gdLst>
                      <a:gd name="connsiteX0" fmla="*/ 0 w 749300"/>
                      <a:gd name="connsiteY0" fmla="*/ 0 h 476856"/>
                      <a:gd name="connsiteX1" fmla="*/ 44450 w 749300"/>
                      <a:gd name="connsiteY1" fmla="*/ 301625 h 476856"/>
                      <a:gd name="connsiteX2" fmla="*/ 38100 w 749300"/>
                      <a:gd name="connsiteY2" fmla="*/ 320675 h 476856"/>
                      <a:gd name="connsiteX3" fmla="*/ 50800 w 749300"/>
                      <a:gd name="connsiteY3" fmla="*/ 323850 h 476856"/>
                      <a:gd name="connsiteX4" fmla="*/ 79375 w 749300"/>
                      <a:gd name="connsiteY4" fmla="*/ 333375 h 476856"/>
                      <a:gd name="connsiteX5" fmla="*/ 88900 w 749300"/>
                      <a:gd name="connsiteY5" fmla="*/ 336550 h 476856"/>
                      <a:gd name="connsiteX6" fmla="*/ 98425 w 749300"/>
                      <a:gd name="connsiteY6" fmla="*/ 342900 h 476856"/>
                      <a:gd name="connsiteX7" fmla="*/ 120650 w 749300"/>
                      <a:gd name="connsiteY7" fmla="*/ 346075 h 476856"/>
                      <a:gd name="connsiteX8" fmla="*/ 139700 w 749300"/>
                      <a:gd name="connsiteY8" fmla="*/ 355600 h 476856"/>
                      <a:gd name="connsiteX9" fmla="*/ 158750 w 749300"/>
                      <a:gd name="connsiteY9" fmla="*/ 374650 h 476856"/>
                      <a:gd name="connsiteX10" fmla="*/ 177800 w 749300"/>
                      <a:gd name="connsiteY10" fmla="*/ 384175 h 476856"/>
                      <a:gd name="connsiteX11" fmla="*/ 187325 w 749300"/>
                      <a:gd name="connsiteY11" fmla="*/ 390525 h 476856"/>
                      <a:gd name="connsiteX12" fmla="*/ 196850 w 749300"/>
                      <a:gd name="connsiteY12" fmla="*/ 393700 h 476856"/>
                      <a:gd name="connsiteX13" fmla="*/ 215900 w 749300"/>
                      <a:gd name="connsiteY13" fmla="*/ 406400 h 476856"/>
                      <a:gd name="connsiteX14" fmla="*/ 234950 w 749300"/>
                      <a:gd name="connsiteY14" fmla="*/ 412750 h 476856"/>
                      <a:gd name="connsiteX15" fmla="*/ 244475 w 749300"/>
                      <a:gd name="connsiteY15" fmla="*/ 419100 h 476856"/>
                      <a:gd name="connsiteX16" fmla="*/ 263525 w 749300"/>
                      <a:gd name="connsiteY16" fmla="*/ 425450 h 476856"/>
                      <a:gd name="connsiteX17" fmla="*/ 285750 w 749300"/>
                      <a:gd name="connsiteY17" fmla="*/ 431800 h 476856"/>
                      <a:gd name="connsiteX18" fmla="*/ 301625 w 749300"/>
                      <a:gd name="connsiteY18" fmla="*/ 434975 h 476856"/>
                      <a:gd name="connsiteX19" fmla="*/ 333375 w 749300"/>
                      <a:gd name="connsiteY19" fmla="*/ 444500 h 476856"/>
                      <a:gd name="connsiteX20" fmla="*/ 342900 w 749300"/>
                      <a:gd name="connsiteY20" fmla="*/ 447675 h 476856"/>
                      <a:gd name="connsiteX21" fmla="*/ 384175 w 749300"/>
                      <a:gd name="connsiteY21" fmla="*/ 450850 h 476856"/>
                      <a:gd name="connsiteX22" fmla="*/ 425450 w 749300"/>
                      <a:gd name="connsiteY22" fmla="*/ 460375 h 476856"/>
                      <a:gd name="connsiteX23" fmla="*/ 438150 w 749300"/>
                      <a:gd name="connsiteY23" fmla="*/ 466725 h 476856"/>
                      <a:gd name="connsiteX24" fmla="*/ 469900 w 749300"/>
                      <a:gd name="connsiteY24" fmla="*/ 473075 h 476856"/>
                      <a:gd name="connsiteX25" fmla="*/ 574675 w 749300"/>
                      <a:gd name="connsiteY25" fmla="*/ 457200 h 476856"/>
                      <a:gd name="connsiteX26" fmla="*/ 565150 w 749300"/>
                      <a:gd name="connsiteY26" fmla="*/ 425450 h 476856"/>
                      <a:gd name="connsiteX27" fmla="*/ 561975 w 749300"/>
                      <a:gd name="connsiteY27" fmla="*/ 415925 h 476856"/>
                      <a:gd name="connsiteX28" fmla="*/ 568325 w 749300"/>
                      <a:gd name="connsiteY28" fmla="*/ 371475 h 476856"/>
                      <a:gd name="connsiteX29" fmla="*/ 574675 w 749300"/>
                      <a:gd name="connsiteY29" fmla="*/ 358775 h 476856"/>
                      <a:gd name="connsiteX30" fmla="*/ 587375 w 749300"/>
                      <a:gd name="connsiteY30" fmla="*/ 339725 h 476856"/>
                      <a:gd name="connsiteX31" fmla="*/ 596900 w 749300"/>
                      <a:gd name="connsiteY31" fmla="*/ 336550 h 476856"/>
                      <a:gd name="connsiteX32" fmla="*/ 622300 w 749300"/>
                      <a:gd name="connsiteY32" fmla="*/ 330200 h 476856"/>
                      <a:gd name="connsiteX33" fmla="*/ 631825 w 749300"/>
                      <a:gd name="connsiteY33" fmla="*/ 323850 h 476856"/>
                      <a:gd name="connsiteX34" fmla="*/ 679450 w 749300"/>
                      <a:gd name="connsiteY34" fmla="*/ 314325 h 476856"/>
                      <a:gd name="connsiteX35" fmla="*/ 698500 w 749300"/>
                      <a:gd name="connsiteY35" fmla="*/ 307975 h 476856"/>
                      <a:gd name="connsiteX36" fmla="*/ 717550 w 749300"/>
                      <a:gd name="connsiteY36" fmla="*/ 295275 h 476856"/>
                      <a:gd name="connsiteX37" fmla="*/ 739775 w 749300"/>
                      <a:gd name="connsiteY37" fmla="*/ 279400 h 476856"/>
                      <a:gd name="connsiteX38" fmla="*/ 749300 w 749300"/>
                      <a:gd name="connsiteY38" fmla="*/ 269875 h 476856"/>
                      <a:gd name="connsiteX39" fmla="*/ 742950 w 749300"/>
                      <a:gd name="connsiteY39" fmla="*/ 241300 h 4768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749300" h="476856">
                        <a:moveTo>
                          <a:pt x="0" y="0"/>
                        </a:moveTo>
                        <a:cubicBezTo>
                          <a:pt x="14817" y="100542"/>
                          <a:pt x="32460" y="200707"/>
                          <a:pt x="44450" y="301625"/>
                        </a:cubicBezTo>
                        <a:cubicBezTo>
                          <a:pt x="45240" y="308272"/>
                          <a:pt x="36261" y="314239"/>
                          <a:pt x="38100" y="320675"/>
                        </a:cubicBezTo>
                        <a:cubicBezTo>
                          <a:pt x="39299" y="324871"/>
                          <a:pt x="46620" y="322596"/>
                          <a:pt x="50800" y="323850"/>
                        </a:cubicBezTo>
                        <a:lnTo>
                          <a:pt x="79375" y="333375"/>
                        </a:lnTo>
                        <a:cubicBezTo>
                          <a:pt x="82550" y="334433"/>
                          <a:pt x="86115" y="334694"/>
                          <a:pt x="88900" y="336550"/>
                        </a:cubicBezTo>
                        <a:cubicBezTo>
                          <a:pt x="92075" y="338667"/>
                          <a:pt x="94770" y="341804"/>
                          <a:pt x="98425" y="342900"/>
                        </a:cubicBezTo>
                        <a:cubicBezTo>
                          <a:pt x="105593" y="345050"/>
                          <a:pt x="113242" y="345017"/>
                          <a:pt x="120650" y="346075"/>
                        </a:cubicBezTo>
                        <a:cubicBezTo>
                          <a:pt x="129477" y="349017"/>
                          <a:pt x="132314" y="349035"/>
                          <a:pt x="139700" y="355600"/>
                        </a:cubicBezTo>
                        <a:cubicBezTo>
                          <a:pt x="146412" y="361566"/>
                          <a:pt x="151278" y="369669"/>
                          <a:pt x="158750" y="374650"/>
                        </a:cubicBezTo>
                        <a:cubicBezTo>
                          <a:pt x="186047" y="392848"/>
                          <a:pt x="151510" y="371030"/>
                          <a:pt x="177800" y="384175"/>
                        </a:cubicBezTo>
                        <a:cubicBezTo>
                          <a:pt x="181213" y="385882"/>
                          <a:pt x="183912" y="388818"/>
                          <a:pt x="187325" y="390525"/>
                        </a:cubicBezTo>
                        <a:cubicBezTo>
                          <a:pt x="190318" y="392022"/>
                          <a:pt x="193924" y="392075"/>
                          <a:pt x="196850" y="393700"/>
                        </a:cubicBezTo>
                        <a:cubicBezTo>
                          <a:pt x="203521" y="397406"/>
                          <a:pt x="208660" y="403987"/>
                          <a:pt x="215900" y="406400"/>
                        </a:cubicBezTo>
                        <a:cubicBezTo>
                          <a:pt x="222250" y="408517"/>
                          <a:pt x="229381" y="409037"/>
                          <a:pt x="234950" y="412750"/>
                        </a:cubicBezTo>
                        <a:cubicBezTo>
                          <a:pt x="238125" y="414867"/>
                          <a:pt x="240988" y="417550"/>
                          <a:pt x="244475" y="419100"/>
                        </a:cubicBezTo>
                        <a:cubicBezTo>
                          <a:pt x="250592" y="421818"/>
                          <a:pt x="257175" y="423333"/>
                          <a:pt x="263525" y="425450"/>
                        </a:cubicBezTo>
                        <a:cubicBezTo>
                          <a:pt x="274132" y="428986"/>
                          <a:pt x="273790" y="429142"/>
                          <a:pt x="285750" y="431800"/>
                        </a:cubicBezTo>
                        <a:cubicBezTo>
                          <a:pt x="291018" y="432971"/>
                          <a:pt x="296357" y="433804"/>
                          <a:pt x="301625" y="434975"/>
                        </a:cubicBezTo>
                        <a:cubicBezTo>
                          <a:pt x="316020" y="438174"/>
                          <a:pt x="317546" y="439224"/>
                          <a:pt x="333375" y="444500"/>
                        </a:cubicBezTo>
                        <a:cubicBezTo>
                          <a:pt x="336550" y="445558"/>
                          <a:pt x="339563" y="447418"/>
                          <a:pt x="342900" y="447675"/>
                        </a:cubicBezTo>
                        <a:lnTo>
                          <a:pt x="384175" y="450850"/>
                        </a:lnTo>
                        <a:cubicBezTo>
                          <a:pt x="392822" y="452579"/>
                          <a:pt x="420344" y="457822"/>
                          <a:pt x="425450" y="460375"/>
                        </a:cubicBezTo>
                        <a:cubicBezTo>
                          <a:pt x="429683" y="462492"/>
                          <a:pt x="433599" y="465425"/>
                          <a:pt x="438150" y="466725"/>
                        </a:cubicBezTo>
                        <a:cubicBezTo>
                          <a:pt x="448528" y="469690"/>
                          <a:pt x="469900" y="473075"/>
                          <a:pt x="469900" y="473075"/>
                        </a:cubicBezTo>
                        <a:cubicBezTo>
                          <a:pt x="572133" y="466479"/>
                          <a:pt x="550088" y="494080"/>
                          <a:pt x="574675" y="457200"/>
                        </a:cubicBezTo>
                        <a:cubicBezTo>
                          <a:pt x="569877" y="438006"/>
                          <a:pt x="572880" y="448640"/>
                          <a:pt x="565150" y="425450"/>
                        </a:cubicBezTo>
                        <a:lnTo>
                          <a:pt x="561975" y="415925"/>
                        </a:lnTo>
                        <a:cubicBezTo>
                          <a:pt x="563034" y="405336"/>
                          <a:pt x="563617" y="384031"/>
                          <a:pt x="568325" y="371475"/>
                        </a:cubicBezTo>
                        <a:cubicBezTo>
                          <a:pt x="569987" y="367043"/>
                          <a:pt x="572240" y="362834"/>
                          <a:pt x="574675" y="358775"/>
                        </a:cubicBezTo>
                        <a:cubicBezTo>
                          <a:pt x="578602" y="352231"/>
                          <a:pt x="580135" y="342138"/>
                          <a:pt x="587375" y="339725"/>
                        </a:cubicBezTo>
                        <a:cubicBezTo>
                          <a:pt x="590550" y="338667"/>
                          <a:pt x="593653" y="337362"/>
                          <a:pt x="596900" y="336550"/>
                        </a:cubicBezTo>
                        <a:cubicBezTo>
                          <a:pt x="604146" y="334739"/>
                          <a:pt x="615042" y="333829"/>
                          <a:pt x="622300" y="330200"/>
                        </a:cubicBezTo>
                        <a:cubicBezTo>
                          <a:pt x="625713" y="328493"/>
                          <a:pt x="628338" y="325400"/>
                          <a:pt x="631825" y="323850"/>
                        </a:cubicBezTo>
                        <a:cubicBezTo>
                          <a:pt x="650586" y="315512"/>
                          <a:pt x="657653" y="316747"/>
                          <a:pt x="679450" y="314325"/>
                        </a:cubicBezTo>
                        <a:cubicBezTo>
                          <a:pt x="685800" y="312208"/>
                          <a:pt x="692931" y="311688"/>
                          <a:pt x="698500" y="307975"/>
                        </a:cubicBezTo>
                        <a:lnTo>
                          <a:pt x="717550" y="295275"/>
                        </a:lnTo>
                        <a:cubicBezTo>
                          <a:pt x="725088" y="290249"/>
                          <a:pt x="732883" y="285307"/>
                          <a:pt x="739775" y="279400"/>
                        </a:cubicBezTo>
                        <a:cubicBezTo>
                          <a:pt x="743184" y="276478"/>
                          <a:pt x="746125" y="273050"/>
                          <a:pt x="749300" y="269875"/>
                        </a:cubicBezTo>
                        <a:cubicBezTo>
                          <a:pt x="739428" y="255066"/>
                          <a:pt x="742950" y="264166"/>
                          <a:pt x="742950" y="24130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9" name="자유형 318"/>
                  <p:cNvSpPr/>
                  <p:nvPr/>
                </p:nvSpPr>
                <p:spPr>
                  <a:xfrm>
                    <a:off x="2489200" y="2520950"/>
                    <a:ext cx="171450" cy="69850"/>
                  </a:xfrm>
                  <a:custGeom>
                    <a:avLst/>
                    <a:gdLst>
                      <a:gd name="connsiteX0" fmla="*/ 0 w 171450"/>
                      <a:gd name="connsiteY0" fmla="*/ 69850 h 69850"/>
                      <a:gd name="connsiteX1" fmla="*/ 9525 w 171450"/>
                      <a:gd name="connsiteY1" fmla="*/ 57150 h 69850"/>
                      <a:gd name="connsiteX2" fmla="*/ 15875 w 171450"/>
                      <a:gd name="connsiteY2" fmla="*/ 38100 h 69850"/>
                      <a:gd name="connsiteX3" fmla="*/ 38100 w 171450"/>
                      <a:gd name="connsiteY3" fmla="*/ 9525 h 69850"/>
                      <a:gd name="connsiteX4" fmla="*/ 73025 w 171450"/>
                      <a:gd name="connsiteY4" fmla="*/ 0 h 69850"/>
                      <a:gd name="connsiteX5" fmla="*/ 133350 w 171450"/>
                      <a:gd name="connsiteY5" fmla="*/ 3175 h 69850"/>
                      <a:gd name="connsiteX6" fmla="*/ 152400 w 171450"/>
                      <a:gd name="connsiteY6" fmla="*/ 9525 h 69850"/>
                      <a:gd name="connsiteX7" fmla="*/ 161925 w 171450"/>
                      <a:gd name="connsiteY7" fmla="*/ 19050 h 69850"/>
                      <a:gd name="connsiteX8" fmla="*/ 171450 w 171450"/>
                      <a:gd name="connsiteY8" fmla="*/ 25400 h 69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1450" h="69850">
                        <a:moveTo>
                          <a:pt x="0" y="69850"/>
                        </a:moveTo>
                        <a:cubicBezTo>
                          <a:pt x="3175" y="65617"/>
                          <a:pt x="7158" y="61883"/>
                          <a:pt x="9525" y="57150"/>
                        </a:cubicBezTo>
                        <a:cubicBezTo>
                          <a:pt x="12518" y="51163"/>
                          <a:pt x="12162" y="43669"/>
                          <a:pt x="15875" y="38100"/>
                        </a:cubicBezTo>
                        <a:cubicBezTo>
                          <a:pt x="19131" y="33216"/>
                          <a:pt x="30200" y="13914"/>
                          <a:pt x="38100" y="9525"/>
                        </a:cubicBezTo>
                        <a:cubicBezTo>
                          <a:pt x="47164" y="4490"/>
                          <a:pt x="62765" y="2052"/>
                          <a:pt x="73025" y="0"/>
                        </a:cubicBezTo>
                        <a:cubicBezTo>
                          <a:pt x="93133" y="1058"/>
                          <a:pt x="113357" y="776"/>
                          <a:pt x="133350" y="3175"/>
                        </a:cubicBezTo>
                        <a:cubicBezTo>
                          <a:pt x="139996" y="3972"/>
                          <a:pt x="152400" y="9525"/>
                          <a:pt x="152400" y="9525"/>
                        </a:cubicBezTo>
                        <a:cubicBezTo>
                          <a:pt x="155575" y="12700"/>
                          <a:pt x="158476" y="16175"/>
                          <a:pt x="161925" y="19050"/>
                        </a:cubicBezTo>
                        <a:cubicBezTo>
                          <a:pt x="164856" y="21493"/>
                          <a:pt x="171450" y="25400"/>
                          <a:pt x="171450" y="2540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0" name="자유형 319"/>
                  <p:cNvSpPr/>
                  <p:nvPr/>
                </p:nvSpPr>
                <p:spPr>
                  <a:xfrm>
                    <a:off x="2535970" y="2524125"/>
                    <a:ext cx="29430" cy="142875"/>
                  </a:xfrm>
                  <a:custGeom>
                    <a:avLst/>
                    <a:gdLst>
                      <a:gd name="connsiteX0" fmla="*/ 23080 w 29430"/>
                      <a:gd name="connsiteY0" fmla="*/ 0 h 142875"/>
                      <a:gd name="connsiteX1" fmla="*/ 855 w 29430"/>
                      <a:gd name="connsiteY1" fmla="*/ 73025 h 142875"/>
                      <a:gd name="connsiteX2" fmla="*/ 10380 w 29430"/>
                      <a:gd name="connsiteY2" fmla="*/ 117475 h 142875"/>
                      <a:gd name="connsiteX3" fmla="*/ 13555 w 29430"/>
                      <a:gd name="connsiteY3" fmla="*/ 127000 h 142875"/>
                      <a:gd name="connsiteX4" fmla="*/ 23080 w 29430"/>
                      <a:gd name="connsiteY4" fmla="*/ 136525 h 142875"/>
                      <a:gd name="connsiteX5" fmla="*/ 29430 w 29430"/>
                      <a:gd name="connsiteY5" fmla="*/ 142875 h 142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9430" h="142875">
                        <a:moveTo>
                          <a:pt x="23080" y="0"/>
                        </a:moveTo>
                        <a:cubicBezTo>
                          <a:pt x="15672" y="24342"/>
                          <a:pt x="5544" y="48017"/>
                          <a:pt x="855" y="73025"/>
                        </a:cubicBezTo>
                        <a:cubicBezTo>
                          <a:pt x="-2504" y="90939"/>
                          <a:pt x="4731" y="102410"/>
                          <a:pt x="10380" y="117475"/>
                        </a:cubicBezTo>
                        <a:cubicBezTo>
                          <a:pt x="11555" y="120609"/>
                          <a:pt x="11699" y="124215"/>
                          <a:pt x="13555" y="127000"/>
                        </a:cubicBezTo>
                        <a:cubicBezTo>
                          <a:pt x="16046" y="130736"/>
                          <a:pt x="19905" y="133350"/>
                          <a:pt x="23080" y="136525"/>
                        </a:cubicBezTo>
                        <a:lnTo>
                          <a:pt x="29430" y="14287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1" name="자유형 320"/>
                  <p:cNvSpPr/>
                  <p:nvPr/>
                </p:nvSpPr>
                <p:spPr>
                  <a:xfrm>
                    <a:off x="2222500" y="3028950"/>
                    <a:ext cx="485775" cy="1355725"/>
                  </a:xfrm>
                  <a:custGeom>
                    <a:avLst/>
                    <a:gdLst>
                      <a:gd name="connsiteX0" fmla="*/ 485775 w 485775"/>
                      <a:gd name="connsiteY0" fmla="*/ 0 h 1355725"/>
                      <a:gd name="connsiteX1" fmla="*/ 463550 w 485775"/>
                      <a:gd name="connsiteY1" fmla="*/ 12700 h 1355725"/>
                      <a:gd name="connsiteX2" fmla="*/ 434975 w 485775"/>
                      <a:gd name="connsiteY2" fmla="*/ 28575 h 1355725"/>
                      <a:gd name="connsiteX3" fmla="*/ 422275 w 485775"/>
                      <a:gd name="connsiteY3" fmla="*/ 38100 h 1355725"/>
                      <a:gd name="connsiteX4" fmla="*/ 412750 w 485775"/>
                      <a:gd name="connsiteY4" fmla="*/ 44450 h 1355725"/>
                      <a:gd name="connsiteX5" fmla="*/ 406400 w 485775"/>
                      <a:gd name="connsiteY5" fmla="*/ 53975 h 1355725"/>
                      <a:gd name="connsiteX6" fmla="*/ 396875 w 485775"/>
                      <a:gd name="connsiteY6" fmla="*/ 57150 h 1355725"/>
                      <a:gd name="connsiteX7" fmla="*/ 377825 w 485775"/>
                      <a:gd name="connsiteY7" fmla="*/ 73025 h 1355725"/>
                      <a:gd name="connsiteX8" fmla="*/ 349250 w 485775"/>
                      <a:gd name="connsiteY8" fmla="*/ 95250 h 1355725"/>
                      <a:gd name="connsiteX9" fmla="*/ 317500 w 485775"/>
                      <a:gd name="connsiteY9" fmla="*/ 139700 h 1355725"/>
                      <a:gd name="connsiteX10" fmla="*/ 311150 w 485775"/>
                      <a:gd name="connsiteY10" fmla="*/ 149225 h 1355725"/>
                      <a:gd name="connsiteX11" fmla="*/ 304800 w 485775"/>
                      <a:gd name="connsiteY11" fmla="*/ 158750 h 1355725"/>
                      <a:gd name="connsiteX12" fmla="*/ 298450 w 485775"/>
                      <a:gd name="connsiteY12" fmla="*/ 171450 h 1355725"/>
                      <a:gd name="connsiteX13" fmla="*/ 285750 w 485775"/>
                      <a:gd name="connsiteY13" fmla="*/ 190500 h 1355725"/>
                      <a:gd name="connsiteX14" fmla="*/ 279400 w 485775"/>
                      <a:gd name="connsiteY14" fmla="*/ 200025 h 1355725"/>
                      <a:gd name="connsiteX15" fmla="*/ 269875 w 485775"/>
                      <a:gd name="connsiteY15" fmla="*/ 222250 h 1355725"/>
                      <a:gd name="connsiteX16" fmla="*/ 266700 w 485775"/>
                      <a:gd name="connsiteY16" fmla="*/ 231775 h 1355725"/>
                      <a:gd name="connsiteX17" fmla="*/ 260350 w 485775"/>
                      <a:gd name="connsiteY17" fmla="*/ 241300 h 1355725"/>
                      <a:gd name="connsiteX18" fmla="*/ 254000 w 485775"/>
                      <a:gd name="connsiteY18" fmla="*/ 260350 h 1355725"/>
                      <a:gd name="connsiteX19" fmla="*/ 250825 w 485775"/>
                      <a:gd name="connsiteY19" fmla="*/ 269875 h 1355725"/>
                      <a:gd name="connsiteX20" fmla="*/ 247650 w 485775"/>
                      <a:gd name="connsiteY20" fmla="*/ 279400 h 1355725"/>
                      <a:gd name="connsiteX21" fmla="*/ 241300 w 485775"/>
                      <a:gd name="connsiteY21" fmla="*/ 288925 h 1355725"/>
                      <a:gd name="connsiteX22" fmla="*/ 234950 w 485775"/>
                      <a:gd name="connsiteY22" fmla="*/ 307975 h 1355725"/>
                      <a:gd name="connsiteX23" fmla="*/ 222250 w 485775"/>
                      <a:gd name="connsiteY23" fmla="*/ 336550 h 1355725"/>
                      <a:gd name="connsiteX24" fmla="*/ 219075 w 485775"/>
                      <a:gd name="connsiteY24" fmla="*/ 346075 h 1355725"/>
                      <a:gd name="connsiteX25" fmla="*/ 212725 w 485775"/>
                      <a:gd name="connsiteY25" fmla="*/ 355600 h 1355725"/>
                      <a:gd name="connsiteX26" fmla="*/ 206375 w 485775"/>
                      <a:gd name="connsiteY26" fmla="*/ 374650 h 1355725"/>
                      <a:gd name="connsiteX27" fmla="*/ 203200 w 485775"/>
                      <a:gd name="connsiteY27" fmla="*/ 384175 h 1355725"/>
                      <a:gd name="connsiteX28" fmla="*/ 193675 w 485775"/>
                      <a:gd name="connsiteY28" fmla="*/ 403225 h 1355725"/>
                      <a:gd name="connsiteX29" fmla="*/ 180975 w 485775"/>
                      <a:gd name="connsiteY29" fmla="*/ 425450 h 1355725"/>
                      <a:gd name="connsiteX30" fmla="*/ 177800 w 485775"/>
                      <a:gd name="connsiteY30" fmla="*/ 434975 h 1355725"/>
                      <a:gd name="connsiteX31" fmla="*/ 171450 w 485775"/>
                      <a:gd name="connsiteY31" fmla="*/ 444500 h 1355725"/>
                      <a:gd name="connsiteX32" fmla="*/ 168275 w 485775"/>
                      <a:gd name="connsiteY32" fmla="*/ 454025 h 1355725"/>
                      <a:gd name="connsiteX33" fmla="*/ 161925 w 485775"/>
                      <a:gd name="connsiteY33" fmla="*/ 463550 h 1355725"/>
                      <a:gd name="connsiteX34" fmla="*/ 152400 w 485775"/>
                      <a:gd name="connsiteY34" fmla="*/ 482600 h 1355725"/>
                      <a:gd name="connsiteX35" fmla="*/ 149225 w 485775"/>
                      <a:gd name="connsiteY35" fmla="*/ 495300 h 1355725"/>
                      <a:gd name="connsiteX36" fmla="*/ 142875 w 485775"/>
                      <a:gd name="connsiteY36" fmla="*/ 504825 h 1355725"/>
                      <a:gd name="connsiteX37" fmla="*/ 136525 w 485775"/>
                      <a:gd name="connsiteY37" fmla="*/ 517525 h 1355725"/>
                      <a:gd name="connsiteX38" fmla="*/ 127000 w 485775"/>
                      <a:gd name="connsiteY38" fmla="*/ 536575 h 1355725"/>
                      <a:gd name="connsiteX39" fmla="*/ 120650 w 485775"/>
                      <a:gd name="connsiteY39" fmla="*/ 549275 h 1355725"/>
                      <a:gd name="connsiteX40" fmla="*/ 111125 w 485775"/>
                      <a:gd name="connsiteY40" fmla="*/ 558800 h 1355725"/>
                      <a:gd name="connsiteX41" fmla="*/ 101600 w 485775"/>
                      <a:gd name="connsiteY41" fmla="*/ 587375 h 1355725"/>
                      <a:gd name="connsiteX42" fmla="*/ 98425 w 485775"/>
                      <a:gd name="connsiteY42" fmla="*/ 596900 h 1355725"/>
                      <a:gd name="connsiteX43" fmla="*/ 88900 w 485775"/>
                      <a:gd name="connsiteY43" fmla="*/ 615950 h 1355725"/>
                      <a:gd name="connsiteX44" fmla="*/ 82550 w 485775"/>
                      <a:gd name="connsiteY44" fmla="*/ 641350 h 1355725"/>
                      <a:gd name="connsiteX45" fmla="*/ 79375 w 485775"/>
                      <a:gd name="connsiteY45" fmla="*/ 654050 h 1355725"/>
                      <a:gd name="connsiteX46" fmla="*/ 73025 w 485775"/>
                      <a:gd name="connsiteY46" fmla="*/ 673100 h 1355725"/>
                      <a:gd name="connsiteX47" fmla="*/ 69850 w 485775"/>
                      <a:gd name="connsiteY47" fmla="*/ 685800 h 1355725"/>
                      <a:gd name="connsiteX48" fmla="*/ 60325 w 485775"/>
                      <a:gd name="connsiteY48" fmla="*/ 714375 h 1355725"/>
                      <a:gd name="connsiteX49" fmla="*/ 57150 w 485775"/>
                      <a:gd name="connsiteY49" fmla="*/ 723900 h 1355725"/>
                      <a:gd name="connsiteX50" fmla="*/ 53975 w 485775"/>
                      <a:gd name="connsiteY50" fmla="*/ 733425 h 1355725"/>
                      <a:gd name="connsiteX51" fmla="*/ 47625 w 485775"/>
                      <a:gd name="connsiteY51" fmla="*/ 742950 h 1355725"/>
                      <a:gd name="connsiteX52" fmla="*/ 41275 w 485775"/>
                      <a:gd name="connsiteY52" fmla="*/ 762000 h 1355725"/>
                      <a:gd name="connsiteX53" fmla="*/ 34925 w 485775"/>
                      <a:gd name="connsiteY53" fmla="*/ 784225 h 1355725"/>
                      <a:gd name="connsiteX54" fmla="*/ 28575 w 485775"/>
                      <a:gd name="connsiteY54" fmla="*/ 835025 h 1355725"/>
                      <a:gd name="connsiteX55" fmla="*/ 25400 w 485775"/>
                      <a:gd name="connsiteY55" fmla="*/ 844550 h 1355725"/>
                      <a:gd name="connsiteX56" fmla="*/ 22225 w 485775"/>
                      <a:gd name="connsiteY56" fmla="*/ 860425 h 1355725"/>
                      <a:gd name="connsiteX57" fmla="*/ 19050 w 485775"/>
                      <a:gd name="connsiteY57" fmla="*/ 869950 h 1355725"/>
                      <a:gd name="connsiteX58" fmla="*/ 15875 w 485775"/>
                      <a:gd name="connsiteY58" fmla="*/ 882650 h 1355725"/>
                      <a:gd name="connsiteX59" fmla="*/ 12700 w 485775"/>
                      <a:gd name="connsiteY59" fmla="*/ 892175 h 1355725"/>
                      <a:gd name="connsiteX60" fmla="*/ 6350 w 485775"/>
                      <a:gd name="connsiteY60" fmla="*/ 927100 h 1355725"/>
                      <a:gd name="connsiteX61" fmla="*/ 3175 w 485775"/>
                      <a:gd name="connsiteY61" fmla="*/ 977900 h 1355725"/>
                      <a:gd name="connsiteX62" fmla="*/ 0 w 485775"/>
                      <a:gd name="connsiteY62" fmla="*/ 1000125 h 1355725"/>
                      <a:gd name="connsiteX63" fmla="*/ 3175 w 485775"/>
                      <a:gd name="connsiteY63" fmla="*/ 1155700 h 1355725"/>
                      <a:gd name="connsiteX64" fmla="*/ 6350 w 485775"/>
                      <a:gd name="connsiteY64" fmla="*/ 1177925 h 1355725"/>
                      <a:gd name="connsiteX65" fmla="*/ 12700 w 485775"/>
                      <a:gd name="connsiteY65" fmla="*/ 1206500 h 1355725"/>
                      <a:gd name="connsiteX66" fmla="*/ 19050 w 485775"/>
                      <a:gd name="connsiteY66" fmla="*/ 1225550 h 1355725"/>
                      <a:gd name="connsiteX67" fmla="*/ 22225 w 485775"/>
                      <a:gd name="connsiteY67" fmla="*/ 1238250 h 1355725"/>
                      <a:gd name="connsiteX68" fmla="*/ 28575 w 485775"/>
                      <a:gd name="connsiteY68" fmla="*/ 1257300 h 1355725"/>
                      <a:gd name="connsiteX69" fmla="*/ 38100 w 485775"/>
                      <a:gd name="connsiteY69" fmla="*/ 1285875 h 1355725"/>
                      <a:gd name="connsiteX70" fmla="*/ 44450 w 485775"/>
                      <a:gd name="connsiteY70" fmla="*/ 1304925 h 1355725"/>
                      <a:gd name="connsiteX71" fmla="*/ 47625 w 485775"/>
                      <a:gd name="connsiteY71" fmla="*/ 1314450 h 1355725"/>
                      <a:gd name="connsiteX72" fmla="*/ 53975 w 485775"/>
                      <a:gd name="connsiteY72" fmla="*/ 1323975 h 1355725"/>
                      <a:gd name="connsiteX73" fmla="*/ 57150 w 485775"/>
                      <a:gd name="connsiteY73" fmla="*/ 1333500 h 1355725"/>
                      <a:gd name="connsiteX74" fmla="*/ 73025 w 485775"/>
                      <a:gd name="connsiteY74" fmla="*/ 1355725 h 1355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</a:cxnLst>
                    <a:rect l="l" t="t" r="r" b="b"/>
                    <a:pathLst>
                      <a:path w="485775" h="1355725">
                        <a:moveTo>
                          <a:pt x="485775" y="0"/>
                        </a:moveTo>
                        <a:cubicBezTo>
                          <a:pt x="444114" y="31245"/>
                          <a:pt x="494718" y="-4616"/>
                          <a:pt x="463550" y="12700"/>
                        </a:cubicBezTo>
                        <a:cubicBezTo>
                          <a:pt x="430798" y="30896"/>
                          <a:pt x="456528" y="21391"/>
                          <a:pt x="434975" y="28575"/>
                        </a:cubicBezTo>
                        <a:cubicBezTo>
                          <a:pt x="430742" y="31750"/>
                          <a:pt x="426581" y="35024"/>
                          <a:pt x="422275" y="38100"/>
                        </a:cubicBezTo>
                        <a:cubicBezTo>
                          <a:pt x="419170" y="40318"/>
                          <a:pt x="415448" y="41752"/>
                          <a:pt x="412750" y="44450"/>
                        </a:cubicBezTo>
                        <a:cubicBezTo>
                          <a:pt x="410052" y="47148"/>
                          <a:pt x="409380" y="51591"/>
                          <a:pt x="406400" y="53975"/>
                        </a:cubicBezTo>
                        <a:cubicBezTo>
                          <a:pt x="403787" y="56066"/>
                          <a:pt x="399868" y="55653"/>
                          <a:pt x="396875" y="57150"/>
                        </a:cubicBezTo>
                        <a:cubicBezTo>
                          <a:pt x="383260" y="63957"/>
                          <a:pt x="390464" y="63194"/>
                          <a:pt x="377825" y="73025"/>
                        </a:cubicBezTo>
                        <a:cubicBezTo>
                          <a:pt x="362023" y="85315"/>
                          <a:pt x="360062" y="82035"/>
                          <a:pt x="349250" y="95250"/>
                        </a:cubicBezTo>
                        <a:cubicBezTo>
                          <a:pt x="335073" y="112578"/>
                          <a:pt x="329255" y="122068"/>
                          <a:pt x="317500" y="139700"/>
                        </a:cubicBezTo>
                        <a:lnTo>
                          <a:pt x="311150" y="149225"/>
                        </a:lnTo>
                        <a:cubicBezTo>
                          <a:pt x="309033" y="152400"/>
                          <a:pt x="306507" y="155337"/>
                          <a:pt x="304800" y="158750"/>
                        </a:cubicBezTo>
                        <a:cubicBezTo>
                          <a:pt x="302683" y="162983"/>
                          <a:pt x="300885" y="167391"/>
                          <a:pt x="298450" y="171450"/>
                        </a:cubicBezTo>
                        <a:cubicBezTo>
                          <a:pt x="294523" y="177994"/>
                          <a:pt x="289983" y="184150"/>
                          <a:pt x="285750" y="190500"/>
                        </a:cubicBezTo>
                        <a:cubicBezTo>
                          <a:pt x="283633" y="193675"/>
                          <a:pt x="280607" y="196405"/>
                          <a:pt x="279400" y="200025"/>
                        </a:cubicBezTo>
                        <a:cubicBezTo>
                          <a:pt x="271954" y="222363"/>
                          <a:pt x="281645" y="194787"/>
                          <a:pt x="269875" y="222250"/>
                        </a:cubicBezTo>
                        <a:cubicBezTo>
                          <a:pt x="268557" y="225326"/>
                          <a:pt x="268197" y="228782"/>
                          <a:pt x="266700" y="231775"/>
                        </a:cubicBezTo>
                        <a:cubicBezTo>
                          <a:pt x="264993" y="235188"/>
                          <a:pt x="261900" y="237813"/>
                          <a:pt x="260350" y="241300"/>
                        </a:cubicBezTo>
                        <a:cubicBezTo>
                          <a:pt x="257632" y="247417"/>
                          <a:pt x="256117" y="254000"/>
                          <a:pt x="254000" y="260350"/>
                        </a:cubicBezTo>
                        <a:lnTo>
                          <a:pt x="250825" y="269875"/>
                        </a:lnTo>
                        <a:cubicBezTo>
                          <a:pt x="249767" y="273050"/>
                          <a:pt x="249506" y="276615"/>
                          <a:pt x="247650" y="279400"/>
                        </a:cubicBezTo>
                        <a:cubicBezTo>
                          <a:pt x="245533" y="282575"/>
                          <a:pt x="242850" y="285438"/>
                          <a:pt x="241300" y="288925"/>
                        </a:cubicBezTo>
                        <a:cubicBezTo>
                          <a:pt x="238582" y="295042"/>
                          <a:pt x="238663" y="302406"/>
                          <a:pt x="234950" y="307975"/>
                        </a:cubicBezTo>
                        <a:cubicBezTo>
                          <a:pt x="224887" y="323069"/>
                          <a:pt x="229807" y="313880"/>
                          <a:pt x="222250" y="336550"/>
                        </a:cubicBezTo>
                        <a:cubicBezTo>
                          <a:pt x="221192" y="339725"/>
                          <a:pt x="220931" y="343290"/>
                          <a:pt x="219075" y="346075"/>
                        </a:cubicBezTo>
                        <a:cubicBezTo>
                          <a:pt x="216958" y="349250"/>
                          <a:pt x="214275" y="352113"/>
                          <a:pt x="212725" y="355600"/>
                        </a:cubicBezTo>
                        <a:cubicBezTo>
                          <a:pt x="210007" y="361717"/>
                          <a:pt x="208492" y="368300"/>
                          <a:pt x="206375" y="374650"/>
                        </a:cubicBezTo>
                        <a:cubicBezTo>
                          <a:pt x="205317" y="377825"/>
                          <a:pt x="205056" y="381390"/>
                          <a:pt x="203200" y="384175"/>
                        </a:cubicBezTo>
                        <a:cubicBezTo>
                          <a:pt x="190997" y="402480"/>
                          <a:pt x="201562" y="384822"/>
                          <a:pt x="193675" y="403225"/>
                        </a:cubicBezTo>
                        <a:cubicBezTo>
                          <a:pt x="176976" y="442189"/>
                          <a:pt x="196918" y="393564"/>
                          <a:pt x="180975" y="425450"/>
                        </a:cubicBezTo>
                        <a:cubicBezTo>
                          <a:pt x="179478" y="428443"/>
                          <a:pt x="179297" y="431982"/>
                          <a:pt x="177800" y="434975"/>
                        </a:cubicBezTo>
                        <a:cubicBezTo>
                          <a:pt x="176093" y="438388"/>
                          <a:pt x="173157" y="441087"/>
                          <a:pt x="171450" y="444500"/>
                        </a:cubicBezTo>
                        <a:cubicBezTo>
                          <a:pt x="169953" y="447493"/>
                          <a:pt x="169772" y="451032"/>
                          <a:pt x="168275" y="454025"/>
                        </a:cubicBezTo>
                        <a:cubicBezTo>
                          <a:pt x="166568" y="457438"/>
                          <a:pt x="163632" y="460137"/>
                          <a:pt x="161925" y="463550"/>
                        </a:cubicBezTo>
                        <a:cubicBezTo>
                          <a:pt x="148780" y="489840"/>
                          <a:pt x="170598" y="455303"/>
                          <a:pt x="152400" y="482600"/>
                        </a:cubicBezTo>
                        <a:cubicBezTo>
                          <a:pt x="151342" y="486833"/>
                          <a:pt x="150944" y="491289"/>
                          <a:pt x="149225" y="495300"/>
                        </a:cubicBezTo>
                        <a:cubicBezTo>
                          <a:pt x="147722" y="498807"/>
                          <a:pt x="144768" y="501512"/>
                          <a:pt x="142875" y="504825"/>
                        </a:cubicBezTo>
                        <a:cubicBezTo>
                          <a:pt x="140527" y="508934"/>
                          <a:pt x="138389" y="513175"/>
                          <a:pt x="136525" y="517525"/>
                        </a:cubicBezTo>
                        <a:cubicBezTo>
                          <a:pt x="124051" y="546631"/>
                          <a:pt x="144433" y="506067"/>
                          <a:pt x="127000" y="536575"/>
                        </a:cubicBezTo>
                        <a:cubicBezTo>
                          <a:pt x="124652" y="540684"/>
                          <a:pt x="123401" y="545424"/>
                          <a:pt x="120650" y="549275"/>
                        </a:cubicBezTo>
                        <a:cubicBezTo>
                          <a:pt x="118040" y="552929"/>
                          <a:pt x="114300" y="555625"/>
                          <a:pt x="111125" y="558800"/>
                        </a:cubicBezTo>
                        <a:lnTo>
                          <a:pt x="101600" y="587375"/>
                        </a:lnTo>
                        <a:cubicBezTo>
                          <a:pt x="100542" y="590550"/>
                          <a:pt x="100281" y="594115"/>
                          <a:pt x="98425" y="596900"/>
                        </a:cubicBezTo>
                        <a:cubicBezTo>
                          <a:pt x="91756" y="606904"/>
                          <a:pt x="91933" y="604827"/>
                          <a:pt x="88900" y="615950"/>
                        </a:cubicBezTo>
                        <a:cubicBezTo>
                          <a:pt x="86604" y="624370"/>
                          <a:pt x="84667" y="632883"/>
                          <a:pt x="82550" y="641350"/>
                        </a:cubicBezTo>
                        <a:cubicBezTo>
                          <a:pt x="81492" y="645583"/>
                          <a:pt x="80755" y="649910"/>
                          <a:pt x="79375" y="654050"/>
                        </a:cubicBezTo>
                        <a:cubicBezTo>
                          <a:pt x="77258" y="660400"/>
                          <a:pt x="74648" y="666606"/>
                          <a:pt x="73025" y="673100"/>
                        </a:cubicBezTo>
                        <a:cubicBezTo>
                          <a:pt x="71967" y="677333"/>
                          <a:pt x="71104" y="681620"/>
                          <a:pt x="69850" y="685800"/>
                        </a:cubicBezTo>
                        <a:lnTo>
                          <a:pt x="60325" y="714375"/>
                        </a:lnTo>
                        <a:lnTo>
                          <a:pt x="57150" y="723900"/>
                        </a:lnTo>
                        <a:cubicBezTo>
                          <a:pt x="56092" y="727075"/>
                          <a:pt x="55831" y="730640"/>
                          <a:pt x="53975" y="733425"/>
                        </a:cubicBezTo>
                        <a:cubicBezTo>
                          <a:pt x="51858" y="736600"/>
                          <a:pt x="49175" y="739463"/>
                          <a:pt x="47625" y="742950"/>
                        </a:cubicBezTo>
                        <a:cubicBezTo>
                          <a:pt x="44907" y="749067"/>
                          <a:pt x="43392" y="755650"/>
                          <a:pt x="41275" y="762000"/>
                        </a:cubicBezTo>
                        <a:cubicBezTo>
                          <a:pt x="36720" y="775665"/>
                          <a:pt x="38912" y="768278"/>
                          <a:pt x="34925" y="784225"/>
                        </a:cubicBezTo>
                        <a:cubicBezTo>
                          <a:pt x="33328" y="800195"/>
                          <a:pt x="32156" y="818912"/>
                          <a:pt x="28575" y="835025"/>
                        </a:cubicBezTo>
                        <a:cubicBezTo>
                          <a:pt x="27849" y="838292"/>
                          <a:pt x="26212" y="841303"/>
                          <a:pt x="25400" y="844550"/>
                        </a:cubicBezTo>
                        <a:cubicBezTo>
                          <a:pt x="24091" y="849785"/>
                          <a:pt x="23534" y="855190"/>
                          <a:pt x="22225" y="860425"/>
                        </a:cubicBezTo>
                        <a:cubicBezTo>
                          <a:pt x="21413" y="863672"/>
                          <a:pt x="19969" y="866732"/>
                          <a:pt x="19050" y="869950"/>
                        </a:cubicBezTo>
                        <a:cubicBezTo>
                          <a:pt x="17851" y="874146"/>
                          <a:pt x="17074" y="878454"/>
                          <a:pt x="15875" y="882650"/>
                        </a:cubicBezTo>
                        <a:cubicBezTo>
                          <a:pt x="14956" y="885868"/>
                          <a:pt x="13512" y="888928"/>
                          <a:pt x="12700" y="892175"/>
                        </a:cubicBezTo>
                        <a:cubicBezTo>
                          <a:pt x="10481" y="901050"/>
                          <a:pt x="7765" y="918608"/>
                          <a:pt x="6350" y="927100"/>
                        </a:cubicBezTo>
                        <a:cubicBezTo>
                          <a:pt x="5292" y="944033"/>
                          <a:pt x="4645" y="960997"/>
                          <a:pt x="3175" y="977900"/>
                        </a:cubicBezTo>
                        <a:cubicBezTo>
                          <a:pt x="2527" y="985355"/>
                          <a:pt x="0" y="992641"/>
                          <a:pt x="0" y="1000125"/>
                        </a:cubicBezTo>
                        <a:cubicBezTo>
                          <a:pt x="0" y="1051994"/>
                          <a:pt x="1324" y="1103864"/>
                          <a:pt x="3175" y="1155700"/>
                        </a:cubicBezTo>
                        <a:cubicBezTo>
                          <a:pt x="3442" y="1163179"/>
                          <a:pt x="5120" y="1170543"/>
                          <a:pt x="6350" y="1177925"/>
                        </a:cubicBezTo>
                        <a:cubicBezTo>
                          <a:pt x="7483" y="1184723"/>
                          <a:pt x="10559" y="1199365"/>
                          <a:pt x="12700" y="1206500"/>
                        </a:cubicBezTo>
                        <a:cubicBezTo>
                          <a:pt x="14623" y="1212911"/>
                          <a:pt x="17427" y="1219056"/>
                          <a:pt x="19050" y="1225550"/>
                        </a:cubicBezTo>
                        <a:cubicBezTo>
                          <a:pt x="20108" y="1229783"/>
                          <a:pt x="20971" y="1234070"/>
                          <a:pt x="22225" y="1238250"/>
                        </a:cubicBezTo>
                        <a:cubicBezTo>
                          <a:pt x="24148" y="1244661"/>
                          <a:pt x="26458" y="1250950"/>
                          <a:pt x="28575" y="1257300"/>
                        </a:cubicBezTo>
                        <a:lnTo>
                          <a:pt x="38100" y="1285875"/>
                        </a:lnTo>
                        <a:lnTo>
                          <a:pt x="44450" y="1304925"/>
                        </a:lnTo>
                        <a:cubicBezTo>
                          <a:pt x="45508" y="1308100"/>
                          <a:pt x="45769" y="1311665"/>
                          <a:pt x="47625" y="1314450"/>
                        </a:cubicBezTo>
                        <a:cubicBezTo>
                          <a:pt x="49742" y="1317625"/>
                          <a:pt x="52268" y="1320562"/>
                          <a:pt x="53975" y="1323975"/>
                        </a:cubicBezTo>
                        <a:cubicBezTo>
                          <a:pt x="55472" y="1326968"/>
                          <a:pt x="55525" y="1330574"/>
                          <a:pt x="57150" y="1333500"/>
                        </a:cubicBezTo>
                        <a:cubicBezTo>
                          <a:pt x="65606" y="1348722"/>
                          <a:pt x="65449" y="1348149"/>
                          <a:pt x="73025" y="1355725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2" name="자유형 321"/>
                  <p:cNvSpPr/>
                  <p:nvPr/>
                </p:nvSpPr>
                <p:spPr>
                  <a:xfrm>
                    <a:off x="2129739" y="4095549"/>
                    <a:ext cx="1470523" cy="1155032"/>
                  </a:xfrm>
                  <a:custGeom>
                    <a:avLst/>
                    <a:gdLst>
                      <a:gd name="connsiteX0" fmla="*/ 156261 w 1470523"/>
                      <a:gd name="connsiteY0" fmla="*/ 308009 h 1155032"/>
                      <a:gd name="connsiteX1" fmla="*/ 156261 w 1470523"/>
                      <a:gd name="connsiteY1" fmla="*/ 341697 h 1155032"/>
                      <a:gd name="connsiteX2" fmla="*/ 146636 w 1470523"/>
                      <a:gd name="connsiteY2" fmla="*/ 413887 h 1155032"/>
                      <a:gd name="connsiteX3" fmla="*/ 137010 w 1470523"/>
                      <a:gd name="connsiteY3" fmla="*/ 452388 h 1155032"/>
                      <a:gd name="connsiteX4" fmla="*/ 122573 w 1470523"/>
                      <a:gd name="connsiteY4" fmla="*/ 495702 h 1155032"/>
                      <a:gd name="connsiteX5" fmla="*/ 112947 w 1470523"/>
                      <a:gd name="connsiteY5" fmla="*/ 524577 h 1155032"/>
                      <a:gd name="connsiteX6" fmla="*/ 103322 w 1470523"/>
                      <a:gd name="connsiteY6" fmla="*/ 563078 h 1155032"/>
                      <a:gd name="connsiteX7" fmla="*/ 98509 w 1470523"/>
                      <a:gd name="connsiteY7" fmla="*/ 577516 h 1155032"/>
                      <a:gd name="connsiteX8" fmla="*/ 93697 w 1470523"/>
                      <a:gd name="connsiteY8" fmla="*/ 596767 h 1155032"/>
                      <a:gd name="connsiteX9" fmla="*/ 88884 w 1470523"/>
                      <a:gd name="connsiteY9" fmla="*/ 611205 h 1155032"/>
                      <a:gd name="connsiteX10" fmla="*/ 74446 w 1470523"/>
                      <a:gd name="connsiteY10" fmla="*/ 659331 h 1155032"/>
                      <a:gd name="connsiteX11" fmla="*/ 60008 w 1470523"/>
                      <a:gd name="connsiteY11" fmla="*/ 702645 h 1155032"/>
                      <a:gd name="connsiteX12" fmla="*/ 55196 w 1470523"/>
                      <a:gd name="connsiteY12" fmla="*/ 717083 h 1155032"/>
                      <a:gd name="connsiteX13" fmla="*/ 50383 w 1470523"/>
                      <a:gd name="connsiteY13" fmla="*/ 731520 h 1155032"/>
                      <a:gd name="connsiteX14" fmla="*/ 45570 w 1470523"/>
                      <a:gd name="connsiteY14" fmla="*/ 750771 h 1155032"/>
                      <a:gd name="connsiteX15" fmla="*/ 31133 w 1470523"/>
                      <a:gd name="connsiteY15" fmla="*/ 794085 h 1155032"/>
                      <a:gd name="connsiteX16" fmla="*/ 26320 w 1470523"/>
                      <a:gd name="connsiteY16" fmla="*/ 808523 h 1155032"/>
                      <a:gd name="connsiteX17" fmla="*/ 16695 w 1470523"/>
                      <a:gd name="connsiteY17" fmla="*/ 875899 h 1155032"/>
                      <a:gd name="connsiteX18" fmla="*/ 11882 w 1470523"/>
                      <a:gd name="connsiteY18" fmla="*/ 890337 h 1155032"/>
                      <a:gd name="connsiteX19" fmla="*/ 7069 w 1470523"/>
                      <a:gd name="connsiteY19" fmla="*/ 924026 h 1155032"/>
                      <a:gd name="connsiteX20" fmla="*/ 7069 w 1470523"/>
                      <a:gd name="connsiteY20" fmla="*/ 972152 h 1155032"/>
                      <a:gd name="connsiteX21" fmla="*/ 31133 w 1470523"/>
                      <a:gd name="connsiteY21" fmla="*/ 986590 h 1155032"/>
                      <a:gd name="connsiteX22" fmla="*/ 45570 w 1470523"/>
                      <a:gd name="connsiteY22" fmla="*/ 996215 h 1155032"/>
                      <a:gd name="connsiteX23" fmla="*/ 55196 w 1470523"/>
                      <a:gd name="connsiteY23" fmla="*/ 1005840 h 1155032"/>
                      <a:gd name="connsiteX24" fmla="*/ 84072 w 1470523"/>
                      <a:gd name="connsiteY24" fmla="*/ 1015466 h 1155032"/>
                      <a:gd name="connsiteX25" fmla="*/ 98509 w 1470523"/>
                      <a:gd name="connsiteY25" fmla="*/ 1020278 h 1155032"/>
                      <a:gd name="connsiteX26" fmla="*/ 137010 w 1470523"/>
                      <a:gd name="connsiteY26" fmla="*/ 1029904 h 1155032"/>
                      <a:gd name="connsiteX27" fmla="*/ 151448 w 1470523"/>
                      <a:gd name="connsiteY27" fmla="*/ 1039529 h 1155032"/>
                      <a:gd name="connsiteX28" fmla="*/ 180324 w 1470523"/>
                      <a:gd name="connsiteY28" fmla="*/ 1049154 h 1155032"/>
                      <a:gd name="connsiteX29" fmla="*/ 194762 w 1470523"/>
                      <a:gd name="connsiteY29" fmla="*/ 1058779 h 1155032"/>
                      <a:gd name="connsiteX30" fmla="*/ 223638 w 1470523"/>
                      <a:gd name="connsiteY30" fmla="*/ 1068405 h 1155032"/>
                      <a:gd name="connsiteX31" fmla="*/ 266952 w 1470523"/>
                      <a:gd name="connsiteY31" fmla="*/ 1097280 h 1155032"/>
                      <a:gd name="connsiteX32" fmla="*/ 281389 w 1470523"/>
                      <a:gd name="connsiteY32" fmla="*/ 1106906 h 1155032"/>
                      <a:gd name="connsiteX33" fmla="*/ 300640 w 1470523"/>
                      <a:gd name="connsiteY33" fmla="*/ 1111718 h 1155032"/>
                      <a:gd name="connsiteX34" fmla="*/ 358392 w 1470523"/>
                      <a:gd name="connsiteY34" fmla="*/ 1106906 h 1155032"/>
                      <a:gd name="connsiteX35" fmla="*/ 387267 w 1470523"/>
                      <a:gd name="connsiteY35" fmla="*/ 1102093 h 1155032"/>
                      <a:gd name="connsiteX36" fmla="*/ 493145 w 1470523"/>
                      <a:gd name="connsiteY36" fmla="*/ 1106906 h 1155032"/>
                      <a:gd name="connsiteX37" fmla="*/ 512396 w 1470523"/>
                      <a:gd name="connsiteY37" fmla="*/ 1111718 h 1155032"/>
                      <a:gd name="connsiteX38" fmla="*/ 555709 w 1470523"/>
                      <a:gd name="connsiteY38" fmla="*/ 1126156 h 1155032"/>
                      <a:gd name="connsiteX39" fmla="*/ 570147 w 1470523"/>
                      <a:gd name="connsiteY39" fmla="*/ 1130969 h 1155032"/>
                      <a:gd name="connsiteX40" fmla="*/ 584585 w 1470523"/>
                      <a:gd name="connsiteY40" fmla="*/ 1135782 h 1155032"/>
                      <a:gd name="connsiteX41" fmla="*/ 603836 w 1470523"/>
                      <a:gd name="connsiteY41" fmla="*/ 1145407 h 1155032"/>
                      <a:gd name="connsiteX42" fmla="*/ 632712 w 1470523"/>
                      <a:gd name="connsiteY42" fmla="*/ 1155032 h 1155032"/>
                      <a:gd name="connsiteX43" fmla="*/ 704901 w 1470523"/>
                      <a:gd name="connsiteY43" fmla="*/ 1150219 h 1155032"/>
                      <a:gd name="connsiteX44" fmla="*/ 719339 w 1470523"/>
                      <a:gd name="connsiteY44" fmla="*/ 1145407 h 1155032"/>
                      <a:gd name="connsiteX45" fmla="*/ 738589 w 1470523"/>
                      <a:gd name="connsiteY45" fmla="*/ 1140594 h 1155032"/>
                      <a:gd name="connsiteX46" fmla="*/ 753027 w 1470523"/>
                      <a:gd name="connsiteY46" fmla="*/ 1135782 h 1155032"/>
                      <a:gd name="connsiteX47" fmla="*/ 772278 w 1470523"/>
                      <a:gd name="connsiteY47" fmla="*/ 1130969 h 1155032"/>
                      <a:gd name="connsiteX48" fmla="*/ 786716 w 1470523"/>
                      <a:gd name="connsiteY48" fmla="*/ 1126156 h 1155032"/>
                      <a:gd name="connsiteX49" fmla="*/ 834842 w 1470523"/>
                      <a:gd name="connsiteY49" fmla="*/ 1111718 h 1155032"/>
                      <a:gd name="connsiteX50" fmla="*/ 863718 w 1470523"/>
                      <a:gd name="connsiteY50" fmla="*/ 1102093 h 1155032"/>
                      <a:gd name="connsiteX51" fmla="*/ 878156 w 1470523"/>
                      <a:gd name="connsiteY51" fmla="*/ 1097280 h 1155032"/>
                      <a:gd name="connsiteX52" fmla="*/ 916657 w 1470523"/>
                      <a:gd name="connsiteY52" fmla="*/ 1087655 h 1155032"/>
                      <a:gd name="connsiteX53" fmla="*/ 969596 w 1470523"/>
                      <a:gd name="connsiteY53" fmla="*/ 1078030 h 1155032"/>
                      <a:gd name="connsiteX54" fmla="*/ 974408 w 1470523"/>
                      <a:gd name="connsiteY54" fmla="*/ 1063592 h 1155032"/>
                      <a:gd name="connsiteX55" fmla="*/ 979221 w 1470523"/>
                      <a:gd name="connsiteY55" fmla="*/ 1044342 h 1155032"/>
                      <a:gd name="connsiteX56" fmla="*/ 1012909 w 1470523"/>
                      <a:gd name="connsiteY56" fmla="*/ 1015466 h 1155032"/>
                      <a:gd name="connsiteX57" fmla="*/ 1036973 w 1470523"/>
                      <a:gd name="connsiteY57" fmla="*/ 996215 h 1155032"/>
                      <a:gd name="connsiteX58" fmla="*/ 1181352 w 1470523"/>
                      <a:gd name="connsiteY58" fmla="*/ 1001028 h 1155032"/>
                      <a:gd name="connsiteX59" fmla="*/ 1219853 w 1470523"/>
                      <a:gd name="connsiteY59" fmla="*/ 981777 h 1155032"/>
                      <a:gd name="connsiteX60" fmla="*/ 1263166 w 1470523"/>
                      <a:gd name="connsiteY60" fmla="*/ 957714 h 1155032"/>
                      <a:gd name="connsiteX61" fmla="*/ 1272792 w 1470523"/>
                      <a:gd name="connsiteY61" fmla="*/ 948089 h 1155032"/>
                      <a:gd name="connsiteX62" fmla="*/ 1301667 w 1470523"/>
                      <a:gd name="connsiteY62" fmla="*/ 943276 h 1155032"/>
                      <a:gd name="connsiteX63" fmla="*/ 1426796 w 1470523"/>
                      <a:gd name="connsiteY63" fmla="*/ 938464 h 1155032"/>
                      <a:gd name="connsiteX64" fmla="*/ 1431608 w 1470523"/>
                      <a:gd name="connsiteY64" fmla="*/ 924026 h 1155032"/>
                      <a:gd name="connsiteX65" fmla="*/ 1421983 w 1470523"/>
                      <a:gd name="connsiteY65" fmla="*/ 914400 h 1155032"/>
                      <a:gd name="connsiteX66" fmla="*/ 1412358 w 1470523"/>
                      <a:gd name="connsiteY66" fmla="*/ 885525 h 1155032"/>
                      <a:gd name="connsiteX67" fmla="*/ 1407545 w 1470523"/>
                      <a:gd name="connsiteY67" fmla="*/ 871087 h 1155032"/>
                      <a:gd name="connsiteX68" fmla="*/ 1412358 w 1470523"/>
                      <a:gd name="connsiteY68" fmla="*/ 832586 h 1155032"/>
                      <a:gd name="connsiteX69" fmla="*/ 1421983 w 1470523"/>
                      <a:gd name="connsiteY69" fmla="*/ 803710 h 1155032"/>
                      <a:gd name="connsiteX70" fmla="*/ 1431608 w 1470523"/>
                      <a:gd name="connsiteY70" fmla="*/ 770022 h 1155032"/>
                      <a:gd name="connsiteX71" fmla="*/ 1436421 w 1470523"/>
                      <a:gd name="connsiteY71" fmla="*/ 591954 h 1155032"/>
                      <a:gd name="connsiteX72" fmla="*/ 1446046 w 1470523"/>
                      <a:gd name="connsiteY72" fmla="*/ 524577 h 1155032"/>
                      <a:gd name="connsiteX73" fmla="*/ 1450859 w 1470523"/>
                      <a:gd name="connsiteY73" fmla="*/ 476451 h 1155032"/>
                      <a:gd name="connsiteX74" fmla="*/ 1460484 w 1470523"/>
                      <a:gd name="connsiteY74" fmla="*/ 86628 h 1155032"/>
                      <a:gd name="connsiteX75" fmla="*/ 1470109 w 1470523"/>
                      <a:gd name="connsiteY75" fmla="*/ 33689 h 1155032"/>
                      <a:gd name="connsiteX76" fmla="*/ 1470109 w 1470523"/>
                      <a:gd name="connsiteY76" fmla="*/ 0 h 1155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</a:cxnLst>
                    <a:rect l="l" t="t" r="r" b="b"/>
                    <a:pathLst>
                      <a:path w="1470523" h="1155032">
                        <a:moveTo>
                          <a:pt x="156261" y="308009"/>
                        </a:moveTo>
                        <a:cubicBezTo>
                          <a:pt x="165005" y="342982"/>
                          <a:pt x="161094" y="312699"/>
                          <a:pt x="156261" y="341697"/>
                        </a:cubicBezTo>
                        <a:cubicBezTo>
                          <a:pt x="147842" y="392208"/>
                          <a:pt x="155534" y="372362"/>
                          <a:pt x="146636" y="413887"/>
                        </a:cubicBezTo>
                        <a:cubicBezTo>
                          <a:pt x="143864" y="426822"/>
                          <a:pt x="141193" y="439838"/>
                          <a:pt x="137010" y="452388"/>
                        </a:cubicBezTo>
                        <a:lnTo>
                          <a:pt x="122573" y="495702"/>
                        </a:lnTo>
                        <a:lnTo>
                          <a:pt x="112947" y="524577"/>
                        </a:lnTo>
                        <a:cubicBezTo>
                          <a:pt x="109739" y="537411"/>
                          <a:pt x="107506" y="550528"/>
                          <a:pt x="103322" y="563078"/>
                        </a:cubicBezTo>
                        <a:cubicBezTo>
                          <a:pt x="101718" y="567891"/>
                          <a:pt x="99903" y="572638"/>
                          <a:pt x="98509" y="577516"/>
                        </a:cubicBezTo>
                        <a:cubicBezTo>
                          <a:pt x="96692" y="583876"/>
                          <a:pt x="95514" y="590407"/>
                          <a:pt x="93697" y="596767"/>
                        </a:cubicBezTo>
                        <a:cubicBezTo>
                          <a:pt x="92303" y="601645"/>
                          <a:pt x="90278" y="606327"/>
                          <a:pt x="88884" y="611205"/>
                        </a:cubicBezTo>
                        <a:cubicBezTo>
                          <a:pt x="74331" y="662141"/>
                          <a:pt x="97332" y="590674"/>
                          <a:pt x="74446" y="659331"/>
                        </a:cubicBezTo>
                        <a:lnTo>
                          <a:pt x="60008" y="702645"/>
                        </a:lnTo>
                        <a:lnTo>
                          <a:pt x="55196" y="717083"/>
                        </a:lnTo>
                        <a:cubicBezTo>
                          <a:pt x="53592" y="721895"/>
                          <a:pt x="51613" y="726599"/>
                          <a:pt x="50383" y="731520"/>
                        </a:cubicBezTo>
                        <a:cubicBezTo>
                          <a:pt x="48779" y="737937"/>
                          <a:pt x="47471" y="744435"/>
                          <a:pt x="45570" y="750771"/>
                        </a:cubicBezTo>
                        <a:cubicBezTo>
                          <a:pt x="41197" y="765348"/>
                          <a:pt x="35945" y="779647"/>
                          <a:pt x="31133" y="794085"/>
                        </a:cubicBezTo>
                        <a:lnTo>
                          <a:pt x="26320" y="808523"/>
                        </a:lnTo>
                        <a:cubicBezTo>
                          <a:pt x="24240" y="825161"/>
                          <a:pt x="20658" y="858066"/>
                          <a:pt x="16695" y="875899"/>
                        </a:cubicBezTo>
                        <a:cubicBezTo>
                          <a:pt x="15595" y="880851"/>
                          <a:pt x="13486" y="885524"/>
                          <a:pt x="11882" y="890337"/>
                        </a:cubicBezTo>
                        <a:cubicBezTo>
                          <a:pt x="10278" y="901567"/>
                          <a:pt x="9294" y="912903"/>
                          <a:pt x="7069" y="924026"/>
                        </a:cubicBezTo>
                        <a:cubicBezTo>
                          <a:pt x="2006" y="949340"/>
                          <a:pt x="-5920" y="933186"/>
                          <a:pt x="7069" y="972152"/>
                        </a:cubicBezTo>
                        <a:cubicBezTo>
                          <a:pt x="10829" y="983431"/>
                          <a:pt x="22960" y="982503"/>
                          <a:pt x="31133" y="986590"/>
                        </a:cubicBezTo>
                        <a:cubicBezTo>
                          <a:pt x="36306" y="989177"/>
                          <a:pt x="41054" y="992602"/>
                          <a:pt x="45570" y="996215"/>
                        </a:cubicBezTo>
                        <a:cubicBezTo>
                          <a:pt x="49113" y="999050"/>
                          <a:pt x="51138" y="1003811"/>
                          <a:pt x="55196" y="1005840"/>
                        </a:cubicBezTo>
                        <a:cubicBezTo>
                          <a:pt x="64271" y="1010377"/>
                          <a:pt x="74447" y="1012257"/>
                          <a:pt x="84072" y="1015466"/>
                        </a:cubicBezTo>
                        <a:cubicBezTo>
                          <a:pt x="88884" y="1017070"/>
                          <a:pt x="93535" y="1019283"/>
                          <a:pt x="98509" y="1020278"/>
                        </a:cubicBezTo>
                        <a:cubicBezTo>
                          <a:pt x="107665" y="1022109"/>
                          <a:pt x="127142" y="1024970"/>
                          <a:pt x="137010" y="1029904"/>
                        </a:cubicBezTo>
                        <a:cubicBezTo>
                          <a:pt x="142183" y="1032491"/>
                          <a:pt x="146162" y="1037180"/>
                          <a:pt x="151448" y="1039529"/>
                        </a:cubicBezTo>
                        <a:cubicBezTo>
                          <a:pt x="160720" y="1043650"/>
                          <a:pt x="180324" y="1049154"/>
                          <a:pt x="180324" y="1049154"/>
                        </a:cubicBezTo>
                        <a:cubicBezTo>
                          <a:pt x="185137" y="1052362"/>
                          <a:pt x="189476" y="1056430"/>
                          <a:pt x="194762" y="1058779"/>
                        </a:cubicBezTo>
                        <a:cubicBezTo>
                          <a:pt x="204034" y="1062900"/>
                          <a:pt x="215196" y="1062777"/>
                          <a:pt x="223638" y="1068405"/>
                        </a:cubicBezTo>
                        <a:lnTo>
                          <a:pt x="266952" y="1097280"/>
                        </a:lnTo>
                        <a:cubicBezTo>
                          <a:pt x="271764" y="1100488"/>
                          <a:pt x="275778" y="1105503"/>
                          <a:pt x="281389" y="1106906"/>
                        </a:cubicBezTo>
                        <a:lnTo>
                          <a:pt x="300640" y="1111718"/>
                        </a:lnTo>
                        <a:cubicBezTo>
                          <a:pt x="319891" y="1110114"/>
                          <a:pt x="339193" y="1109039"/>
                          <a:pt x="358392" y="1106906"/>
                        </a:cubicBezTo>
                        <a:cubicBezTo>
                          <a:pt x="368090" y="1105828"/>
                          <a:pt x="377509" y="1102093"/>
                          <a:pt x="387267" y="1102093"/>
                        </a:cubicBezTo>
                        <a:cubicBezTo>
                          <a:pt x="422596" y="1102093"/>
                          <a:pt x="457852" y="1105302"/>
                          <a:pt x="493145" y="1106906"/>
                        </a:cubicBezTo>
                        <a:cubicBezTo>
                          <a:pt x="499562" y="1108510"/>
                          <a:pt x="506061" y="1109817"/>
                          <a:pt x="512396" y="1111718"/>
                        </a:cubicBezTo>
                        <a:cubicBezTo>
                          <a:pt x="526973" y="1116091"/>
                          <a:pt x="541271" y="1121343"/>
                          <a:pt x="555709" y="1126156"/>
                        </a:cubicBezTo>
                        <a:lnTo>
                          <a:pt x="570147" y="1130969"/>
                        </a:lnTo>
                        <a:cubicBezTo>
                          <a:pt x="574960" y="1132573"/>
                          <a:pt x="580047" y="1133513"/>
                          <a:pt x="584585" y="1135782"/>
                        </a:cubicBezTo>
                        <a:cubicBezTo>
                          <a:pt x="591002" y="1138990"/>
                          <a:pt x="597175" y="1142743"/>
                          <a:pt x="603836" y="1145407"/>
                        </a:cubicBezTo>
                        <a:cubicBezTo>
                          <a:pt x="613256" y="1149175"/>
                          <a:pt x="632712" y="1155032"/>
                          <a:pt x="632712" y="1155032"/>
                        </a:cubicBezTo>
                        <a:cubicBezTo>
                          <a:pt x="656775" y="1153428"/>
                          <a:pt x="680932" y="1152882"/>
                          <a:pt x="704901" y="1150219"/>
                        </a:cubicBezTo>
                        <a:cubicBezTo>
                          <a:pt x="709943" y="1149659"/>
                          <a:pt x="714461" y="1146801"/>
                          <a:pt x="719339" y="1145407"/>
                        </a:cubicBezTo>
                        <a:cubicBezTo>
                          <a:pt x="725699" y="1143590"/>
                          <a:pt x="732229" y="1142411"/>
                          <a:pt x="738589" y="1140594"/>
                        </a:cubicBezTo>
                        <a:cubicBezTo>
                          <a:pt x="743467" y="1139200"/>
                          <a:pt x="748149" y="1137176"/>
                          <a:pt x="753027" y="1135782"/>
                        </a:cubicBezTo>
                        <a:cubicBezTo>
                          <a:pt x="759387" y="1133965"/>
                          <a:pt x="765918" y="1132786"/>
                          <a:pt x="772278" y="1130969"/>
                        </a:cubicBezTo>
                        <a:cubicBezTo>
                          <a:pt x="777156" y="1129575"/>
                          <a:pt x="781838" y="1127550"/>
                          <a:pt x="786716" y="1126156"/>
                        </a:cubicBezTo>
                        <a:cubicBezTo>
                          <a:pt x="837652" y="1111603"/>
                          <a:pt x="766185" y="1134604"/>
                          <a:pt x="834842" y="1111718"/>
                        </a:cubicBezTo>
                        <a:lnTo>
                          <a:pt x="863718" y="1102093"/>
                        </a:lnTo>
                        <a:cubicBezTo>
                          <a:pt x="868531" y="1100489"/>
                          <a:pt x="873234" y="1098510"/>
                          <a:pt x="878156" y="1097280"/>
                        </a:cubicBezTo>
                        <a:cubicBezTo>
                          <a:pt x="890990" y="1094072"/>
                          <a:pt x="903685" y="1090249"/>
                          <a:pt x="916657" y="1087655"/>
                        </a:cubicBezTo>
                        <a:cubicBezTo>
                          <a:pt x="950289" y="1080930"/>
                          <a:pt x="932652" y="1084188"/>
                          <a:pt x="969596" y="1078030"/>
                        </a:cubicBezTo>
                        <a:cubicBezTo>
                          <a:pt x="971200" y="1073217"/>
                          <a:pt x="973014" y="1068470"/>
                          <a:pt x="974408" y="1063592"/>
                        </a:cubicBezTo>
                        <a:cubicBezTo>
                          <a:pt x="976225" y="1057232"/>
                          <a:pt x="975715" y="1049951"/>
                          <a:pt x="979221" y="1044342"/>
                        </a:cubicBezTo>
                        <a:cubicBezTo>
                          <a:pt x="990807" y="1025806"/>
                          <a:pt x="998413" y="1027063"/>
                          <a:pt x="1012909" y="1015466"/>
                        </a:cubicBezTo>
                        <a:cubicBezTo>
                          <a:pt x="1047189" y="988041"/>
                          <a:pt x="992547" y="1025831"/>
                          <a:pt x="1036973" y="996215"/>
                        </a:cubicBezTo>
                        <a:cubicBezTo>
                          <a:pt x="1085099" y="997819"/>
                          <a:pt x="1133199" y="1001028"/>
                          <a:pt x="1181352" y="1001028"/>
                        </a:cubicBezTo>
                        <a:cubicBezTo>
                          <a:pt x="1211128" y="1001028"/>
                          <a:pt x="1200430" y="996884"/>
                          <a:pt x="1219853" y="981777"/>
                        </a:cubicBezTo>
                        <a:cubicBezTo>
                          <a:pt x="1244674" y="962471"/>
                          <a:pt x="1241383" y="964976"/>
                          <a:pt x="1263166" y="957714"/>
                        </a:cubicBezTo>
                        <a:cubicBezTo>
                          <a:pt x="1266375" y="954506"/>
                          <a:pt x="1268543" y="949682"/>
                          <a:pt x="1272792" y="948089"/>
                        </a:cubicBezTo>
                        <a:cubicBezTo>
                          <a:pt x="1281928" y="944663"/>
                          <a:pt x="1291928" y="943885"/>
                          <a:pt x="1301667" y="943276"/>
                        </a:cubicBezTo>
                        <a:cubicBezTo>
                          <a:pt x="1343326" y="940672"/>
                          <a:pt x="1385086" y="940068"/>
                          <a:pt x="1426796" y="938464"/>
                        </a:cubicBezTo>
                        <a:cubicBezTo>
                          <a:pt x="1428400" y="933651"/>
                          <a:pt x="1432603" y="929000"/>
                          <a:pt x="1431608" y="924026"/>
                        </a:cubicBezTo>
                        <a:cubicBezTo>
                          <a:pt x="1430718" y="919577"/>
                          <a:pt x="1424012" y="918458"/>
                          <a:pt x="1421983" y="914400"/>
                        </a:cubicBezTo>
                        <a:cubicBezTo>
                          <a:pt x="1417446" y="905325"/>
                          <a:pt x="1415566" y="895150"/>
                          <a:pt x="1412358" y="885525"/>
                        </a:cubicBezTo>
                        <a:lnTo>
                          <a:pt x="1407545" y="871087"/>
                        </a:lnTo>
                        <a:cubicBezTo>
                          <a:pt x="1409149" y="858253"/>
                          <a:pt x="1409648" y="845232"/>
                          <a:pt x="1412358" y="832586"/>
                        </a:cubicBezTo>
                        <a:cubicBezTo>
                          <a:pt x="1414484" y="822665"/>
                          <a:pt x="1418775" y="813335"/>
                          <a:pt x="1421983" y="803710"/>
                        </a:cubicBezTo>
                        <a:cubicBezTo>
                          <a:pt x="1428889" y="782992"/>
                          <a:pt x="1425564" y="794201"/>
                          <a:pt x="1431608" y="770022"/>
                        </a:cubicBezTo>
                        <a:cubicBezTo>
                          <a:pt x="1433212" y="710666"/>
                          <a:pt x="1432934" y="651229"/>
                          <a:pt x="1436421" y="591954"/>
                        </a:cubicBezTo>
                        <a:cubicBezTo>
                          <a:pt x="1437753" y="569306"/>
                          <a:pt x="1443788" y="547151"/>
                          <a:pt x="1446046" y="524577"/>
                        </a:cubicBezTo>
                        <a:lnTo>
                          <a:pt x="1450859" y="476451"/>
                        </a:lnTo>
                        <a:cubicBezTo>
                          <a:pt x="1451852" y="428801"/>
                          <a:pt x="1456725" y="159927"/>
                          <a:pt x="1460484" y="86628"/>
                        </a:cubicBezTo>
                        <a:cubicBezTo>
                          <a:pt x="1463046" y="36671"/>
                          <a:pt x="1466398" y="78228"/>
                          <a:pt x="1470109" y="33689"/>
                        </a:cubicBezTo>
                        <a:cubicBezTo>
                          <a:pt x="1471041" y="22498"/>
                          <a:pt x="1470109" y="11230"/>
                          <a:pt x="1470109" y="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4" name="자유형 323"/>
                  <p:cNvSpPr/>
                  <p:nvPr/>
                </p:nvSpPr>
                <p:spPr>
                  <a:xfrm>
                    <a:off x="2473693" y="5216893"/>
                    <a:ext cx="43313" cy="486075"/>
                  </a:xfrm>
                  <a:custGeom>
                    <a:avLst/>
                    <a:gdLst>
                      <a:gd name="connsiteX0" fmla="*/ 43313 w 43313"/>
                      <a:gd name="connsiteY0" fmla="*/ 0 h 486075"/>
                      <a:gd name="connsiteX1" fmla="*/ 38501 w 43313"/>
                      <a:gd name="connsiteY1" fmla="*/ 312821 h 486075"/>
                      <a:gd name="connsiteX2" fmla="*/ 24063 w 43313"/>
                      <a:gd name="connsiteY2" fmla="*/ 341696 h 486075"/>
                      <a:gd name="connsiteX3" fmla="*/ 9625 w 43313"/>
                      <a:gd name="connsiteY3" fmla="*/ 365760 h 486075"/>
                      <a:gd name="connsiteX4" fmla="*/ 0 w 43313"/>
                      <a:gd name="connsiteY4" fmla="*/ 399448 h 486075"/>
                      <a:gd name="connsiteX5" fmla="*/ 4812 w 43313"/>
                      <a:gd name="connsiteY5" fmla="*/ 476450 h 486075"/>
                      <a:gd name="connsiteX6" fmla="*/ 9625 w 43313"/>
                      <a:gd name="connsiteY6" fmla="*/ 486075 h 486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313" h="486075">
                        <a:moveTo>
                          <a:pt x="43313" y="0"/>
                        </a:moveTo>
                        <a:cubicBezTo>
                          <a:pt x="41709" y="104274"/>
                          <a:pt x="41567" y="208580"/>
                          <a:pt x="38501" y="312821"/>
                        </a:cubicBezTo>
                        <a:cubicBezTo>
                          <a:pt x="38123" y="325673"/>
                          <a:pt x="29360" y="331102"/>
                          <a:pt x="24063" y="341696"/>
                        </a:cubicBezTo>
                        <a:cubicBezTo>
                          <a:pt x="11567" y="366687"/>
                          <a:pt x="28426" y="346957"/>
                          <a:pt x="9625" y="365760"/>
                        </a:cubicBezTo>
                        <a:cubicBezTo>
                          <a:pt x="7355" y="372570"/>
                          <a:pt x="0" y="393402"/>
                          <a:pt x="0" y="399448"/>
                        </a:cubicBezTo>
                        <a:cubicBezTo>
                          <a:pt x="0" y="425165"/>
                          <a:pt x="1972" y="450890"/>
                          <a:pt x="4812" y="476450"/>
                        </a:cubicBezTo>
                        <a:cubicBezTo>
                          <a:pt x="5208" y="480015"/>
                          <a:pt x="8021" y="482867"/>
                          <a:pt x="9625" y="486075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5" name="자유형 324"/>
                  <p:cNvSpPr/>
                  <p:nvPr/>
                </p:nvSpPr>
                <p:spPr>
                  <a:xfrm>
                    <a:off x="2495623" y="5269832"/>
                    <a:ext cx="288782" cy="328745"/>
                  </a:xfrm>
                  <a:custGeom>
                    <a:avLst/>
                    <a:gdLst>
                      <a:gd name="connsiteX0" fmla="*/ 279133 w 288782"/>
                      <a:gd name="connsiteY0" fmla="*/ 0 h 312821"/>
                      <a:gd name="connsiteX1" fmla="*/ 288758 w 288782"/>
                      <a:gd name="connsiteY1" fmla="*/ 240631 h 312821"/>
                      <a:gd name="connsiteX2" fmla="*/ 269508 w 288782"/>
                      <a:gd name="connsiteY2" fmla="*/ 269507 h 312821"/>
                      <a:gd name="connsiteX3" fmla="*/ 240632 w 288782"/>
                      <a:gd name="connsiteY3" fmla="*/ 298383 h 312821"/>
                      <a:gd name="connsiteX4" fmla="*/ 211756 w 288782"/>
                      <a:gd name="connsiteY4" fmla="*/ 303195 h 312821"/>
                      <a:gd name="connsiteX5" fmla="*/ 163630 w 288782"/>
                      <a:gd name="connsiteY5" fmla="*/ 312821 h 312821"/>
                      <a:gd name="connsiteX6" fmla="*/ 96253 w 288782"/>
                      <a:gd name="connsiteY6" fmla="*/ 308008 h 312821"/>
                      <a:gd name="connsiteX7" fmla="*/ 57752 w 288782"/>
                      <a:gd name="connsiteY7" fmla="*/ 293570 h 312821"/>
                      <a:gd name="connsiteX8" fmla="*/ 43314 w 288782"/>
                      <a:gd name="connsiteY8" fmla="*/ 288758 h 312821"/>
                      <a:gd name="connsiteX9" fmla="*/ 9626 w 288782"/>
                      <a:gd name="connsiteY9" fmla="*/ 269507 h 312821"/>
                      <a:gd name="connsiteX10" fmla="*/ 0 w 288782"/>
                      <a:gd name="connsiteY10" fmla="*/ 259882 h 3128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88782" h="312821">
                        <a:moveTo>
                          <a:pt x="279133" y="0"/>
                        </a:moveTo>
                        <a:cubicBezTo>
                          <a:pt x="282341" y="80210"/>
                          <a:pt x="287272" y="160370"/>
                          <a:pt x="288758" y="240631"/>
                        </a:cubicBezTo>
                        <a:cubicBezTo>
                          <a:pt x="289203" y="264642"/>
                          <a:pt x="283626" y="256958"/>
                          <a:pt x="269508" y="269507"/>
                        </a:cubicBezTo>
                        <a:cubicBezTo>
                          <a:pt x="259334" y="278550"/>
                          <a:pt x="254059" y="296145"/>
                          <a:pt x="240632" y="298383"/>
                        </a:cubicBezTo>
                        <a:cubicBezTo>
                          <a:pt x="231007" y="299987"/>
                          <a:pt x="221325" y="301281"/>
                          <a:pt x="211756" y="303195"/>
                        </a:cubicBezTo>
                        <a:cubicBezTo>
                          <a:pt x="139918" y="317562"/>
                          <a:pt x="262648" y="296317"/>
                          <a:pt x="163630" y="312821"/>
                        </a:cubicBezTo>
                        <a:cubicBezTo>
                          <a:pt x="141171" y="311217"/>
                          <a:pt x="118631" y="310495"/>
                          <a:pt x="96253" y="308008"/>
                        </a:cubicBezTo>
                        <a:cubicBezTo>
                          <a:pt x="76288" y="305790"/>
                          <a:pt x="76144" y="301452"/>
                          <a:pt x="57752" y="293570"/>
                        </a:cubicBezTo>
                        <a:cubicBezTo>
                          <a:pt x="53089" y="291572"/>
                          <a:pt x="47977" y="290756"/>
                          <a:pt x="43314" y="288758"/>
                        </a:cubicBezTo>
                        <a:cubicBezTo>
                          <a:pt x="32673" y="284198"/>
                          <a:pt x="18921" y="276943"/>
                          <a:pt x="9626" y="269507"/>
                        </a:cubicBezTo>
                        <a:cubicBezTo>
                          <a:pt x="6083" y="266672"/>
                          <a:pt x="0" y="259882"/>
                          <a:pt x="0" y="259882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327" name="그룹 326"/>
                  <p:cNvGrpSpPr/>
                  <p:nvPr/>
                </p:nvGrpSpPr>
                <p:grpSpPr>
                  <a:xfrm rot="924174">
                    <a:off x="3892573" y="2460865"/>
                    <a:ext cx="687645" cy="1672923"/>
                    <a:chOff x="5120640" y="2044312"/>
                    <a:chExt cx="943923" cy="2296405"/>
                  </a:xfrm>
                </p:grpSpPr>
                <p:grpSp>
                  <p:nvGrpSpPr>
                    <p:cNvPr id="350" name="그룹 349"/>
                    <p:cNvGrpSpPr/>
                    <p:nvPr/>
                  </p:nvGrpSpPr>
                  <p:grpSpPr>
                    <a:xfrm rot="19648969">
                      <a:off x="5120722" y="2044312"/>
                      <a:ext cx="859555" cy="769416"/>
                      <a:chOff x="4533499" y="2257124"/>
                      <a:chExt cx="871086" cy="779738"/>
                    </a:xfrm>
                  </p:grpSpPr>
                  <p:sp>
                    <p:nvSpPr>
                      <p:cNvPr id="356" name="자유형 355"/>
                      <p:cNvSpPr/>
                      <p:nvPr/>
                    </p:nvSpPr>
                    <p:spPr>
                      <a:xfrm>
                        <a:off x="4711566" y="2603634"/>
                        <a:ext cx="625642" cy="433228"/>
                      </a:xfrm>
                      <a:custGeom>
                        <a:avLst/>
                        <a:gdLst>
                          <a:gd name="connsiteX0" fmla="*/ 0 w 625642"/>
                          <a:gd name="connsiteY0" fmla="*/ 418699 h 433228"/>
                          <a:gd name="connsiteX1" fmla="*/ 19251 w 625642"/>
                          <a:gd name="connsiteY1" fmla="*/ 433137 h 433228"/>
                          <a:gd name="connsiteX2" fmla="*/ 81815 w 625642"/>
                          <a:gd name="connsiteY2" fmla="*/ 423511 h 433228"/>
                          <a:gd name="connsiteX3" fmla="*/ 110691 w 625642"/>
                          <a:gd name="connsiteY3" fmla="*/ 413886 h 433228"/>
                          <a:gd name="connsiteX4" fmla="*/ 125129 w 625642"/>
                          <a:gd name="connsiteY4" fmla="*/ 409073 h 433228"/>
                          <a:gd name="connsiteX5" fmla="*/ 144379 w 625642"/>
                          <a:gd name="connsiteY5" fmla="*/ 380198 h 433228"/>
                          <a:gd name="connsiteX6" fmla="*/ 163630 w 625642"/>
                          <a:gd name="connsiteY6" fmla="*/ 356134 h 433228"/>
                          <a:gd name="connsiteX7" fmla="*/ 182880 w 625642"/>
                          <a:gd name="connsiteY7" fmla="*/ 332071 h 433228"/>
                          <a:gd name="connsiteX8" fmla="*/ 202131 w 625642"/>
                          <a:gd name="connsiteY8" fmla="*/ 303195 h 433228"/>
                          <a:gd name="connsiteX9" fmla="*/ 211756 w 625642"/>
                          <a:gd name="connsiteY9" fmla="*/ 288758 h 433228"/>
                          <a:gd name="connsiteX10" fmla="*/ 231007 w 625642"/>
                          <a:gd name="connsiteY10" fmla="*/ 269507 h 433228"/>
                          <a:gd name="connsiteX11" fmla="*/ 240632 w 625642"/>
                          <a:gd name="connsiteY11" fmla="*/ 255069 h 433228"/>
                          <a:gd name="connsiteX12" fmla="*/ 245445 w 625642"/>
                          <a:gd name="connsiteY12" fmla="*/ 240631 h 433228"/>
                          <a:gd name="connsiteX13" fmla="*/ 269508 w 625642"/>
                          <a:gd name="connsiteY13" fmla="*/ 216568 h 433228"/>
                          <a:gd name="connsiteX14" fmla="*/ 298383 w 625642"/>
                          <a:gd name="connsiteY14" fmla="*/ 197318 h 433228"/>
                          <a:gd name="connsiteX15" fmla="*/ 452388 w 625642"/>
                          <a:gd name="connsiteY15" fmla="*/ 202130 h 433228"/>
                          <a:gd name="connsiteX16" fmla="*/ 500514 w 625642"/>
                          <a:gd name="connsiteY16" fmla="*/ 216568 h 433228"/>
                          <a:gd name="connsiteX17" fmla="*/ 529390 w 625642"/>
                          <a:gd name="connsiteY17" fmla="*/ 231006 h 433228"/>
                          <a:gd name="connsiteX18" fmla="*/ 591954 w 625642"/>
                          <a:gd name="connsiteY18" fmla="*/ 226193 h 433228"/>
                          <a:gd name="connsiteX19" fmla="*/ 616017 w 625642"/>
                          <a:gd name="connsiteY19" fmla="*/ 197318 h 433228"/>
                          <a:gd name="connsiteX20" fmla="*/ 625642 w 625642"/>
                          <a:gd name="connsiteY20" fmla="*/ 168442 h 433228"/>
                          <a:gd name="connsiteX21" fmla="*/ 611205 w 625642"/>
                          <a:gd name="connsiteY21" fmla="*/ 139566 h 433228"/>
                          <a:gd name="connsiteX22" fmla="*/ 591954 w 625642"/>
                          <a:gd name="connsiteY22" fmla="*/ 120315 h 433228"/>
                          <a:gd name="connsiteX23" fmla="*/ 577516 w 625642"/>
                          <a:gd name="connsiteY23" fmla="*/ 115503 h 433228"/>
                          <a:gd name="connsiteX24" fmla="*/ 563078 w 625642"/>
                          <a:gd name="connsiteY24" fmla="*/ 101065 h 433228"/>
                          <a:gd name="connsiteX25" fmla="*/ 534202 w 625642"/>
                          <a:gd name="connsiteY25" fmla="*/ 91440 h 433228"/>
                          <a:gd name="connsiteX26" fmla="*/ 505327 w 625642"/>
                          <a:gd name="connsiteY26" fmla="*/ 77002 h 433228"/>
                          <a:gd name="connsiteX27" fmla="*/ 490889 w 625642"/>
                          <a:gd name="connsiteY27" fmla="*/ 67377 h 433228"/>
                          <a:gd name="connsiteX28" fmla="*/ 471638 w 625642"/>
                          <a:gd name="connsiteY28" fmla="*/ 62564 h 433228"/>
                          <a:gd name="connsiteX29" fmla="*/ 442762 w 625642"/>
                          <a:gd name="connsiteY29" fmla="*/ 52939 h 433228"/>
                          <a:gd name="connsiteX30" fmla="*/ 428325 w 625642"/>
                          <a:gd name="connsiteY30" fmla="*/ 48126 h 433228"/>
                          <a:gd name="connsiteX31" fmla="*/ 409074 w 625642"/>
                          <a:gd name="connsiteY31" fmla="*/ 43313 h 433228"/>
                          <a:gd name="connsiteX32" fmla="*/ 317634 w 625642"/>
                          <a:gd name="connsiteY32" fmla="*/ 48126 h 433228"/>
                          <a:gd name="connsiteX33" fmla="*/ 298383 w 625642"/>
                          <a:gd name="connsiteY33" fmla="*/ 52939 h 433228"/>
                          <a:gd name="connsiteX34" fmla="*/ 240632 w 625642"/>
                          <a:gd name="connsiteY34" fmla="*/ 62564 h 433228"/>
                          <a:gd name="connsiteX35" fmla="*/ 206943 w 625642"/>
                          <a:gd name="connsiteY35" fmla="*/ 72189 h 433228"/>
                          <a:gd name="connsiteX36" fmla="*/ 192506 w 625642"/>
                          <a:gd name="connsiteY36" fmla="*/ 77002 h 433228"/>
                          <a:gd name="connsiteX37" fmla="*/ 154005 w 625642"/>
                          <a:gd name="connsiteY37" fmla="*/ 86627 h 433228"/>
                          <a:gd name="connsiteX38" fmla="*/ 139567 w 625642"/>
                          <a:gd name="connsiteY38" fmla="*/ 81814 h 433228"/>
                          <a:gd name="connsiteX39" fmla="*/ 125129 w 625642"/>
                          <a:gd name="connsiteY39" fmla="*/ 52939 h 433228"/>
                          <a:gd name="connsiteX40" fmla="*/ 115503 w 625642"/>
                          <a:gd name="connsiteY40" fmla="*/ 43313 h 433228"/>
                          <a:gd name="connsiteX41" fmla="*/ 105878 w 625642"/>
                          <a:gd name="connsiteY41" fmla="*/ 14438 h 433228"/>
                          <a:gd name="connsiteX42" fmla="*/ 101066 w 625642"/>
                          <a:gd name="connsiteY42" fmla="*/ 0 h 4332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</a:cxnLst>
                        <a:rect l="l" t="t" r="r" b="b"/>
                        <a:pathLst>
                          <a:path w="625642" h="433228">
                            <a:moveTo>
                              <a:pt x="0" y="418699"/>
                            </a:moveTo>
                            <a:cubicBezTo>
                              <a:pt x="6417" y="423512"/>
                              <a:pt x="11339" y="431818"/>
                              <a:pt x="19251" y="433137"/>
                            </a:cubicBezTo>
                            <a:cubicBezTo>
                              <a:pt x="25309" y="434147"/>
                              <a:pt x="70722" y="426536"/>
                              <a:pt x="81815" y="423511"/>
                            </a:cubicBezTo>
                            <a:cubicBezTo>
                              <a:pt x="91603" y="420841"/>
                              <a:pt x="101066" y="417094"/>
                              <a:pt x="110691" y="413886"/>
                            </a:cubicBezTo>
                            <a:lnTo>
                              <a:pt x="125129" y="409073"/>
                            </a:lnTo>
                            <a:cubicBezTo>
                              <a:pt x="152501" y="381701"/>
                              <a:pt x="130448" y="408058"/>
                              <a:pt x="144379" y="380198"/>
                            </a:cubicBezTo>
                            <a:cubicBezTo>
                              <a:pt x="154252" y="360453"/>
                              <a:pt x="151696" y="371052"/>
                              <a:pt x="163630" y="356134"/>
                            </a:cubicBezTo>
                            <a:cubicBezTo>
                              <a:pt x="187914" y="325778"/>
                              <a:pt x="159640" y="355314"/>
                              <a:pt x="182880" y="332071"/>
                            </a:cubicBezTo>
                            <a:cubicBezTo>
                              <a:pt x="191338" y="306698"/>
                              <a:pt x="182103" y="327228"/>
                              <a:pt x="202131" y="303195"/>
                            </a:cubicBezTo>
                            <a:cubicBezTo>
                              <a:pt x="205834" y="298752"/>
                              <a:pt x="207992" y="293149"/>
                              <a:pt x="211756" y="288758"/>
                            </a:cubicBezTo>
                            <a:cubicBezTo>
                              <a:pt x="217662" y="281868"/>
                              <a:pt x="225973" y="277058"/>
                              <a:pt x="231007" y="269507"/>
                            </a:cubicBezTo>
                            <a:cubicBezTo>
                              <a:pt x="234215" y="264694"/>
                              <a:pt x="238045" y="260242"/>
                              <a:pt x="240632" y="255069"/>
                            </a:cubicBezTo>
                            <a:cubicBezTo>
                              <a:pt x="242901" y="250532"/>
                              <a:pt x="242401" y="244689"/>
                              <a:pt x="245445" y="240631"/>
                            </a:cubicBezTo>
                            <a:cubicBezTo>
                              <a:pt x="252251" y="231556"/>
                              <a:pt x="260070" y="222860"/>
                              <a:pt x="269508" y="216568"/>
                            </a:cubicBezTo>
                            <a:lnTo>
                              <a:pt x="298383" y="197318"/>
                            </a:lnTo>
                            <a:cubicBezTo>
                              <a:pt x="349718" y="198922"/>
                              <a:pt x="401107" y="199281"/>
                              <a:pt x="452388" y="202130"/>
                            </a:cubicBezTo>
                            <a:cubicBezTo>
                              <a:pt x="459723" y="202538"/>
                              <a:pt x="498739" y="215384"/>
                              <a:pt x="500514" y="216568"/>
                            </a:cubicBezTo>
                            <a:cubicBezTo>
                              <a:pt x="519173" y="229007"/>
                              <a:pt x="509465" y="224364"/>
                              <a:pt x="529390" y="231006"/>
                            </a:cubicBezTo>
                            <a:cubicBezTo>
                              <a:pt x="550245" y="229402"/>
                              <a:pt x="571662" y="231266"/>
                              <a:pt x="591954" y="226193"/>
                            </a:cubicBezTo>
                            <a:cubicBezTo>
                              <a:pt x="597620" y="224776"/>
                              <a:pt x="613546" y="202877"/>
                              <a:pt x="616017" y="197318"/>
                            </a:cubicBezTo>
                            <a:cubicBezTo>
                              <a:pt x="620138" y="188046"/>
                              <a:pt x="625642" y="168442"/>
                              <a:pt x="625642" y="168442"/>
                            </a:cubicBezTo>
                            <a:cubicBezTo>
                              <a:pt x="620985" y="154468"/>
                              <a:pt x="621382" y="151440"/>
                              <a:pt x="611205" y="139566"/>
                            </a:cubicBezTo>
                            <a:cubicBezTo>
                              <a:pt x="605299" y="132676"/>
                              <a:pt x="600563" y="123184"/>
                              <a:pt x="591954" y="120315"/>
                            </a:cubicBezTo>
                            <a:lnTo>
                              <a:pt x="577516" y="115503"/>
                            </a:lnTo>
                            <a:cubicBezTo>
                              <a:pt x="572703" y="110690"/>
                              <a:pt x="569028" y="104370"/>
                              <a:pt x="563078" y="101065"/>
                            </a:cubicBezTo>
                            <a:cubicBezTo>
                              <a:pt x="554209" y="96138"/>
                              <a:pt x="534202" y="91440"/>
                              <a:pt x="534202" y="91440"/>
                            </a:cubicBezTo>
                            <a:cubicBezTo>
                              <a:pt x="492842" y="63863"/>
                              <a:pt x="545164" y="96919"/>
                              <a:pt x="505327" y="77002"/>
                            </a:cubicBezTo>
                            <a:cubicBezTo>
                              <a:pt x="500154" y="74415"/>
                              <a:pt x="496205" y="69655"/>
                              <a:pt x="490889" y="67377"/>
                            </a:cubicBezTo>
                            <a:cubicBezTo>
                              <a:pt x="484809" y="64771"/>
                              <a:pt x="477974" y="64465"/>
                              <a:pt x="471638" y="62564"/>
                            </a:cubicBezTo>
                            <a:cubicBezTo>
                              <a:pt x="461920" y="59649"/>
                              <a:pt x="452387" y="56148"/>
                              <a:pt x="442762" y="52939"/>
                            </a:cubicBezTo>
                            <a:cubicBezTo>
                              <a:pt x="437950" y="51335"/>
                              <a:pt x="433246" y="49356"/>
                              <a:pt x="428325" y="48126"/>
                            </a:cubicBezTo>
                            <a:lnTo>
                              <a:pt x="409074" y="43313"/>
                            </a:lnTo>
                            <a:cubicBezTo>
                              <a:pt x="378594" y="44917"/>
                              <a:pt x="348041" y="45482"/>
                              <a:pt x="317634" y="48126"/>
                            </a:cubicBezTo>
                            <a:cubicBezTo>
                              <a:pt x="311044" y="48699"/>
                              <a:pt x="304884" y="51720"/>
                              <a:pt x="298383" y="52939"/>
                            </a:cubicBezTo>
                            <a:cubicBezTo>
                              <a:pt x="279201" y="56536"/>
                              <a:pt x="259146" y="56392"/>
                              <a:pt x="240632" y="62564"/>
                            </a:cubicBezTo>
                            <a:cubicBezTo>
                              <a:pt x="206009" y="74106"/>
                              <a:pt x="249252" y="60101"/>
                              <a:pt x="206943" y="72189"/>
                            </a:cubicBezTo>
                            <a:cubicBezTo>
                              <a:pt x="202065" y="73583"/>
                              <a:pt x="197427" y="75772"/>
                              <a:pt x="192506" y="77002"/>
                            </a:cubicBezTo>
                            <a:lnTo>
                              <a:pt x="154005" y="86627"/>
                            </a:lnTo>
                            <a:cubicBezTo>
                              <a:pt x="149192" y="85023"/>
                              <a:pt x="143528" y="84983"/>
                              <a:pt x="139567" y="81814"/>
                            </a:cubicBezTo>
                            <a:cubicBezTo>
                              <a:pt x="125521" y="70578"/>
                              <a:pt x="133178" y="66355"/>
                              <a:pt x="125129" y="52939"/>
                            </a:cubicBezTo>
                            <a:cubicBezTo>
                              <a:pt x="122794" y="49048"/>
                              <a:pt x="118712" y="46522"/>
                              <a:pt x="115503" y="43313"/>
                            </a:cubicBezTo>
                            <a:lnTo>
                              <a:pt x="105878" y="14438"/>
                            </a:lnTo>
                            <a:lnTo>
                              <a:pt x="101066" y="0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  <p:sp>
                    <p:nvSpPr>
                      <p:cNvPr id="357" name="자유형 356"/>
                      <p:cNvSpPr/>
                      <p:nvPr/>
                    </p:nvSpPr>
                    <p:spPr>
                      <a:xfrm>
                        <a:off x="4533499" y="2257124"/>
                        <a:ext cx="871086" cy="635268"/>
                      </a:xfrm>
                      <a:custGeom>
                        <a:avLst/>
                        <a:gdLst>
                          <a:gd name="connsiteX0" fmla="*/ 0 w 871086"/>
                          <a:gd name="connsiteY0" fmla="*/ 635268 h 635268"/>
                          <a:gd name="connsiteX1" fmla="*/ 158817 w 871086"/>
                          <a:gd name="connsiteY1" fmla="*/ 317634 h 635268"/>
                          <a:gd name="connsiteX2" fmla="*/ 192505 w 871086"/>
                          <a:gd name="connsiteY2" fmla="*/ 274320 h 635268"/>
                          <a:gd name="connsiteX3" fmla="*/ 202130 w 871086"/>
                          <a:gd name="connsiteY3" fmla="*/ 255070 h 635268"/>
                          <a:gd name="connsiteX4" fmla="*/ 226194 w 871086"/>
                          <a:gd name="connsiteY4" fmla="*/ 231007 h 635268"/>
                          <a:gd name="connsiteX5" fmla="*/ 245444 w 871086"/>
                          <a:gd name="connsiteY5" fmla="*/ 206943 h 635268"/>
                          <a:gd name="connsiteX6" fmla="*/ 250257 w 871086"/>
                          <a:gd name="connsiteY6" fmla="*/ 192505 h 635268"/>
                          <a:gd name="connsiteX7" fmla="*/ 274320 w 871086"/>
                          <a:gd name="connsiteY7" fmla="*/ 168442 h 635268"/>
                          <a:gd name="connsiteX8" fmla="*/ 283945 w 871086"/>
                          <a:gd name="connsiteY8" fmla="*/ 154004 h 635268"/>
                          <a:gd name="connsiteX9" fmla="*/ 308008 w 871086"/>
                          <a:gd name="connsiteY9" fmla="*/ 129941 h 635268"/>
                          <a:gd name="connsiteX10" fmla="*/ 317634 w 871086"/>
                          <a:gd name="connsiteY10" fmla="*/ 120316 h 635268"/>
                          <a:gd name="connsiteX11" fmla="*/ 341697 w 871086"/>
                          <a:gd name="connsiteY11" fmla="*/ 91440 h 635268"/>
                          <a:gd name="connsiteX12" fmla="*/ 360947 w 871086"/>
                          <a:gd name="connsiteY12" fmla="*/ 77002 h 635268"/>
                          <a:gd name="connsiteX13" fmla="*/ 370573 w 871086"/>
                          <a:gd name="connsiteY13" fmla="*/ 67377 h 635268"/>
                          <a:gd name="connsiteX14" fmla="*/ 385010 w 871086"/>
                          <a:gd name="connsiteY14" fmla="*/ 57752 h 635268"/>
                          <a:gd name="connsiteX15" fmla="*/ 394636 w 871086"/>
                          <a:gd name="connsiteY15" fmla="*/ 48127 h 635268"/>
                          <a:gd name="connsiteX16" fmla="*/ 409074 w 871086"/>
                          <a:gd name="connsiteY16" fmla="*/ 43314 h 635268"/>
                          <a:gd name="connsiteX17" fmla="*/ 423512 w 871086"/>
                          <a:gd name="connsiteY17" fmla="*/ 33689 h 635268"/>
                          <a:gd name="connsiteX18" fmla="*/ 452387 w 871086"/>
                          <a:gd name="connsiteY18" fmla="*/ 24063 h 635268"/>
                          <a:gd name="connsiteX19" fmla="*/ 481263 w 871086"/>
                          <a:gd name="connsiteY19" fmla="*/ 14438 h 635268"/>
                          <a:gd name="connsiteX20" fmla="*/ 495701 w 871086"/>
                          <a:gd name="connsiteY20" fmla="*/ 9625 h 635268"/>
                          <a:gd name="connsiteX21" fmla="*/ 553453 w 871086"/>
                          <a:gd name="connsiteY21" fmla="*/ 0 h 635268"/>
                          <a:gd name="connsiteX22" fmla="*/ 731520 w 871086"/>
                          <a:gd name="connsiteY22" fmla="*/ 4813 h 635268"/>
                          <a:gd name="connsiteX23" fmla="*/ 750770 w 871086"/>
                          <a:gd name="connsiteY23" fmla="*/ 9625 h 635268"/>
                          <a:gd name="connsiteX24" fmla="*/ 774834 w 871086"/>
                          <a:gd name="connsiteY24" fmla="*/ 14438 h 635268"/>
                          <a:gd name="connsiteX25" fmla="*/ 803709 w 871086"/>
                          <a:gd name="connsiteY25" fmla="*/ 24063 h 635268"/>
                          <a:gd name="connsiteX26" fmla="*/ 818147 w 871086"/>
                          <a:gd name="connsiteY26" fmla="*/ 28876 h 635268"/>
                          <a:gd name="connsiteX27" fmla="*/ 827773 w 871086"/>
                          <a:gd name="connsiteY27" fmla="*/ 38501 h 635268"/>
                          <a:gd name="connsiteX28" fmla="*/ 851836 w 871086"/>
                          <a:gd name="connsiteY28" fmla="*/ 57752 h 635268"/>
                          <a:gd name="connsiteX29" fmla="*/ 871086 w 871086"/>
                          <a:gd name="connsiteY29" fmla="*/ 86628 h 635268"/>
                          <a:gd name="connsiteX30" fmla="*/ 866274 w 871086"/>
                          <a:gd name="connsiteY30" fmla="*/ 110691 h 635268"/>
                          <a:gd name="connsiteX31" fmla="*/ 813335 w 871086"/>
                          <a:gd name="connsiteY31" fmla="*/ 144379 h 635268"/>
                          <a:gd name="connsiteX32" fmla="*/ 760396 w 871086"/>
                          <a:gd name="connsiteY32" fmla="*/ 154004 h 635268"/>
                          <a:gd name="connsiteX33" fmla="*/ 721895 w 871086"/>
                          <a:gd name="connsiteY33" fmla="*/ 149192 h 635268"/>
                          <a:gd name="connsiteX34" fmla="*/ 707457 w 871086"/>
                          <a:gd name="connsiteY34" fmla="*/ 144379 h 635268"/>
                          <a:gd name="connsiteX35" fmla="*/ 688206 w 871086"/>
                          <a:gd name="connsiteY35" fmla="*/ 139567 h 635268"/>
                          <a:gd name="connsiteX36" fmla="*/ 644893 w 871086"/>
                          <a:gd name="connsiteY36" fmla="*/ 125129 h 635268"/>
                          <a:gd name="connsiteX37" fmla="*/ 630455 w 871086"/>
                          <a:gd name="connsiteY37" fmla="*/ 120316 h 635268"/>
                          <a:gd name="connsiteX38" fmla="*/ 582328 w 871086"/>
                          <a:gd name="connsiteY38" fmla="*/ 134754 h 635268"/>
                          <a:gd name="connsiteX39" fmla="*/ 567890 w 871086"/>
                          <a:gd name="connsiteY39" fmla="*/ 139567 h 635268"/>
                          <a:gd name="connsiteX40" fmla="*/ 534202 w 871086"/>
                          <a:gd name="connsiteY40" fmla="*/ 144379 h 635268"/>
                          <a:gd name="connsiteX41" fmla="*/ 519764 w 871086"/>
                          <a:gd name="connsiteY41" fmla="*/ 149192 h 635268"/>
                          <a:gd name="connsiteX42" fmla="*/ 486076 w 871086"/>
                          <a:gd name="connsiteY42" fmla="*/ 192505 h 635268"/>
                          <a:gd name="connsiteX43" fmla="*/ 476450 w 871086"/>
                          <a:gd name="connsiteY43" fmla="*/ 202131 h 635268"/>
                          <a:gd name="connsiteX44" fmla="*/ 471638 w 871086"/>
                          <a:gd name="connsiteY44" fmla="*/ 216569 h 635268"/>
                          <a:gd name="connsiteX45" fmla="*/ 452387 w 871086"/>
                          <a:gd name="connsiteY45" fmla="*/ 240632 h 635268"/>
                          <a:gd name="connsiteX46" fmla="*/ 442762 w 871086"/>
                          <a:gd name="connsiteY46" fmla="*/ 269508 h 635268"/>
                          <a:gd name="connsiteX47" fmla="*/ 457200 w 871086"/>
                          <a:gd name="connsiteY47" fmla="*/ 317634 h 635268"/>
                          <a:gd name="connsiteX48" fmla="*/ 462013 w 871086"/>
                          <a:gd name="connsiteY48" fmla="*/ 332072 h 635268"/>
                          <a:gd name="connsiteX49" fmla="*/ 462013 w 871086"/>
                          <a:gd name="connsiteY49" fmla="*/ 351322 h 6352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</a:cxnLst>
                        <a:rect l="l" t="t" r="r" b="b"/>
                        <a:pathLst>
                          <a:path w="871086" h="635268">
                            <a:moveTo>
                              <a:pt x="0" y="635268"/>
                            </a:moveTo>
                            <a:cubicBezTo>
                              <a:pt x="52939" y="529390"/>
                              <a:pt x="103111" y="422083"/>
                              <a:pt x="158817" y="317634"/>
                            </a:cubicBezTo>
                            <a:cubicBezTo>
                              <a:pt x="167424" y="301495"/>
                              <a:pt x="182094" y="289359"/>
                              <a:pt x="192505" y="274320"/>
                            </a:cubicBezTo>
                            <a:cubicBezTo>
                              <a:pt x="196589" y="268422"/>
                              <a:pt x="197725" y="260733"/>
                              <a:pt x="202130" y="255070"/>
                            </a:cubicBezTo>
                            <a:cubicBezTo>
                              <a:pt x="209094" y="246116"/>
                              <a:pt x="226194" y="231007"/>
                              <a:pt x="226194" y="231007"/>
                            </a:cubicBezTo>
                            <a:cubicBezTo>
                              <a:pt x="238288" y="194720"/>
                              <a:pt x="220567" y="238039"/>
                              <a:pt x="245444" y="206943"/>
                            </a:cubicBezTo>
                            <a:cubicBezTo>
                              <a:pt x="248613" y="202982"/>
                              <a:pt x="247213" y="196563"/>
                              <a:pt x="250257" y="192505"/>
                            </a:cubicBezTo>
                            <a:cubicBezTo>
                              <a:pt x="257063" y="183430"/>
                              <a:pt x="268028" y="177880"/>
                              <a:pt x="274320" y="168442"/>
                            </a:cubicBezTo>
                            <a:cubicBezTo>
                              <a:pt x="277528" y="163629"/>
                              <a:pt x="280136" y="158357"/>
                              <a:pt x="283945" y="154004"/>
                            </a:cubicBezTo>
                            <a:cubicBezTo>
                              <a:pt x="291415" y="145467"/>
                              <a:pt x="299987" y="137962"/>
                              <a:pt x="308008" y="129941"/>
                            </a:cubicBezTo>
                            <a:cubicBezTo>
                              <a:pt x="311217" y="126733"/>
                              <a:pt x="315117" y="124091"/>
                              <a:pt x="317634" y="120316"/>
                            </a:cubicBezTo>
                            <a:cubicBezTo>
                              <a:pt x="327536" y="105463"/>
                              <a:pt x="327286" y="103793"/>
                              <a:pt x="341697" y="91440"/>
                            </a:cubicBezTo>
                            <a:cubicBezTo>
                              <a:pt x="347787" y="86220"/>
                              <a:pt x="354785" y="82137"/>
                              <a:pt x="360947" y="77002"/>
                            </a:cubicBezTo>
                            <a:cubicBezTo>
                              <a:pt x="364433" y="74097"/>
                              <a:pt x="367030" y="70212"/>
                              <a:pt x="370573" y="67377"/>
                            </a:cubicBezTo>
                            <a:cubicBezTo>
                              <a:pt x="375089" y="63764"/>
                              <a:pt x="380494" y="61365"/>
                              <a:pt x="385010" y="57752"/>
                            </a:cubicBezTo>
                            <a:cubicBezTo>
                              <a:pt x="388553" y="54917"/>
                              <a:pt x="390745" y="50461"/>
                              <a:pt x="394636" y="48127"/>
                            </a:cubicBezTo>
                            <a:cubicBezTo>
                              <a:pt x="398986" y="45517"/>
                              <a:pt x="404537" y="45583"/>
                              <a:pt x="409074" y="43314"/>
                            </a:cubicBezTo>
                            <a:cubicBezTo>
                              <a:pt x="414247" y="40727"/>
                              <a:pt x="418227" y="36038"/>
                              <a:pt x="423512" y="33689"/>
                            </a:cubicBezTo>
                            <a:cubicBezTo>
                              <a:pt x="432783" y="29568"/>
                              <a:pt x="442762" y="27271"/>
                              <a:pt x="452387" y="24063"/>
                            </a:cubicBezTo>
                            <a:lnTo>
                              <a:pt x="481263" y="14438"/>
                            </a:lnTo>
                            <a:cubicBezTo>
                              <a:pt x="486076" y="12834"/>
                              <a:pt x="490726" y="10620"/>
                              <a:pt x="495701" y="9625"/>
                            </a:cubicBezTo>
                            <a:cubicBezTo>
                              <a:pt x="530887" y="2589"/>
                              <a:pt x="511666" y="5970"/>
                              <a:pt x="553453" y="0"/>
                            </a:cubicBezTo>
                            <a:cubicBezTo>
                              <a:pt x="612809" y="1604"/>
                              <a:pt x="672213" y="1920"/>
                              <a:pt x="731520" y="4813"/>
                            </a:cubicBezTo>
                            <a:cubicBezTo>
                              <a:pt x="738126" y="5135"/>
                              <a:pt x="744313" y="8190"/>
                              <a:pt x="750770" y="9625"/>
                            </a:cubicBezTo>
                            <a:cubicBezTo>
                              <a:pt x="758755" y="11399"/>
                              <a:pt x="766942" y="12286"/>
                              <a:pt x="774834" y="14438"/>
                            </a:cubicBezTo>
                            <a:cubicBezTo>
                              <a:pt x="784622" y="17108"/>
                              <a:pt x="794084" y="20855"/>
                              <a:pt x="803709" y="24063"/>
                            </a:cubicBezTo>
                            <a:lnTo>
                              <a:pt x="818147" y="28876"/>
                            </a:lnTo>
                            <a:cubicBezTo>
                              <a:pt x="821356" y="32084"/>
                              <a:pt x="824230" y="35666"/>
                              <a:pt x="827773" y="38501"/>
                            </a:cubicBezTo>
                            <a:cubicBezTo>
                              <a:pt x="839605" y="47967"/>
                              <a:pt x="843125" y="46138"/>
                              <a:pt x="851836" y="57752"/>
                            </a:cubicBezTo>
                            <a:cubicBezTo>
                              <a:pt x="858777" y="67006"/>
                              <a:pt x="871086" y="86628"/>
                              <a:pt x="871086" y="86628"/>
                            </a:cubicBezTo>
                            <a:cubicBezTo>
                              <a:pt x="869482" y="94649"/>
                              <a:pt x="870483" y="103677"/>
                              <a:pt x="866274" y="110691"/>
                            </a:cubicBezTo>
                            <a:cubicBezTo>
                              <a:pt x="853264" y="132374"/>
                              <a:pt x="836668" y="139712"/>
                              <a:pt x="813335" y="144379"/>
                            </a:cubicBezTo>
                            <a:cubicBezTo>
                              <a:pt x="779703" y="151106"/>
                              <a:pt x="797341" y="147847"/>
                              <a:pt x="760396" y="154004"/>
                            </a:cubicBezTo>
                            <a:cubicBezTo>
                              <a:pt x="747562" y="152400"/>
                              <a:pt x="734620" y="151506"/>
                              <a:pt x="721895" y="149192"/>
                            </a:cubicBezTo>
                            <a:cubicBezTo>
                              <a:pt x="716904" y="148285"/>
                              <a:pt x="712335" y="145773"/>
                              <a:pt x="707457" y="144379"/>
                            </a:cubicBezTo>
                            <a:cubicBezTo>
                              <a:pt x="701097" y="142562"/>
                              <a:pt x="694541" y="141468"/>
                              <a:pt x="688206" y="139567"/>
                            </a:cubicBezTo>
                            <a:cubicBezTo>
                              <a:pt x="673629" y="135194"/>
                              <a:pt x="659331" y="129942"/>
                              <a:pt x="644893" y="125129"/>
                            </a:cubicBezTo>
                            <a:lnTo>
                              <a:pt x="630455" y="120316"/>
                            </a:lnTo>
                            <a:cubicBezTo>
                              <a:pt x="601364" y="127589"/>
                              <a:pt x="617474" y="123039"/>
                              <a:pt x="582328" y="134754"/>
                            </a:cubicBezTo>
                            <a:cubicBezTo>
                              <a:pt x="577515" y="136358"/>
                              <a:pt x="572912" y="138850"/>
                              <a:pt x="567890" y="139567"/>
                            </a:cubicBezTo>
                            <a:lnTo>
                              <a:pt x="534202" y="144379"/>
                            </a:lnTo>
                            <a:cubicBezTo>
                              <a:pt x="529389" y="145983"/>
                              <a:pt x="523985" y="146378"/>
                              <a:pt x="519764" y="149192"/>
                            </a:cubicBezTo>
                            <a:cubicBezTo>
                              <a:pt x="499442" y="162740"/>
                              <a:pt x="505199" y="173382"/>
                              <a:pt x="486076" y="192505"/>
                            </a:cubicBezTo>
                            <a:lnTo>
                              <a:pt x="476450" y="202131"/>
                            </a:lnTo>
                            <a:cubicBezTo>
                              <a:pt x="474846" y="206944"/>
                              <a:pt x="473907" y="212032"/>
                              <a:pt x="471638" y="216569"/>
                            </a:cubicBezTo>
                            <a:cubicBezTo>
                              <a:pt x="465567" y="228713"/>
                              <a:pt x="461341" y="231679"/>
                              <a:pt x="452387" y="240632"/>
                            </a:cubicBezTo>
                            <a:cubicBezTo>
                              <a:pt x="449179" y="250257"/>
                              <a:pt x="440301" y="259665"/>
                              <a:pt x="442762" y="269508"/>
                            </a:cubicBezTo>
                            <a:cubicBezTo>
                              <a:pt x="450035" y="298598"/>
                              <a:pt x="445485" y="282488"/>
                              <a:pt x="457200" y="317634"/>
                            </a:cubicBezTo>
                            <a:cubicBezTo>
                              <a:pt x="458804" y="322447"/>
                              <a:pt x="462013" y="326999"/>
                              <a:pt x="462013" y="332072"/>
                            </a:cubicBezTo>
                            <a:lnTo>
                              <a:pt x="462013" y="351322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  <p:sp>
                    <p:nvSpPr>
                      <p:cNvPr id="358" name="자유형 357"/>
                      <p:cNvSpPr/>
                      <p:nvPr/>
                    </p:nvSpPr>
                    <p:spPr>
                      <a:xfrm>
                        <a:off x="5029200" y="2468880"/>
                        <a:ext cx="231006" cy="192505"/>
                      </a:xfrm>
                      <a:custGeom>
                        <a:avLst/>
                        <a:gdLst>
                          <a:gd name="connsiteX0" fmla="*/ 0 w 231006"/>
                          <a:gd name="connsiteY0" fmla="*/ 0 h 192505"/>
                          <a:gd name="connsiteX1" fmla="*/ 72189 w 231006"/>
                          <a:gd name="connsiteY1" fmla="*/ 14438 h 192505"/>
                          <a:gd name="connsiteX2" fmla="*/ 115503 w 231006"/>
                          <a:gd name="connsiteY2" fmla="*/ 24063 h 192505"/>
                          <a:gd name="connsiteX3" fmla="*/ 139566 w 231006"/>
                          <a:gd name="connsiteY3" fmla="*/ 28876 h 192505"/>
                          <a:gd name="connsiteX4" fmla="*/ 168442 w 231006"/>
                          <a:gd name="connsiteY4" fmla="*/ 38501 h 192505"/>
                          <a:gd name="connsiteX5" fmla="*/ 182880 w 231006"/>
                          <a:gd name="connsiteY5" fmla="*/ 43314 h 192505"/>
                          <a:gd name="connsiteX6" fmla="*/ 211756 w 231006"/>
                          <a:gd name="connsiteY6" fmla="*/ 67377 h 192505"/>
                          <a:gd name="connsiteX7" fmla="*/ 221381 w 231006"/>
                          <a:gd name="connsiteY7" fmla="*/ 81815 h 192505"/>
                          <a:gd name="connsiteX8" fmla="*/ 231006 w 231006"/>
                          <a:gd name="connsiteY8" fmla="*/ 115503 h 192505"/>
                          <a:gd name="connsiteX9" fmla="*/ 221381 w 231006"/>
                          <a:gd name="connsiteY9" fmla="*/ 154004 h 192505"/>
                          <a:gd name="connsiteX10" fmla="*/ 197318 w 231006"/>
                          <a:gd name="connsiteY10" fmla="*/ 182880 h 192505"/>
                          <a:gd name="connsiteX11" fmla="*/ 187693 w 231006"/>
                          <a:gd name="connsiteY11" fmla="*/ 192505 h 1925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231006" h="192505">
                            <a:moveTo>
                              <a:pt x="0" y="0"/>
                            </a:moveTo>
                            <a:cubicBezTo>
                              <a:pt x="36801" y="18399"/>
                              <a:pt x="7904" y="6874"/>
                              <a:pt x="72189" y="14438"/>
                            </a:cubicBezTo>
                            <a:cubicBezTo>
                              <a:pt x="122207" y="20323"/>
                              <a:pt x="83418" y="16042"/>
                              <a:pt x="115503" y="24063"/>
                            </a:cubicBezTo>
                            <a:cubicBezTo>
                              <a:pt x="123439" y="26047"/>
                              <a:pt x="131674" y="26724"/>
                              <a:pt x="139566" y="28876"/>
                            </a:cubicBezTo>
                            <a:cubicBezTo>
                              <a:pt x="149354" y="31546"/>
                              <a:pt x="158817" y="35293"/>
                              <a:pt x="168442" y="38501"/>
                            </a:cubicBezTo>
                            <a:cubicBezTo>
                              <a:pt x="173255" y="40105"/>
                              <a:pt x="178659" y="40500"/>
                              <a:pt x="182880" y="43314"/>
                            </a:cubicBezTo>
                            <a:cubicBezTo>
                              <a:pt x="197076" y="52778"/>
                              <a:pt x="200176" y="53481"/>
                              <a:pt x="211756" y="67377"/>
                            </a:cubicBezTo>
                            <a:cubicBezTo>
                              <a:pt x="215459" y="71820"/>
                              <a:pt x="218794" y="76642"/>
                              <a:pt x="221381" y="81815"/>
                            </a:cubicBezTo>
                            <a:cubicBezTo>
                              <a:pt x="224835" y="88723"/>
                              <a:pt x="229463" y="109330"/>
                              <a:pt x="231006" y="115503"/>
                            </a:cubicBezTo>
                            <a:cubicBezTo>
                              <a:pt x="229175" y="124660"/>
                              <a:pt x="226315" y="144135"/>
                              <a:pt x="221381" y="154004"/>
                            </a:cubicBezTo>
                            <a:cubicBezTo>
                              <a:pt x="214680" y="167406"/>
                              <a:pt x="207963" y="172235"/>
                              <a:pt x="197318" y="182880"/>
                            </a:cubicBezTo>
                            <a:lnTo>
                              <a:pt x="187693" y="192505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  <p:sp>
                    <p:nvSpPr>
                      <p:cNvPr id="359" name="자유형 358"/>
                      <p:cNvSpPr/>
                      <p:nvPr/>
                    </p:nvSpPr>
                    <p:spPr>
                      <a:xfrm>
                        <a:off x="5043638" y="2574759"/>
                        <a:ext cx="48836" cy="96252"/>
                      </a:xfrm>
                      <a:custGeom>
                        <a:avLst/>
                        <a:gdLst>
                          <a:gd name="connsiteX0" fmla="*/ 19250 w 48836"/>
                          <a:gd name="connsiteY0" fmla="*/ 96252 h 96252"/>
                          <a:gd name="connsiteX1" fmla="*/ 48126 w 48836"/>
                          <a:gd name="connsiteY1" fmla="*/ 24063 h 96252"/>
                          <a:gd name="connsiteX2" fmla="*/ 28876 w 48836"/>
                          <a:gd name="connsiteY2" fmla="*/ 4812 h 96252"/>
                          <a:gd name="connsiteX3" fmla="*/ 0 w 48836"/>
                          <a:gd name="connsiteY3" fmla="*/ 0 h 962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8836" h="96252">
                            <a:moveTo>
                              <a:pt x="19250" y="96252"/>
                            </a:moveTo>
                            <a:cubicBezTo>
                              <a:pt x="28875" y="72189"/>
                              <a:pt x="41189" y="49034"/>
                              <a:pt x="48126" y="24063"/>
                            </a:cubicBezTo>
                            <a:cubicBezTo>
                              <a:pt x="52230" y="9289"/>
                              <a:pt x="37606" y="6752"/>
                              <a:pt x="28876" y="4812"/>
                            </a:cubicBezTo>
                            <a:cubicBezTo>
                              <a:pt x="19350" y="2695"/>
                              <a:pt x="0" y="0"/>
                              <a:pt x="0" y="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  <p:sp>
                    <p:nvSpPr>
                      <p:cNvPr id="360" name="자유형 359"/>
                      <p:cNvSpPr/>
                      <p:nvPr/>
                    </p:nvSpPr>
                    <p:spPr>
                      <a:xfrm>
                        <a:off x="5250581" y="2632509"/>
                        <a:ext cx="24063" cy="81815"/>
                      </a:xfrm>
                      <a:custGeom>
                        <a:avLst/>
                        <a:gdLst>
                          <a:gd name="connsiteX0" fmla="*/ 0 w 24063"/>
                          <a:gd name="connsiteY0" fmla="*/ 0 h 81815"/>
                          <a:gd name="connsiteX1" fmla="*/ 9625 w 24063"/>
                          <a:gd name="connsiteY1" fmla="*/ 19251 h 81815"/>
                          <a:gd name="connsiteX2" fmla="*/ 24063 w 24063"/>
                          <a:gd name="connsiteY2" fmla="*/ 43314 h 81815"/>
                          <a:gd name="connsiteX3" fmla="*/ 9625 w 24063"/>
                          <a:gd name="connsiteY3" fmla="*/ 81815 h 818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4063" h="81815">
                            <a:moveTo>
                              <a:pt x="0" y="0"/>
                            </a:moveTo>
                            <a:cubicBezTo>
                              <a:pt x="3208" y="6417"/>
                              <a:pt x="5645" y="13282"/>
                              <a:pt x="9625" y="19251"/>
                            </a:cubicBezTo>
                            <a:cubicBezTo>
                              <a:pt x="27242" y="45676"/>
                              <a:pt x="12893" y="9799"/>
                              <a:pt x="24063" y="43314"/>
                            </a:cubicBezTo>
                            <a:cubicBezTo>
                              <a:pt x="13304" y="75593"/>
                              <a:pt x="18976" y="63115"/>
                              <a:pt x="9625" y="81815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  <p:sp>
                    <p:nvSpPr>
                      <p:cNvPr id="361" name="자유형 360"/>
                      <p:cNvSpPr/>
                      <p:nvPr/>
                    </p:nvSpPr>
                    <p:spPr>
                      <a:xfrm>
                        <a:off x="5048451" y="2815390"/>
                        <a:ext cx="163629" cy="57751"/>
                      </a:xfrm>
                      <a:custGeom>
                        <a:avLst/>
                        <a:gdLst>
                          <a:gd name="connsiteX0" fmla="*/ 0 w 206943"/>
                          <a:gd name="connsiteY0" fmla="*/ 9626 h 58273"/>
                          <a:gd name="connsiteX1" fmla="*/ 77002 w 206943"/>
                          <a:gd name="connsiteY1" fmla="*/ 57752 h 58273"/>
                          <a:gd name="connsiteX2" fmla="*/ 91440 w 206943"/>
                          <a:gd name="connsiteY2" fmla="*/ 52939 h 58273"/>
                          <a:gd name="connsiteX3" fmla="*/ 129941 w 206943"/>
                          <a:gd name="connsiteY3" fmla="*/ 38502 h 58273"/>
                          <a:gd name="connsiteX4" fmla="*/ 168442 w 206943"/>
                          <a:gd name="connsiteY4" fmla="*/ 19251 h 58273"/>
                          <a:gd name="connsiteX5" fmla="*/ 187692 w 206943"/>
                          <a:gd name="connsiteY5" fmla="*/ 9626 h 58273"/>
                          <a:gd name="connsiteX6" fmla="*/ 206943 w 206943"/>
                          <a:gd name="connsiteY6" fmla="*/ 0 h 5827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06943" h="58273">
                            <a:moveTo>
                              <a:pt x="0" y="9626"/>
                            </a:moveTo>
                            <a:cubicBezTo>
                              <a:pt x="25667" y="25668"/>
                              <a:pt x="49647" y="44795"/>
                              <a:pt x="77002" y="57752"/>
                            </a:cubicBezTo>
                            <a:cubicBezTo>
                              <a:pt x="81587" y="59924"/>
                              <a:pt x="86690" y="54720"/>
                              <a:pt x="91440" y="52939"/>
                            </a:cubicBezTo>
                            <a:cubicBezTo>
                              <a:pt x="137449" y="35686"/>
                              <a:pt x="97186" y="49419"/>
                              <a:pt x="129941" y="38502"/>
                            </a:cubicBezTo>
                            <a:cubicBezTo>
                              <a:pt x="155506" y="21456"/>
                              <a:pt x="133122" y="34948"/>
                              <a:pt x="168442" y="19251"/>
                            </a:cubicBezTo>
                            <a:cubicBezTo>
                              <a:pt x="174998" y="16337"/>
                              <a:pt x="181098" y="12452"/>
                              <a:pt x="187692" y="9626"/>
                            </a:cubicBezTo>
                            <a:cubicBezTo>
                              <a:pt x="207047" y="1331"/>
                              <a:pt x="197306" y="9637"/>
                              <a:pt x="206943" y="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  <p:sp>
                    <p:nvSpPr>
                      <p:cNvPr id="362" name="자유형 361"/>
                      <p:cNvSpPr/>
                      <p:nvPr/>
                    </p:nvSpPr>
                    <p:spPr>
                      <a:xfrm>
                        <a:off x="5071645" y="2849078"/>
                        <a:ext cx="193374" cy="77002"/>
                      </a:xfrm>
                      <a:custGeom>
                        <a:avLst/>
                        <a:gdLst>
                          <a:gd name="connsiteX0" fmla="*/ 193374 w 193374"/>
                          <a:gd name="connsiteY0" fmla="*/ 0 h 77002"/>
                          <a:gd name="connsiteX1" fmla="*/ 183749 w 193374"/>
                          <a:gd name="connsiteY1" fmla="*/ 52939 h 77002"/>
                          <a:gd name="connsiteX2" fmla="*/ 150060 w 193374"/>
                          <a:gd name="connsiteY2" fmla="*/ 67377 h 77002"/>
                          <a:gd name="connsiteX3" fmla="*/ 111559 w 193374"/>
                          <a:gd name="connsiteY3" fmla="*/ 77002 h 77002"/>
                          <a:gd name="connsiteX4" fmla="*/ 15307 w 193374"/>
                          <a:gd name="connsiteY4" fmla="*/ 72189 h 77002"/>
                          <a:gd name="connsiteX5" fmla="*/ 869 w 193374"/>
                          <a:gd name="connsiteY5" fmla="*/ 67377 h 77002"/>
                          <a:gd name="connsiteX6" fmla="*/ 5681 w 193374"/>
                          <a:gd name="connsiteY6" fmla="*/ 38501 h 77002"/>
                          <a:gd name="connsiteX7" fmla="*/ 29744 w 193374"/>
                          <a:gd name="connsiteY7" fmla="*/ 24063 h 77002"/>
                          <a:gd name="connsiteX8" fmla="*/ 34557 w 193374"/>
                          <a:gd name="connsiteY8" fmla="*/ 19250 h 770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93374" h="77002">
                            <a:moveTo>
                              <a:pt x="193374" y="0"/>
                            </a:moveTo>
                            <a:cubicBezTo>
                              <a:pt x="190166" y="17646"/>
                              <a:pt x="191265" y="36654"/>
                              <a:pt x="183749" y="52939"/>
                            </a:cubicBezTo>
                            <a:cubicBezTo>
                              <a:pt x="181856" y="57039"/>
                              <a:pt x="155821" y="65806"/>
                              <a:pt x="150060" y="67377"/>
                            </a:cubicBezTo>
                            <a:cubicBezTo>
                              <a:pt x="137298" y="70858"/>
                              <a:pt x="111559" y="77002"/>
                              <a:pt x="111559" y="77002"/>
                            </a:cubicBezTo>
                            <a:cubicBezTo>
                              <a:pt x="79475" y="75398"/>
                              <a:pt x="47310" y="74972"/>
                              <a:pt x="15307" y="72189"/>
                            </a:cubicBezTo>
                            <a:cubicBezTo>
                              <a:pt x="10253" y="71750"/>
                              <a:pt x="2263" y="72255"/>
                              <a:pt x="869" y="67377"/>
                            </a:cubicBezTo>
                            <a:cubicBezTo>
                              <a:pt x="-1812" y="57994"/>
                              <a:pt x="2255" y="47638"/>
                              <a:pt x="5681" y="38501"/>
                            </a:cubicBezTo>
                            <a:cubicBezTo>
                              <a:pt x="10019" y="26933"/>
                              <a:pt x="20924" y="28473"/>
                              <a:pt x="29744" y="24063"/>
                            </a:cubicBezTo>
                            <a:cubicBezTo>
                              <a:pt x="31773" y="23048"/>
                              <a:pt x="32953" y="20854"/>
                              <a:pt x="34557" y="1925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  <p:sp>
                    <p:nvSpPr>
                      <p:cNvPr id="363" name="자유형 362"/>
                      <p:cNvSpPr/>
                      <p:nvPr/>
                    </p:nvSpPr>
                    <p:spPr>
                      <a:xfrm>
                        <a:off x="4855943" y="2927617"/>
                        <a:ext cx="279133" cy="60475"/>
                      </a:xfrm>
                      <a:custGeom>
                        <a:avLst/>
                        <a:gdLst>
                          <a:gd name="connsiteX0" fmla="*/ 0 w 279133"/>
                          <a:gd name="connsiteY0" fmla="*/ 52939 h 73175"/>
                          <a:gd name="connsiteX1" fmla="*/ 202131 w 279133"/>
                          <a:gd name="connsiteY1" fmla="*/ 38501 h 73175"/>
                          <a:gd name="connsiteX2" fmla="*/ 240632 w 279133"/>
                          <a:gd name="connsiteY2" fmla="*/ 19250 h 73175"/>
                          <a:gd name="connsiteX3" fmla="*/ 255070 w 279133"/>
                          <a:gd name="connsiteY3" fmla="*/ 14438 h 73175"/>
                          <a:gd name="connsiteX4" fmla="*/ 279133 w 279133"/>
                          <a:gd name="connsiteY4" fmla="*/ 0 h 73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79133" h="73175">
                            <a:moveTo>
                              <a:pt x="0" y="52939"/>
                            </a:moveTo>
                            <a:cubicBezTo>
                              <a:pt x="72204" y="89039"/>
                              <a:pt x="29639" y="72250"/>
                              <a:pt x="202131" y="38501"/>
                            </a:cubicBezTo>
                            <a:cubicBezTo>
                              <a:pt x="216213" y="35746"/>
                              <a:pt x="227020" y="23787"/>
                              <a:pt x="240632" y="19250"/>
                            </a:cubicBezTo>
                            <a:lnTo>
                              <a:pt x="255070" y="14438"/>
                            </a:lnTo>
                            <a:cubicBezTo>
                              <a:pt x="272492" y="2822"/>
                              <a:pt x="264334" y="7399"/>
                              <a:pt x="279133" y="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</p:grpSp>
                <p:sp>
                  <p:nvSpPr>
                    <p:cNvPr id="351" name="자유형 350"/>
                    <p:cNvSpPr/>
                    <p:nvPr/>
                  </p:nvSpPr>
                  <p:spPr>
                    <a:xfrm rot="20914623">
                      <a:off x="5120640" y="4107388"/>
                      <a:ext cx="618009" cy="233329"/>
                    </a:xfrm>
                    <a:custGeom>
                      <a:avLst/>
                      <a:gdLst>
                        <a:gd name="connsiteX0" fmla="*/ 0 w 618009"/>
                        <a:gd name="connsiteY0" fmla="*/ 0 h 233329"/>
                        <a:gd name="connsiteX1" fmla="*/ 25225 w 618009"/>
                        <a:gd name="connsiteY1" fmla="*/ 12612 h 233329"/>
                        <a:gd name="connsiteX2" fmla="*/ 63063 w 618009"/>
                        <a:gd name="connsiteY2" fmla="*/ 25225 h 233329"/>
                        <a:gd name="connsiteX3" fmla="*/ 88287 w 618009"/>
                        <a:gd name="connsiteY3" fmla="*/ 37837 h 233329"/>
                        <a:gd name="connsiteX4" fmla="*/ 138737 w 618009"/>
                        <a:gd name="connsiteY4" fmla="*/ 50449 h 233329"/>
                        <a:gd name="connsiteX5" fmla="*/ 176574 w 618009"/>
                        <a:gd name="connsiteY5" fmla="*/ 63062 h 233329"/>
                        <a:gd name="connsiteX6" fmla="*/ 233330 w 618009"/>
                        <a:gd name="connsiteY6" fmla="*/ 81980 h 233329"/>
                        <a:gd name="connsiteX7" fmla="*/ 252249 w 618009"/>
                        <a:gd name="connsiteY7" fmla="*/ 88287 h 233329"/>
                        <a:gd name="connsiteX8" fmla="*/ 309005 w 618009"/>
                        <a:gd name="connsiteY8" fmla="*/ 113512 h 233329"/>
                        <a:gd name="connsiteX9" fmla="*/ 327923 w 618009"/>
                        <a:gd name="connsiteY9" fmla="*/ 119818 h 233329"/>
                        <a:gd name="connsiteX10" fmla="*/ 397291 w 618009"/>
                        <a:gd name="connsiteY10" fmla="*/ 145043 h 233329"/>
                        <a:gd name="connsiteX11" fmla="*/ 435129 w 618009"/>
                        <a:gd name="connsiteY11" fmla="*/ 157655 h 233329"/>
                        <a:gd name="connsiteX12" fmla="*/ 454047 w 618009"/>
                        <a:gd name="connsiteY12" fmla="*/ 163961 h 233329"/>
                        <a:gd name="connsiteX13" fmla="*/ 479272 w 618009"/>
                        <a:gd name="connsiteY13" fmla="*/ 170267 h 233329"/>
                        <a:gd name="connsiteX14" fmla="*/ 498191 w 618009"/>
                        <a:gd name="connsiteY14" fmla="*/ 182880 h 233329"/>
                        <a:gd name="connsiteX15" fmla="*/ 536028 w 618009"/>
                        <a:gd name="connsiteY15" fmla="*/ 195492 h 233329"/>
                        <a:gd name="connsiteX16" fmla="*/ 554947 w 618009"/>
                        <a:gd name="connsiteY16" fmla="*/ 208105 h 233329"/>
                        <a:gd name="connsiteX17" fmla="*/ 599090 w 618009"/>
                        <a:gd name="connsiteY17" fmla="*/ 220717 h 233329"/>
                        <a:gd name="connsiteX18" fmla="*/ 618009 w 618009"/>
                        <a:gd name="connsiteY18" fmla="*/ 233329 h 2333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618009" h="233329">
                          <a:moveTo>
                            <a:pt x="0" y="0"/>
                          </a:moveTo>
                          <a:cubicBezTo>
                            <a:pt x="8408" y="4204"/>
                            <a:pt x="16497" y="9121"/>
                            <a:pt x="25225" y="12612"/>
                          </a:cubicBezTo>
                          <a:cubicBezTo>
                            <a:pt x="37569" y="17550"/>
                            <a:pt x="51172" y="19279"/>
                            <a:pt x="63063" y="25225"/>
                          </a:cubicBezTo>
                          <a:cubicBezTo>
                            <a:pt x="71471" y="29429"/>
                            <a:pt x="79369" y="34864"/>
                            <a:pt x="88287" y="37837"/>
                          </a:cubicBezTo>
                          <a:cubicBezTo>
                            <a:pt x="104732" y="43318"/>
                            <a:pt x="122292" y="44967"/>
                            <a:pt x="138737" y="50449"/>
                          </a:cubicBezTo>
                          <a:lnTo>
                            <a:pt x="176574" y="63062"/>
                          </a:lnTo>
                          <a:lnTo>
                            <a:pt x="233330" y="81980"/>
                          </a:lnTo>
                          <a:cubicBezTo>
                            <a:pt x="239636" y="84082"/>
                            <a:pt x="246718" y="84600"/>
                            <a:pt x="252249" y="88287"/>
                          </a:cubicBezTo>
                          <a:cubicBezTo>
                            <a:pt x="282229" y="108274"/>
                            <a:pt x="263977" y="98503"/>
                            <a:pt x="309005" y="113512"/>
                          </a:cubicBezTo>
                          <a:cubicBezTo>
                            <a:pt x="315311" y="115614"/>
                            <a:pt x="322392" y="116131"/>
                            <a:pt x="327923" y="119818"/>
                          </a:cubicBezTo>
                          <a:cubicBezTo>
                            <a:pt x="367581" y="146255"/>
                            <a:pt x="325044" y="120962"/>
                            <a:pt x="397291" y="145043"/>
                          </a:cubicBezTo>
                          <a:lnTo>
                            <a:pt x="435129" y="157655"/>
                          </a:lnTo>
                          <a:cubicBezTo>
                            <a:pt x="441435" y="159757"/>
                            <a:pt x="447598" y="162349"/>
                            <a:pt x="454047" y="163961"/>
                          </a:cubicBezTo>
                          <a:lnTo>
                            <a:pt x="479272" y="170267"/>
                          </a:lnTo>
                          <a:cubicBezTo>
                            <a:pt x="485578" y="174471"/>
                            <a:pt x="491265" y="179802"/>
                            <a:pt x="498191" y="182880"/>
                          </a:cubicBezTo>
                          <a:cubicBezTo>
                            <a:pt x="510340" y="188279"/>
                            <a:pt x="536028" y="195492"/>
                            <a:pt x="536028" y="195492"/>
                          </a:cubicBezTo>
                          <a:cubicBezTo>
                            <a:pt x="542334" y="199696"/>
                            <a:pt x="547981" y="205119"/>
                            <a:pt x="554947" y="208105"/>
                          </a:cubicBezTo>
                          <a:cubicBezTo>
                            <a:pt x="583243" y="220232"/>
                            <a:pt x="574539" y="208442"/>
                            <a:pt x="599090" y="220717"/>
                          </a:cubicBezTo>
                          <a:cubicBezTo>
                            <a:pt x="605869" y="224106"/>
                            <a:pt x="618009" y="233329"/>
                            <a:pt x="618009" y="233329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352" name="자유형 351"/>
                    <p:cNvSpPr/>
                    <p:nvPr/>
                  </p:nvSpPr>
                  <p:spPr>
                    <a:xfrm>
                      <a:off x="5752929" y="3608395"/>
                      <a:ext cx="311634" cy="668373"/>
                    </a:xfrm>
                    <a:custGeom>
                      <a:avLst/>
                      <a:gdLst>
                        <a:gd name="connsiteX0" fmla="*/ 0 w 311634"/>
                        <a:gd name="connsiteY0" fmla="*/ 668373 h 668373"/>
                        <a:gd name="connsiteX1" fmla="*/ 16402 w 311634"/>
                        <a:gd name="connsiteY1" fmla="*/ 664272 h 668373"/>
                        <a:gd name="connsiteX2" fmla="*/ 53306 w 311634"/>
                        <a:gd name="connsiteY2" fmla="*/ 651971 h 668373"/>
                        <a:gd name="connsiteX3" fmla="*/ 65607 w 311634"/>
                        <a:gd name="connsiteY3" fmla="*/ 647870 h 668373"/>
                        <a:gd name="connsiteX4" fmla="*/ 77909 w 311634"/>
                        <a:gd name="connsiteY4" fmla="*/ 643770 h 668373"/>
                        <a:gd name="connsiteX5" fmla="*/ 90210 w 311634"/>
                        <a:gd name="connsiteY5" fmla="*/ 635569 h 668373"/>
                        <a:gd name="connsiteX6" fmla="*/ 114813 w 311634"/>
                        <a:gd name="connsiteY6" fmla="*/ 627368 h 668373"/>
                        <a:gd name="connsiteX7" fmla="*/ 127114 w 311634"/>
                        <a:gd name="connsiteY7" fmla="*/ 623268 h 668373"/>
                        <a:gd name="connsiteX8" fmla="*/ 143516 w 311634"/>
                        <a:gd name="connsiteY8" fmla="*/ 615067 h 668373"/>
                        <a:gd name="connsiteX9" fmla="*/ 155817 w 311634"/>
                        <a:gd name="connsiteY9" fmla="*/ 610966 h 668373"/>
                        <a:gd name="connsiteX10" fmla="*/ 168119 w 311634"/>
                        <a:gd name="connsiteY10" fmla="*/ 602766 h 668373"/>
                        <a:gd name="connsiteX11" fmla="*/ 180420 w 311634"/>
                        <a:gd name="connsiteY11" fmla="*/ 598665 h 668373"/>
                        <a:gd name="connsiteX12" fmla="*/ 196822 w 311634"/>
                        <a:gd name="connsiteY12" fmla="*/ 590464 h 668373"/>
                        <a:gd name="connsiteX13" fmla="*/ 233726 w 311634"/>
                        <a:gd name="connsiteY13" fmla="*/ 574062 h 668373"/>
                        <a:gd name="connsiteX14" fmla="*/ 246027 w 311634"/>
                        <a:gd name="connsiteY14" fmla="*/ 569962 h 668373"/>
                        <a:gd name="connsiteX15" fmla="*/ 270630 w 311634"/>
                        <a:gd name="connsiteY15" fmla="*/ 557661 h 668373"/>
                        <a:gd name="connsiteX16" fmla="*/ 295232 w 311634"/>
                        <a:gd name="connsiteY16" fmla="*/ 537158 h 668373"/>
                        <a:gd name="connsiteX17" fmla="*/ 307534 w 311634"/>
                        <a:gd name="connsiteY17" fmla="*/ 500254 h 668373"/>
                        <a:gd name="connsiteX18" fmla="*/ 311634 w 311634"/>
                        <a:gd name="connsiteY18" fmla="*/ 487953 h 668373"/>
                        <a:gd name="connsiteX19" fmla="*/ 307534 w 311634"/>
                        <a:gd name="connsiteY19" fmla="*/ 438748 h 668373"/>
                        <a:gd name="connsiteX20" fmla="*/ 303433 w 311634"/>
                        <a:gd name="connsiteY20" fmla="*/ 418245 h 668373"/>
                        <a:gd name="connsiteX21" fmla="*/ 295232 w 311634"/>
                        <a:gd name="connsiteY21" fmla="*/ 389542 h 668373"/>
                        <a:gd name="connsiteX22" fmla="*/ 291132 w 311634"/>
                        <a:gd name="connsiteY22" fmla="*/ 364940 h 668373"/>
                        <a:gd name="connsiteX23" fmla="*/ 287032 w 311634"/>
                        <a:gd name="connsiteY23" fmla="*/ 352638 h 668373"/>
                        <a:gd name="connsiteX24" fmla="*/ 282931 w 311634"/>
                        <a:gd name="connsiteY24" fmla="*/ 135314 h 668373"/>
                        <a:gd name="connsiteX25" fmla="*/ 270630 w 311634"/>
                        <a:gd name="connsiteY25" fmla="*/ 41004 h 668373"/>
                        <a:gd name="connsiteX26" fmla="*/ 262429 w 311634"/>
                        <a:gd name="connsiteY26" fmla="*/ 16401 h 668373"/>
                        <a:gd name="connsiteX27" fmla="*/ 258328 w 311634"/>
                        <a:gd name="connsiteY27" fmla="*/ 0 h 6683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311634" h="668373">
                          <a:moveTo>
                            <a:pt x="0" y="668373"/>
                          </a:moveTo>
                          <a:cubicBezTo>
                            <a:pt x="5467" y="667006"/>
                            <a:pt x="11004" y="665891"/>
                            <a:pt x="16402" y="664272"/>
                          </a:cubicBezTo>
                          <a:cubicBezTo>
                            <a:pt x="28822" y="660546"/>
                            <a:pt x="41005" y="656072"/>
                            <a:pt x="53306" y="651971"/>
                          </a:cubicBezTo>
                          <a:lnTo>
                            <a:pt x="65607" y="647870"/>
                          </a:lnTo>
                          <a:lnTo>
                            <a:pt x="77909" y="643770"/>
                          </a:lnTo>
                          <a:cubicBezTo>
                            <a:pt x="82009" y="641036"/>
                            <a:pt x="85707" y="637570"/>
                            <a:pt x="90210" y="635569"/>
                          </a:cubicBezTo>
                          <a:cubicBezTo>
                            <a:pt x="98110" y="632058"/>
                            <a:pt x="106612" y="630102"/>
                            <a:pt x="114813" y="627368"/>
                          </a:cubicBezTo>
                          <a:cubicBezTo>
                            <a:pt x="118913" y="626001"/>
                            <a:pt x="123248" y="625201"/>
                            <a:pt x="127114" y="623268"/>
                          </a:cubicBezTo>
                          <a:cubicBezTo>
                            <a:pt x="132581" y="620534"/>
                            <a:pt x="137898" y="617475"/>
                            <a:pt x="143516" y="615067"/>
                          </a:cubicBezTo>
                          <a:cubicBezTo>
                            <a:pt x="147489" y="613364"/>
                            <a:pt x="151951" y="612899"/>
                            <a:pt x="155817" y="610966"/>
                          </a:cubicBezTo>
                          <a:cubicBezTo>
                            <a:pt x="160225" y="608762"/>
                            <a:pt x="163711" y="604970"/>
                            <a:pt x="168119" y="602766"/>
                          </a:cubicBezTo>
                          <a:cubicBezTo>
                            <a:pt x="171985" y="600833"/>
                            <a:pt x="176447" y="600368"/>
                            <a:pt x="180420" y="598665"/>
                          </a:cubicBezTo>
                          <a:cubicBezTo>
                            <a:pt x="186038" y="596257"/>
                            <a:pt x="191515" y="593497"/>
                            <a:pt x="196822" y="590464"/>
                          </a:cubicBezTo>
                          <a:cubicBezTo>
                            <a:pt x="224113" y="574869"/>
                            <a:pt x="190770" y="588380"/>
                            <a:pt x="233726" y="574062"/>
                          </a:cubicBezTo>
                          <a:lnTo>
                            <a:pt x="246027" y="569962"/>
                          </a:lnTo>
                          <a:cubicBezTo>
                            <a:pt x="281279" y="546460"/>
                            <a:pt x="236677" y="574637"/>
                            <a:pt x="270630" y="557661"/>
                          </a:cubicBezTo>
                          <a:cubicBezTo>
                            <a:pt x="282047" y="551953"/>
                            <a:pt x="286165" y="546226"/>
                            <a:pt x="295232" y="537158"/>
                          </a:cubicBezTo>
                          <a:lnTo>
                            <a:pt x="307534" y="500254"/>
                          </a:lnTo>
                          <a:lnTo>
                            <a:pt x="311634" y="487953"/>
                          </a:lnTo>
                          <a:cubicBezTo>
                            <a:pt x="310267" y="471551"/>
                            <a:pt x="309457" y="455094"/>
                            <a:pt x="307534" y="438748"/>
                          </a:cubicBezTo>
                          <a:cubicBezTo>
                            <a:pt x="306720" y="431826"/>
                            <a:pt x="304945" y="425049"/>
                            <a:pt x="303433" y="418245"/>
                          </a:cubicBezTo>
                          <a:cubicBezTo>
                            <a:pt x="300000" y="402795"/>
                            <a:pt x="299800" y="403244"/>
                            <a:pt x="295232" y="389542"/>
                          </a:cubicBezTo>
                          <a:cubicBezTo>
                            <a:pt x="293865" y="381341"/>
                            <a:pt x="292935" y="373056"/>
                            <a:pt x="291132" y="364940"/>
                          </a:cubicBezTo>
                          <a:cubicBezTo>
                            <a:pt x="290194" y="360720"/>
                            <a:pt x="287186" y="356958"/>
                            <a:pt x="287032" y="352638"/>
                          </a:cubicBezTo>
                          <a:cubicBezTo>
                            <a:pt x="284446" y="280230"/>
                            <a:pt x="285267" y="207731"/>
                            <a:pt x="282931" y="135314"/>
                          </a:cubicBezTo>
                          <a:cubicBezTo>
                            <a:pt x="282505" y="122111"/>
                            <a:pt x="271510" y="43644"/>
                            <a:pt x="270630" y="41004"/>
                          </a:cubicBezTo>
                          <a:lnTo>
                            <a:pt x="262429" y="16401"/>
                          </a:lnTo>
                          <a:cubicBezTo>
                            <a:pt x="257896" y="2802"/>
                            <a:pt x="258328" y="8423"/>
                            <a:pt x="258328" y="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353" name="자유형 352"/>
                    <p:cNvSpPr/>
                    <p:nvPr/>
                  </p:nvSpPr>
                  <p:spPr>
                    <a:xfrm rot="21395543">
                      <a:off x="5705063" y="2783184"/>
                      <a:ext cx="295527" cy="855207"/>
                    </a:xfrm>
                    <a:custGeom>
                      <a:avLst/>
                      <a:gdLst>
                        <a:gd name="connsiteX0" fmla="*/ 418246 w 418246"/>
                        <a:gd name="connsiteY0" fmla="*/ 914400 h 914400"/>
                        <a:gd name="connsiteX1" fmla="*/ 328036 w 418246"/>
                        <a:gd name="connsiteY1" fmla="*/ 647871 h 914400"/>
                        <a:gd name="connsiteX2" fmla="*/ 319835 w 418246"/>
                        <a:gd name="connsiteY2" fmla="*/ 631469 h 914400"/>
                        <a:gd name="connsiteX3" fmla="*/ 307534 w 418246"/>
                        <a:gd name="connsiteY3" fmla="*/ 594565 h 914400"/>
                        <a:gd name="connsiteX4" fmla="*/ 303433 w 418246"/>
                        <a:gd name="connsiteY4" fmla="*/ 578163 h 914400"/>
                        <a:gd name="connsiteX5" fmla="*/ 295233 w 418246"/>
                        <a:gd name="connsiteY5" fmla="*/ 565862 h 914400"/>
                        <a:gd name="connsiteX6" fmla="*/ 287032 w 418246"/>
                        <a:gd name="connsiteY6" fmla="*/ 541259 h 914400"/>
                        <a:gd name="connsiteX7" fmla="*/ 278831 w 418246"/>
                        <a:gd name="connsiteY7" fmla="*/ 528958 h 914400"/>
                        <a:gd name="connsiteX8" fmla="*/ 262429 w 418246"/>
                        <a:gd name="connsiteY8" fmla="*/ 492054 h 914400"/>
                        <a:gd name="connsiteX9" fmla="*/ 246027 w 418246"/>
                        <a:gd name="connsiteY9" fmla="*/ 455150 h 914400"/>
                        <a:gd name="connsiteX10" fmla="*/ 229625 w 418246"/>
                        <a:gd name="connsiteY10" fmla="*/ 418246 h 914400"/>
                        <a:gd name="connsiteX11" fmla="*/ 225525 w 418246"/>
                        <a:gd name="connsiteY11" fmla="*/ 405944 h 914400"/>
                        <a:gd name="connsiteX12" fmla="*/ 209123 w 418246"/>
                        <a:gd name="connsiteY12" fmla="*/ 381342 h 914400"/>
                        <a:gd name="connsiteX13" fmla="*/ 205023 w 418246"/>
                        <a:gd name="connsiteY13" fmla="*/ 369040 h 914400"/>
                        <a:gd name="connsiteX14" fmla="*/ 196822 w 418246"/>
                        <a:gd name="connsiteY14" fmla="*/ 356739 h 914400"/>
                        <a:gd name="connsiteX15" fmla="*/ 180420 w 418246"/>
                        <a:gd name="connsiteY15" fmla="*/ 319835 h 914400"/>
                        <a:gd name="connsiteX16" fmla="*/ 168119 w 418246"/>
                        <a:gd name="connsiteY16" fmla="*/ 295232 h 914400"/>
                        <a:gd name="connsiteX17" fmla="*/ 159918 w 418246"/>
                        <a:gd name="connsiteY17" fmla="*/ 270629 h 914400"/>
                        <a:gd name="connsiteX18" fmla="*/ 151717 w 418246"/>
                        <a:gd name="connsiteY18" fmla="*/ 258328 h 914400"/>
                        <a:gd name="connsiteX19" fmla="*/ 147616 w 418246"/>
                        <a:gd name="connsiteY19" fmla="*/ 246027 h 914400"/>
                        <a:gd name="connsiteX20" fmla="*/ 139416 w 418246"/>
                        <a:gd name="connsiteY20" fmla="*/ 233725 h 914400"/>
                        <a:gd name="connsiteX21" fmla="*/ 131215 w 418246"/>
                        <a:gd name="connsiteY21" fmla="*/ 209123 h 914400"/>
                        <a:gd name="connsiteX22" fmla="*/ 123014 w 418246"/>
                        <a:gd name="connsiteY22" fmla="*/ 196821 h 914400"/>
                        <a:gd name="connsiteX23" fmla="*/ 118913 w 418246"/>
                        <a:gd name="connsiteY23" fmla="*/ 184520 h 914400"/>
                        <a:gd name="connsiteX24" fmla="*/ 102512 w 418246"/>
                        <a:gd name="connsiteY24" fmla="*/ 159917 h 914400"/>
                        <a:gd name="connsiteX25" fmla="*/ 69708 w 418246"/>
                        <a:gd name="connsiteY25" fmla="*/ 110712 h 914400"/>
                        <a:gd name="connsiteX26" fmla="*/ 45105 w 418246"/>
                        <a:gd name="connsiteY26" fmla="*/ 73808 h 914400"/>
                        <a:gd name="connsiteX27" fmla="*/ 36904 w 418246"/>
                        <a:gd name="connsiteY27" fmla="*/ 61507 h 914400"/>
                        <a:gd name="connsiteX28" fmla="*/ 16402 w 418246"/>
                        <a:gd name="connsiteY28" fmla="*/ 36904 h 914400"/>
                        <a:gd name="connsiteX29" fmla="*/ 4101 w 418246"/>
                        <a:gd name="connsiteY29" fmla="*/ 12301 h 914400"/>
                        <a:gd name="connsiteX30" fmla="*/ 0 w 418246"/>
                        <a:gd name="connsiteY30" fmla="*/ 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</a:cxnLst>
                      <a:rect l="l" t="t" r="r" b="b"/>
                      <a:pathLst>
                        <a:path w="418246" h="914400">
                          <a:moveTo>
                            <a:pt x="418246" y="914400"/>
                          </a:moveTo>
                          <a:cubicBezTo>
                            <a:pt x="388176" y="825557"/>
                            <a:pt x="369982" y="731763"/>
                            <a:pt x="328036" y="647871"/>
                          </a:cubicBezTo>
                          <a:cubicBezTo>
                            <a:pt x="325302" y="642404"/>
                            <a:pt x="322029" y="637174"/>
                            <a:pt x="319835" y="631469"/>
                          </a:cubicBezTo>
                          <a:cubicBezTo>
                            <a:pt x="315180" y="619367"/>
                            <a:pt x="310679" y="607144"/>
                            <a:pt x="307534" y="594565"/>
                          </a:cubicBezTo>
                          <a:cubicBezTo>
                            <a:pt x="306167" y="589098"/>
                            <a:pt x="305653" y="583343"/>
                            <a:pt x="303433" y="578163"/>
                          </a:cubicBezTo>
                          <a:cubicBezTo>
                            <a:pt x="301492" y="573634"/>
                            <a:pt x="297234" y="570365"/>
                            <a:pt x="295233" y="565862"/>
                          </a:cubicBezTo>
                          <a:cubicBezTo>
                            <a:pt x="291722" y="557962"/>
                            <a:pt x="291827" y="548452"/>
                            <a:pt x="287032" y="541259"/>
                          </a:cubicBezTo>
                          <a:cubicBezTo>
                            <a:pt x="284298" y="537159"/>
                            <a:pt x="280832" y="533461"/>
                            <a:pt x="278831" y="528958"/>
                          </a:cubicBezTo>
                          <a:cubicBezTo>
                            <a:pt x="259312" y="485041"/>
                            <a:pt x="280989" y="519893"/>
                            <a:pt x="262429" y="492054"/>
                          </a:cubicBezTo>
                          <a:cubicBezTo>
                            <a:pt x="252670" y="462776"/>
                            <a:pt x="259023" y="474644"/>
                            <a:pt x="246027" y="455150"/>
                          </a:cubicBezTo>
                          <a:cubicBezTo>
                            <a:pt x="236268" y="425872"/>
                            <a:pt x="242621" y="437740"/>
                            <a:pt x="229625" y="418246"/>
                          </a:cubicBezTo>
                          <a:cubicBezTo>
                            <a:pt x="228258" y="414145"/>
                            <a:pt x="227624" y="409722"/>
                            <a:pt x="225525" y="405944"/>
                          </a:cubicBezTo>
                          <a:cubicBezTo>
                            <a:pt x="220738" y="397328"/>
                            <a:pt x="209123" y="381342"/>
                            <a:pt x="209123" y="381342"/>
                          </a:cubicBezTo>
                          <a:cubicBezTo>
                            <a:pt x="207756" y="377241"/>
                            <a:pt x="206956" y="372906"/>
                            <a:pt x="205023" y="369040"/>
                          </a:cubicBezTo>
                          <a:cubicBezTo>
                            <a:pt x="202819" y="364632"/>
                            <a:pt x="198823" y="361242"/>
                            <a:pt x="196822" y="356739"/>
                          </a:cubicBezTo>
                          <a:cubicBezTo>
                            <a:pt x="177303" y="312822"/>
                            <a:pt x="198980" y="347674"/>
                            <a:pt x="180420" y="319835"/>
                          </a:cubicBezTo>
                          <a:cubicBezTo>
                            <a:pt x="165472" y="274983"/>
                            <a:pt x="189310" y="342910"/>
                            <a:pt x="168119" y="295232"/>
                          </a:cubicBezTo>
                          <a:cubicBezTo>
                            <a:pt x="164608" y="287332"/>
                            <a:pt x="164713" y="277822"/>
                            <a:pt x="159918" y="270629"/>
                          </a:cubicBezTo>
                          <a:cubicBezTo>
                            <a:pt x="157184" y="266529"/>
                            <a:pt x="153921" y="262736"/>
                            <a:pt x="151717" y="258328"/>
                          </a:cubicBezTo>
                          <a:cubicBezTo>
                            <a:pt x="149784" y="254462"/>
                            <a:pt x="149549" y="249893"/>
                            <a:pt x="147616" y="246027"/>
                          </a:cubicBezTo>
                          <a:cubicBezTo>
                            <a:pt x="145412" y="241619"/>
                            <a:pt x="141417" y="238228"/>
                            <a:pt x="139416" y="233725"/>
                          </a:cubicBezTo>
                          <a:cubicBezTo>
                            <a:pt x="135905" y="225826"/>
                            <a:pt x="136010" y="216316"/>
                            <a:pt x="131215" y="209123"/>
                          </a:cubicBezTo>
                          <a:cubicBezTo>
                            <a:pt x="128481" y="205022"/>
                            <a:pt x="125218" y="201229"/>
                            <a:pt x="123014" y="196821"/>
                          </a:cubicBezTo>
                          <a:cubicBezTo>
                            <a:pt x="121081" y="192955"/>
                            <a:pt x="121012" y="188298"/>
                            <a:pt x="118913" y="184520"/>
                          </a:cubicBezTo>
                          <a:cubicBezTo>
                            <a:pt x="114126" y="175904"/>
                            <a:pt x="107979" y="168118"/>
                            <a:pt x="102512" y="159917"/>
                          </a:cubicBezTo>
                          <a:lnTo>
                            <a:pt x="69708" y="110712"/>
                          </a:lnTo>
                          <a:lnTo>
                            <a:pt x="45105" y="73808"/>
                          </a:lnTo>
                          <a:cubicBezTo>
                            <a:pt x="42371" y="69708"/>
                            <a:pt x="40389" y="64992"/>
                            <a:pt x="36904" y="61507"/>
                          </a:cubicBezTo>
                          <a:cubicBezTo>
                            <a:pt x="21118" y="45720"/>
                            <a:pt x="27820" y="54030"/>
                            <a:pt x="16402" y="36904"/>
                          </a:cubicBezTo>
                          <a:cubicBezTo>
                            <a:pt x="6099" y="5993"/>
                            <a:pt x="19995" y="44088"/>
                            <a:pt x="4101" y="12301"/>
                          </a:cubicBezTo>
                          <a:cubicBezTo>
                            <a:pt x="2168" y="8435"/>
                            <a:pt x="0" y="0"/>
                            <a:pt x="0" y="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354" name="자유형 353"/>
                    <p:cNvSpPr/>
                    <p:nvPr/>
                  </p:nvSpPr>
                  <p:spPr>
                    <a:xfrm>
                      <a:off x="5310059" y="2845707"/>
                      <a:ext cx="180419" cy="849312"/>
                    </a:xfrm>
                    <a:custGeom>
                      <a:avLst/>
                      <a:gdLst>
                        <a:gd name="connsiteX0" fmla="*/ 0 w 180419"/>
                        <a:gd name="connsiteY0" fmla="*/ 0 h 849312"/>
                        <a:gd name="connsiteX1" fmla="*/ 86109 w 180419"/>
                        <a:gd name="connsiteY1" fmla="*/ 196821 h 849312"/>
                        <a:gd name="connsiteX2" fmla="*/ 94310 w 180419"/>
                        <a:gd name="connsiteY2" fmla="*/ 213223 h 849312"/>
                        <a:gd name="connsiteX3" fmla="*/ 110712 w 180419"/>
                        <a:gd name="connsiteY3" fmla="*/ 250127 h 849312"/>
                        <a:gd name="connsiteX4" fmla="*/ 123013 w 180419"/>
                        <a:gd name="connsiteY4" fmla="*/ 282931 h 849312"/>
                        <a:gd name="connsiteX5" fmla="*/ 143515 w 180419"/>
                        <a:gd name="connsiteY5" fmla="*/ 319835 h 849312"/>
                        <a:gd name="connsiteX6" fmla="*/ 147616 w 180419"/>
                        <a:gd name="connsiteY6" fmla="*/ 340337 h 849312"/>
                        <a:gd name="connsiteX7" fmla="*/ 159917 w 180419"/>
                        <a:gd name="connsiteY7" fmla="*/ 377241 h 849312"/>
                        <a:gd name="connsiteX8" fmla="*/ 164018 w 180419"/>
                        <a:gd name="connsiteY8" fmla="*/ 397743 h 849312"/>
                        <a:gd name="connsiteX9" fmla="*/ 176319 w 180419"/>
                        <a:gd name="connsiteY9" fmla="*/ 451049 h 849312"/>
                        <a:gd name="connsiteX10" fmla="*/ 180419 w 180419"/>
                        <a:gd name="connsiteY10" fmla="*/ 483853 h 849312"/>
                        <a:gd name="connsiteX11" fmla="*/ 176319 w 180419"/>
                        <a:gd name="connsiteY11" fmla="*/ 779085 h 849312"/>
                        <a:gd name="connsiteX12" fmla="*/ 164018 w 180419"/>
                        <a:gd name="connsiteY12" fmla="*/ 824190 h 849312"/>
                        <a:gd name="connsiteX13" fmla="*/ 159917 w 180419"/>
                        <a:gd name="connsiteY13" fmla="*/ 836491 h 849312"/>
                        <a:gd name="connsiteX14" fmla="*/ 155817 w 180419"/>
                        <a:gd name="connsiteY14" fmla="*/ 848793 h 849312"/>
                        <a:gd name="connsiteX15" fmla="*/ 147616 w 180419"/>
                        <a:gd name="connsiteY15" fmla="*/ 840592 h 8493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180419" h="849312">
                          <a:moveTo>
                            <a:pt x="0" y="0"/>
                          </a:moveTo>
                          <a:cubicBezTo>
                            <a:pt x="28703" y="65607"/>
                            <a:pt x="57142" y="131330"/>
                            <a:pt x="86109" y="196821"/>
                          </a:cubicBezTo>
                          <a:cubicBezTo>
                            <a:pt x="88582" y="202411"/>
                            <a:pt x="92377" y="207424"/>
                            <a:pt x="94310" y="213223"/>
                          </a:cubicBezTo>
                          <a:cubicBezTo>
                            <a:pt x="115468" y="276696"/>
                            <a:pt x="91218" y="211140"/>
                            <a:pt x="110712" y="250127"/>
                          </a:cubicBezTo>
                          <a:cubicBezTo>
                            <a:pt x="133748" y="296197"/>
                            <a:pt x="108817" y="250988"/>
                            <a:pt x="123013" y="282931"/>
                          </a:cubicBezTo>
                          <a:cubicBezTo>
                            <a:pt x="132681" y="304686"/>
                            <a:pt x="132828" y="303804"/>
                            <a:pt x="143515" y="319835"/>
                          </a:cubicBezTo>
                          <a:cubicBezTo>
                            <a:pt x="144882" y="326669"/>
                            <a:pt x="145701" y="333636"/>
                            <a:pt x="147616" y="340337"/>
                          </a:cubicBezTo>
                          <a:cubicBezTo>
                            <a:pt x="151178" y="352805"/>
                            <a:pt x="157374" y="364526"/>
                            <a:pt x="159917" y="377241"/>
                          </a:cubicBezTo>
                          <a:cubicBezTo>
                            <a:pt x="161284" y="384075"/>
                            <a:pt x="162451" y="390952"/>
                            <a:pt x="164018" y="397743"/>
                          </a:cubicBezTo>
                          <a:cubicBezTo>
                            <a:pt x="168358" y="416549"/>
                            <a:pt x="173439" y="432331"/>
                            <a:pt x="176319" y="451049"/>
                          </a:cubicBezTo>
                          <a:cubicBezTo>
                            <a:pt x="177995" y="461941"/>
                            <a:pt x="179052" y="472918"/>
                            <a:pt x="180419" y="483853"/>
                          </a:cubicBezTo>
                          <a:cubicBezTo>
                            <a:pt x="179052" y="582264"/>
                            <a:pt x="178875" y="680698"/>
                            <a:pt x="176319" y="779085"/>
                          </a:cubicBezTo>
                          <a:cubicBezTo>
                            <a:pt x="175993" y="791650"/>
                            <a:pt x="167637" y="813334"/>
                            <a:pt x="164018" y="824190"/>
                          </a:cubicBezTo>
                          <a:lnTo>
                            <a:pt x="159917" y="836491"/>
                          </a:lnTo>
                          <a:cubicBezTo>
                            <a:pt x="158550" y="840592"/>
                            <a:pt x="158873" y="851849"/>
                            <a:pt x="155817" y="848793"/>
                          </a:cubicBezTo>
                          <a:lnTo>
                            <a:pt x="147616" y="840592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355" name="자유형 354"/>
                    <p:cNvSpPr/>
                    <p:nvPr/>
                  </p:nvSpPr>
                  <p:spPr>
                    <a:xfrm>
                      <a:off x="5223971" y="3657600"/>
                      <a:ext cx="323936" cy="180420"/>
                    </a:xfrm>
                    <a:custGeom>
                      <a:avLst/>
                      <a:gdLst>
                        <a:gd name="connsiteX0" fmla="*/ 0 w 323936"/>
                        <a:gd name="connsiteY0" fmla="*/ 0 h 180420"/>
                        <a:gd name="connsiteX1" fmla="*/ 41005 w 323936"/>
                        <a:gd name="connsiteY1" fmla="*/ 16402 h 180420"/>
                        <a:gd name="connsiteX2" fmla="*/ 131215 w 323936"/>
                        <a:gd name="connsiteY2" fmla="*/ 28703 h 180420"/>
                        <a:gd name="connsiteX3" fmla="*/ 164018 w 323936"/>
                        <a:gd name="connsiteY3" fmla="*/ 36904 h 180420"/>
                        <a:gd name="connsiteX4" fmla="*/ 180420 w 323936"/>
                        <a:gd name="connsiteY4" fmla="*/ 41004 h 180420"/>
                        <a:gd name="connsiteX5" fmla="*/ 217324 w 323936"/>
                        <a:gd name="connsiteY5" fmla="*/ 53306 h 180420"/>
                        <a:gd name="connsiteX6" fmla="*/ 229625 w 323936"/>
                        <a:gd name="connsiteY6" fmla="*/ 57406 h 180420"/>
                        <a:gd name="connsiteX7" fmla="*/ 246027 w 323936"/>
                        <a:gd name="connsiteY7" fmla="*/ 61507 h 180420"/>
                        <a:gd name="connsiteX8" fmla="*/ 254228 w 323936"/>
                        <a:gd name="connsiteY8" fmla="*/ 73808 h 180420"/>
                        <a:gd name="connsiteX9" fmla="*/ 258329 w 323936"/>
                        <a:gd name="connsiteY9" fmla="*/ 86109 h 180420"/>
                        <a:gd name="connsiteX10" fmla="*/ 282931 w 323936"/>
                        <a:gd name="connsiteY10" fmla="*/ 123013 h 180420"/>
                        <a:gd name="connsiteX11" fmla="*/ 291132 w 323936"/>
                        <a:gd name="connsiteY11" fmla="*/ 135315 h 180420"/>
                        <a:gd name="connsiteX12" fmla="*/ 307534 w 323936"/>
                        <a:gd name="connsiteY12" fmla="*/ 159917 h 180420"/>
                        <a:gd name="connsiteX13" fmla="*/ 323936 w 323936"/>
                        <a:gd name="connsiteY13" fmla="*/ 180420 h 1804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323936" h="180420">
                          <a:moveTo>
                            <a:pt x="0" y="0"/>
                          </a:moveTo>
                          <a:cubicBezTo>
                            <a:pt x="11594" y="5797"/>
                            <a:pt x="28338" y="15135"/>
                            <a:pt x="41005" y="16402"/>
                          </a:cubicBezTo>
                          <a:cubicBezTo>
                            <a:pt x="81266" y="20428"/>
                            <a:pt x="89388" y="20336"/>
                            <a:pt x="131215" y="28703"/>
                          </a:cubicBezTo>
                          <a:cubicBezTo>
                            <a:pt x="172911" y="37043"/>
                            <a:pt x="134590" y="28497"/>
                            <a:pt x="164018" y="36904"/>
                          </a:cubicBezTo>
                          <a:cubicBezTo>
                            <a:pt x="169437" y="38452"/>
                            <a:pt x="175022" y="39385"/>
                            <a:pt x="180420" y="41004"/>
                          </a:cubicBezTo>
                          <a:cubicBezTo>
                            <a:pt x="180482" y="41022"/>
                            <a:pt x="211143" y="51245"/>
                            <a:pt x="217324" y="53306"/>
                          </a:cubicBezTo>
                          <a:cubicBezTo>
                            <a:pt x="221424" y="54673"/>
                            <a:pt x="225432" y="56358"/>
                            <a:pt x="229625" y="57406"/>
                          </a:cubicBezTo>
                          <a:lnTo>
                            <a:pt x="246027" y="61507"/>
                          </a:lnTo>
                          <a:cubicBezTo>
                            <a:pt x="248761" y="65607"/>
                            <a:pt x="252024" y="69400"/>
                            <a:pt x="254228" y="73808"/>
                          </a:cubicBezTo>
                          <a:cubicBezTo>
                            <a:pt x="256161" y="77674"/>
                            <a:pt x="256230" y="82331"/>
                            <a:pt x="258329" y="86109"/>
                          </a:cubicBezTo>
                          <a:cubicBezTo>
                            <a:pt x="258340" y="86129"/>
                            <a:pt x="278824" y="116853"/>
                            <a:pt x="282931" y="123013"/>
                          </a:cubicBezTo>
                          <a:cubicBezTo>
                            <a:pt x="285665" y="127114"/>
                            <a:pt x="289573" y="130640"/>
                            <a:pt x="291132" y="135315"/>
                          </a:cubicBezTo>
                          <a:cubicBezTo>
                            <a:pt x="298339" y="156934"/>
                            <a:pt x="290470" y="139439"/>
                            <a:pt x="307534" y="159917"/>
                          </a:cubicBezTo>
                          <a:cubicBezTo>
                            <a:pt x="333397" y="190953"/>
                            <a:pt x="300078" y="156562"/>
                            <a:pt x="323936" y="1804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328" name="자유형 327"/>
                  <p:cNvSpPr/>
                  <p:nvPr/>
                </p:nvSpPr>
                <p:spPr>
                  <a:xfrm rot="21057271">
                    <a:off x="3305626" y="3157852"/>
                    <a:ext cx="272003" cy="213533"/>
                  </a:xfrm>
                  <a:custGeom>
                    <a:avLst/>
                    <a:gdLst>
                      <a:gd name="connsiteX0" fmla="*/ 263471 w 263471"/>
                      <a:gd name="connsiteY0" fmla="*/ 139943 h 139943"/>
                      <a:gd name="connsiteX1" fmla="*/ 247973 w 263471"/>
                      <a:gd name="connsiteY1" fmla="*/ 112821 h 139943"/>
                      <a:gd name="connsiteX2" fmla="*/ 240224 w 263471"/>
                      <a:gd name="connsiteY2" fmla="*/ 101197 h 139943"/>
                      <a:gd name="connsiteX3" fmla="*/ 228600 w 263471"/>
                      <a:gd name="connsiteY3" fmla="*/ 77950 h 139943"/>
                      <a:gd name="connsiteX4" fmla="*/ 205353 w 263471"/>
                      <a:gd name="connsiteY4" fmla="*/ 62452 h 139943"/>
                      <a:gd name="connsiteX5" fmla="*/ 182105 w 263471"/>
                      <a:gd name="connsiteY5" fmla="*/ 46953 h 139943"/>
                      <a:gd name="connsiteX6" fmla="*/ 170481 w 263471"/>
                      <a:gd name="connsiteY6" fmla="*/ 43079 h 139943"/>
                      <a:gd name="connsiteX7" fmla="*/ 158858 w 263471"/>
                      <a:gd name="connsiteY7" fmla="*/ 35330 h 139943"/>
                      <a:gd name="connsiteX8" fmla="*/ 151109 w 263471"/>
                      <a:gd name="connsiteY8" fmla="*/ 27580 h 139943"/>
                      <a:gd name="connsiteX9" fmla="*/ 127861 w 263471"/>
                      <a:gd name="connsiteY9" fmla="*/ 19831 h 139943"/>
                      <a:gd name="connsiteX10" fmla="*/ 116237 w 263471"/>
                      <a:gd name="connsiteY10" fmla="*/ 15957 h 139943"/>
                      <a:gd name="connsiteX11" fmla="*/ 104614 w 263471"/>
                      <a:gd name="connsiteY11" fmla="*/ 12082 h 139943"/>
                      <a:gd name="connsiteX12" fmla="*/ 89115 w 263471"/>
                      <a:gd name="connsiteY12" fmla="*/ 8208 h 139943"/>
                      <a:gd name="connsiteX13" fmla="*/ 61993 w 263471"/>
                      <a:gd name="connsiteY13" fmla="*/ 458 h 139943"/>
                      <a:gd name="connsiteX14" fmla="*/ 0 w 263471"/>
                      <a:gd name="connsiteY14" fmla="*/ 458 h 13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63471" h="139943">
                        <a:moveTo>
                          <a:pt x="263471" y="139943"/>
                        </a:moveTo>
                        <a:cubicBezTo>
                          <a:pt x="235367" y="102469"/>
                          <a:pt x="262764" y="142404"/>
                          <a:pt x="247973" y="112821"/>
                        </a:cubicBezTo>
                        <a:cubicBezTo>
                          <a:pt x="245890" y="108656"/>
                          <a:pt x="242307" y="105362"/>
                          <a:pt x="240224" y="101197"/>
                        </a:cubicBezTo>
                        <a:cubicBezTo>
                          <a:pt x="235004" y="90758"/>
                          <a:pt x="238468" y="86585"/>
                          <a:pt x="228600" y="77950"/>
                        </a:cubicBezTo>
                        <a:cubicBezTo>
                          <a:pt x="221591" y="71817"/>
                          <a:pt x="213102" y="67618"/>
                          <a:pt x="205353" y="62452"/>
                        </a:cubicBezTo>
                        <a:lnTo>
                          <a:pt x="182105" y="46953"/>
                        </a:lnTo>
                        <a:lnTo>
                          <a:pt x="170481" y="43079"/>
                        </a:lnTo>
                        <a:cubicBezTo>
                          <a:pt x="166607" y="40496"/>
                          <a:pt x="162494" y="38239"/>
                          <a:pt x="158858" y="35330"/>
                        </a:cubicBezTo>
                        <a:cubicBezTo>
                          <a:pt x="156005" y="33048"/>
                          <a:pt x="154376" y="29214"/>
                          <a:pt x="151109" y="27580"/>
                        </a:cubicBezTo>
                        <a:cubicBezTo>
                          <a:pt x="143803" y="23927"/>
                          <a:pt x="135610" y="22414"/>
                          <a:pt x="127861" y="19831"/>
                        </a:cubicBezTo>
                        <a:lnTo>
                          <a:pt x="116237" y="15957"/>
                        </a:lnTo>
                        <a:cubicBezTo>
                          <a:pt x="112363" y="14666"/>
                          <a:pt x="108576" y="13072"/>
                          <a:pt x="104614" y="12082"/>
                        </a:cubicBezTo>
                        <a:cubicBezTo>
                          <a:pt x="99448" y="10791"/>
                          <a:pt x="94235" y="9671"/>
                          <a:pt x="89115" y="8208"/>
                        </a:cubicBezTo>
                        <a:cubicBezTo>
                          <a:pt x="81731" y="6098"/>
                          <a:pt x="69339" y="825"/>
                          <a:pt x="61993" y="458"/>
                        </a:cubicBezTo>
                        <a:cubicBezTo>
                          <a:pt x="41354" y="-574"/>
                          <a:pt x="20664" y="458"/>
                          <a:pt x="0" y="458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9" name="자유형 328"/>
                  <p:cNvSpPr/>
                  <p:nvPr/>
                </p:nvSpPr>
                <p:spPr>
                  <a:xfrm>
                    <a:off x="3529739" y="3789336"/>
                    <a:ext cx="178230" cy="100739"/>
                  </a:xfrm>
                  <a:custGeom>
                    <a:avLst/>
                    <a:gdLst>
                      <a:gd name="connsiteX0" fmla="*/ 0 w 178230"/>
                      <a:gd name="connsiteY0" fmla="*/ 0 h 100739"/>
                      <a:gd name="connsiteX1" fmla="*/ 27122 w 178230"/>
                      <a:gd name="connsiteY1" fmla="*/ 15498 h 100739"/>
                      <a:gd name="connsiteX2" fmla="*/ 34871 w 178230"/>
                      <a:gd name="connsiteY2" fmla="*/ 27122 h 100739"/>
                      <a:gd name="connsiteX3" fmla="*/ 65868 w 178230"/>
                      <a:gd name="connsiteY3" fmla="*/ 54244 h 100739"/>
                      <a:gd name="connsiteX4" fmla="*/ 73617 w 178230"/>
                      <a:gd name="connsiteY4" fmla="*/ 65867 h 100739"/>
                      <a:gd name="connsiteX5" fmla="*/ 85241 w 178230"/>
                      <a:gd name="connsiteY5" fmla="*/ 69742 h 100739"/>
                      <a:gd name="connsiteX6" fmla="*/ 96864 w 178230"/>
                      <a:gd name="connsiteY6" fmla="*/ 77491 h 100739"/>
                      <a:gd name="connsiteX7" fmla="*/ 104614 w 178230"/>
                      <a:gd name="connsiteY7" fmla="*/ 85240 h 100739"/>
                      <a:gd name="connsiteX8" fmla="*/ 127861 w 178230"/>
                      <a:gd name="connsiteY8" fmla="*/ 92989 h 100739"/>
                      <a:gd name="connsiteX9" fmla="*/ 139485 w 178230"/>
                      <a:gd name="connsiteY9" fmla="*/ 96864 h 100739"/>
                      <a:gd name="connsiteX10" fmla="*/ 151108 w 178230"/>
                      <a:gd name="connsiteY10" fmla="*/ 100739 h 100739"/>
                      <a:gd name="connsiteX11" fmla="*/ 178230 w 178230"/>
                      <a:gd name="connsiteY11" fmla="*/ 100739 h 1007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78230" h="100739">
                        <a:moveTo>
                          <a:pt x="0" y="0"/>
                        </a:moveTo>
                        <a:cubicBezTo>
                          <a:pt x="6077" y="3038"/>
                          <a:pt x="21646" y="10022"/>
                          <a:pt x="27122" y="15498"/>
                        </a:cubicBezTo>
                        <a:cubicBezTo>
                          <a:pt x="30415" y="18791"/>
                          <a:pt x="31805" y="23617"/>
                          <a:pt x="34871" y="27122"/>
                        </a:cubicBezTo>
                        <a:cubicBezTo>
                          <a:pt x="50737" y="45255"/>
                          <a:pt x="50112" y="43741"/>
                          <a:pt x="65868" y="54244"/>
                        </a:cubicBezTo>
                        <a:cubicBezTo>
                          <a:pt x="68451" y="58118"/>
                          <a:pt x="69981" y="62958"/>
                          <a:pt x="73617" y="65867"/>
                        </a:cubicBezTo>
                        <a:cubicBezTo>
                          <a:pt x="76806" y="68418"/>
                          <a:pt x="81588" y="67915"/>
                          <a:pt x="85241" y="69742"/>
                        </a:cubicBezTo>
                        <a:cubicBezTo>
                          <a:pt x="89406" y="71824"/>
                          <a:pt x="93228" y="74582"/>
                          <a:pt x="96864" y="77491"/>
                        </a:cubicBezTo>
                        <a:cubicBezTo>
                          <a:pt x="99717" y="79773"/>
                          <a:pt x="101347" y="83606"/>
                          <a:pt x="104614" y="85240"/>
                        </a:cubicBezTo>
                        <a:cubicBezTo>
                          <a:pt x="111920" y="88893"/>
                          <a:pt x="120112" y="90406"/>
                          <a:pt x="127861" y="92989"/>
                        </a:cubicBezTo>
                        <a:lnTo>
                          <a:pt x="139485" y="96864"/>
                        </a:lnTo>
                        <a:cubicBezTo>
                          <a:pt x="143359" y="98156"/>
                          <a:pt x="147024" y="100739"/>
                          <a:pt x="151108" y="100739"/>
                        </a:cubicBezTo>
                        <a:lnTo>
                          <a:pt x="178230" y="100739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30" name="자유형 329"/>
                  <p:cNvSpPr/>
                  <p:nvPr/>
                </p:nvSpPr>
                <p:spPr>
                  <a:xfrm rot="787727">
                    <a:off x="2425749" y="3310940"/>
                    <a:ext cx="521779" cy="452554"/>
                  </a:xfrm>
                  <a:custGeom>
                    <a:avLst/>
                    <a:gdLst>
                      <a:gd name="connsiteX0" fmla="*/ 101065 w 399449"/>
                      <a:gd name="connsiteY0" fmla="*/ 375385 h 375385"/>
                      <a:gd name="connsiteX1" fmla="*/ 81814 w 399449"/>
                      <a:gd name="connsiteY1" fmla="*/ 370573 h 375385"/>
                      <a:gd name="connsiteX2" fmla="*/ 57751 w 399449"/>
                      <a:gd name="connsiteY2" fmla="*/ 351322 h 375385"/>
                      <a:gd name="connsiteX3" fmla="*/ 43313 w 399449"/>
                      <a:gd name="connsiteY3" fmla="*/ 327259 h 375385"/>
                      <a:gd name="connsiteX4" fmla="*/ 38501 w 399449"/>
                      <a:gd name="connsiteY4" fmla="*/ 312821 h 375385"/>
                      <a:gd name="connsiteX5" fmla="*/ 24063 w 399449"/>
                      <a:gd name="connsiteY5" fmla="*/ 293571 h 375385"/>
                      <a:gd name="connsiteX6" fmla="*/ 19250 w 399449"/>
                      <a:gd name="connsiteY6" fmla="*/ 279133 h 375385"/>
                      <a:gd name="connsiteX7" fmla="*/ 9625 w 399449"/>
                      <a:gd name="connsiteY7" fmla="*/ 264695 h 375385"/>
                      <a:gd name="connsiteX8" fmla="*/ 0 w 399449"/>
                      <a:gd name="connsiteY8" fmla="*/ 235819 h 375385"/>
                      <a:gd name="connsiteX9" fmla="*/ 4812 w 399449"/>
                      <a:gd name="connsiteY9" fmla="*/ 115503 h 375385"/>
                      <a:gd name="connsiteX10" fmla="*/ 9625 w 399449"/>
                      <a:gd name="connsiteY10" fmla="*/ 91440 h 375385"/>
                      <a:gd name="connsiteX11" fmla="*/ 28876 w 399449"/>
                      <a:gd name="connsiteY11" fmla="*/ 62564 h 375385"/>
                      <a:gd name="connsiteX12" fmla="*/ 67377 w 399449"/>
                      <a:gd name="connsiteY12" fmla="*/ 28876 h 375385"/>
                      <a:gd name="connsiteX13" fmla="*/ 81814 w 399449"/>
                      <a:gd name="connsiteY13" fmla="*/ 24063 h 375385"/>
                      <a:gd name="connsiteX14" fmla="*/ 101065 w 399449"/>
                      <a:gd name="connsiteY14" fmla="*/ 14438 h 375385"/>
                      <a:gd name="connsiteX15" fmla="*/ 115503 w 399449"/>
                      <a:gd name="connsiteY15" fmla="*/ 4813 h 375385"/>
                      <a:gd name="connsiteX16" fmla="*/ 134753 w 399449"/>
                      <a:gd name="connsiteY16" fmla="*/ 0 h 375385"/>
                      <a:gd name="connsiteX17" fmla="*/ 202130 w 399449"/>
                      <a:gd name="connsiteY17" fmla="*/ 4813 h 375385"/>
                      <a:gd name="connsiteX18" fmla="*/ 226193 w 399449"/>
                      <a:gd name="connsiteY18" fmla="*/ 19251 h 375385"/>
                      <a:gd name="connsiteX19" fmla="*/ 240631 w 399449"/>
                      <a:gd name="connsiteY19" fmla="*/ 24063 h 375385"/>
                      <a:gd name="connsiteX20" fmla="*/ 264694 w 399449"/>
                      <a:gd name="connsiteY20" fmla="*/ 38501 h 375385"/>
                      <a:gd name="connsiteX21" fmla="*/ 293570 w 399449"/>
                      <a:gd name="connsiteY21" fmla="*/ 52939 h 375385"/>
                      <a:gd name="connsiteX22" fmla="*/ 303196 w 399449"/>
                      <a:gd name="connsiteY22" fmla="*/ 62564 h 375385"/>
                      <a:gd name="connsiteX23" fmla="*/ 341697 w 399449"/>
                      <a:gd name="connsiteY23" fmla="*/ 96253 h 375385"/>
                      <a:gd name="connsiteX24" fmla="*/ 360947 w 399449"/>
                      <a:gd name="connsiteY24" fmla="*/ 125129 h 375385"/>
                      <a:gd name="connsiteX25" fmla="*/ 370572 w 399449"/>
                      <a:gd name="connsiteY25" fmla="*/ 139566 h 375385"/>
                      <a:gd name="connsiteX26" fmla="*/ 380198 w 399449"/>
                      <a:gd name="connsiteY26" fmla="*/ 149192 h 375385"/>
                      <a:gd name="connsiteX27" fmla="*/ 389823 w 399449"/>
                      <a:gd name="connsiteY27" fmla="*/ 187693 h 375385"/>
                      <a:gd name="connsiteX28" fmla="*/ 394636 w 399449"/>
                      <a:gd name="connsiteY28" fmla="*/ 202131 h 375385"/>
                      <a:gd name="connsiteX29" fmla="*/ 399448 w 399449"/>
                      <a:gd name="connsiteY29" fmla="*/ 245444 h 375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399449" h="375385">
                        <a:moveTo>
                          <a:pt x="101065" y="375385"/>
                        </a:moveTo>
                        <a:cubicBezTo>
                          <a:pt x="94648" y="373781"/>
                          <a:pt x="87894" y="373178"/>
                          <a:pt x="81814" y="370573"/>
                        </a:cubicBezTo>
                        <a:cubicBezTo>
                          <a:pt x="71191" y="366021"/>
                          <a:pt x="65512" y="359083"/>
                          <a:pt x="57751" y="351322"/>
                        </a:cubicBezTo>
                        <a:cubicBezTo>
                          <a:pt x="44120" y="310422"/>
                          <a:pt x="63132" y="360289"/>
                          <a:pt x="43313" y="327259"/>
                        </a:cubicBezTo>
                        <a:cubicBezTo>
                          <a:pt x="40703" y="322909"/>
                          <a:pt x="41018" y="317226"/>
                          <a:pt x="38501" y="312821"/>
                        </a:cubicBezTo>
                        <a:cubicBezTo>
                          <a:pt x="34522" y="305857"/>
                          <a:pt x="28876" y="299988"/>
                          <a:pt x="24063" y="293571"/>
                        </a:cubicBezTo>
                        <a:cubicBezTo>
                          <a:pt x="22459" y="288758"/>
                          <a:pt x="21519" y="283670"/>
                          <a:pt x="19250" y="279133"/>
                        </a:cubicBezTo>
                        <a:cubicBezTo>
                          <a:pt x="16663" y="273960"/>
                          <a:pt x="11974" y="269981"/>
                          <a:pt x="9625" y="264695"/>
                        </a:cubicBezTo>
                        <a:cubicBezTo>
                          <a:pt x="5504" y="255423"/>
                          <a:pt x="0" y="235819"/>
                          <a:pt x="0" y="235819"/>
                        </a:cubicBezTo>
                        <a:cubicBezTo>
                          <a:pt x="1604" y="195714"/>
                          <a:pt x="2142" y="155552"/>
                          <a:pt x="4812" y="115503"/>
                        </a:cubicBezTo>
                        <a:cubicBezTo>
                          <a:pt x="5356" y="107341"/>
                          <a:pt x="6240" y="98887"/>
                          <a:pt x="9625" y="91440"/>
                        </a:cubicBezTo>
                        <a:cubicBezTo>
                          <a:pt x="14412" y="80909"/>
                          <a:pt x="20696" y="70744"/>
                          <a:pt x="28876" y="62564"/>
                        </a:cubicBezTo>
                        <a:cubicBezTo>
                          <a:pt x="41424" y="50016"/>
                          <a:pt x="51458" y="36836"/>
                          <a:pt x="67377" y="28876"/>
                        </a:cubicBezTo>
                        <a:cubicBezTo>
                          <a:pt x="71914" y="26607"/>
                          <a:pt x="77151" y="26061"/>
                          <a:pt x="81814" y="24063"/>
                        </a:cubicBezTo>
                        <a:cubicBezTo>
                          <a:pt x="88408" y="21237"/>
                          <a:pt x="94836" y="17997"/>
                          <a:pt x="101065" y="14438"/>
                        </a:cubicBezTo>
                        <a:cubicBezTo>
                          <a:pt x="106087" y="11568"/>
                          <a:pt x="110187" y="7091"/>
                          <a:pt x="115503" y="4813"/>
                        </a:cubicBezTo>
                        <a:cubicBezTo>
                          <a:pt x="121582" y="2207"/>
                          <a:pt x="128336" y="1604"/>
                          <a:pt x="134753" y="0"/>
                        </a:cubicBezTo>
                        <a:cubicBezTo>
                          <a:pt x="157212" y="1604"/>
                          <a:pt x="179768" y="2182"/>
                          <a:pt x="202130" y="4813"/>
                        </a:cubicBezTo>
                        <a:cubicBezTo>
                          <a:pt x="224745" y="7474"/>
                          <a:pt x="209517" y="9245"/>
                          <a:pt x="226193" y="19251"/>
                        </a:cubicBezTo>
                        <a:cubicBezTo>
                          <a:pt x="230543" y="21861"/>
                          <a:pt x="235818" y="22459"/>
                          <a:pt x="240631" y="24063"/>
                        </a:cubicBezTo>
                        <a:cubicBezTo>
                          <a:pt x="259432" y="42864"/>
                          <a:pt x="239705" y="26007"/>
                          <a:pt x="264694" y="38501"/>
                        </a:cubicBezTo>
                        <a:cubicBezTo>
                          <a:pt x="302016" y="57161"/>
                          <a:pt x="257276" y="40840"/>
                          <a:pt x="293570" y="52939"/>
                        </a:cubicBezTo>
                        <a:cubicBezTo>
                          <a:pt x="296779" y="56147"/>
                          <a:pt x="299653" y="59729"/>
                          <a:pt x="303196" y="62564"/>
                        </a:cubicBezTo>
                        <a:cubicBezTo>
                          <a:pt x="321361" y="77096"/>
                          <a:pt x="324742" y="70819"/>
                          <a:pt x="341697" y="96253"/>
                        </a:cubicBezTo>
                        <a:lnTo>
                          <a:pt x="360947" y="125129"/>
                        </a:lnTo>
                        <a:cubicBezTo>
                          <a:pt x="364155" y="129941"/>
                          <a:pt x="366482" y="135476"/>
                          <a:pt x="370572" y="139566"/>
                        </a:cubicBezTo>
                        <a:lnTo>
                          <a:pt x="380198" y="149192"/>
                        </a:lnTo>
                        <a:cubicBezTo>
                          <a:pt x="391201" y="182204"/>
                          <a:pt x="378203" y="141218"/>
                          <a:pt x="389823" y="187693"/>
                        </a:cubicBezTo>
                        <a:cubicBezTo>
                          <a:pt x="391053" y="192615"/>
                          <a:pt x="393032" y="197318"/>
                          <a:pt x="394636" y="202131"/>
                        </a:cubicBezTo>
                        <a:cubicBezTo>
                          <a:pt x="399647" y="242224"/>
                          <a:pt x="399448" y="227698"/>
                          <a:pt x="399448" y="245444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31" name="자유형 330"/>
                  <p:cNvSpPr/>
                  <p:nvPr/>
                </p:nvSpPr>
                <p:spPr>
                  <a:xfrm>
                    <a:off x="2921267" y="3643162"/>
                    <a:ext cx="260204" cy="336884"/>
                  </a:xfrm>
                  <a:custGeom>
                    <a:avLst/>
                    <a:gdLst>
                      <a:gd name="connsiteX0" fmla="*/ 0 w 260204"/>
                      <a:gd name="connsiteY0" fmla="*/ 0 h 336884"/>
                      <a:gd name="connsiteX1" fmla="*/ 19251 w 260204"/>
                      <a:gd name="connsiteY1" fmla="*/ 4813 h 336884"/>
                      <a:gd name="connsiteX2" fmla="*/ 62565 w 260204"/>
                      <a:gd name="connsiteY2" fmla="*/ 14438 h 336884"/>
                      <a:gd name="connsiteX3" fmla="*/ 77002 w 260204"/>
                      <a:gd name="connsiteY3" fmla="*/ 24063 h 336884"/>
                      <a:gd name="connsiteX4" fmla="*/ 91440 w 260204"/>
                      <a:gd name="connsiteY4" fmla="*/ 28876 h 336884"/>
                      <a:gd name="connsiteX5" fmla="*/ 120316 w 260204"/>
                      <a:gd name="connsiteY5" fmla="*/ 43314 h 336884"/>
                      <a:gd name="connsiteX6" fmla="*/ 144379 w 260204"/>
                      <a:gd name="connsiteY6" fmla="*/ 72190 h 336884"/>
                      <a:gd name="connsiteX7" fmla="*/ 154005 w 260204"/>
                      <a:gd name="connsiteY7" fmla="*/ 81815 h 336884"/>
                      <a:gd name="connsiteX8" fmla="*/ 173255 w 260204"/>
                      <a:gd name="connsiteY8" fmla="*/ 110691 h 336884"/>
                      <a:gd name="connsiteX9" fmla="*/ 182880 w 260204"/>
                      <a:gd name="connsiteY9" fmla="*/ 125129 h 336884"/>
                      <a:gd name="connsiteX10" fmla="*/ 192506 w 260204"/>
                      <a:gd name="connsiteY10" fmla="*/ 154004 h 336884"/>
                      <a:gd name="connsiteX11" fmla="*/ 197318 w 260204"/>
                      <a:gd name="connsiteY11" fmla="*/ 173255 h 336884"/>
                      <a:gd name="connsiteX12" fmla="*/ 221381 w 260204"/>
                      <a:gd name="connsiteY12" fmla="*/ 197318 h 336884"/>
                      <a:gd name="connsiteX13" fmla="*/ 231007 w 260204"/>
                      <a:gd name="connsiteY13" fmla="*/ 206943 h 336884"/>
                      <a:gd name="connsiteX14" fmla="*/ 240632 w 260204"/>
                      <a:gd name="connsiteY14" fmla="*/ 216569 h 336884"/>
                      <a:gd name="connsiteX15" fmla="*/ 255070 w 260204"/>
                      <a:gd name="connsiteY15" fmla="*/ 226194 h 336884"/>
                      <a:gd name="connsiteX16" fmla="*/ 259882 w 260204"/>
                      <a:gd name="connsiteY16" fmla="*/ 240632 h 336884"/>
                      <a:gd name="connsiteX17" fmla="*/ 240632 w 260204"/>
                      <a:gd name="connsiteY17" fmla="*/ 269507 h 336884"/>
                      <a:gd name="connsiteX18" fmla="*/ 231007 w 260204"/>
                      <a:gd name="connsiteY18" fmla="*/ 283945 h 336884"/>
                      <a:gd name="connsiteX19" fmla="*/ 221381 w 260204"/>
                      <a:gd name="connsiteY19" fmla="*/ 312821 h 336884"/>
                      <a:gd name="connsiteX20" fmla="*/ 221381 w 260204"/>
                      <a:gd name="connsiteY20" fmla="*/ 336884 h 336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260204" h="336884">
                        <a:moveTo>
                          <a:pt x="0" y="0"/>
                        </a:moveTo>
                        <a:cubicBezTo>
                          <a:pt x="6417" y="1604"/>
                          <a:pt x="12765" y="3516"/>
                          <a:pt x="19251" y="4813"/>
                        </a:cubicBezTo>
                        <a:cubicBezTo>
                          <a:pt x="31579" y="7278"/>
                          <a:pt x="50074" y="8193"/>
                          <a:pt x="62565" y="14438"/>
                        </a:cubicBezTo>
                        <a:cubicBezTo>
                          <a:pt x="67738" y="17025"/>
                          <a:pt x="71829" y="21476"/>
                          <a:pt x="77002" y="24063"/>
                        </a:cubicBezTo>
                        <a:cubicBezTo>
                          <a:pt x="81539" y="26332"/>
                          <a:pt x="86903" y="26607"/>
                          <a:pt x="91440" y="28876"/>
                        </a:cubicBezTo>
                        <a:cubicBezTo>
                          <a:pt x="128758" y="47535"/>
                          <a:pt x="84025" y="31216"/>
                          <a:pt x="120316" y="43314"/>
                        </a:cubicBezTo>
                        <a:cubicBezTo>
                          <a:pt x="154620" y="77618"/>
                          <a:pt x="117571" y="38682"/>
                          <a:pt x="144379" y="72190"/>
                        </a:cubicBezTo>
                        <a:cubicBezTo>
                          <a:pt x="147214" y="75733"/>
                          <a:pt x="151282" y="78185"/>
                          <a:pt x="154005" y="81815"/>
                        </a:cubicBezTo>
                        <a:cubicBezTo>
                          <a:pt x="160946" y="91069"/>
                          <a:pt x="166838" y="101066"/>
                          <a:pt x="173255" y="110691"/>
                        </a:cubicBezTo>
                        <a:cubicBezTo>
                          <a:pt x="176463" y="115504"/>
                          <a:pt x="181051" y="119642"/>
                          <a:pt x="182880" y="125129"/>
                        </a:cubicBezTo>
                        <a:cubicBezTo>
                          <a:pt x="186089" y="134754"/>
                          <a:pt x="190046" y="144161"/>
                          <a:pt x="192506" y="154004"/>
                        </a:cubicBezTo>
                        <a:cubicBezTo>
                          <a:pt x="194110" y="160421"/>
                          <a:pt x="193649" y="167751"/>
                          <a:pt x="197318" y="173255"/>
                        </a:cubicBezTo>
                        <a:cubicBezTo>
                          <a:pt x="203610" y="182693"/>
                          <a:pt x="213360" y="189297"/>
                          <a:pt x="221381" y="197318"/>
                        </a:cubicBezTo>
                        <a:lnTo>
                          <a:pt x="231007" y="206943"/>
                        </a:lnTo>
                        <a:cubicBezTo>
                          <a:pt x="234216" y="210152"/>
                          <a:pt x="236857" y="214052"/>
                          <a:pt x="240632" y="216569"/>
                        </a:cubicBezTo>
                        <a:lnTo>
                          <a:pt x="255070" y="226194"/>
                        </a:lnTo>
                        <a:cubicBezTo>
                          <a:pt x="256674" y="231007"/>
                          <a:pt x="261486" y="235819"/>
                          <a:pt x="259882" y="240632"/>
                        </a:cubicBezTo>
                        <a:cubicBezTo>
                          <a:pt x="256224" y="251606"/>
                          <a:pt x="247049" y="259882"/>
                          <a:pt x="240632" y="269507"/>
                        </a:cubicBezTo>
                        <a:cubicBezTo>
                          <a:pt x="237424" y="274320"/>
                          <a:pt x="232836" y="278458"/>
                          <a:pt x="231007" y="283945"/>
                        </a:cubicBezTo>
                        <a:lnTo>
                          <a:pt x="221381" y="312821"/>
                        </a:lnTo>
                        <a:cubicBezTo>
                          <a:pt x="215434" y="330661"/>
                          <a:pt x="214301" y="322722"/>
                          <a:pt x="221381" y="336884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32" name="자유형 331"/>
                  <p:cNvSpPr/>
                  <p:nvPr/>
                </p:nvSpPr>
                <p:spPr>
                  <a:xfrm rot="21225954">
                    <a:off x="3155694" y="3667436"/>
                    <a:ext cx="322446" cy="226194"/>
                  </a:xfrm>
                  <a:custGeom>
                    <a:avLst/>
                    <a:gdLst>
                      <a:gd name="connsiteX0" fmla="*/ 0 w 322446"/>
                      <a:gd name="connsiteY0" fmla="*/ 226194 h 226194"/>
                      <a:gd name="connsiteX1" fmla="*/ 28876 w 322446"/>
                      <a:gd name="connsiteY1" fmla="*/ 202131 h 226194"/>
                      <a:gd name="connsiteX2" fmla="*/ 52939 w 322446"/>
                      <a:gd name="connsiteY2" fmla="*/ 168442 h 226194"/>
                      <a:gd name="connsiteX3" fmla="*/ 81814 w 322446"/>
                      <a:gd name="connsiteY3" fmla="*/ 149192 h 226194"/>
                      <a:gd name="connsiteX4" fmla="*/ 91440 w 322446"/>
                      <a:gd name="connsiteY4" fmla="*/ 139566 h 226194"/>
                      <a:gd name="connsiteX5" fmla="*/ 105878 w 322446"/>
                      <a:gd name="connsiteY5" fmla="*/ 129941 h 226194"/>
                      <a:gd name="connsiteX6" fmla="*/ 120316 w 322446"/>
                      <a:gd name="connsiteY6" fmla="*/ 115503 h 226194"/>
                      <a:gd name="connsiteX7" fmla="*/ 134753 w 322446"/>
                      <a:gd name="connsiteY7" fmla="*/ 105878 h 226194"/>
                      <a:gd name="connsiteX8" fmla="*/ 154004 w 322446"/>
                      <a:gd name="connsiteY8" fmla="*/ 86627 h 226194"/>
                      <a:gd name="connsiteX9" fmla="*/ 168442 w 322446"/>
                      <a:gd name="connsiteY9" fmla="*/ 72189 h 226194"/>
                      <a:gd name="connsiteX10" fmla="*/ 182880 w 322446"/>
                      <a:gd name="connsiteY10" fmla="*/ 62564 h 226194"/>
                      <a:gd name="connsiteX11" fmla="*/ 211756 w 322446"/>
                      <a:gd name="connsiteY11" fmla="*/ 52939 h 226194"/>
                      <a:gd name="connsiteX12" fmla="*/ 226193 w 322446"/>
                      <a:gd name="connsiteY12" fmla="*/ 43314 h 226194"/>
                      <a:gd name="connsiteX13" fmla="*/ 255069 w 322446"/>
                      <a:gd name="connsiteY13" fmla="*/ 33688 h 226194"/>
                      <a:gd name="connsiteX14" fmla="*/ 269507 w 322446"/>
                      <a:gd name="connsiteY14" fmla="*/ 24063 h 226194"/>
                      <a:gd name="connsiteX15" fmla="*/ 298383 w 322446"/>
                      <a:gd name="connsiteY15" fmla="*/ 14438 h 226194"/>
                      <a:gd name="connsiteX16" fmla="*/ 322446 w 322446"/>
                      <a:gd name="connsiteY16" fmla="*/ 0 h 226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22446" h="226194">
                        <a:moveTo>
                          <a:pt x="0" y="226194"/>
                        </a:moveTo>
                        <a:cubicBezTo>
                          <a:pt x="3210" y="223787"/>
                          <a:pt x="24706" y="209081"/>
                          <a:pt x="28876" y="202131"/>
                        </a:cubicBezTo>
                        <a:cubicBezTo>
                          <a:pt x="42547" y="179346"/>
                          <a:pt x="19386" y="190811"/>
                          <a:pt x="52939" y="168442"/>
                        </a:cubicBezTo>
                        <a:cubicBezTo>
                          <a:pt x="62564" y="162025"/>
                          <a:pt x="73634" y="157372"/>
                          <a:pt x="81814" y="149192"/>
                        </a:cubicBezTo>
                        <a:cubicBezTo>
                          <a:pt x="85023" y="145983"/>
                          <a:pt x="87897" y="142401"/>
                          <a:pt x="91440" y="139566"/>
                        </a:cubicBezTo>
                        <a:cubicBezTo>
                          <a:pt x="95957" y="135953"/>
                          <a:pt x="101435" y="133644"/>
                          <a:pt x="105878" y="129941"/>
                        </a:cubicBezTo>
                        <a:cubicBezTo>
                          <a:pt x="111107" y="125584"/>
                          <a:pt x="115087" y="119860"/>
                          <a:pt x="120316" y="115503"/>
                        </a:cubicBezTo>
                        <a:cubicBezTo>
                          <a:pt x="124759" y="111800"/>
                          <a:pt x="130362" y="109642"/>
                          <a:pt x="134753" y="105878"/>
                        </a:cubicBezTo>
                        <a:cubicBezTo>
                          <a:pt x="141643" y="99972"/>
                          <a:pt x="147587" y="93044"/>
                          <a:pt x="154004" y="86627"/>
                        </a:cubicBezTo>
                        <a:cubicBezTo>
                          <a:pt x="158817" y="81814"/>
                          <a:pt x="162779" y="75964"/>
                          <a:pt x="168442" y="72189"/>
                        </a:cubicBezTo>
                        <a:cubicBezTo>
                          <a:pt x="173255" y="68981"/>
                          <a:pt x="177594" y="64913"/>
                          <a:pt x="182880" y="62564"/>
                        </a:cubicBezTo>
                        <a:cubicBezTo>
                          <a:pt x="192152" y="58443"/>
                          <a:pt x="203314" y="58567"/>
                          <a:pt x="211756" y="52939"/>
                        </a:cubicBezTo>
                        <a:cubicBezTo>
                          <a:pt x="216568" y="49731"/>
                          <a:pt x="220908" y="45663"/>
                          <a:pt x="226193" y="43314"/>
                        </a:cubicBezTo>
                        <a:cubicBezTo>
                          <a:pt x="235465" y="39193"/>
                          <a:pt x="246627" y="39316"/>
                          <a:pt x="255069" y="33688"/>
                        </a:cubicBezTo>
                        <a:cubicBezTo>
                          <a:pt x="259882" y="30480"/>
                          <a:pt x="264221" y="26412"/>
                          <a:pt x="269507" y="24063"/>
                        </a:cubicBezTo>
                        <a:cubicBezTo>
                          <a:pt x="278779" y="19942"/>
                          <a:pt x="289941" y="20066"/>
                          <a:pt x="298383" y="14438"/>
                        </a:cubicBezTo>
                        <a:cubicBezTo>
                          <a:pt x="315806" y="2823"/>
                          <a:pt x="307648" y="7400"/>
                          <a:pt x="322446" y="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33" name="자유형 332"/>
                  <p:cNvSpPr/>
                  <p:nvPr/>
                </p:nvSpPr>
                <p:spPr>
                  <a:xfrm>
                    <a:off x="3460282" y="3464502"/>
                    <a:ext cx="134754" cy="183473"/>
                  </a:xfrm>
                  <a:custGeom>
                    <a:avLst/>
                    <a:gdLst>
                      <a:gd name="connsiteX0" fmla="*/ 0 w 134754"/>
                      <a:gd name="connsiteY0" fmla="*/ 183473 h 183473"/>
                      <a:gd name="connsiteX1" fmla="*/ 4813 w 134754"/>
                      <a:gd name="connsiteY1" fmla="*/ 164222 h 183473"/>
                      <a:gd name="connsiteX2" fmla="*/ 9625 w 134754"/>
                      <a:gd name="connsiteY2" fmla="*/ 111283 h 183473"/>
                      <a:gd name="connsiteX3" fmla="*/ 14438 w 134754"/>
                      <a:gd name="connsiteY3" fmla="*/ 77595 h 183473"/>
                      <a:gd name="connsiteX4" fmla="*/ 19251 w 134754"/>
                      <a:gd name="connsiteY4" fmla="*/ 58344 h 183473"/>
                      <a:gd name="connsiteX5" fmla="*/ 38501 w 134754"/>
                      <a:gd name="connsiteY5" fmla="*/ 15031 h 183473"/>
                      <a:gd name="connsiteX6" fmla="*/ 62564 w 134754"/>
                      <a:gd name="connsiteY6" fmla="*/ 593 h 183473"/>
                      <a:gd name="connsiteX7" fmla="*/ 134754 w 134754"/>
                      <a:gd name="connsiteY7" fmla="*/ 593 h 1834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4754" h="183473">
                        <a:moveTo>
                          <a:pt x="0" y="183473"/>
                        </a:moveTo>
                        <a:cubicBezTo>
                          <a:pt x="1604" y="177056"/>
                          <a:pt x="3939" y="170778"/>
                          <a:pt x="4813" y="164222"/>
                        </a:cubicBezTo>
                        <a:cubicBezTo>
                          <a:pt x="7155" y="146658"/>
                          <a:pt x="7668" y="128894"/>
                          <a:pt x="9625" y="111283"/>
                        </a:cubicBezTo>
                        <a:cubicBezTo>
                          <a:pt x="10878" y="100009"/>
                          <a:pt x="12409" y="88755"/>
                          <a:pt x="14438" y="77595"/>
                        </a:cubicBezTo>
                        <a:cubicBezTo>
                          <a:pt x="15621" y="71087"/>
                          <a:pt x="17350" y="64680"/>
                          <a:pt x="19251" y="58344"/>
                        </a:cubicBezTo>
                        <a:cubicBezTo>
                          <a:pt x="25662" y="36974"/>
                          <a:pt x="26123" y="30504"/>
                          <a:pt x="38501" y="15031"/>
                        </a:cubicBezTo>
                        <a:cubicBezTo>
                          <a:pt x="45050" y="6844"/>
                          <a:pt x="51270" y="1220"/>
                          <a:pt x="62564" y="593"/>
                        </a:cubicBezTo>
                        <a:cubicBezTo>
                          <a:pt x="86590" y="-742"/>
                          <a:pt x="110691" y="593"/>
                          <a:pt x="134754" y="593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34" name="자유형 333"/>
                  <p:cNvSpPr/>
                  <p:nvPr/>
                </p:nvSpPr>
                <p:spPr>
                  <a:xfrm>
                    <a:off x="3667225" y="3541816"/>
                    <a:ext cx="235819" cy="274601"/>
                  </a:xfrm>
                  <a:custGeom>
                    <a:avLst/>
                    <a:gdLst>
                      <a:gd name="connsiteX0" fmla="*/ 0 w 235819"/>
                      <a:gd name="connsiteY0" fmla="*/ 274601 h 274601"/>
                      <a:gd name="connsiteX1" fmla="*/ 19251 w 235819"/>
                      <a:gd name="connsiteY1" fmla="*/ 260163 h 274601"/>
                      <a:gd name="connsiteX2" fmla="*/ 33689 w 235819"/>
                      <a:gd name="connsiteY2" fmla="*/ 250538 h 274601"/>
                      <a:gd name="connsiteX3" fmla="*/ 43314 w 235819"/>
                      <a:gd name="connsiteY3" fmla="*/ 240912 h 274601"/>
                      <a:gd name="connsiteX4" fmla="*/ 72190 w 235819"/>
                      <a:gd name="connsiteY4" fmla="*/ 226475 h 274601"/>
                      <a:gd name="connsiteX5" fmla="*/ 81815 w 235819"/>
                      <a:gd name="connsiteY5" fmla="*/ 216849 h 274601"/>
                      <a:gd name="connsiteX6" fmla="*/ 96253 w 235819"/>
                      <a:gd name="connsiteY6" fmla="*/ 207224 h 274601"/>
                      <a:gd name="connsiteX7" fmla="*/ 101066 w 235819"/>
                      <a:gd name="connsiteY7" fmla="*/ 192786 h 274601"/>
                      <a:gd name="connsiteX8" fmla="*/ 120316 w 235819"/>
                      <a:gd name="connsiteY8" fmla="*/ 163910 h 274601"/>
                      <a:gd name="connsiteX9" fmla="*/ 139567 w 235819"/>
                      <a:gd name="connsiteY9" fmla="*/ 125409 h 274601"/>
                      <a:gd name="connsiteX10" fmla="*/ 154004 w 235819"/>
                      <a:gd name="connsiteY10" fmla="*/ 82096 h 274601"/>
                      <a:gd name="connsiteX11" fmla="*/ 158817 w 235819"/>
                      <a:gd name="connsiteY11" fmla="*/ 67658 h 274601"/>
                      <a:gd name="connsiteX12" fmla="*/ 182880 w 235819"/>
                      <a:gd name="connsiteY12" fmla="*/ 24344 h 274601"/>
                      <a:gd name="connsiteX13" fmla="*/ 202131 w 235819"/>
                      <a:gd name="connsiteY13" fmla="*/ 5093 h 274601"/>
                      <a:gd name="connsiteX14" fmla="*/ 235819 w 235819"/>
                      <a:gd name="connsiteY14" fmla="*/ 281 h 274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35819" h="274601">
                        <a:moveTo>
                          <a:pt x="0" y="274601"/>
                        </a:moveTo>
                        <a:cubicBezTo>
                          <a:pt x="6417" y="269788"/>
                          <a:pt x="12724" y="264825"/>
                          <a:pt x="19251" y="260163"/>
                        </a:cubicBezTo>
                        <a:cubicBezTo>
                          <a:pt x="23958" y="256801"/>
                          <a:pt x="29172" y="254151"/>
                          <a:pt x="33689" y="250538"/>
                        </a:cubicBezTo>
                        <a:cubicBezTo>
                          <a:pt x="37232" y="247703"/>
                          <a:pt x="39771" y="243747"/>
                          <a:pt x="43314" y="240912"/>
                        </a:cubicBezTo>
                        <a:cubicBezTo>
                          <a:pt x="56641" y="230250"/>
                          <a:pt x="56941" y="231557"/>
                          <a:pt x="72190" y="226475"/>
                        </a:cubicBezTo>
                        <a:cubicBezTo>
                          <a:pt x="75398" y="223266"/>
                          <a:pt x="78272" y="219684"/>
                          <a:pt x="81815" y="216849"/>
                        </a:cubicBezTo>
                        <a:cubicBezTo>
                          <a:pt x="86332" y="213236"/>
                          <a:pt x="92640" y="211741"/>
                          <a:pt x="96253" y="207224"/>
                        </a:cubicBezTo>
                        <a:cubicBezTo>
                          <a:pt x="99422" y="203263"/>
                          <a:pt x="98602" y="197221"/>
                          <a:pt x="101066" y="192786"/>
                        </a:cubicBezTo>
                        <a:cubicBezTo>
                          <a:pt x="106684" y="182674"/>
                          <a:pt x="116658" y="174884"/>
                          <a:pt x="120316" y="163910"/>
                        </a:cubicBezTo>
                        <a:cubicBezTo>
                          <a:pt x="131376" y="130730"/>
                          <a:pt x="122767" y="142209"/>
                          <a:pt x="139567" y="125409"/>
                        </a:cubicBezTo>
                        <a:lnTo>
                          <a:pt x="154004" y="82096"/>
                        </a:lnTo>
                        <a:lnTo>
                          <a:pt x="158817" y="67658"/>
                        </a:lnTo>
                        <a:cubicBezTo>
                          <a:pt x="164869" y="49504"/>
                          <a:pt x="166333" y="40891"/>
                          <a:pt x="182880" y="24344"/>
                        </a:cubicBezTo>
                        <a:cubicBezTo>
                          <a:pt x="189297" y="17927"/>
                          <a:pt x="193522" y="7962"/>
                          <a:pt x="202131" y="5093"/>
                        </a:cubicBezTo>
                        <a:cubicBezTo>
                          <a:pt x="222656" y="-1748"/>
                          <a:pt x="211496" y="281"/>
                          <a:pt x="235819" y="281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35" name="자유형 334"/>
                  <p:cNvSpPr/>
                  <p:nvPr/>
                </p:nvSpPr>
                <p:spPr>
                  <a:xfrm>
                    <a:off x="3546909" y="3364029"/>
                    <a:ext cx="385176" cy="231007"/>
                  </a:xfrm>
                  <a:custGeom>
                    <a:avLst/>
                    <a:gdLst>
                      <a:gd name="connsiteX0" fmla="*/ 57752 w 385176"/>
                      <a:gd name="connsiteY0" fmla="*/ 110691 h 231007"/>
                      <a:gd name="connsiteX1" fmla="*/ 38502 w 385176"/>
                      <a:gd name="connsiteY1" fmla="*/ 120316 h 231007"/>
                      <a:gd name="connsiteX2" fmla="*/ 19251 w 385176"/>
                      <a:gd name="connsiteY2" fmla="*/ 144379 h 231007"/>
                      <a:gd name="connsiteX3" fmla="*/ 0 w 385176"/>
                      <a:gd name="connsiteY3" fmla="*/ 163630 h 231007"/>
                      <a:gd name="connsiteX4" fmla="*/ 9626 w 385176"/>
                      <a:gd name="connsiteY4" fmla="*/ 154005 h 231007"/>
                      <a:gd name="connsiteX5" fmla="*/ 28876 w 385176"/>
                      <a:gd name="connsiteY5" fmla="*/ 129942 h 231007"/>
                      <a:gd name="connsiteX6" fmla="*/ 38502 w 385176"/>
                      <a:gd name="connsiteY6" fmla="*/ 120316 h 231007"/>
                      <a:gd name="connsiteX7" fmla="*/ 52939 w 385176"/>
                      <a:gd name="connsiteY7" fmla="*/ 91440 h 231007"/>
                      <a:gd name="connsiteX8" fmla="*/ 62565 w 385176"/>
                      <a:gd name="connsiteY8" fmla="*/ 81815 h 231007"/>
                      <a:gd name="connsiteX9" fmla="*/ 72190 w 385176"/>
                      <a:gd name="connsiteY9" fmla="*/ 67377 h 231007"/>
                      <a:gd name="connsiteX10" fmla="*/ 115504 w 385176"/>
                      <a:gd name="connsiteY10" fmla="*/ 43314 h 231007"/>
                      <a:gd name="connsiteX11" fmla="*/ 144379 w 385176"/>
                      <a:gd name="connsiteY11" fmla="*/ 28876 h 231007"/>
                      <a:gd name="connsiteX12" fmla="*/ 168443 w 385176"/>
                      <a:gd name="connsiteY12" fmla="*/ 14438 h 231007"/>
                      <a:gd name="connsiteX13" fmla="*/ 202131 w 385176"/>
                      <a:gd name="connsiteY13" fmla="*/ 0 h 231007"/>
                      <a:gd name="connsiteX14" fmla="*/ 231007 w 385176"/>
                      <a:gd name="connsiteY14" fmla="*/ 4813 h 231007"/>
                      <a:gd name="connsiteX15" fmla="*/ 255070 w 385176"/>
                      <a:gd name="connsiteY15" fmla="*/ 24064 h 231007"/>
                      <a:gd name="connsiteX16" fmla="*/ 259883 w 385176"/>
                      <a:gd name="connsiteY16" fmla="*/ 38502 h 231007"/>
                      <a:gd name="connsiteX17" fmla="*/ 255070 w 385176"/>
                      <a:gd name="connsiteY17" fmla="*/ 52939 h 231007"/>
                      <a:gd name="connsiteX18" fmla="*/ 269508 w 385176"/>
                      <a:gd name="connsiteY18" fmla="*/ 57752 h 231007"/>
                      <a:gd name="connsiteX19" fmla="*/ 303196 w 385176"/>
                      <a:gd name="connsiteY19" fmla="*/ 62565 h 231007"/>
                      <a:gd name="connsiteX20" fmla="*/ 322447 w 385176"/>
                      <a:gd name="connsiteY20" fmla="*/ 86628 h 231007"/>
                      <a:gd name="connsiteX21" fmla="*/ 317634 w 385176"/>
                      <a:gd name="connsiteY21" fmla="*/ 115504 h 231007"/>
                      <a:gd name="connsiteX22" fmla="*/ 332072 w 385176"/>
                      <a:gd name="connsiteY22" fmla="*/ 120316 h 231007"/>
                      <a:gd name="connsiteX23" fmla="*/ 351323 w 385176"/>
                      <a:gd name="connsiteY23" fmla="*/ 125129 h 231007"/>
                      <a:gd name="connsiteX24" fmla="*/ 375386 w 385176"/>
                      <a:gd name="connsiteY24" fmla="*/ 158817 h 231007"/>
                      <a:gd name="connsiteX25" fmla="*/ 380198 w 385176"/>
                      <a:gd name="connsiteY25" fmla="*/ 226194 h 231007"/>
                      <a:gd name="connsiteX26" fmla="*/ 380198 w 385176"/>
                      <a:gd name="connsiteY26" fmla="*/ 231007 h 231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385176" h="231007">
                        <a:moveTo>
                          <a:pt x="57752" y="110691"/>
                        </a:moveTo>
                        <a:cubicBezTo>
                          <a:pt x="51335" y="113899"/>
                          <a:pt x="44471" y="116337"/>
                          <a:pt x="38502" y="120316"/>
                        </a:cubicBezTo>
                        <a:cubicBezTo>
                          <a:pt x="27580" y="127598"/>
                          <a:pt x="27833" y="134367"/>
                          <a:pt x="19251" y="144379"/>
                        </a:cubicBezTo>
                        <a:cubicBezTo>
                          <a:pt x="13345" y="151269"/>
                          <a:pt x="6417" y="157213"/>
                          <a:pt x="0" y="163630"/>
                        </a:cubicBezTo>
                        <a:lnTo>
                          <a:pt x="9626" y="154005"/>
                        </a:lnTo>
                        <a:cubicBezTo>
                          <a:pt x="32862" y="130769"/>
                          <a:pt x="4598" y="160289"/>
                          <a:pt x="28876" y="129942"/>
                        </a:cubicBezTo>
                        <a:cubicBezTo>
                          <a:pt x="31711" y="126399"/>
                          <a:pt x="35293" y="123525"/>
                          <a:pt x="38502" y="120316"/>
                        </a:cubicBezTo>
                        <a:cubicBezTo>
                          <a:pt x="43584" y="105067"/>
                          <a:pt x="42277" y="104767"/>
                          <a:pt x="52939" y="91440"/>
                        </a:cubicBezTo>
                        <a:cubicBezTo>
                          <a:pt x="55774" y="87897"/>
                          <a:pt x="59730" y="85358"/>
                          <a:pt x="62565" y="81815"/>
                        </a:cubicBezTo>
                        <a:cubicBezTo>
                          <a:pt x="66178" y="77298"/>
                          <a:pt x="67837" y="71186"/>
                          <a:pt x="72190" y="67377"/>
                        </a:cubicBezTo>
                        <a:cubicBezTo>
                          <a:pt x="112650" y="31975"/>
                          <a:pt x="86863" y="57635"/>
                          <a:pt x="115504" y="43314"/>
                        </a:cubicBezTo>
                        <a:cubicBezTo>
                          <a:pt x="152824" y="24654"/>
                          <a:pt x="108088" y="40975"/>
                          <a:pt x="144379" y="28876"/>
                        </a:cubicBezTo>
                        <a:cubicBezTo>
                          <a:pt x="163182" y="10075"/>
                          <a:pt x="143452" y="26934"/>
                          <a:pt x="168443" y="14438"/>
                        </a:cubicBezTo>
                        <a:cubicBezTo>
                          <a:pt x="201677" y="-2180"/>
                          <a:pt x="162066" y="10017"/>
                          <a:pt x="202131" y="0"/>
                        </a:cubicBezTo>
                        <a:cubicBezTo>
                          <a:pt x="211756" y="1604"/>
                          <a:pt x="221750" y="1727"/>
                          <a:pt x="231007" y="4813"/>
                        </a:cubicBezTo>
                        <a:cubicBezTo>
                          <a:pt x="240116" y="7849"/>
                          <a:pt x="248498" y="17491"/>
                          <a:pt x="255070" y="24064"/>
                        </a:cubicBezTo>
                        <a:cubicBezTo>
                          <a:pt x="256674" y="28877"/>
                          <a:pt x="259883" y="33429"/>
                          <a:pt x="259883" y="38502"/>
                        </a:cubicBezTo>
                        <a:cubicBezTo>
                          <a:pt x="259883" y="43575"/>
                          <a:pt x="252801" y="48402"/>
                          <a:pt x="255070" y="52939"/>
                        </a:cubicBezTo>
                        <a:cubicBezTo>
                          <a:pt x="257339" y="57476"/>
                          <a:pt x="264533" y="56757"/>
                          <a:pt x="269508" y="57752"/>
                        </a:cubicBezTo>
                        <a:cubicBezTo>
                          <a:pt x="280631" y="59977"/>
                          <a:pt x="291967" y="60961"/>
                          <a:pt x="303196" y="62565"/>
                        </a:cubicBezTo>
                        <a:cubicBezTo>
                          <a:pt x="307982" y="67351"/>
                          <a:pt x="321688" y="79796"/>
                          <a:pt x="322447" y="86628"/>
                        </a:cubicBezTo>
                        <a:cubicBezTo>
                          <a:pt x="323524" y="96326"/>
                          <a:pt x="319238" y="105879"/>
                          <a:pt x="317634" y="115504"/>
                        </a:cubicBezTo>
                        <a:cubicBezTo>
                          <a:pt x="322447" y="117108"/>
                          <a:pt x="327194" y="118922"/>
                          <a:pt x="332072" y="120316"/>
                        </a:cubicBezTo>
                        <a:cubicBezTo>
                          <a:pt x="338432" y="122133"/>
                          <a:pt x="347018" y="120107"/>
                          <a:pt x="351323" y="125129"/>
                        </a:cubicBezTo>
                        <a:cubicBezTo>
                          <a:pt x="387256" y="167051"/>
                          <a:pt x="338971" y="146680"/>
                          <a:pt x="375386" y="158817"/>
                        </a:cubicBezTo>
                        <a:cubicBezTo>
                          <a:pt x="389498" y="201154"/>
                          <a:pt x="385764" y="176107"/>
                          <a:pt x="380198" y="226194"/>
                        </a:cubicBezTo>
                        <a:cubicBezTo>
                          <a:pt x="380021" y="227789"/>
                          <a:pt x="380198" y="229403"/>
                          <a:pt x="380198" y="23100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36" name="자유형 335"/>
                  <p:cNvSpPr/>
                  <p:nvPr/>
                </p:nvSpPr>
                <p:spPr>
                  <a:xfrm>
                    <a:off x="2474915" y="3717572"/>
                    <a:ext cx="309490" cy="358726"/>
                  </a:xfrm>
                  <a:custGeom>
                    <a:avLst/>
                    <a:gdLst>
                      <a:gd name="connsiteX0" fmla="*/ 0 w 309490"/>
                      <a:gd name="connsiteY0" fmla="*/ 0 h 358726"/>
                      <a:gd name="connsiteX1" fmla="*/ 70339 w 309490"/>
                      <a:gd name="connsiteY1" fmla="*/ 42203 h 358726"/>
                      <a:gd name="connsiteX2" fmla="*/ 91440 w 309490"/>
                      <a:gd name="connsiteY2" fmla="*/ 56271 h 358726"/>
                      <a:gd name="connsiteX3" fmla="*/ 105508 w 309490"/>
                      <a:gd name="connsiteY3" fmla="*/ 98474 h 358726"/>
                      <a:gd name="connsiteX4" fmla="*/ 112542 w 309490"/>
                      <a:gd name="connsiteY4" fmla="*/ 119575 h 358726"/>
                      <a:gd name="connsiteX5" fmla="*/ 119576 w 309490"/>
                      <a:gd name="connsiteY5" fmla="*/ 147711 h 358726"/>
                      <a:gd name="connsiteX6" fmla="*/ 133643 w 309490"/>
                      <a:gd name="connsiteY6" fmla="*/ 189914 h 358726"/>
                      <a:gd name="connsiteX7" fmla="*/ 140677 w 309490"/>
                      <a:gd name="connsiteY7" fmla="*/ 211015 h 358726"/>
                      <a:gd name="connsiteX8" fmla="*/ 154745 w 309490"/>
                      <a:gd name="connsiteY8" fmla="*/ 232117 h 358726"/>
                      <a:gd name="connsiteX9" fmla="*/ 196948 w 309490"/>
                      <a:gd name="connsiteY9" fmla="*/ 260252 h 358726"/>
                      <a:gd name="connsiteX10" fmla="*/ 211016 w 309490"/>
                      <a:gd name="connsiteY10" fmla="*/ 281354 h 358726"/>
                      <a:gd name="connsiteX11" fmla="*/ 253219 w 309490"/>
                      <a:gd name="connsiteY11" fmla="*/ 309489 h 358726"/>
                      <a:gd name="connsiteX12" fmla="*/ 267286 w 309490"/>
                      <a:gd name="connsiteY12" fmla="*/ 330591 h 358726"/>
                      <a:gd name="connsiteX13" fmla="*/ 288388 w 309490"/>
                      <a:gd name="connsiteY13" fmla="*/ 337624 h 358726"/>
                      <a:gd name="connsiteX14" fmla="*/ 309490 w 309490"/>
                      <a:gd name="connsiteY14" fmla="*/ 351692 h 358726"/>
                      <a:gd name="connsiteX15" fmla="*/ 309490 w 309490"/>
                      <a:gd name="connsiteY15" fmla="*/ 358726 h 358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9490" h="358726">
                        <a:moveTo>
                          <a:pt x="0" y="0"/>
                        </a:moveTo>
                        <a:cubicBezTo>
                          <a:pt x="43258" y="21627"/>
                          <a:pt x="19413" y="8251"/>
                          <a:pt x="70339" y="42203"/>
                        </a:cubicBezTo>
                        <a:lnTo>
                          <a:pt x="91440" y="56271"/>
                        </a:lnTo>
                        <a:lnTo>
                          <a:pt x="105508" y="98474"/>
                        </a:lnTo>
                        <a:cubicBezTo>
                          <a:pt x="107853" y="105508"/>
                          <a:pt x="110744" y="112382"/>
                          <a:pt x="112542" y="119575"/>
                        </a:cubicBezTo>
                        <a:cubicBezTo>
                          <a:pt x="114887" y="128954"/>
                          <a:pt x="116798" y="138451"/>
                          <a:pt x="119576" y="147711"/>
                        </a:cubicBezTo>
                        <a:cubicBezTo>
                          <a:pt x="123837" y="161914"/>
                          <a:pt x="128954" y="175846"/>
                          <a:pt x="133643" y="189914"/>
                        </a:cubicBezTo>
                        <a:cubicBezTo>
                          <a:pt x="135988" y="196948"/>
                          <a:pt x="136564" y="204846"/>
                          <a:pt x="140677" y="211015"/>
                        </a:cubicBezTo>
                        <a:cubicBezTo>
                          <a:pt x="145366" y="218049"/>
                          <a:pt x="148383" y="226550"/>
                          <a:pt x="154745" y="232117"/>
                        </a:cubicBezTo>
                        <a:cubicBezTo>
                          <a:pt x="167469" y="243250"/>
                          <a:pt x="196948" y="260252"/>
                          <a:pt x="196948" y="260252"/>
                        </a:cubicBezTo>
                        <a:cubicBezTo>
                          <a:pt x="201637" y="267286"/>
                          <a:pt x="204654" y="275787"/>
                          <a:pt x="211016" y="281354"/>
                        </a:cubicBezTo>
                        <a:cubicBezTo>
                          <a:pt x="223740" y="292487"/>
                          <a:pt x="253219" y="309489"/>
                          <a:pt x="253219" y="309489"/>
                        </a:cubicBezTo>
                        <a:cubicBezTo>
                          <a:pt x="257908" y="316523"/>
                          <a:pt x="260685" y="325310"/>
                          <a:pt x="267286" y="330591"/>
                        </a:cubicBezTo>
                        <a:cubicBezTo>
                          <a:pt x="273076" y="335223"/>
                          <a:pt x="281756" y="334308"/>
                          <a:pt x="288388" y="337624"/>
                        </a:cubicBezTo>
                        <a:cubicBezTo>
                          <a:pt x="295949" y="341405"/>
                          <a:pt x="303512" y="345714"/>
                          <a:pt x="309490" y="351692"/>
                        </a:cubicBezTo>
                        <a:lnTo>
                          <a:pt x="309490" y="358726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37" name="자유형 336"/>
                  <p:cNvSpPr/>
                  <p:nvPr/>
                </p:nvSpPr>
                <p:spPr>
                  <a:xfrm>
                    <a:off x="2784475" y="4073525"/>
                    <a:ext cx="549275" cy="304800"/>
                  </a:xfrm>
                  <a:custGeom>
                    <a:avLst/>
                    <a:gdLst>
                      <a:gd name="connsiteX0" fmla="*/ 0 w 549275"/>
                      <a:gd name="connsiteY0" fmla="*/ 0 h 304800"/>
                      <a:gd name="connsiteX1" fmla="*/ 6350 w 549275"/>
                      <a:gd name="connsiteY1" fmla="*/ 12700 h 304800"/>
                      <a:gd name="connsiteX2" fmla="*/ 25400 w 549275"/>
                      <a:gd name="connsiteY2" fmla="*/ 25400 h 304800"/>
                      <a:gd name="connsiteX3" fmla="*/ 38100 w 549275"/>
                      <a:gd name="connsiteY3" fmla="*/ 44450 h 304800"/>
                      <a:gd name="connsiteX4" fmla="*/ 44450 w 549275"/>
                      <a:gd name="connsiteY4" fmla="*/ 53975 h 304800"/>
                      <a:gd name="connsiteX5" fmla="*/ 53975 w 549275"/>
                      <a:gd name="connsiteY5" fmla="*/ 60325 h 304800"/>
                      <a:gd name="connsiteX6" fmla="*/ 57150 w 549275"/>
                      <a:gd name="connsiteY6" fmla="*/ 69850 h 304800"/>
                      <a:gd name="connsiteX7" fmla="*/ 66675 w 549275"/>
                      <a:gd name="connsiteY7" fmla="*/ 79375 h 304800"/>
                      <a:gd name="connsiteX8" fmla="*/ 73025 w 549275"/>
                      <a:gd name="connsiteY8" fmla="*/ 88900 h 304800"/>
                      <a:gd name="connsiteX9" fmla="*/ 82550 w 549275"/>
                      <a:gd name="connsiteY9" fmla="*/ 98425 h 304800"/>
                      <a:gd name="connsiteX10" fmla="*/ 88900 w 549275"/>
                      <a:gd name="connsiteY10" fmla="*/ 107950 h 304800"/>
                      <a:gd name="connsiteX11" fmla="*/ 98425 w 549275"/>
                      <a:gd name="connsiteY11" fmla="*/ 117475 h 304800"/>
                      <a:gd name="connsiteX12" fmla="*/ 104775 w 549275"/>
                      <a:gd name="connsiteY12" fmla="*/ 127000 h 304800"/>
                      <a:gd name="connsiteX13" fmla="*/ 114300 w 549275"/>
                      <a:gd name="connsiteY13" fmla="*/ 133350 h 304800"/>
                      <a:gd name="connsiteX14" fmla="*/ 130175 w 549275"/>
                      <a:gd name="connsiteY14" fmla="*/ 152400 h 304800"/>
                      <a:gd name="connsiteX15" fmla="*/ 139700 w 549275"/>
                      <a:gd name="connsiteY15" fmla="*/ 158750 h 304800"/>
                      <a:gd name="connsiteX16" fmla="*/ 149225 w 549275"/>
                      <a:gd name="connsiteY16" fmla="*/ 168275 h 304800"/>
                      <a:gd name="connsiteX17" fmla="*/ 161925 w 549275"/>
                      <a:gd name="connsiteY17" fmla="*/ 177800 h 304800"/>
                      <a:gd name="connsiteX18" fmla="*/ 180975 w 549275"/>
                      <a:gd name="connsiteY18" fmla="*/ 196850 h 304800"/>
                      <a:gd name="connsiteX19" fmla="*/ 200025 w 549275"/>
                      <a:gd name="connsiteY19" fmla="*/ 209550 h 304800"/>
                      <a:gd name="connsiteX20" fmla="*/ 206375 w 549275"/>
                      <a:gd name="connsiteY20" fmla="*/ 219075 h 304800"/>
                      <a:gd name="connsiteX21" fmla="*/ 225425 w 549275"/>
                      <a:gd name="connsiteY21" fmla="*/ 231775 h 304800"/>
                      <a:gd name="connsiteX22" fmla="*/ 244475 w 549275"/>
                      <a:gd name="connsiteY22" fmla="*/ 241300 h 304800"/>
                      <a:gd name="connsiteX23" fmla="*/ 257175 w 549275"/>
                      <a:gd name="connsiteY23" fmla="*/ 250825 h 304800"/>
                      <a:gd name="connsiteX24" fmla="*/ 266700 w 549275"/>
                      <a:gd name="connsiteY24" fmla="*/ 254000 h 304800"/>
                      <a:gd name="connsiteX25" fmla="*/ 276225 w 549275"/>
                      <a:gd name="connsiteY25" fmla="*/ 260350 h 304800"/>
                      <a:gd name="connsiteX26" fmla="*/ 301625 w 549275"/>
                      <a:gd name="connsiteY26" fmla="*/ 273050 h 304800"/>
                      <a:gd name="connsiteX27" fmla="*/ 320675 w 549275"/>
                      <a:gd name="connsiteY27" fmla="*/ 282575 h 304800"/>
                      <a:gd name="connsiteX28" fmla="*/ 330200 w 549275"/>
                      <a:gd name="connsiteY28" fmla="*/ 288925 h 304800"/>
                      <a:gd name="connsiteX29" fmla="*/ 339725 w 549275"/>
                      <a:gd name="connsiteY29" fmla="*/ 292100 h 304800"/>
                      <a:gd name="connsiteX30" fmla="*/ 349250 w 549275"/>
                      <a:gd name="connsiteY30" fmla="*/ 298450 h 304800"/>
                      <a:gd name="connsiteX31" fmla="*/ 377825 w 549275"/>
                      <a:gd name="connsiteY31" fmla="*/ 304800 h 304800"/>
                      <a:gd name="connsiteX32" fmla="*/ 444500 w 549275"/>
                      <a:gd name="connsiteY32" fmla="*/ 298450 h 304800"/>
                      <a:gd name="connsiteX33" fmla="*/ 463550 w 549275"/>
                      <a:gd name="connsiteY33" fmla="*/ 292100 h 304800"/>
                      <a:gd name="connsiteX34" fmla="*/ 473075 w 549275"/>
                      <a:gd name="connsiteY34" fmla="*/ 285750 h 304800"/>
                      <a:gd name="connsiteX35" fmla="*/ 482600 w 549275"/>
                      <a:gd name="connsiteY35" fmla="*/ 282575 h 304800"/>
                      <a:gd name="connsiteX36" fmla="*/ 501650 w 549275"/>
                      <a:gd name="connsiteY36" fmla="*/ 266700 h 304800"/>
                      <a:gd name="connsiteX37" fmla="*/ 514350 w 549275"/>
                      <a:gd name="connsiteY37" fmla="*/ 247650 h 304800"/>
                      <a:gd name="connsiteX38" fmla="*/ 523875 w 549275"/>
                      <a:gd name="connsiteY38" fmla="*/ 228600 h 304800"/>
                      <a:gd name="connsiteX39" fmla="*/ 533400 w 549275"/>
                      <a:gd name="connsiteY39" fmla="*/ 219075 h 304800"/>
                      <a:gd name="connsiteX40" fmla="*/ 539750 w 549275"/>
                      <a:gd name="connsiteY40" fmla="*/ 209550 h 304800"/>
                      <a:gd name="connsiteX41" fmla="*/ 549275 w 549275"/>
                      <a:gd name="connsiteY41" fmla="*/ 203200 h 30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549275" h="304800">
                        <a:moveTo>
                          <a:pt x="0" y="0"/>
                        </a:moveTo>
                        <a:cubicBezTo>
                          <a:pt x="2117" y="4233"/>
                          <a:pt x="3003" y="9353"/>
                          <a:pt x="6350" y="12700"/>
                        </a:cubicBezTo>
                        <a:cubicBezTo>
                          <a:pt x="11746" y="18096"/>
                          <a:pt x="25400" y="25400"/>
                          <a:pt x="25400" y="25400"/>
                        </a:cubicBezTo>
                        <a:lnTo>
                          <a:pt x="38100" y="44450"/>
                        </a:lnTo>
                        <a:cubicBezTo>
                          <a:pt x="40217" y="47625"/>
                          <a:pt x="41275" y="51858"/>
                          <a:pt x="44450" y="53975"/>
                        </a:cubicBezTo>
                        <a:lnTo>
                          <a:pt x="53975" y="60325"/>
                        </a:lnTo>
                        <a:cubicBezTo>
                          <a:pt x="55033" y="63500"/>
                          <a:pt x="55294" y="67065"/>
                          <a:pt x="57150" y="69850"/>
                        </a:cubicBezTo>
                        <a:cubicBezTo>
                          <a:pt x="59641" y="73586"/>
                          <a:pt x="63800" y="75926"/>
                          <a:pt x="66675" y="79375"/>
                        </a:cubicBezTo>
                        <a:cubicBezTo>
                          <a:pt x="69118" y="82306"/>
                          <a:pt x="70582" y="85969"/>
                          <a:pt x="73025" y="88900"/>
                        </a:cubicBezTo>
                        <a:cubicBezTo>
                          <a:pt x="75900" y="92349"/>
                          <a:pt x="79675" y="94976"/>
                          <a:pt x="82550" y="98425"/>
                        </a:cubicBezTo>
                        <a:cubicBezTo>
                          <a:pt x="84993" y="101356"/>
                          <a:pt x="86457" y="105019"/>
                          <a:pt x="88900" y="107950"/>
                        </a:cubicBezTo>
                        <a:cubicBezTo>
                          <a:pt x="91775" y="111399"/>
                          <a:pt x="95550" y="114026"/>
                          <a:pt x="98425" y="117475"/>
                        </a:cubicBezTo>
                        <a:cubicBezTo>
                          <a:pt x="100868" y="120406"/>
                          <a:pt x="102077" y="124302"/>
                          <a:pt x="104775" y="127000"/>
                        </a:cubicBezTo>
                        <a:cubicBezTo>
                          <a:pt x="107473" y="129698"/>
                          <a:pt x="111125" y="131233"/>
                          <a:pt x="114300" y="133350"/>
                        </a:cubicBezTo>
                        <a:cubicBezTo>
                          <a:pt x="120544" y="142716"/>
                          <a:pt x="121008" y="144760"/>
                          <a:pt x="130175" y="152400"/>
                        </a:cubicBezTo>
                        <a:cubicBezTo>
                          <a:pt x="133106" y="154843"/>
                          <a:pt x="136769" y="156307"/>
                          <a:pt x="139700" y="158750"/>
                        </a:cubicBezTo>
                        <a:cubicBezTo>
                          <a:pt x="143149" y="161625"/>
                          <a:pt x="145816" y="165353"/>
                          <a:pt x="149225" y="168275"/>
                        </a:cubicBezTo>
                        <a:cubicBezTo>
                          <a:pt x="153243" y="171719"/>
                          <a:pt x="157992" y="174260"/>
                          <a:pt x="161925" y="177800"/>
                        </a:cubicBezTo>
                        <a:cubicBezTo>
                          <a:pt x="168600" y="183807"/>
                          <a:pt x="173503" y="191869"/>
                          <a:pt x="180975" y="196850"/>
                        </a:cubicBezTo>
                        <a:lnTo>
                          <a:pt x="200025" y="209550"/>
                        </a:lnTo>
                        <a:cubicBezTo>
                          <a:pt x="202142" y="212725"/>
                          <a:pt x="203503" y="216562"/>
                          <a:pt x="206375" y="219075"/>
                        </a:cubicBezTo>
                        <a:cubicBezTo>
                          <a:pt x="212118" y="224101"/>
                          <a:pt x="218185" y="229362"/>
                          <a:pt x="225425" y="231775"/>
                        </a:cubicBezTo>
                        <a:cubicBezTo>
                          <a:pt x="237221" y="235707"/>
                          <a:pt x="233704" y="233606"/>
                          <a:pt x="244475" y="241300"/>
                        </a:cubicBezTo>
                        <a:cubicBezTo>
                          <a:pt x="248781" y="244376"/>
                          <a:pt x="252581" y="248200"/>
                          <a:pt x="257175" y="250825"/>
                        </a:cubicBezTo>
                        <a:cubicBezTo>
                          <a:pt x="260081" y="252485"/>
                          <a:pt x="263707" y="252503"/>
                          <a:pt x="266700" y="254000"/>
                        </a:cubicBezTo>
                        <a:cubicBezTo>
                          <a:pt x="270113" y="255707"/>
                          <a:pt x="272875" y="258523"/>
                          <a:pt x="276225" y="260350"/>
                        </a:cubicBezTo>
                        <a:cubicBezTo>
                          <a:pt x="284535" y="264883"/>
                          <a:pt x="293749" y="267799"/>
                          <a:pt x="301625" y="273050"/>
                        </a:cubicBezTo>
                        <a:cubicBezTo>
                          <a:pt x="328922" y="291248"/>
                          <a:pt x="294385" y="269430"/>
                          <a:pt x="320675" y="282575"/>
                        </a:cubicBezTo>
                        <a:cubicBezTo>
                          <a:pt x="324088" y="284282"/>
                          <a:pt x="326787" y="287218"/>
                          <a:pt x="330200" y="288925"/>
                        </a:cubicBezTo>
                        <a:cubicBezTo>
                          <a:pt x="333193" y="290422"/>
                          <a:pt x="336732" y="290603"/>
                          <a:pt x="339725" y="292100"/>
                        </a:cubicBezTo>
                        <a:cubicBezTo>
                          <a:pt x="343138" y="293807"/>
                          <a:pt x="345743" y="296947"/>
                          <a:pt x="349250" y="298450"/>
                        </a:cubicBezTo>
                        <a:cubicBezTo>
                          <a:pt x="353173" y="300131"/>
                          <a:pt x="375000" y="304235"/>
                          <a:pt x="377825" y="304800"/>
                        </a:cubicBezTo>
                        <a:cubicBezTo>
                          <a:pt x="392843" y="303799"/>
                          <a:pt x="425549" y="303188"/>
                          <a:pt x="444500" y="298450"/>
                        </a:cubicBezTo>
                        <a:cubicBezTo>
                          <a:pt x="450994" y="296827"/>
                          <a:pt x="457981" y="295813"/>
                          <a:pt x="463550" y="292100"/>
                        </a:cubicBezTo>
                        <a:cubicBezTo>
                          <a:pt x="466725" y="289983"/>
                          <a:pt x="469662" y="287457"/>
                          <a:pt x="473075" y="285750"/>
                        </a:cubicBezTo>
                        <a:cubicBezTo>
                          <a:pt x="476068" y="284253"/>
                          <a:pt x="479607" y="284072"/>
                          <a:pt x="482600" y="282575"/>
                        </a:cubicBezTo>
                        <a:cubicBezTo>
                          <a:pt x="491441" y="278155"/>
                          <a:pt x="494628" y="273722"/>
                          <a:pt x="501650" y="266700"/>
                        </a:cubicBezTo>
                        <a:cubicBezTo>
                          <a:pt x="507230" y="249961"/>
                          <a:pt x="501137" y="263505"/>
                          <a:pt x="514350" y="247650"/>
                        </a:cubicBezTo>
                        <a:cubicBezTo>
                          <a:pt x="539329" y="217675"/>
                          <a:pt x="504782" y="257239"/>
                          <a:pt x="523875" y="228600"/>
                        </a:cubicBezTo>
                        <a:cubicBezTo>
                          <a:pt x="526366" y="224864"/>
                          <a:pt x="530525" y="222524"/>
                          <a:pt x="533400" y="219075"/>
                        </a:cubicBezTo>
                        <a:cubicBezTo>
                          <a:pt x="535843" y="216144"/>
                          <a:pt x="537052" y="212248"/>
                          <a:pt x="539750" y="209550"/>
                        </a:cubicBezTo>
                        <a:cubicBezTo>
                          <a:pt x="542448" y="206852"/>
                          <a:pt x="549275" y="203200"/>
                          <a:pt x="549275" y="20320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38" name="자유형 337"/>
                  <p:cNvSpPr/>
                  <p:nvPr/>
                </p:nvSpPr>
                <p:spPr>
                  <a:xfrm rot="843895">
                    <a:off x="3357924" y="3772093"/>
                    <a:ext cx="271207" cy="561410"/>
                  </a:xfrm>
                  <a:custGeom>
                    <a:avLst/>
                    <a:gdLst>
                      <a:gd name="connsiteX0" fmla="*/ 333375 w 333375"/>
                      <a:gd name="connsiteY0" fmla="*/ 0 h 476250"/>
                      <a:gd name="connsiteX1" fmla="*/ 320675 w 333375"/>
                      <a:gd name="connsiteY1" fmla="*/ 6350 h 476250"/>
                      <a:gd name="connsiteX2" fmla="*/ 292100 w 333375"/>
                      <a:gd name="connsiteY2" fmla="*/ 15875 h 476250"/>
                      <a:gd name="connsiteX3" fmla="*/ 282575 w 333375"/>
                      <a:gd name="connsiteY3" fmla="*/ 19050 h 476250"/>
                      <a:gd name="connsiteX4" fmla="*/ 273050 w 333375"/>
                      <a:gd name="connsiteY4" fmla="*/ 22225 h 476250"/>
                      <a:gd name="connsiteX5" fmla="*/ 254000 w 333375"/>
                      <a:gd name="connsiteY5" fmla="*/ 31750 h 476250"/>
                      <a:gd name="connsiteX6" fmla="*/ 247650 w 333375"/>
                      <a:gd name="connsiteY6" fmla="*/ 41275 h 476250"/>
                      <a:gd name="connsiteX7" fmla="*/ 241300 w 333375"/>
                      <a:gd name="connsiteY7" fmla="*/ 63500 h 476250"/>
                      <a:gd name="connsiteX8" fmla="*/ 234950 w 333375"/>
                      <a:gd name="connsiteY8" fmla="*/ 104775 h 476250"/>
                      <a:gd name="connsiteX9" fmla="*/ 228600 w 333375"/>
                      <a:gd name="connsiteY9" fmla="*/ 123825 h 476250"/>
                      <a:gd name="connsiteX10" fmla="*/ 222250 w 333375"/>
                      <a:gd name="connsiteY10" fmla="*/ 133350 h 476250"/>
                      <a:gd name="connsiteX11" fmla="*/ 215900 w 333375"/>
                      <a:gd name="connsiteY11" fmla="*/ 152400 h 476250"/>
                      <a:gd name="connsiteX12" fmla="*/ 212725 w 333375"/>
                      <a:gd name="connsiteY12" fmla="*/ 161925 h 476250"/>
                      <a:gd name="connsiteX13" fmla="*/ 206375 w 333375"/>
                      <a:gd name="connsiteY13" fmla="*/ 171450 h 476250"/>
                      <a:gd name="connsiteX14" fmla="*/ 200025 w 333375"/>
                      <a:gd name="connsiteY14" fmla="*/ 190500 h 476250"/>
                      <a:gd name="connsiteX15" fmla="*/ 180975 w 333375"/>
                      <a:gd name="connsiteY15" fmla="*/ 222250 h 476250"/>
                      <a:gd name="connsiteX16" fmla="*/ 177800 w 333375"/>
                      <a:gd name="connsiteY16" fmla="*/ 231775 h 476250"/>
                      <a:gd name="connsiteX17" fmla="*/ 171450 w 333375"/>
                      <a:gd name="connsiteY17" fmla="*/ 244475 h 476250"/>
                      <a:gd name="connsiteX18" fmla="*/ 165100 w 333375"/>
                      <a:gd name="connsiteY18" fmla="*/ 254000 h 476250"/>
                      <a:gd name="connsiteX19" fmla="*/ 158750 w 333375"/>
                      <a:gd name="connsiteY19" fmla="*/ 273050 h 476250"/>
                      <a:gd name="connsiteX20" fmla="*/ 155575 w 333375"/>
                      <a:gd name="connsiteY20" fmla="*/ 285750 h 476250"/>
                      <a:gd name="connsiteX21" fmla="*/ 149225 w 333375"/>
                      <a:gd name="connsiteY21" fmla="*/ 295275 h 476250"/>
                      <a:gd name="connsiteX22" fmla="*/ 142875 w 333375"/>
                      <a:gd name="connsiteY22" fmla="*/ 314325 h 476250"/>
                      <a:gd name="connsiteX23" fmla="*/ 133350 w 333375"/>
                      <a:gd name="connsiteY23" fmla="*/ 342900 h 476250"/>
                      <a:gd name="connsiteX24" fmla="*/ 123825 w 333375"/>
                      <a:gd name="connsiteY24" fmla="*/ 371475 h 476250"/>
                      <a:gd name="connsiteX25" fmla="*/ 120650 w 333375"/>
                      <a:gd name="connsiteY25" fmla="*/ 381000 h 476250"/>
                      <a:gd name="connsiteX26" fmla="*/ 101600 w 333375"/>
                      <a:gd name="connsiteY26" fmla="*/ 409575 h 476250"/>
                      <a:gd name="connsiteX27" fmla="*/ 85725 w 333375"/>
                      <a:gd name="connsiteY27" fmla="*/ 428625 h 476250"/>
                      <a:gd name="connsiteX28" fmla="*/ 66675 w 333375"/>
                      <a:gd name="connsiteY28" fmla="*/ 441325 h 476250"/>
                      <a:gd name="connsiteX29" fmla="*/ 57150 w 333375"/>
                      <a:gd name="connsiteY29" fmla="*/ 447675 h 476250"/>
                      <a:gd name="connsiteX30" fmla="*/ 47625 w 333375"/>
                      <a:gd name="connsiteY30" fmla="*/ 454025 h 476250"/>
                      <a:gd name="connsiteX31" fmla="*/ 19050 w 333375"/>
                      <a:gd name="connsiteY31" fmla="*/ 466725 h 476250"/>
                      <a:gd name="connsiteX32" fmla="*/ 9525 w 333375"/>
                      <a:gd name="connsiteY32" fmla="*/ 469900 h 476250"/>
                      <a:gd name="connsiteX33" fmla="*/ 0 w 333375"/>
                      <a:gd name="connsiteY33" fmla="*/ 476250 h 476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333375" h="476250">
                        <a:moveTo>
                          <a:pt x="333375" y="0"/>
                        </a:moveTo>
                        <a:cubicBezTo>
                          <a:pt x="329142" y="2117"/>
                          <a:pt x="325069" y="4592"/>
                          <a:pt x="320675" y="6350"/>
                        </a:cubicBezTo>
                        <a:lnTo>
                          <a:pt x="292100" y="15875"/>
                        </a:lnTo>
                        <a:lnTo>
                          <a:pt x="282575" y="19050"/>
                        </a:lnTo>
                        <a:cubicBezTo>
                          <a:pt x="279400" y="20108"/>
                          <a:pt x="275835" y="20369"/>
                          <a:pt x="273050" y="22225"/>
                        </a:cubicBezTo>
                        <a:cubicBezTo>
                          <a:pt x="260740" y="30431"/>
                          <a:pt x="267145" y="27368"/>
                          <a:pt x="254000" y="31750"/>
                        </a:cubicBezTo>
                        <a:cubicBezTo>
                          <a:pt x="251883" y="34925"/>
                          <a:pt x="249357" y="37862"/>
                          <a:pt x="247650" y="41275"/>
                        </a:cubicBezTo>
                        <a:cubicBezTo>
                          <a:pt x="245373" y="45830"/>
                          <a:pt x="242317" y="59431"/>
                          <a:pt x="241300" y="63500"/>
                        </a:cubicBezTo>
                        <a:cubicBezTo>
                          <a:pt x="239064" y="83623"/>
                          <a:pt x="239802" y="88600"/>
                          <a:pt x="234950" y="104775"/>
                        </a:cubicBezTo>
                        <a:cubicBezTo>
                          <a:pt x="233027" y="111186"/>
                          <a:pt x="232313" y="118256"/>
                          <a:pt x="228600" y="123825"/>
                        </a:cubicBezTo>
                        <a:cubicBezTo>
                          <a:pt x="226483" y="127000"/>
                          <a:pt x="223800" y="129863"/>
                          <a:pt x="222250" y="133350"/>
                        </a:cubicBezTo>
                        <a:cubicBezTo>
                          <a:pt x="219532" y="139467"/>
                          <a:pt x="218017" y="146050"/>
                          <a:pt x="215900" y="152400"/>
                        </a:cubicBezTo>
                        <a:cubicBezTo>
                          <a:pt x="214842" y="155575"/>
                          <a:pt x="214581" y="159140"/>
                          <a:pt x="212725" y="161925"/>
                        </a:cubicBezTo>
                        <a:cubicBezTo>
                          <a:pt x="210608" y="165100"/>
                          <a:pt x="207925" y="167963"/>
                          <a:pt x="206375" y="171450"/>
                        </a:cubicBezTo>
                        <a:cubicBezTo>
                          <a:pt x="203657" y="177567"/>
                          <a:pt x="203738" y="184931"/>
                          <a:pt x="200025" y="190500"/>
                        </a:cubicBezTo>
                        <a:cubicBezTo>
                          <a:pt x="190997" y="204043"/>
                          <a:pt x="186833" y="208582"/>
                          <a:pt x="180975" y="222250"/>
                        </a:cubicBezTo>
                        <a:cubicBezTo>
                          <a:pt x="179657" y="225326"/>
                          <a:pt x="179118" y="228699"/>
                          <a:pt x="177800" y="231775"/>
                        </a:cubicBezTo>
                        <a:cubicBezTo>
                          <a:pt x="175936" y="236125"/>
                          <a:pt x="173798" y="240366"/>
                          <a:pt x="171450" y="244475"/>
                        </a:cubicBezTo>
                        <a:cubicBezTo>
                          <a:pt x="169557" y="247788"/>
                          <a:pt x="166650" y="250513"/>
                          <a:pt x="165100" y="254000"/>
                        </a:cubicBezTo>
                        <a:cubicBezTo>
                          <a:pt x="162382" y="260117"/>
                          <a:pt x="160373" y="266556"/>
                          <a:pt x="158750" y="273050"/>
                        </a:cubicBezTo>
                        <a:cubicBezTo>
                          <a:pt x="157692" y="277283"/>
                          <a:pt x="157294" y="281739"/>
                          <a:pt x="155575" y="285750"/>
                        </a:cubicBezTo>
                        <a:cubicBezTo>
                          <a:pt x="154072" y="289257"/>
                          <a:pt x="150775" y="291788"/>
                          <a:pt x="149225" y="295275"/>
                        </a:cubicBezTo>
                        <a:cubicBezTo>
                          <a:pt x="146507" y="301392"/>
                          <a:pt x="144992" y="307975"/>
                          <a:pt x="142875" y="314325"/>
                        </a:cubicBezTo>
                        <a:lnTo>
                          <a:pt x="133350" y="342900"/>
                        </a:lnTo>
                        <a:lnTo>
                          <a:pt x="123825" y="371475"/>
                        </a:lnTo>
                        <a:cubicBezTo>
                          <a:pt x="122767" y="374650"/>
                          <a:pt x="122506" y="378215"/>
                          <a:pt x="120650" y="381000"/>
                        </a:cubicBezTo>
                        <a:lnTo>
                          <a:pt x="101600" y="409575"/>
                        </a:lnTo>
                        <a:cubicBezTo>
                          <a:pt x="95956" y="418042"/>
                          <a:pt x="94187" y="422043"/>
                          <a:pt x="85725" y="428625"/>
                        </a:cubicBezTo>
                        <a:cubicBezTo>
                          <a:pt x="79701" y="433310"/>
                          <a:pt x="73025" y="437092"/>
                          <a:pt x="66675" y="441325"/>
                        </a:cubicBezTo>
                        <a:lnTo>
                          <a:pt x="57150" y="447675"/>
                        </a:lnTo>
                        <a:cubicBezTo>
                          <a:pt x="53975" y="449792"/>
                          <a:pt x="51245" y="452818"/>
                          <a:pt x="47625" y="454025"/>
                        </a:cubicBezTo>
                        <a:cubicBezTo>
                          <a:pt x="-1522" y="470407"/>
                          <a:pt x="49239" y="451631"/>
                          <a:pt x="19050" y="466725"/>
                        </a:cubicBezTo>
                        <a:cubicBezTo>
                          <a:pt x="16057" y="468222"/>
                          <a:pt x="12518" y="468403"/>
                          <a:pt x="9525" y="469900"/>
                        </a:cubicBezTo>
                        <a:cubicBezTo>
                          <a:pt x="6112" y="471607"/>
                          <a:pt x="0" y="476250"/>
                          <a:pt x="0" y="47625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39" name="자유형 338"/>
                  <p:cNvSpPr/>
                  <p:nvPr/>
                </p:nvSpPr>
                <p:spPr>
                  <a:xfrm>
                    <a:off x="3159125" y="3190875"/>
                    <a:ext cx="288925" cy="460375"/>
                  </a:xfrm>
                  <a:custGeom>
                    <a:avLst/>
                    <a:gdLst>
                      <a:gd name="connsiteX0" fmla="*/ 117475 w 288925"/>
                      <a:gd name="connsiteY0" fmla="*/ 0 h 460375"/>
                      <a:gd name="connsiteX1" fmla="*/ 127000 w 288925"/>
                      <a:gd name="connsiteY1" fmla="*/ 47625 h 460375"/>
                      <a:gd name="connsiteX2" fmla="*/ 136525 w 288925"/>
                      <a:gd name="connsiteY2" fmla="*/ 57150 h 460375"/>
                      <a:gd name="connsiteX3" fmla="*/ 139700 w 288925"/>
                      <a:gd name="connsiteY3" fmla="*/ 66675 h 460375"/>
                      <a:gd name="connsiteX4" fmla="*/ 149225 w 288925"/>
                      <a:gd name="connsiteY4" fmla="*/ 82550 h 460375"/>
                      <a:gd name="connsiteX5" fmla="*/ 155575 w 288925"/>
                      <a:gd name="connsiteY5" fmla="*/ 101600 h 460375"/>
                      <a:gd name="connsiteX6" fmla="*/ 165100 w 288925"/>
                      <a:gd name="connsiteY6" fmla="*/ 120650 h 460375"/>
                      <a:gd name="connsiteX7" fmla="*/ 171450 w 288925"/>
                      <a:gd name="connsiteY7" fmla="*/ 146050 h 460375"/>
                      <a:gd name="connsiteX8" fmla="*/ 180975 w 288925"/>
                      <a:gd name="connsiteY8" fmla="*/ 174625 h 460375"/>
                      <a:gd name="connsiteX9" fmla="*/ 184150 w 288925"/>
                      <a:gd name="connsiteY9" fmla="*/ 184150 h 460375"/>
                      <a:gd name="connsiteX10" fmla="*/ 187325 w 288925"/>
                      <a:gd name="connsiteY10" fmla="*/ 193675 h 460375"/>
                      <a:gd name="connsiteX11" fmla="*/ 190500 w 288925"/>
                      <a:gd name="connsiteY11" fmla="*/ 212725 h 460375"/>
                      <a:gd name="connsiteX12" fmla="*/ 196850 w 288925"/>
                      <a:gd name="connsiteY12" fmla="*/ 244475 h 460375"/>
                      <a:gd name="connsiteX13" fmla="*/ 200025 w 288925"/>
                      <a:gd name="connsiteY13" fmla="*/ 269875 h 460375"/>
                      <a:gd name="connsiteX14" fmla="*/ 206375 w 288925"/>
                      <a:gd name="connsiteY14" fmla="*/ 295275 h 460375"/>
                      <a:gd name="connsiteX15" fmla="*/ 209550 w 288925"/>
                      <a:gd name="connsiteY15" fmla="*/ 327025 h 460375"/>
                      <a:gd name="connsiteX16" fmla="*/ 206375 w 288925"/>
                      <a:gd name="connsiteY16" fmla="*/ 342900 h 460375"/>
                      <a:gd name="connsiteX17" fmla="*/ 203200 w 288925"/>
                      <a:gd name="connsiteY17" fmla="*/ 352425 h 460375"/>
                      <a:gd name="connsiteX18" fmla="*/ 177800 w 288925"/>
                      <a:gd name="connsiteY18" fmla="*/ 377825 h 460375"/>
                      <a:gd name="connsiteX19" fmla="*/ 158750 w 288925"/>
                      <a:gd name="connsiteY19" fmla="*/ 381000 h 460375"/>
                      <a:gd name="connsiteX20" fmla="*/ 41275 w 288925"/>
                      <a:gd name="connsiteY20" fmla="*/ 384175 h 460375"/>
                      <a:gd name="connsiteX21" fmla="*/ 3175 w 288925"/>
                      <a:gd name="connsiteY21" fmla="*/ 384175 h 460375"/>
                      <a:gd name="connsiteX22" fmla="*/ 0 w 288925"/>
                      <a:gd name="connsiteY22" fmla="*/ 374650 h 460375"/>
                      <a:gd name="connsiteX23" fmla="*/ 3175 w 288925"/>
                      <a:gd name="connsiteY23" fmla="*/ 358775 h 460375"/>
                      <a:gd name="connsiteX24" fmla="*/ 22225 w 288925"/>
                      <a:gd name="connsiteY24" fmla="*/ 346075 h 460375"/>
                      <a:gd name="connsiteX25" fmla="*/ 53975 w 288925"/>
                      <a:gd name="connsiteY25" fmla="*/ 336550 h 460375"/>
                      <a:gd name="connsiteX26" fmla="*/ 69850 w 288925"/>
                      <a:gd name="connsiteY26" fmla="*/ 333375 h 460375"/>
                      <a:gd name="connsiteX27" fmla="*/ 88900 w 288925"/>
                      <a:gd name="connsiteY27" fmla="*/ 330200 h 460375"/>
                      <a:gd name="connsiteX28" fmla="*/ 158750 w 288925"/>
                      <a:gd name="connsiteY28" fmla="*/ 333375 h 460375"/>
                      <a:gd name="connsiteX29" fmla="*/ 168275 w 288925"/>
                      <a:gd name="connsiteY29" fmla="*/ 336550 h 460375"/>
                      <a:gd name="connsiteX30" fmla="*/ 187325 w 288925"/>
                      <a:gd name="connsiteY30" fmla="*/ 349250 h 460375"/>
                      <a:gd name="connsiteX31" fmla="*/ 190500 w 288925"/>
                      <a:gd name="connsiteY31" fmla="*/ 358775 h 460375"/>
                      <a:gd name="connsiteX32" fmla="*/ 209550 w 288925"/>
                      <a:gd name="connsiteY32" fmla="*/ 371475 h 460375"/>
                      <a:gd name="connsiteX33" fmla="*/ 215900 w 288925"/>
                      <a:gd name="connsiteY33" fmla="*/ 381000 h 460375"/>
                      <a:gd name="connsiteX34" fmla="*/ 234950 w 288925"/>
                      <a:gd name="connsiteY34" fmla="*/ 393700 h 460375"/>
                      <a:gd name="connsiteX35" fmla="*/ 250825 w 288925"/>
                      <a:gd name="connsiteY35" fmla="*/ 409575 h 460375"/>
                      <a:gd name="connsiteX36" fmla="*/ 266700 w 288925"/>
                      <a:gd name="connsiteY36" fmla="*/ 425450 h 460375"/>
                      <a:gd name="connsiteX37" fmla="*/ 279400 w 288925"/>
                      <a:gd name="connsiteY37" fmla="*/ 441325 h 460375"/>
                      <a:gd name="connsiteX38" fmla="*/ 282575 w 288925"/>
                      <a:gd name="connsiteY38" fmla="*/ 450850 h 460375"/>
                      <a:gd name="connsiteX39" fmla="*/ 288925 w 288925"/>
                      <a:gd name="connsiteY39" fmla="*/ 460375 h 4603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288925" h="460375">
                        <a:moveTo>
                          <a:pt x="117475" y="0"/>
                        </a:moveTo>
                        <a:cubicBezTo>
                          <a:pt x="120650" y="15875"/>
                          <a:pt x="121880" y="32266"/>
                          <a:pt x="127000" y="47625"/>
                        </a:cubicBezTo>
                        <a:cubicBezTo>
                          <a:pt x="128420" y="51885"/>
                          <a:pt x="134034" y="53414"/>
                          <a:pt x="136525" y="57150"/>
                        </a:cubicBezTo>
                        <a:cubicBezTo>
                          <a:pt x="138381" y="59935"/>
                          <a:pt x="138203" y="63682"/>
                          <a:pt x="139700" y="66675"/>
                        </a:cubicBezTo>
                        <a:cubicBezTo>
                          <a:pt x="142460" y="72195"/>
                          <a:pt x="146671" y="76932"/>
                          <a:pt x="149225" y="82550"/>
                        </a:cubicBezTo>
                        <a:cubicBezTo>
                          <a:pt x="151995" y="88644"/>
                          <a:pt x="151862" y="96031"/>
                          <a:pt x="155575" y="101600"/>
                        </a:cubicBezTo>
                        <a:cubicBezTo>
                          <a:pt x="162244" y="111604"/>
                          <a:pt x="162067" y="109527"/>
                          <a:pt x="165100" y="120650"/>
                        </a:cubicBezTo>
                        <a:cubicBezTo>
                          <a:pt x="167396" y="129070"/>
                          <a:pt x="168690" y="137771"/>
                          <a:pt x="171450" y="146050"/>
                        </a:cubicBezTo>
                        <a:lnTo>
                          <a:pt x="180975" y="174625"/>
                        </a:lnTo>
                        <a:lnTo>
                          <a:pt x="184150" y="184150"/>
                        </a:lnTo>
                        <a:cubicBezTo>
                          <a:pt x="185208" y="187325"/>
                          <a:pt x="186775" y="190374"/>
                          <a:pt x="187325" y="193675"/>
                        </a:cubicBezTo>
                        <a:cubicBezTo>
                          <a:pt x="188383" y="200025"/>
                          <a:pt x="189237" y="206412"/>
                          <a:pt x="190500" y="212725"/>
                        </a:cubicBezTo>
                        <a:cubicBezTo>
                          <a:pt x="196285" y="241652"/>
                          <a:pt x="191410" y="206396"/>
                          <a:pt x="196850" y="244475"/>
                        </a:cubicBezTo>
                        <a:cubicBezTo>
                          <a:pt x="198057" y="252922"/>
                          <a:pt x="198453" y="261489"/>
                          <a:pt x="200025" y="269875"/>
                        </a:cubicBezTo>
                        <a:cubicBezTo>
                          <a:pt x="201633" y="278453"/>
                          <a:pt x="206375" y="295275"/>
                          <a:pt x="206375" y="295275"/>
                        </a:cubicBezTo>
                        <a:cubicBezTo>
                          <a:pt x="207433" y="305858"/>
                          <a:pt x="209550" y="316389"/>
                          <a:pt x="209550" y="327025"/>
                        </a:cubicBezTo>
                        <a:cubicBezTo>
                          <a:pt x="209550" y="332421"/>
                          <a:pt x="207684" y="337665"/>
                          <a:pt x="206375" y="342900"/>
                        </a:cubicBezTo>
                        <a:cubicBezTo>
                          <a:pt x="205563" y="346147"/>
                          <a:pt x="204825" y="349499"/>
                          <a:pt x="203200" y="352425"/>
                        </a:cubicBezTo>
                        <a:cubicBezTo>
                          <a:pt x="195138" y="366937"/>
                          <a:pt x="192822" y="373318"/>
                          <a:pt x="177800" y="377825"/>
                        </a:cubicBezTo>
                        <a:cubicBezTo>
                          <a:pt x="171634" y="379675"/>
                          <a:pt x="165181" y="380701"/>
                          <a:pt x="158750" y="381000"/>
                        </a:cubicBezTo>
                        <a:cubicBezTo>
                          <a:pt x="119620" y="382820"/>
                          <a:pt x="80433" y="383117"/>
                          <a:pt x="41275" y="384175"/>
                        </a:cubicBezTo>
                        <a:cubicBezTo>
                          <a:pt x="27047" y="388918"/>
                          <a:pt x="22509" y="391909"/>
                          <a:pt x="3175" y="384175"/>
                        </a:cubicBezTo>
                        <a:cubicBezTo>
                          <a:pt x="68" y="382932"/>
                          <a:pt x="1058" y="377825"/>
                          <a:pt x="0" y="374650"/>
                        </a:cubicBezTo>
                        <a:cubicBezTo>
                          <a:pt x="1058" y="369358"/>
                          <a:pt x="-138" y="363035"/>
                          <a:pt x="3175" y="358775"/>
                        </a:cubicBezTo>
                        <a:cubicBezTo>
                          <a:pt x="7860" y="352751"/>
                          <a:pt x="15875" y="350308"/>
                          <a:pt x="22225" y="346075"/>
                        </a:cubicBezTo>
                        <a:cubicBezTo>
                          <a:pt x="38608" y="335153"/>
                          <a:pt x="26734" y="341090"/>
                          <a:pt x="53975" y="336550"/>
                        </a:cubicBezTo>
                        <a:cubicBezTo>
                          <a:pt x="59298" y="335663"/>
                          <a:pt x="64541" y="334340"/>
                          <a:pt x="69850" y="333375"/>
                        </a:cubicBezTo>
                        <a:cubicBezTo>
                          <a:pt x="76184" y="332223"/>
                          <a:pt x="82550" y="331258"/>
                          <a:pt x="88900" y="330200"/>
                        </a:cubicBezTo>
                        <a:cubicBezTo>
                          <a:pt x="112183" y="331258"/>
                          <a:pt x="135517" y="331516"/>
                          <a:pt x="158750" y="333375"/>
                        </a:cubicBezTo>
                        <a:cubicBezTo>
                          <a:pt x="162086" y="333642"/>
                          <a:pt x="165349" y="334925"/>
                          <a:pt x="168275" y="336550"/>
                        </a:cubicBezTo>
                        <a:cubicBezTo>
                          <a:pt x="174946" y="340256"/>
                          <a:pt x="187325" y="349250"/>
                          <a:pt x="187325" y="349250"/>
                        </a:cubicBezTo>
                        <a:cubicBezTo>
                          <a:pt x="188383" y="352425"/>
                          <a:pt x="188133" y="356408"/>
                          <a:pt x="190500" y="358775"/>
                        </a:cubicBezTo>
                        <a:cubicBezTo>
                          <a:pt x="195896" y="364171"/>
                          <a:pt x="209550" y="371475"/>
                          <a:pt x="209550" y="371475"/>
                        </a:cubicBezTo>
                        <a:cubicBezTo>
                          <a:pt x="211667" y="374650"/>
                          <a:pt x="213028" y="378487"/>
                          <a:pt x="215900" y="381000"/>
                        </a:cubicBezTo>
                        <a:cubicBezTo>
                          <a:pt x="221643" y="386026"/>
                          <a:pt x="234950" y="393700"/>
                          <a:pt x="234950" y="393700"/>
                        </a:cubicBezTo>
                        <a:cubicBezTo>
                          <a:pt x="251883" y="419100"/>
                          <a:pt x="229658" y="388408"/>
                          <a:pt x="250825" y="409575"/>
                        </a:cubicBezTo>
                        <a:cubicBezTo>
                          <a:pt x="271992" y="430742"/>
                          <a:pt x="241300" y="408517"/>
                          <a:pt x="266700" y="425450"/>
                        </a:cubicBezTo>
                        <a:cubicBezTo>
                          <a:pt x="274680" y="449391"/>
                          <a:pt x="262987" y="420809"/>
                          <a:pt x="279400" y="441325"/>
                        </a:cubicBezTo>
                        <a:cubicBezTo>
                          <a:pt x="281491" y="443938"/>
                          <a:pt x="281078" y="447857"/>
                          <a:pt x="282575" y="450850"/>
                        </a:cubicBezTo>
                        <a:cubicBezTo>
                          <a:pt x="284282" y="454263"/>
                          <a:pt x="288925" y="460375"/>
                          <a:pt x="288925" y="460375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40" name="자유형 339"/>
                  <p:cNvSpPr/>
                  <p:nvPr/>
                </p:nvSpPr>
                <p:spPr>
                  <a:xfrm>
                    <a:off x="3597275" y="3870325"/>
                    <a:ext cx="15875" cy="225425"/>
                  </a:xfrm>
                  <a:custGeom>
                    <a:avLst/>
                    <a:gdLst>
                      <a:gd name="connsiteX0" fmla="*/ 0 w 15875"/>
                      <a:gd name="connsiteY0" fmla="*/ 0 h 225425"/>
                      <a:gd name="connsiteX1" fmla="*/ 3175 w 15875"/>
                      <a:gd name="connsiteY1" fmla="*/ 22225 h 225425"/>
                      <a:gd name="connsiteX2" fmla="*/ 6350 w 15875"/>
                      <a:gd name="connsiteY2" fmla="*/ 31750 h 225425"/>
                      <a:gd name="connsiteX3" fmla="*/ 9525 w 15875"/>
                      <a:gd name="connsiteY3" fmla="*/ 98425 h 225425"/>
                      <a:gd name="connsiteX4" fmla="*/ 15875 w 15875"/>
                      <a:gd name="connsiteY4" fmla="*/ 155575 h 225425"/>
                      <a:gd name="connsiteX5" fmla="*/ 12700 w 15875"/>
                      <a:gd name="connsiteY5" fmla="*/ 225425 h 225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875" h="225425">
                        <a:moveTo>
                          <a:pt x="0" y="0"/>
                        </a:moveTo>
                        <a:cubicBezTo>
                          <a:pt x="1058" y="7408"/>
                          <a:pt x="1707" y="14887"/>
                          <a:pt x="3175" y="22225"/>
                        </a:cubicBezTo>
                        <a:cubicBezTo>
                          <a:pt x="3831" y="25507"/>
                          <a:pt x="6072" y="28415"/>
                          <a:pt x="6350" y="31750"/>
                        </a:cubicBezTo>
                        <a:cubicBezTo>
                          <a:pt x="8198" y="53923"/>
                          <a:pt x="7818" y="76240"/>
                          <a:pt x="9525" y="98425"/>
                        </a:cubicBezTo>
                        <a:cubicBezTo>
                          <a:pt x="10995" y="117536"/>
                          <a:pt x="15875" y="155575"/>
                          <a:pt x="15875" y="155575"/>
                        </a:cubicBezTo>
                        <a:cubicBezTo>
                          <a:pt x="12304" y="212713"/>
                          <a:pt x="12700" y="189409"/>
                          <a:pt x="12700" y="225425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41" name="자유형 340"/>
                  <p:cNvSpPr/>
                  <p:nvPr/>
                </p:nvSpPr>
                <p:spPr>
                  <a:xfrm>
                    <a:off x="3584575" y="3355975"/>
                    <a:ext cx="130175" cy="19116"/>
                  </a:xfrm>
                  <a:custGeom>
                    <a:avLst/>
                    <a:gdLst>
                      <a:gd name="connsiteX0" fmla="*/ 0 w 130175"/>
                      <a:gd name="connsiteY0" fmla="*/ 0 h 19116"/>
                      <a:gd name="connsiteX1" fmla="*/ 82550 w 130175"/>
                      <a:gd name="connsiteY1" fmla="*/ 6350 h 19116"/>
                      <a:gd name="connsiteX2" fmla="*/ 95250 w 130175"/>
                      <a:gd name="connsiteY2" fmla="*/ 9525 h 19116"/>
                      <a:gd name="connsiteX3" fmla="*/ 114300 w 130175"/>
                      <a:gd name="connsiteY3" fmla="*/ 12700 h 19116"/>
                      <a:gd name="connsiteX4" fmla="*/ 130175 w 130175"/>
                      <a:gd name="connsiteY4" fmla="*/ 19050 h 19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0175" h="19116">
                        <a:moveTo>
                          <a:pt x="0" y="0"/>
                        </a:moveTo>
                        <a:cubicBezTo>
                          <a:pt x="27517" y="2117"/>
                          <a:pt x="55089" y="3604"/>
                          <a:pt x="82550" y="6350"/>
                        </a:cubicBezTo>
                        <a:cubicBezTo>
                          <a:pt x="86892" y="6784"/>
                          <a:pt x="90971" y="8669"/>
                          <a:pt x="95250" y="9525"/>
                        </a:cubicBezTo>
                        <a:cubicBezTo>
                          <a:pt x="101563" y="10788"/>
                          <a:pt x="107950" y="11642"/>
                          <a:pt x="114300" y="12700"/>
                        </a:cubicBezTo>
                        <a:cubicBezTo>
                          <a:pt x="125586" y="20224"/>
                          <a:pt x="120009" y="19050"/>
                          <a:pt x="130175" y="1905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42" name="자유형 341"/>
                  <p:cNvSpPr/>
                  <p:nvPr/>
                </p:nvSpPr>
                <p:spPr>
                  <a:xfrm>
                    <a:off x="3162247" y="4279900"/>
                    <a:ext cx="108683" cy="85725"/>
                  </a:xfrm>
                  <a:custGeom>
                    <a:avLst/>
                    <a:gdLst>
                      <a:gd name="connsiteX0" fmla="*/ 82603 w 108683"/>
                      <a:gd name="connsiteY0" fmla="*/ 0 h 85725"/>
                      <a:gd name="connsiteX1" fmla="*/ 69903 w 108683"/>
                      <a:gd name="connsiteY1" fmla="*/ 3175 h 85725"/>
                      <a:gd name="connsiteX2" fmla="*/ 41328 w 108683"/>
                      <a:gd name="connsiteY2" fmla="*/ 12700 h 85725"/>
                      <a:gd name="connsiteX3" fmla="*/ 31803 w 108683"/>
                      <a:gd name="connsiteY3" fmla="*/ 15875 h 85725"/>
                      <a:gd name="connsiteX4" fmla="*/ 22278 w 108683"/>
                      <a:gd name="connsiteY4" fmla="*/ 19050 h 85725"/>
                      <a:gd name="connsiteX5" fmla="*/ 12753 w 108683"/>
                      <a:gd name="connsiteY5" fmla="*/ 25400 h 85725"/>
                      <a:gd name="connsiteX6" fmla="*/ 53 w 108683"/>
                      <a:gd name="connsiteY6" fmla="*/ 44450 h 85725"/>
                      <a:gd name="connsiteX7" fmla="*/ 3228 w 108683"/>
                      <a:gd name="connsiteY7" fmla="*/ 73025 h 85725"/>
                      <a:gd name="connsiteX8" fmla="*/ 6403 w 108683"/>
                      <a:gd name="connsiteY8" fmla="*/ 82550 h 85725"/>
                      <a:gd name="connsiteX9" fmla="*/ 15928 w 108683"/>
                      <a:gd name="connsiteY9" fmla="*/ 85725 h 85725"/>
                      <a:gd name="connsiteX10" fmla="*/ 57203 w 108683"/>
                      <a:gd name="connsiteY10" fmla="*/ 76200 h 85725"/>
                      <a:gd name="connsiteX11" fmla="*/ 66728 w 108683"/>
                      <a:gd name="connsiteY11" fmla="*/ 73025 h 85725"/>
                      <a:gd name="connsiteX12" fmla="*/ 85778 w 108683"/>
                      <a:gd name="connsiteY12" fmla="*/ 60325 h 85725"/>
                      <a:gd name="connsiteX13" fmla="*/ 95303 w 108683"/>
                      <a:gd name="connsiteY13" fmla="*/ 50800 h 85725"/>
                      <a:gd name="connsiteX14" fmla="*/ 104828 w 108683"/>
                      <a:gd name="connsiteY14" fmla="*/ 44450 h 85725"/>
                      <a:gd name="connsiteX15" fmla="*/ 108003 w 108683"/>
                      <a:gd name="connsiteY15" fmla="*/ 34925 h 85725"/>
                      <a:gd name="connsiteX16" fmla="*/ 88953 w 108683"/>
                      <a:gd name="connsiteY16" fmla="*/ 28575 h 85725"/>
                      <a:gd name="connsiteX17" fmla="*/ 66728 w 108683"/>
                      <a:gd name="connsiteY17" fmla="*/ 38100 h 85725"/>
                      <a:gd name="connsiteX18" fmla="*/ 47678 w 108683"/>
                      <a:gd name="connsiteY18" fmla="*/ 47625 h 85725"/>
                      <a:gd name="connsiteX19" fmla="*/ 38153 w 108683"/>
                      <a:gd name="connsiteY19" fmla="*/ 57150 h 85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08683" h="85725">
                        <a:moveTo>
                          <a:pt x="82603" y="0"/>
                        </a:moveTo>
                        <a:cubicBezTo>
                          <a:pt x="78370" y="1058"/>
                          <a:pt x="74083" y="1921"/>
                          <a:pt x="69903" y="3175"/>
                        </a:cubicBezTo>
                        <a:cubicBezTo>
                          <a:pt x="60286" y="6060"/>
                          <a:pt x="50853" y="9525"/>
                          <a:pt x="41328" y="12700"/>
                        </a:cubicBezTo>
                        <a:lnTo>
                          <a:pt x="31803" y="15875"/>
                        </a:lnTo>
                        <a:cubicBezTo>
                          <a:pt x="28628" y="16933"/>
                          <a:pt x="25063" y="17194"/>
                          <a:pt x="22278" y="19050"/>
                        </a:cubicBezTo>
                        <a:lnTo>
                          <a:pt x="12753" y="25400"/>
                        </a:lnTo>
                        <a:cubicBezTo>
                          <a:pt x="8520" y="31750"/>
                          <a:pt x="-790" y="36865"/>
                          <a:pt x="53" y="44450"/>
                        </a:cubicBezTo>
                        <a:cubicBezTo>
                          <a:pt x="1111" y="53975"/>
                          <a:pt x="1652" y="63572"/>
                          <a:pt x="3228" y="73025"/>
                        </a:cubicBezTo>
                        <a:cubicBezTo>
                          <a:pt x="3778" y="76326"/>
                          <a:pt x="4036" y="80183"/>
                          <a:pt x="6403" y="82550"/>
                        </a:cubicBezTo>
                        <a:cubicBezTo>
                          <a:pt x="8770" y="84917"/>
                          <a:pt x="12753" y="84667"/>
                          <a:pt x="15928" y="85725"/>
                        </a:cubicBezTo>
                        <a:cubicBezTo>
                          <a:pt x="44779" y="81603"/>
                          <a:pt x="31053" y="84917"/>
                          <a:pt x="57203" y="76200"/>
                        </a:cubicBezTo>
                        <a:lnTo>
                          <a:pt x="66728" y="73025"/>
                        </a:lnTo>
                        <a:cubicBezTo>
                          <a:pt x="97114" y="42639"/>
                          <a:pt x="58209" y="78705"/>
                          <a:pt x="85778" y="60325"/>
                        </a:cubicBezTo>
                        <a:cubicBezTo>
                          <a:pt x="89514" y="57834"/>
                          <a:pt x="91854" y="53675"/>
                          <a:pt x="95303" y="50800"/>
                        </a:cubicBezTo>
                        <a:cubicBezTo>
                          <a:pt x="98234" y="48357"/>
                          <a:pt x="101653" y="46567"/>
                          <a:pt x="104828" y="44450"/>
                        </a:cubicBezTo>
                        <a:cubicBezTo>
                          <a:pt x="105886" y="41275"/>
                          <a:pt x="110370" y="37292"/>
                          <a:pt x="108003" y="34925"/>
                        </a:cubicBezTo>
                        <a:cubicBezTo>
                          <a:pt x="103270" y="30192"/>
                          <a:pt x="88953" y="28575"/>
                          <a:pt x="88953" y="28575"/>
                        </a:cubicBezTo>
                        <a:cubicBezTo>
                          <a:pt x="62522" y="35183"/>
                          <a:pt x="88654" y="27137"/>
                          <a:pt x="66728" y="38100"/>
                        </a:cubicBezTo>
                        <a:cubicBezTo>
                          <a:pt x="40438" y="51245"/>
                          <a:pt x="74975" y="29427"/>
                          <a:pt x="47678" y="47625"/>
                        </a:cubicBezTo>
                        <a:cubicBezTo>
                          <a:pt x="40741" y="58031"/>
                          <a:pt x="45144" y="57150"/>
                          <a:pt x="38153" y="5715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43" name="자유형 342"/>
                  <p:cNvSpPr/>
                  <p:nvPr/>
                </p:nvSpPr>
                <p:spPr>
                  <a:xfrm>
                    <a:off x="4288630" y="3977435"/>
                    <a:ext cx="107051" cy="69708"/>
                  </a:xfrm>
                  <a:custGeom>
                    <a:avLst/>
                    <a:gdLst>
                      <a:gd name="connsiteX0" fmla="*/ 61946 w 107051"/>
                      <a:gd name="connsiteY0" fmla="*/ 0 h 69708"/>
                      <a:gd name="connsiteX1" fmla="*/ 45544 w 107051"/>
                      <a:gd name="connsiteY1" fmla="*/ 8201 h 69708"/>
                      <a:gd name="connsiteX2" fmla="*/ 12740 w 107051"/>
                      <a:gd name="connsiteY2" fmla="*/ 20502 h 69708"/>
                      <a:gd name="connsiteX3" fmla="*/ 4540 w 107051"/>
                      <a:gd name="connsiteY3" fmla="*/ 32804 h 69708"/>
                      <a:gd name="connsiteX4" fmla="*/ 4540 w 107051"/>
                      <a:gd name="connsiteY4" fmla="*/ 65607 h 69708"/>
                      <a:gd name="connsiteX5" fmla="*/ 16841 w 107051"/>
                      <a:gd name="connsiteY5" fmla="*/ 69708 h 69708"/>
                      <a:gd name="connsiteX6" fmla="*/ 49644 w 107051"/>
                      <a:gd name="connsiteY6" fmla="*/ 61507 h 69708"/>
                      <a:gd name="connsiteX7" fmla="*/ 74247 w 107051"/>
                      <a:gd name="connsiteY7" fmla="*/ 49205 h 69708"/>
                      <a:gd name="connsiteX8" fmla="*/ 94749 w 107051"/>
                      <a:gd name="connsiteY8" fmla="*/ 24603 h 69708"/>
                      <a:gd name="connsiteX9" fmla="*/ 107051 w 107051"/>
                      <a:gd name="connsiteY9" fmla="*/ 12301 h 69708"/>
                      <a:gd name="connsiteX10" fmla="*/ 94749 w 107051"/>
                      <a:gd name="connsiteY10" fmla="*/ 8201 h 69708"/>
                      <a:gd name="connsiteX11" fmla="*/ 70147 w 107051"/>
                      <a:gd name="connsiteY11" fmla="*/ 20502 h 69708"/>
                      <a:gd name="connsiteX12" fmla="*/ 57845 w 107051"/>
                      <a:gd name="connsiteY12" fmla="*/ 24603 h 69708"/>
                      <a:gd name="connsiteX13" fmla="*/ 45544 w 107051"/>
                      <a:gd name="connsiteY13" fmla="*/ 32804 h 69708"/>
                      <a:gd name="connsiteX14" fmla="*/ 33243 w 107051"/>
                      <a:gd name="connsiteY14" fmla="*/ 36904 h 69708"/>
                      <a:gd name="connsiteX15" fmla="*/ 25042 w 107051"/>
                      <a:gd name="connsiteY15" fmla="*/ 41004 h 69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07051" h="69708">
                        <a:moveTo>
                          <a:pt x="61946" y="0"/>
                        </a:moveTo>
                        <a:cubicBezTo>
                          <a:pt x="56479" y="2734"/>
                          <a:pt x="51343" y="6268"/>
                          <a:pt x="45544" y="8201"/>
                        </a:cubicBezTo>
                        <a:cubicBezTo>
                          <a:pt x="10074" y="20024"/>
                          <a:pt x="38008" y="3657"/>
                          <a:pt x="12740" y="20502"/>
                        </a:cubicBezTo>
                        <a:cubicBezTo>
                          <a:pt x="10007" y="24603"/>
                          <a:pt x="6744" y="28396"/>
                          <a:pt x="4540" y="32804"/>
                        </a:cubicBezTo>
                        <a:cubicBezTo>
                          <a:pt x="-497" y="42879"/>
                          <a:pt x="-2453" y="55117"/>
                          <a:pt x="4540" y="65607"/>
                        </a:cubicBezTo>
                        <a:cubicBezTo>
                          <a:pt x="6938" y="69203"/>
                          <a:pt x="12741" y="68341"/>
                          <a:pt x="16841" y="69708"/>
                        </a:cubicBezTo>
                        <a:cubicBezTo>
                          <a:pt x="24635" y="68149"/>
                          <a:pt x="41240" y="65709"/>
                          <a:pt x="49644" y="61507"/>
                        </a:cubicBezTo>
                        <a:cubicBezTo>
                          <a:pt x="81447" y="45606"/>
                          <a:pt x="43322" y="59515"/>
                          <a:pt x="74247" y="49205"/>
                        </a:cubicBezTo>
                        <a:cubicBezTo>
                          <a:pt x="110186" y="13266"/>
                          <a:pt x="66204" y="58856"/>
                          <a:pt x="94749" y="24603"/>
                        </a:cubicBezTo>
                        <a:cubicBezTo>
                          <a:pt x="98462" y="20148"/>
                          <a:pt x="102950" y="16402"/>
                          <a:pt x="107051" y="12301"/>
                        </a:cubicBezTo>
                        <a:cubicBezTo>
                          <a:pt x="102950" y="10934"/>
                          <a:pt x="99071" y="8201"/>
                          <a:pt x="94749" y="8201"/>
                        </a:cubicBezTo>
                        <a:cubicBezTo>
                          <a:pt x="84441" y="8201"/>
                          <a:pt x="78441" y="16355"/>
                          <a:pt x="70147" y="20502"/>
                        </a:cubicBezTo>
                        <a:cubicBezTo>
                          <a:pt x="66281" y="22435"/>
                          <a:pt x="61711" y="22670"/>
                          <a:pt x="57845" y="24603"/>
                        </a:cubicBezTo>
                        <a:cubicBezTo>
                          <a:pt x="53437" y="26807"/>
                          <a:pt x="49952" y="30600"/>
                          <a:pt x="45544" y="32804"/>
                        </a:cubicBezTo>
                        <a:cubicBezTo>
                          <a:pt x="41678" y="34737"/>
                          <a:pt x="37256" y="35299"/>
                          <a:pt x="33243" y="36904"/>
                        </a:cubicBezTo>
                        <a:cubicBezTo>
                          <a:pt x="30405" y="38039"/>
                          <a:pt x="27776" y="39637"/>
                          <a:pt x="25042" y="41004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44" name="자유형 343"/>
                  <p:cNvSpPr/>
                  <p:nvPr/>
                </p:nvSpPr>
                <p:spPr>
                  <a:xfrm>
                    <a:off x="2828137" y="1747020"/>
                    <a:ext cx="437451" cy="182880"/>
                  </a:xfrm>
                  <a:custGeom>
                    <a:avLst/>
                    <a:gdLst>
                      <a:gd name="connsiteX0" fmla="*/ 9237 w 437451"/>
                      <a:gd name="connsiteY0" fmla="*/ 22303 h 182880"/>
                      <a:gd name="connsiteX1" fmla="*/ 36000 w 437451"/>
                      <a:gd name="connsiteY1" fmla="*/ 17842 h 182880"/>
                      <a:gd name="connsiteX2" fmla="*/ 62763 w 437451"/>
                      <a:gd name="connsiteY2" fmla="*/ 0 h 182880"/>
                      <a:gd name="connsiteX3" fmla="*/ 120750 w 437451"/>
                      <a:gd name="connsiteY3" fmla="*/ 4461 h 182880"/>
                      <a:gd name="connsiteX4" fmla="*/ 134131 w 437451"/>
                      <a:gd name="connsiteY4" fmla="*/ 8921 h 182880"/>
                      <a:gd name="connsiteX5" fmla="*/ 178736 w 437451"/>
                      <a:gd name="connsiteY5" fmla="*/ 22303 h 182880"/>
                      <a:gd name="connsiteX6" fmla="*/ 218880 w 437451"/>
                      <a:gd name="connsiteY6" fmla="*/ 35684 h 182880"/>
                      <a:gd name="connsiteX7" fmla="*/ 232262 w 437451"/>
                      <a:gd name="connsiteY7" fmla="*/ 40145 h 182880"/>
                      <a:gd name="connsiteX8" fmla="*/ 263485 w 437451"/>
                      <a:gd name="connsiteY8" fmla="*/ 57986 h 182880"/>
                      <a:gd name="connsiteX9" fmla="*/ 290248 w 437451"/>
                      <a:gd name="connsiteY9" fmla="*/ 80289 h 182880"/>
                      <a:gd name="connsiteX10" fmla="*/ 303630 w 437451"/>
                      <a:gd name="connsiteY10" fmla="*/ 84749 h 182880"/>
                      <a:gd name="connsiteX11" fmla="*/ 343774 w 437451"/>
                      <a:gd name="connsiteY11" fmla="*/ 102591 h 182880"/>
                      <a:gd name="connsiteX12" fmla="*/ 357155 w 437451"/>
                      <a:gd name="connsiteY12" fmla="*/ 107052 h 182880"/>
                      <a:gd name="connsiteX13" fmla="*/ 383918 w 437451"/>
                      <a:gd name="connsiteY13" fmla="*/ 120433 h 182880"/>
                      <a:gd name="connsiteX14" fmla="*/ 406221 w 437451"/>
                      <a:gd name="connsiteY14" fmla="*/ 115973 h 182880"/>
                      <a:gd name="connsiteX15" fmla="*/ 428523 w 437451"/>
                      <a:gd name="connsiteY15" fmla="*/ 107052 h 182880"/>
                      <a:gd name="connsiteX16" fmla="*/ 432984 w 437451"/>
                      <a:gd name="connsiteY16" fmla="*/ 151657 h 182880"/>
                      <a:gd name="connsiteX17" fmla="*/ 428523 w 437451"/>
                      <a:gd name="connsiteY17" fmla="*/ 165038 h 182880"/>
                      <a:gd name="connsiteX18" fmla="*/ 415142 w 437451"/>
                      <a:gd name="connsiteY18" fmla="*/ 173959 h 182880"/>
                      <a:gd name="connsiteX19" fmla="*/ 388379 w 437451"/>
                      <a:gd name="connsiteY19" fmla="*/ 182880 h 182880"/>
                      <a:gd name="connsiteX20" fmla="*/ 348234 w 437451"/>
                      <a:gd name="connsiteY20" fmla="*/ 178420 h 182880"/>
                      <a:gd name="connsiteX21" fmla="*/ 290248 w 437451"/>
                      <a:gd name="connsiteY21" fmla="*/ 165038 h 182880"/>
                      <a:gd name="connsiteX22" fmla="*/ 263485 w 437451"/>
                      <a:gd name="connsiteY22" fmla="*/ 156117 h 182880"/>
                      <a:gd name="connsiteX23" fmla="*/ 232262 w 437451"/>
                      <a:gd name="connsiteY23" fmla="*/ 142736 h 182880"/>
                      <a:gd name="connsiteX24" fmla="*/ 201038 w 437451"/>
                      <a:gd name="connsiteY24" fmla="*/ 129354 h 182880"/>
                      <a:gd name="connsiteX25" fmla="*/ 174275 w 437451"/>
                      <a:gd name="connsiteY25" fmla="*/ 111512 h 182880"/>
                      <a:gd name="connsiteX26" fmla="*/ 134131 w 437451"/>
                      <a:gd name="connsiteY26" fmla="*/ 89210 h 182880"/>
                      <a:gd name="connsiteX27" fmla="*/ 120750 w 437451"/>
                      <a:gd name="connsiteY27" fmla="*/ 80289 h 182880"/>
                      <a:gd name="connsiteX28" fmla="*/ 76145 w 437451"/>
                      <a:gd name="connsiteY28" fmla="*/ 80289 h 182880"/>
                      <a:gd name="connsiteX29" fmla="*/ 36000 w 437451"/>
                      <a:gd name="connsiteY29" fmla="*/ 98131 h 182880"/>
                      <a:gd name="connsiteX30" fmla="*/ 9237 w 437451"/>
                      <a:gd name="connsiteY30" fmla="*/ 93670 h 182880"/>
                      <a:gd name="connsiteX31" fmla="*/ 4777 w 437451"/>
                      <a:gd name="connsiteY31" fmla="*/ 49066 h 182880"/>
                      <a:gd name="connsiteX32" fmla="*/ 9237 w 437451"/>
                      <a:gd name="connsiteY32" fmla="*/ 31224 h 182880"/>
                      <a:gd name="connsiteX33" fmla="*/ 22619 w 437451"/>
                      <a:gd name="connsiteY33" fmla="*/ 22303 h 182880"/>
                      <a:gd name="connsiteX34" fmla="*/ 9237 w 437451"/>
                      <a:gd name="connsiteY34" fmla="*/ 22303 h 182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437451" h="182880">
                        <a:moveTo>
                          <a:pt x="9237" y="22303"/>
                        </a:moveTo>
                        <a:cubicBezTo>
                          <a:pt x="11467" y="21560"/>
                          <a:pt x="27652" y="21321"/>
                          <a:pt x="36000" y="17842"/>
                        </a:cubicBezTo>
                        <a:cubicBezTo>
                          <a:pt x="45897" y="13718"/>
                          <a:pt x="62763" y="0"/>
                          <a:pt x="62763" y="0"/>
                        </a:cubicBezTo>
                        <a:cubicBezTo>
                          <a:pt x="82092" y="1487"/>
                          <a:pt x="101514" y="2056"/>
                          <a:pt x="120750" y="4461"/>
                        </a:cubicBezTo>
                        <a:cubicBezTo>
                          <a:pt x="125415" y="5044"/>
                          <a:pt x="129610" y="7629"/>
                          <a:pt x="134131" y="8921"/>
                        </a:cubicBezTo>
                        <a:cubicBezTo>
                          <a:pt x="181315" y="22402"/>
                          <a:pt x="115142" y="1106"/>
                          <a:pt x="178736" y="22303"/>
                        </a:cubicBezTo>
                        <a:lnTo>
                          <a:pt x="218880" y="35684"/>
                        </a:lnTo>
                        <a:cubicBezTo>
                          <a:pt x="223341" y="37171"/>
                          <a:pt x="228350" y="37537"/>
                          <a:pt x="232262" y="40145"/>
                        </a:cubicBezTo>
                        <a:cubicBezTo>
                          <a:pt x="251175" y="52754"/>
                          <a:pt x="240848" y="46669"/>
                          <a:pt x="263485" y="57986"/>
                        </a:cubicBezTo>
                        <a:cubicBezTo>
                          <a:pt x="273348" y="67849"/>
                          <a:pt x="277830" y="74080"/>
                          <a:pt x="290248" y="80289"/>
                        </a:cubicBezTo>
                        <a:cubicBezTo>
                          <a:pt x="294454" y="82392"/>
                          <a:pt x="299169" y="83262"/>
                          <a:pt x="303630" y="84749"/>
                        </a:cubicBezTo>
                        <a:cubicBezTo>
                          <a:pt x="324836" y="98887"/>
                          <a:pt x="311924" y="91974"/>
                          <a:pt x="343774" y="102591"/>
                        </a:cubicBezTo>
                        <a:cubicBezTo>
                          <a:pt x="348234" y="104078"/>
                          <a:pt x="353243" y="104444"/>
                          <a:pt x="357155" y="107052"/>
                        </a:cubicBezTo>
                        <a:cubicBezTo>
                          <a:pt x="374449" y="118581"/>
                          <a:pt x="365451" y="114278"/>
                          <a:pt x="383918" y="120433"/>
                        </a:cubicBezTo>
                        <a:cubicBezTo>
                          <a:pt x="391352" y="118946"/>
                          <a:pt x="399638" y="119734"/>
                          <a:pt x="406221" y="115973"/>
                        </a:cubicBezTo>
                        <a:cubicBezTo>
                          <a:pt x="429583" y="102624"/>
                          <a:pt x="399679" y="97436"/>
                          <a:pt x="428523" y="107052"/>
                        </a:cubicBezTo>
                        <a:cubicBezTo>
                          <a:pt x="438586" y="137242"/>
                          <a:pt x="440243" y="126249"/>
                          <a:pt x="432984" y="151657"/>
                        </a:cubicBezTo>
                        <a:cubicBezTo>
                          <a:pt x="431692" y="156178"/>
                          <a:pt x="431460" y="161367"/>
                          <a:pt x="428523" y="165038"/>
                        </a:cubicBezTo>
                        <a:cubicBezTo>
                          <a:pt x="425174" y="169224"/>
                          <a:pt x="420041" y="171782"/>
                          <a:pt x="415142" y="173959"/>
                        </a:cubicBezTo>
                        <a:cubicBezTo>
                          <a:pt x="406549" y="177778"/>
                          <a:pt x="388379" y="182880"/>
                          <a:pt x="388379" y="182880"/>
                        </a:cubicBezTo>
                        <a:cubicBezTo>
                          <a:pt x="374997" y="181393"/>
                          <a:pt x="361563" y="180324"/>
                          <a:pt x="348234" y="178420"/>
                        </a:cubicBezTo>
                        <a:cubicBezTo>
                          <a:pt x="335855" y="176652"/>
                          <a:pt x="297796" y="167554"/>
                          <a:pt x="290248" y="165038"/>
                        </a:cubicBezTo>
                        <a:cubicBezTo>
                          <a:pt x="281327" y="162064"/>
                          <a:pt x="271896" y="160322"/>
                          <a:pt x="263485" y="156117"/>
                        </a:cubicBezTo>
                        <a:cubicBezTo>
                          <a:pt x="204309" y="126529"/>
                          <a:pt x="278204" y="162425"/>
                          <a:pt x="232262" y="142736"/>
                        </a:cubicBezTo>
                        <a:cubicBezTo>
                          <a:pt x="193671" y="126197"/>
                          <a:pt x="232427" y="139818"/>
                          <a:pt x="201038" y="129354"/>
                        </a:cubicBezTo>
                        <a:cubicBezTo>
                          <a:pt x="171342" y="99658"/>
                          <a:pt x="203324" y="127651"/>
                          <a:pt x="174275" y="111512"/>
                        </a:cubicBezTo>
                        <a:cubicBezTo>
                          <a:pt x="128268" y="85952"/>
                          <a:pt x="164409" y="99301"/>
                          <a:pt x="134131" y="89210"/>
                        </a:cubicBezTo>
                        <a:cubicBezTo>
                          <a:pt x="129671" y="86236"/>
                          <a:pt x="125545" y="82686"/>
                          <a:pt x="120750" y="80289"/>
                        </a:cubicBezTo>
                        <a:cubicBezTo>
                          <a:pt x="103449" y="71638"/>
                          <a:pt x="98485" y="77097"/>
                          <a:pt x="76145" y="80289"/>
                        </a:cubicBezTo>
                        <a:cubicBezTo>
                          <a:pt x="44296" y="90905"/>
                          <a:pt x="57206" y="83994"/>
                          <a:pt x="36000" y="98131"/>
                        </a:cubicBezTo>
                        <a:cubicBezTo>
                          <a:pt x="27079" y="96644"/>
                          <a:pt x="17326" y="97715"/>
                          <a:pt x="9237" y="93670"/>
                        </a:cubicBezTo>
                        <a:cubicBezTo>
                          <a:pt x="-7310" y="85397"/>
                          <a:pt x="3076" y="58423"/>
                          <a:pt x="4777" y="49066"/>
                        </a:cubicBezTo>
                        <a:cubicBezTo>
                          <a:pt x="5874" y="43035"/>
                          <a:pt x="5837" y="36325"/>
                          <a:pt x="9237" y="31224"/>
                        </a:cubicBezTo>
                        <a:cubicBezTo>
                          <a:pt x="12211" y="26763"/>
                          <a:pt x="18158" y="25277"/>
                          <a:pt x="22619" y="22303"/>
                        </a:cubicBezTo>
                        <a:cubicBezTo>
                          <a:pt x="33384" y="6155"/>
                          <a:pt x="7007" y="23046"/>
                          <a:pt x="9237" y="22303"/>
                        </a:cubicBezTo>
                        <a:close/>
                      </a:path>
                    </a:pathLst>
                  </a:custGeom>
                  <a:solidFill>
                    <a:srgbClr val="0432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45" name="자유형 344"/>
                  <p:cNvSpPr/>
                  <p:nvPr/>
                </p:nvSpPr>
                <p:spPr>
                  <a:xfrm rot="21037494" flipH="1">
                    <a:off x="3530663" y="1658799"/>
                    <a:ext cx="386124" cy="192340"/>
                  </a:xfrm>
                  <a:custGeom>
                    <a:avLst/>
                    <a:gdLst>
                      <a:gd name="connsiteX0" fmla="*/ 9237 w 437451"/>
                      <a:gd name="connsiteY0" fmla="*/ 22303 h 182880"/>
                      <a:gd name="connsiteX1" fmla="*/ 36000 w 437451"/>
                      <a:gd name="connsiteY1" fmla="*/ 17842 h 182880"/>
                      <a:gd name="connsiteX2" fmla="*/ 62763 w 437451"/>
                      <a:gd name="connsiteY2" fmla="*/ 0 h 182880"/>
                      <a:gd name="connsiteX3" fmla="*/ 120750 w 437451"/>
                      <a:gd name="connsiteY3" fmla="*/ 4461 h 182880"/>
                      <a:gd name="connsiteX4" fmla="*/ 134131 w 437451"/>
                      <a:gd name="connsiteY4" fmla="*/ 8921 h 182880"/>
                      <a:gd name="connsiteX5" fmla="*/ 178736 w 437451"/>
                      <a:gd name="connsiteY5" fmla="*/ 22303 h 182880"/>
                      <a:gd name="connsiteX6" fmla="*/ 218880 w 437451"/>
                      <a:gd name="connsiteY6" fmla="*/ 35684 h 182880"/>
                      <a:gd name="connsiteX7" fmla="*/ 232262 w 437451"/>
                      <a:gd name="connsiteY7" fmla="*/ 40145 h 182880"/>
                      <a:gd name="connsiteX8" fmla="*/ 263485 w 437451"/>
                      <a:gd name="connsiteY8" fmla="*/ 57986 h 182880"/>
                      <a:gd name="connsiteX9" fmla="*/ 290248 w 437451"/>
                      <a:gd name="connsiteY9" fmla="*/ 80289 h 182880"/>
                      <a:gd name="connsiteX10" fmla="*/ 303630 w 437451"/>
                      <a:gd name="connsiteY10" fmla="*/ 84749 h 182880"/>
                      <a:gd name="connsiteX11" fmla="*/ 343774 w 437451"/>
                      <a:gd name="connsiteY11" fmla="*/ 102591 h 182880"/>
                      <a:gd name="connsiteX12" fmla="*/ 357155 w 437451"/>
                      <a:gd name="connsiteY12" fmla="*/ 107052 h 182880"/>
                      <a:gd name="connsiteX13" fmla="*/ 383918 w 437451"/>
                      <a:gd name="connsiteY13" fmla="*/ 120433 h 182880"/>
                      <a:gd name="connsiteX14" fmla="*/ 406221 w 437451"/>
                      <a:gd name="connsiteY14" fmla="*/ 115973 h 182880"/>
                      <a:gd name="connsiteX15" fmla="*/ 428523 w 437451"/>
                      <a:gd name="connsiteY15" fmla="*/ 107052 h 182880"/>
                      <a:gd name="connsiteX16" fmla="*/ 432984 w 437451"/>
                      <a:gd name="connsiteY16" fmla="*/ 151657 h 182880"/>
                      <a:gd name="connsiteX17" fmla="*/ 428523 w 437451"/>
                      <a:gd name="connsiteY17" fmla="*/ 165038 h 182880"/>
                      <a:gd name="connsiteX18" fmla="*/ 415142 w 437451"/>
                      <a:gd name="connsiteY18" fmla="*/ 173959 h 182880"/>
                      <a:gd name="connsiteX19" fmla="*/ 388379 w 437451"/>
                      <a:gd name="connsiteY19" fmla="*/ 182880 h 182880"/>
                      <a:gd name="connsiteX20" fmla="*/ 348234 w 437451"/>
                      <a:gd name="connsiteY20" fmla="*/ 178420 h 182880"/>
                      <a:gd name="connsiteX21" fmla="*/ 290248 w 437451"/>
                      <a:gd name="connsiteY21" fmla="*/ 165038 h 182880"/>
                      <a:gd name="connsiteX22" fmla="*/ 263485 w 437451"/>
                      <a:gd name="connsiteY22" fmla="*/ 156117 h 182880"/>
                      <a:gd name="connsiteX23" fmla="*/ 232262 w 437451"/>
                      <a:gd name="connsiteY23" fmla="*/ 142736 h 182880"/>
                      <a:gd name="connsiteX24" fmla="*/ 201038 w 437451"/>
                      <a:gd name="connsiteY24" fmla="*/ 129354 h 182880"/>
                      <a:gd name="connsiteX25" fmla="*/ 174275 w 437451"/>
                      <a:gd name="connsiteY25" fmla="*/ 111512 h 182880"/>
                      <a:gd name="connsiteX26" fmla="*/ 134131 w 437451"/>
                      <a:gd name="connsiteY26" fmla="*/ 89210 h 182880"/>
                      <a:gd name="connsiteX27" fmla="*/ 120750 w 437451"/>
                      <a:gd name="connsiteY27" fmla="*/ 80289 h 182880"/>
                      <a:gd name="connsiteX28" fmla="*/ 76145 w 437451"/>
                      <a:gd name="connsiteY28" fmla="*/ 80289 h 182880"/>
                      <a:gd name="connsiteX29" fmla="*/ 36000 w 437451"/>
                      <a:gd name="connsiteY29" fmla="*/ 98131 h 182880"/>
                      <a:gd name="connsiteX30" fmla="*/ 9237 w 437451"/>
                      <a:gd name="connsiteY30" fmla="*/ 93670 h 182880"/>
                      <a:gd name="connsiteX31" fmla="*/ 4777 w 437451"/>
                      <a:gd name="connsiteY31" fmla="*/ 49066 h 182880"/>
                      <a:gd name="connsiteX32" fmla="*/ 9237 w 437451"/>
                      <a:gd name="connsiteY32" fmla="*/ 31224 h 182880"/>
                      <a:gd name="connsiteX33" fmla="*/ 22619 w 437451"/>
                      <a:gd name="connsiteY33" fmla="*/ 22303 h 182880"/>
                      <a:gd name="connsiteX34" fmla="*/ 9237 w 437451"/>
                      <a:gd name="connsiteY34" fmla="*/ 22303 h 182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437451" h="182880">
                        <a:moveTo>
                          <a:pt x="9237" y="22303"/>
                        </a:moveTo>
                        <a:cubicBezTo>
                          <a:pt x="11467" y="21560"/>
                          <a:pt x="27652" y="21321"/>
                          <a:pt x="36000" y="17842"/>
                        </a:cubicBezTo>
                        <a:cubicBezTo>
                          <a:pt x="45897" y="13718"/>
                          <a:pt x="62763" y="0"/>
                          <a:pt x="62763" y="0"/>
                        </a:cubicBezTo>
                        <a:cubicBezTo>
                          <a:pt x="82092" y="1487"/>
                          <a:pt x="101514" y="2056"/>
                          <a:pt x="120750" y="4461"/>
                        </a:cubicBezTo>
                        <a:cubicBezTo>
                          <a:pt x="125415" y="5044"/>
                          <a:pt x="129610" y="7629"/>
                          <a:pt x="134131" y="8921"/>
                        </a:cubicBezTo>
                        <a:cubicBezTo>
                          <a:pt x="181315" y="22402"/>
                          <a:pt x="115142" y="1106"/>
                          <a:pt x="178736" y="22303"/>
                        </a:cubicBezTo>
                        <a:lnTo>
                          <a:pt x="218880" y="35684"/>
                        </a:lnTo>
                        <a:cubicBezTo>
                          <a:pt x="223341" y="37171"/>
                          <a:pt x="228350" y="37537"/>
                          <a:pt x="232262" y="40145"/>
                        </a:cubicBezTo>
                        <a:cubicBezTo>
                          <a:pt x="251175" y="52754"/>
                          <a:pt x="240848" y="46669"/>
                          <a:pt x="263485" y="57986"/>
                        </a:cubicBezTo>
                        <a:cubicBezTo>
                          <a:pt x="273348" y="67849"/>
                          <a:pt x="277830" y="74080"/>
                          <a:pt x="290248" y="80289"/>
                        </a:cubicBezTo>
                        <a:cubicBezTo>
                          <a:pt x="294454" y="82392"/>
                          <a:pt x="299169" y="83262"/>
                          <a:pt x="303630" y="84749"/>
                        </a:cubicBezTo>
                        <a:cubicBezTo>
                          <a:pt x="324836" y="98887"/>
                          <a:pt x="311924" y="91974"/>
                          <a:pt x="343774" y="102591"/>
                        </a:cubicBezTo>
                        <a:cubicBezTo>
                          <a:pt x="348234" y="104078"/>
                          <a:pt x="353243" y="104444"/>
                          <a:pt x="357155" y="107052"/>
                        </a:cubicBezTo>
                        <a:cubicBezTo>
                          <a:pt x="374449" y="118581"/>
                          <a:pt x="365451" y="114278"/>
                          <a:pt x="383918" y="120433"/>
                        </a:cubicBezTo>
                        <a:cubicBezTo>
                          <a:pt x="391352" y="118946"/>
                          <a:pt x="399638" y="119734"/>
                          <a:pt x="406221" y="115973"/>
                        </a:cubicBezTo>
                        <a:cubicBezTo>
                          <a:pt x="429583" y="102624"/>
                          <a:pt x="399679" y="97436"/>
                          <a:pt x="428523" y="107052"/>
                        </a:cubicBezTo>
                        <a:cubicBezTo>
                          <a:pt x="438586" y="137242"/>
                          <a:pt x="440243" y="126249"/>
                          <a:pt x="432984" y="151657"/>
                        </a:cubicBezTo>
                        <a:cubicBezTo>
                          <a:pt x="431692" y="156178"/>
                          <a:pt x="431460" y="161367"/>
                          <a:pt x="428523" y="165038"/>
                        </a:cubicBezTo>
                        <a:cubicBezTo>
                          <a:pt x="425174" y="169224"/>
                          <a:pt x="420041" y="171782"/>
                          <a:pt x="415142" y="173959"/>
                        </a:cubicBezTo>
                        <a:cubicBezTo>
                          <a:pt x="406549" y="177778"/>
                          <a:pt x="388379" y="182880"/>
                          <a:pt x="388379" y="182880"/>
                        </a:cubicBezTo>
                        <a:cubicBezTo>
                          <a:pt x="374997" y="181393"/>
                          <a:pt x="361563" y="180324"/>
                          <a:pt x="348234" y="178420"/>
                        </a:cubicBezTo>
                        <a:cubicBezTo>
                          <a:pt x="335855" y="176652"/>
                          <a:pt x="297796" y="167554"/>
                          <a:pt x="290248" y="165038"/>
                        </a:cubicBezTo>
                        <a:cubicBezTo>
                          <a:pt x="281327" y="162064"/>
                          <a:pt x="271896" y="160322"/>
                          <a:pt x="263485" y="156117"/>
                        </a:cubicBezTo>
                        <a:cubicBezTo>
                          <a:pt x="204309" y="126529"/>
                          <a:pt x="278204" y="162425"/>
                          <a:pt x="232262" y="142736"/>
                        </a:cubicBezTo>
                        <a:cubicBezTo>
                          <a:pt x="193671" y="126197"/>
                          <a:pt x="232427" y="139818"/>
                          <a:pt x="201038" y="129354"/>
                        </a:cubicBezTo>
                        <a:cubicBezTo>
                          <a:pt x="171342" y="99658"/>
                          <a:pt x="203324" y="127651"/>
                          <a:pt x="174275" y="111512"/>
                        </a:cubicBezTo>
                        <a:cubicBezTo>
                          <a:pt x="128268" y="85952"/>
                          <a:pt x="164409" y="99301"/>
                          <a:pt x="134131" y="89210"/>
                        </a:cubicBezTo>
                        <a:cubicBezTo>
                          <a:pt x="129671" y="86236"/>
                          <a:pt x="125545" y="82686"/>
                          <a:pt x="120750" y="80289"/>
                        </a:cubicBezTo>
                        <a:cubicBezTo>
                          <a:pt x="103449" y="71638"/>
                          <a:pt x="98485" y="77097"/>
                          <a:pt x="76145" y="80289"/>
                        </a:cubicBezTo>
                        <a:cubicBezTo>
                          <a:pt x="44296" y="90905"/>
                          <a:pt x="57206" y="83994"/>
                          <a:pt x="36000" y="98131"/>
                        </a:cubicBezTo>
                        <a:cubicBezTo>
                          <a:pt x="27079" y="96644"/>
                          <a:pt x="17326" y="97715"/>
                          <a:pt x="9237" y="93670"/>
                        </a:cubicBezTo>
                        <a:cubicBezTo>
                          <a:pt x="-7310" y="85397"/>
                          <a:pt x="3076" y="58423"/>
                          <a:pt x="4777" y="49066"/>
                        </a:cubicBezTo>
                        <a:cubicBezTo>
                          <a:pt x="5874" y="43035"/>
                          <a:pt x="5837" y="36325"/>
                          <a:pt x="9237" y="31224"/>
                        </a:cubicBezTo>
                        <a:cubicBezTo>
                          <a:pt x="12211" y="26763"/>
                          <a:pt x="18158" y="25277"/>
                          <a:pt x="22619" y="22303"/>
                        </a:cubicBezTo>
                        <a:cubicBezTo>
                          <a:pt x="33384" y="6155"/>
                          <a:pt x="7007" y="23046"/>
                          <a:pt x="9237" y="22303"/>
                        </a:cubicBezTo>
                        <a:close/>
                      </a:path>
                    </a:pathLst>
                  </a:custGeom>
                  <a:solidFill>
                    <a:srgbClr val="0432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46" name="자유형 345"/>
                  <p:cNvSpPr/>
                  <p:nvPr/>
                </p:nvSpPr>
                <p:spPr>
                  <a:xfrm>
                    <a:off x="3106057" y="5239657"/>
                    <a:ext cx="319314" cy="50987"/>
                  </a:xfrm>
                  <a:custGeom>
                    <a:avLst/>
                    <a:gdLst>
                      <a:gd name="connsiteX0" fmla="*/ 0 w 319314"/>
                      <a:gd name="connsiteY0" fmla="*/ 21772 h 50987"/>
                      <a:gd name="connsiteX1" fmla="*/ 29029 w 319314"/>
                      <a:gd name="connsiteY1" fmla="*/ 43543 h 50987"/>
                      <a:gd name="connsiteX2" fmla="*/ 79829 w 319314"/>
                      <a:gd name="connsiteY2" fmla="*/ 50800 h 50987"/>
                      <a:gd name="connsiteX3" fmla="*/ 224972 w 319314"/>
                      <a:gd name="connsiteY3" fmla="*/ 21772 h 50987"/>
                      <a:gd name="connsiteX4" fmla="*/ 261257 w 319314"/>
                      <a:gd name="connsiteY4" fmla="*/ 14514 h 50987"/>
                      <a:gd name="connsiteX5" fmla="*/ 319314 w 319314"/>
                      <a:gd name="connsiteY5" fmla="*/ 0 h 509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9314" h="50987">
                        <a:moveTo>
                          <a:pt x="0" y="21772"/>
                        </a:moveTo>
                        <a:cubicBezTo>
                          <a:pt x="9676" y="29029"/>
                          <a:pt x="17662" y="39410"/>
                          <a:pt x="29029" y="43543"/>
                        </a:cubicBezTo>
                        <a:cubicBezTo>
                          <a:pt x="45104" y="49388"/>
                          <a:pt x="62747" y="51699"/>
                          <a:pt x="79829" y="50800"/>
                        </a:cubicBezTo>
                        <a:cubicBezTo>
                          <a:pt x="147305" y="47249"/>
                          <a:pt x="164994" y="33769"/>
                          <a:pt x="224972" y="21772"/>
                        </a:cubicBezTo>
                        <a:cubicBezTo>
                          <a:pt x="237067" y="19353"/>
                          <a:pt x="249238" y="17288"/>
                          <a:pt x="261257" y="14514"/>
                        </a:cubicBezTo>
                        <a:cubicBezTo>
                          <a:pt x="280694" y="10028"/>
                          <a:pt x="319314" y="0"/>
                          <a:pt x="319314" y="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47" name="자유형 346"/>
                  <p:cNvSpPr/>
                  <p:nvPr/>
                </p:nvSpPr>
                <p:spPr>
                  <a:xfrm>
                    <a:off x="2772229" y="4615543"/>
                    <a:ext cx="217970" cy="508000"/>
                  </a:xfrm>
                  <a:custGeom>
                    <a:avLst/>
                    <a:gdLst>
                      <a:gd name="connsiteX0" fmla="*/ 21771 w 217970"/>
                      <a:gd name="connsiteY0" fmla="*/ 508000 h 508000"/>
                      <a:gd name="connsiteX1" fmla="*/ 7257 w 217970"/>
                      <a:gd name="connsiteY1" fmla="*/ 348343 h 508000"/>
                      <a:gd name="connsiteX2" fmla="*/ 0 w 217970"/>
                      <a:gd name="connsiteY2" fmla="*/ 326571 h 508000"/>
                      <a:gd name="connsiteX3" fmla="*/ 21771 w 217970"/>
                      <a:gd name="connsiteY3" fmla="*/ 261257 h 508000"/>
                      <a:gd name="connsiteX4" fmla="*/ 29028 w 217970"/>
                      <a:gd name="connsiteY4" fmla="*/ 239486 h 508000"/>
                      <a:gd name="connsiteX5" fmla="*/ 43542 w 217970"/>
                      <a:gd name="connsiteY5" fmla="*/ 217714 h 508000"/>
                      <a:gd name="connsiteX6" fmla="*/ 72571 w 217970"/>
                      <a:gd name="connsiteY6" fmla="*/ 181428 h 508000"/>
                      <a:gd name="connsiteX7" fmla="*/ 79828 w 217970"/>
                      <a:gd name="connsiteY7" fmla="*/ 159657 h 508000"/>
                      <a:gd name="connsiteX8" fmla="*/ 94342 w 217970"/>
                      <a:gd name="connsiteY8" fmla="*/ 137886 h 508000"/>
                      <a:gd name="connsiteX9" fmla="*/ 108857 w 217970"/>
                      <a:gd name="connsiteY9" fmla="*/ 94343 h 508000"/>
                      <a:gd name="connsiteX10" fmla="*/ 116114 w 217970"/>
                      <a:gd name="connsiteY10" fmla="*/ 72571 h 508000"/>
                      <a:gd name="connsiteX11" fmla="*/ 152400 w 217970"/>
                      <a:gd name="connsiteY11" fmla="*/ 29028 h 508000"/>
                      <a:gd name="connsiteX12" fmla="*/ 195942 w 217970"/>
                      <a:gd name="connsiteY12" fmla="*/ 0 h 508000"/>
                      <a:gd name="connsiteX13" fmla="*/ 203200 w 217970"/>
                      <a:gd name="connsiteY13" fmla="*/ 21771 h 508000"/>
                      <a:gd name="connsiteX14" fmla="*/ 217714 w 217970"/>
                      <a:gd name="connsiteY14" fmla="*/ 36286 h 508000"/>
                      <a:gd name="connsiteX15" fmla="*/ 210457 w 217970"/>
                      <a:gd name="connsiteY15" fmla="*/ 87086 h 50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17970" h="508000">
                        <a:moveTo>
                          <a:pt x="21771" y="508000"/>
                        </a:moveTo>
                        <a:cubicBezTo>
                          <a:pt x="18282" y="452181"/>
                          <a:pt x="19111" y="401688"/>
                          <a:pt x="7257" y="348343"/>
                        </a:cubicBezTo>
                        <a:cubicBezTo>
                          <a:pt x="5598" y="340875"/>
                          <a:pt x="2419" y="333828"/>
                          <a:pt x="0" y="326571"/>
                        </a:cubicBezTo>
                        <a:lnTo>
                          <a:pt x="21771" y="261257"/>
                        </a:lnTo>
                        <a:cubicBezTo>
                          <a:pt x="24190" y="254000"/>
                          <a:pt x="24785" y="245851"/>
                          <a:pt x="29028" y="239486"/>
                        </a:cubicBezTo>
                        <a:cubicBezTo>
                          <a:pt x="33866" y="232229"/>
                          <a:pt x="38093" y="224525"/>
                          <a:pt x="43542" y="217714"/>
                        </a:cubicBezTo>
                        <a:cubicBezTo>
                          <a:pt x="61546" y="195209"/>
                          <a:pt x="57677" y="211218"/>
                          <a:pt x="72571" y="181428"/>
                        </a:cubicBezTo>
                        <a:cubicBezTo>
                          <a:pt x="75992" y="174586"/>
                          <a:pt x="76407" y="166499"/>
                          <a:pt x="79828" y="159657"/>
                        </a:cubicBezTo>
                        <a:cubicBezTo>
                          <a:pt x="83729" y="151856"/>
                          <a:pt x="90800" y="145856"/>
                          <a:pt x="94342" y="137886"/>
                        </a:cubicBezTo>
                        <a:cubicBezTo>
                          <a:pt x="100556" y="123905"/>
                          <a:pt x="104019" y="108857"/>
                          <a:pt x="108857" y="94343"/>
                        </a:cubicBezTo>
                        <a:cubicBezTo>
                          <a:pt x="111276" y="87086"/>
                          <a:pt x="111871" y="78936"/>
                          <a:pt x="116114" y="72571"/>
                        </a:cubicBezTo>
                        <a:cubicBezTo>
                          <a:pt x="129016" y="53218"/>
                          <a:pt x="133057" y="44072"/>
                          <a:pt x="152400" y="29028"/>
                        </a:cubicBezTo>
                        <a:cubicBezTo>
                          <a:pt x="166169" y="18319"/>
                          <a:pt x="195942" y="0"/>
                          <a:pt x="195942" y="0"/>
                        </a:cubicBezTo>
                        <a:cubicBezTo>
                          <a:pt x="198361" y="7257"/>
                          <a:pt x="199264" y="15212"/>
                          <a:pt x="203200" y="21771"/>
                        </a:cubicBezTo>
                        <a:cubicBezTo>
                          <a:pt x="206720" y="27638"/>
                          <a:pt x="216958" y="29486"/>
                          <a:pt x="217714" y="36286"/>
                        </a:cubicBezTo>
                        <a:cubicBezTo>
                          <a:pt x="219603" y="53287"/>
                          <a:pt x="210457" y="87086"/>
                          <a:pt x="210457" y="87086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48" name="자유형 347"/>
                  <p:cNvSpPr/>
                  <p:nvPr/>
                </p:nvSpPr>
                <p:spPr>
                  <a:xfrm>
                    <a:off x="3200340" y="4575055"/>
                    <a:ext cx="101600" cy="457200"/>
                  </a:xfrm>
                  <a:custGeom>
                    <a:avLst/>
                    <a:gdLst>
                      <a:gd name="connsiteX0" fmla="*/ 50800 w 101600"/>
                      <a:gd name="connsiteY0" fmla="*/ 457200 h 457200"/>
                      <a:gd name="connsiteX1" fmla="*/ 65314 w 101600"/>
                      <a:gd name="connsiteY1" fmla="*/ 428172 h 457200"/>
                      <a:gd name="connsiteX2" fmla="*/ 79829 w 101600"/>
                      <a:gd name="connsiteY2" fmla="*/ 246743 h 457200"/>
                      <a:gd name="connsiteX3" fmla="*/ 94343 w 101600"/>
                      <a:gd name="connsiteY3" fmla="*/ 108858 h 457200"/>
                      <a:gd name="connsiteX4" fmla="*/ 101600 w 101600"/>
                      <a:gd name="connsiteY4" fmla="*/ 79829 h 457200"/>
                      <a:gd name="connsiteX5" fmla="*/ 87086 w 101600"/>
                      <a:gd name="connsiteY5" fmla="*/ 21772 h 457200"/>
                      <a:gd name="connsiteX6" fmla="*/ 72572 w 101600"/>
                      <a:gd name="connsiteY6" fmla="*/ 0 h 457200"/>
                      <a:gd name="connsiteX7" fmla="*/ 58057 w 101600"/>
                      <a:gd name="connsiteY7" fmla="*/ 14515 h 457200"/>
                      <a:gd name="connsiteX8" fmla="*/ 43543 w 101600"/>
                      <a:gd name="connsiteY8" fmla="*/ 65315 h 457200"/>
                      <a:gd name="connsiteX9" fmla="*/ 36286 w 101600"/>
                      <a:gd name="connsiteY9" fmla="*/ 87086 h 457200"/>
                      <a:gd name="connsiteX10" fmla="*/ 29029 w 101600"/>
                      <a:gd name="connsiteY10" fmla="*/ 123372 h 457200"/>
                      <a:gd name="connsiteX11" fmla="*/ 21772 w 101600"/>
                      <a:gd name="connsiteY11" fmla="*/ 145143 h 457200"/>
                      <a:gd name="connsiteX12" fmla="*/ 0 w 101600"/>
                      <a:gd name="connsiteY12" fmla="*/ 283029 h 457200"/>
                      <a:gd name="connsiteX13" fmla="*/ 0 w 101600"/>
                      <a:gd name="connsiteY13" fmla="*/ 420915 h 45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1600" h="457200">
                        <a:moveTo>
                          <a:pt x="50800" y="457200"/>
                        </a:moveTo>
                        <a:cubicBezTo>
                          <a:pt x="55638" y="447524"/>
                          <a:pt x="61893" y="438435"/>
                          <a:pt x="65314" y="428172"/>
                        </a:cubicBezTo>
                        <a:cubicBezTo>
                          <a:pt x="80112" y="383778"/>
                          <a:pt x="79657" y="249503"/>
                          <a:pt x="79829" y="246743"/>
                        </a:cubicBezTo>
                        <a:cubicBezTo>
                          <a:pt x="82433" y="205076"/>
                          <a:pt x="86533" y="151814"/>
                          <a:pt x="94343" y="108858"/>
                        </a:cubicBezTo>
                        <a:cubicBezTo>
                          <a:pt x="96127" y="99045"/>
                          <a:pt x="99181" y="89505"/>
                          <a:pt x="101600" y="79829"/>
                        </a:cubicBezTo>
                        <a:cubicBezTo>
                          <a:pt x="98840" y="66027"/>
                          <a:pt x="94525" y="36650"/>
                          <a:pt x="87086" y="21772"/>
                        </a:cubicBezTo>
                        <a:cubicBezTo>
                          <a:pt x="83185" y="13971"/>
                          <a:pt x="77410" y="7257"/>
                          <a:pt x="72572" y="0"/>
                        </a:cubicBezTo>
                        <a:cubicBezTo>
                          <a:pt x="67734" y="4838"/>
                          <a:pt x="61577" y="8648"/>
                          <a:pt x="58057" y="14515"/>
                        </a:cubicBezTo>
                        <a:cubicBezTo>
                          <a:pt x="53311" y="22424"/>
                          <a:pt x="45268" y="59276"/>
                          <a:pt x="43543" y="65315"/>
                        </a:cubicBezTo>
                        <a:cubicBezTo>
                          <a:pt x="41442" y="72670"/>
                          <a:pt x="38141" y="79665"/>
                          <a:pt x="36286" y="87086"/>
                        </a:cubicBezTo>
                        <a:cubicBezTo>
                          <a:pt x="33294" y="99053"/>
                          <a:pt x="32021" y="111405"/>
                          <a:pt x="29029" y="123372"/>
                        </a:cubicBezTo>
                        <a:cubicBezTo>
                          <a:pt x="27174" y="130793"/>
                          <a:pt x="23627" y="137722"/>
                          <a:pt x="21772" y="145143"/>
                        </a:cubicBezTo>
                        <a:cubicBezTo>
                          <a:pt x="13666" y="177565"/>
                          <a:pt x="0" y="272975"/>
                          <a:pt x="0" y="283029"/>
                        </a:cubicBezTo>
                        <a:lnTo>
                          <a:pt x="0" y="42091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49" name="자유형 348"/>
                  <p:cNvSpPr/>
                  <p:nvPr/>
                </p:nvSpPr>
                <p:spPr>
                  <a:xfrm>
                    <a:off x="2431143" y="4855029"/>
                    <a:ext cx="21771" cy="188685"/>
                  </a:xfrm>
                  <a:custGeom>
                    <a:avLst/>
                    <a:gdLst>
                      <a:gd name="connsiteX0" fmla="*/ 0 w 21771"/>
                      <a:gd name="connsiteY0" fmla="*/ 188685 h 188685"/>
                      <a:gd name="connsiteX1" fmla="*/ 7257 w 21771"/>
                      <a:gd name="connsiteY1" fmla="*/ 145142 h 188685"/>
                      <a:gd name="connsiteX2" fmla="*/ 14514 w 21771"/>
                      <a:gd name="connsiteY2" fmla="*/ 108857 h 188685"/>
                      <a:gd name="connsiteX3" fmla="*/ 21771 w 21771"/>
                      <a:gd name="connsiteY3" fmla="*/ 0 h 188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71" h="188685">
                        <a:moveTo>
                          <a:pt x="0" y="188685"/>
                        </a:moveTo>
                        <a:cubicBezTo>
                          <a:pt x="2419" y="174171"/>
                          <a:pt x="4625" y="159619"/>
                          <a:pt x="7257" y="145142"/>
                        </a:cubicBezTo>
                        <a:cubicBezTo>
                          <a:pt x="9463" y="133006"/>
                          <a:pt x="13287" y="121130"/>
                          <a:pt x="14514" y="108857"/>
                        </a:cubicBezTo>
                        <a:cubicBezTo>
                          <a:pt x="18133" y="72671"/>
                          <a:pt x="21771" y="0"/>
                          <a:pt x="21771" y="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sp>
              <p:nvSpPr>
                <p:cNvPr id="364" name="자유형 363"/>
                <p:cNvSpPr/>
                <p:nvPr/>
              </p:nvSpPr>
              <p:spPr>
                <a:xfrm>
                  <a:off x="953912" y="3866444"/>
                  <a:ext cx="13033" cy="225778"/>
                </a:xfrm>
                <a:custGeom>
                  <a:avLst/>
                  <a:gdLst>
                    <a:gd name="connsiteX0" fmla="*/ 5644 w 13033"/>
                    <a:gd name="connsiteY0" fmla="*/ 0 h 225778"/>
                    <a:gd name="connsiteX1" fmla="*/ 11288 w 13033"/>
                    <a:gd name="connsiteY1" fmla="*/ 158045 h 225778"/>
                    <a:gd name="connsiteX2" fmla="*/ 0 w 13033"/>
                    <a:gd name="connsiteY2" fmla="*/ 225778 h 225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33" h="225778">
                      <a:moveTo>
                        <a:pt x="5644" y="0"/>
                      </a:moveTo>
                      <a:cubicBezTo>
                        <a:pt x="7525" y="52682"/>
                        <a:pt x="11288" y="105330"/>
                        <a:pt x="11288" y="158045"/>
                      </a:cubicBezTo>
                      <a:cubicBezTo>
                        <a:pt x="11288" y="216899"/>
                        <a:pt x="19585" y="206193"/>
                        <a:pt x="0" y="225778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65" name="자유형 364"/>
                <p:cNvSpPr/>
                <p:nvPr/>
              </p:nvSpPr>
              <p:spPr>
                <a:xfrm>
                  <a:off x="1118047" y="3794821"/>
                  <a:ext cx="13033" cy="154210"/>
                </a:xfrm>
                <a:custGeom>
                  <a:avLst/>
                  <a:gdLst>
                    <a:gd name="connsiteX0" fmla="*/ 5644 w 13033"/>
                    <a:gd name="connsiteY0" fmla="*/ 0 h 225778"/>
                    <a:gd name="connsiteX1" fmla="*/ 11288 w 13033"/>
                    <a:gd name="connsiteY1" fmla="*/ 158045 h 225778"/>
                    <a:gd name="connsiteX2" fmla="*/ 0 w 13033"/>
                    <a:gd name="connsiteY2" fmla="*/ 225778 h 225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33" h="225778">
                      <a:moveTo>
                        <a:pt x="5644" y="0"/>
                      </a:moveTo>
                      <a:cubicBezTo>
                        <a:pt x="7525" y="52682"/>
                        <a:pt x="11288" y="105330"/>
                        <a:pt x="11288" y="158045"/>
                      </a:cubicBezTo>
                      <a:cubicBezTo>
                        <a:pt x="11288" y="216899"/>
                        <a:pt x="19585" y="206193"/>
                        <a:pt x="0" y="225778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66" name="자유형 365"/>
                <p:cNvSpPr/>
                <p:nvPr/>
              </p:nvSpPr>
              <p:spPr>
                <a:xfrm>
                  <a:off x="756355" y="4131734"/>
                  <a:ext cx="95956" cy="22578"/>
                </a:xfrm>
                <a:custGeom>
                  <a:avLst/>
                  <a:gdLst>
                    <a:gd name="connsiteX0" fmla="*/ 0 w 95956"/>
                    <a:gd name="connsiteY0" fmla="*/ 0 h 22578"/>
                    <a:gd name="connsiteX1" fmla="*/ 95956 w 95956"/>
                    <a:gd name="connsiteY1" fmla="*/ 22578 h 22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956" h="22578">
                      <a:moveTo>
                        <a:pt x="0" y="0"/>
                      </a:moveTo>
                      <a:cubicBezTo>
                        <a:pt x="92136" y="23034"/>
                        <a:pt x="59281" y="22578"/>
                        <a:pt x="95956" y="22578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sp>
            <p:nvSpPr>
              <p:cNvPr id="367" name="자유형 366"/>
              <p:cNvSpPr/>
              <p:nvPr/>
            </p:nvSpPr>
            <p:spPr>
              <a:xfrm>
                <a:off x="660400" y="4289779"/>
                <a:ext cx="321765" cy="28460"/>
              </a:xfrm>
              <a:custGeom>
                <a:avLst/>
                <a:gdLst>
                  <a:gd name="connsiteX0" fmla="*/ 0 w 321765"/>
                  <a:gd name="connsiteY0" fmla="*/ 11289 h 28460"/>
                  <a:gd name="connsiteX1" fmla="*/ 169333 w 321765"/>
                  <a:gd name="connsiteY1" fmla="*/ 28222 h 28460"/>
                  <a:gd name="connsiteX2" fmla="*/ 304800 w 321765"/>
                  <a:gd name="connsiteY2" fmla="*/ 16933 h 28460"/>
                  <a:gd name="connsiteX3" fmla="*/ 321733 w 321765"/>
                  <a:gd name="connsiteY3" fmla="*/ 0 h 28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765" h="28460">
                    <a:moveTo>
                      <a:pt x="0" y="11289"/>
                    </a:moveTo>
                    <a:cubicBezTo>
                      <a:pt x="56444" y="16933"/>
                      <a:pt x="112661" y="25758"/>
                      <a:pt x="169333" y="28222"/>
                    </a:cubicBezTo>
                    <a:cubicBezTo>
                      <a:pt x="208444" y="29922"/>
                      <a:pt x="263077" y="22148"/>
                      <a:pt x="304800" y="16933"/>
                    </a:cubicBezTo>
                    <a:cubicBezTo>
                      <a:pt x="323298" y="4600"/>
                      <a:pt x="321733" y="12428"/>
                      <a:pt x="321733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74" name="자유형 373"/>
            <p:cNvSpPr/>
            <p:nvPr/>
          </p:nvSpPr>
          <p:spPr>
            <a:xfrm>
              <a:off x="2292350" y="2416175"/>
              <a:ext cx="44450" cy="63500"/>
            </a:xfrm>
            <a:custGeom>
              <a:avLst/>
              <a:gdLst>
                <a:gd name="connsiteX0" fmla="*/ 0 w 44450"/>
                <a:gd name="connsiteY0" fmla="*/ 63500 h 63500"/>
                <a:gd name="connsiteX1" fmla="*/ 6350 w 44450"/>
                <a:gd name="connsiteY1" fmla="*/ 50800 h 63500"/>
                <a:gd name="connsiteX2" fmla="*/ 25400 w 44450"/>
                <a:gd name="connsiteY2" fmla="*/ 22225 h 63500"/>
                <a:gd name="connsiteX3" fmla="*/ 31750 w 44450"/>
                <a:gd name="connsiteY3" fmla="*/ 12700 h 63500"/>
                <a:gd name="connsiteX4" fmla="*/ 38100 w 44450"/>
                <a:gd name="connsiteY4" fmla="*/ 3175 h 63500"/>
                <a:gd name="connsiteX5" fmla="*/ 44450 w 44450"/>
                <a:gd name="connsiteY5" fmla="*/ 0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50" h="63500">
                  <a:moveTo>
                    <a:pt x="0" y="63500"/>
                  </a:moveTo>
                  <a:cubicBezTo>
                    <a:pt x="2117" y="59267"/>
                    <a:pt x="3915" y="54859"/>
                    <a:pt x="6350" y="50800"/>
                  </a:cubicBezTo>
                  <a:lnTo>
                    <a:pt x="25400" y="22225"/>
                  </a:lnTo>
                  <a:lnTo>
                    <a:pt x="31750" y="12700"/>
                  </a:lnTo>
                  <a:cubicBezTo>
                    <a:pt x="33867" y="9525"/>
                    <a:pt x="34687" y="4882"/>
                    <a:pt x="38100" y="3175"/>
                  </a:cubicBezTo>
                  <a:lnTo>
                    <a:pt x="444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5" name="자유형 374"/>
            <p:cNvSpPr/>
            <p:nvPr/>
          </p:nvSpPr>
          <p:spPr>
            <a:xfrm>
              <a:off x="2174882" y="2104571"/>
              <a:ext cx="104897" cy="59781"/>
            </a:xfrm>
            <a:custGeom>
              <a:avLst/>
              <a:gdLst>
                <a:gd name="connsiteX0" fmla="*/ 16775 w 104897"/>
                <a:gd name="connsiteY0" fmla="*/ 53219 h 59781"/>
                <a:gd name="connsiteX1" fmla="*/ 69994 w 104897"/>
                <a:gd name="connsiteY1" fmla="*/ 38705 h 59781"/>
                <a:gd name="connsiteX2" fmla="*/ 84508 w 104897"/>
                <a:gd name="connsiteY2" fmla="*/ 33867 h 59781"/>
                <a:gd name="connsiteX3" fmla="*/ 99023 w 104897"/>
                <a:gd name="connsiteY3" fmla="*/ 24191 h 59781"/>
                <a:gd name="connsiteX4" fmla="*/ 103861 w 104897"/>
                <a:gd name="connsiteY4" fmla="*/ 9677 h 59781"/>
                <a:gd name="connsiteX5" fmla="*/ 74832 w 104897"/>
                <a:gd name="connsiteY5" fmla="*/ 0 h 59781"/>
                <a:gd name="connsiteX6" fmla="*/ 26451 w 104897"/>
                <a:gd name="connsiteY6" fmla="*/ 14515 h 59781"/>
                <a:gd name="connsiteX7" fmla="*/ 11937 w 104897"/>
                <a:gd name="connsiteY7" fmla="*/ 24191 h 59781"/>
                <a:gd name="connsiteX8" fmla="*/ 7099 w 104897"/>
                <a:gd name="connsiteY8" fmla="*/ 58058 h 59781"/>
                <a:gd name="connsiteX9" fmla="*/ 16775 w 104897"/>
                <a:gd name="connsiteY9" fmla="*/ 53219 h 5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897" h="59781">
                  <a:moveTo>
                    <a:pt x="16775" y="53219"/>
                  </a:moveTo>
                  <a:cubicBezTo>
                    <a:pt x="27257" y="49994"/>
                    <a:pt x="33165" y="50981"/>
                    <a:pt x="69994" y="38705"/>
                  </a:cubicBezTo>
                  <a:cubicBezTo>
                    <a:pt x="74832" y="37092"/>
                    <a:pt x="80265" y="36696"/>
                    <a:pt x="84508" y="33867"/>
                  </a:cubicBezTo>
                  <a:lnTo>
                    <a:pt x="99023" y="24191"/>
                  </a:lnTo>
                  <a:cubicBezTo>
                    <a:pt x="100636" y="19353"/>
                    <a:pt x="107467" y="13283"/>
                    <a:pt x="103861" y="9677"/>
                  </a:cubicBezTo>
                  <a:cubicBezTo>
                    <a:pt x="96649" y="2465"/>
                    <a:pt x="74832" y="0"/>
                    <a:pt x="74832" y="0"/>
                  </a:cubicBezTo>
                  <a:cubicBezTo>
                    <a:pt x="64017" y="2704"/>
                    <a:pt x="33514" y="9806"/>
                    <a:pt x="26451" y="14515"/>
                  </a:cubicBezTo>
                  <a:lnTo>
                    <a:pt x="11937" y="24191"/>
                  </a:lnTo>
                  <a:cubicBezTo>
                    <a:pt x="7616" y="30672"/>
                    <a:pt x="-9491" y="48577"/>
                    <a:pt x="7099" y="58058"/>
                  </a:cubicBezTo>
                  <a:cubicBezTo>
                    <a:pt x="15500" y="62859"/>
                    <a:pt x="6293" y="56444"/>
                    <a:pt x="16775" y="53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6" name="자유형 375"/>
            <p:cNvSpPr/>
            <p:nvPr/>
          </p:nvSpPr>
          <p:spPr>
            <a:xfrm rot="19180792" flipH="1">
              <a:off x="2323600" y="2051125"/>
              <a:ext cx="104624" cy="65588"/>
            </a:xfrm>
            <a:custGeom>
              <a:avLst/>
              <a:gdLst>
                <a:gd name="connsiteX0" fmla="*/ 16775 w 104897"/>
                <a:gd name="connsiteY0" fmla="*/ 53219 h 59781"/>
                <a:gd name="connsiteX1" fmla="*/ 69994 w 104897"/>
                <a:gd name="connsiteY1" fmla="*/ 38705 h 59781"/>
                <a:gd name="connsiteX2" fmla="*/ 84508 w 104897"/>
                <a:gd name="connsiteY2" fmla="*/ 33867 h 59781"/>
                <a:gd name="connsiteX3" fmla="*/ 99023 w 104897"/>
                <a:gd name="connsiteY3" fmla="*/ 24191 h 59781"/>
                <a:gd name="connsiteX4" fmla="*/ 103861 w 104897"/>
                <a:gd name="connsiteY4" fmla="*/ 9677 h 59781"/>
                <a:gd name="connsiteX5" fmla="*/ 74832 w 104897"/>
                <a:gd name="connsiteY5" fmla="*/ 0 h 59781"/>
                <a:gd name="connsiteX6" fmla="*/ 26451 w 104897"/>
                <a:gd name="connsiteY6" fmla="*/ 14515 h 59781"/>
                <a:gd name="connsiteX7" fmla="*/ 11937 w 104897"/>
                <a:gd name="connsiteY7" fmla="*/ 24191 h 59781"/>
                <a:gd name="connsiteX8" fmla="*/ 7099 w 104897"/>
                <a:gd name="connsiteY8" fmla="*/ 58058 h 59781"/>
                <a:gd name="connsiteX9" fmla="*/ 16775 w 104897"/>
                <a:gd name="connsiteY9" fmla="*/ 53219 h 5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897" h="59781">
                  <a:moveTo>
                    <a:pt x="16775" y="53219"/>
                  </a:moveTo>
                  <a:cubicBezTo>
                    <a:pt x="27257" y="49994"/>
                    <a:pt x="33165" y="50981"/>
                    <a:pt x="69994" y="38705"/>
                  </a:cubicBezTo>
                  <a:cubicBezTo>
                    <a:pt x="74832" y="37092"/>
                    <a:pt x="80265" y="36696"/>
                    <a:pt x="84508" y="33867"/>
                  </a:cubicBezTo>
                  <a:lnTo>
                    <a:pt x="99023" y="24191"/>
                  </a:lnTo>
                  <a:cubicBezTo>
                    <a:pt x="100636" y="19353"/>
                    <a:pt x="107467" y="13283"/>
                    <a:pt x="103861" y="9677"/>
                  </a:cubicBezTo>
                  <a:cubicBezTo>
                    <a:pt x="96649" y="2465"/>
                    <a:pt x="74832" y="0"/>
                    <a:pt x="74832" y="0"/>
                  </a:cubicBezTo>
                  <a:cubicBezTo>
                    <a:pt x="64017" y="2704"/>
                    <a:pt x="33514" y="9806"/>
                    <a:pt x="26451" y="14515"/>
                  </a:cubicBezTo>
                  <a:lnTo>
                    <a:pt x="11937" y="24191"/>
                  </a:lnTo>
                  <a:cubicBezTo>
                    <a:pt x="7616" y="30672"/>
                    <a:pt x="-9491" y="48577"/>
                    <a:pt x="7099" y="58058"/>
                  </a:cubicBezTo>
                  <a:cubicBezTo>
                    <a:pt x="15500" y="62859"/>
                    <a:pt x="6293" y="56444"/>
                    <a:pt x="16775" y="53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299" name="그룹 298"/>
            <p:cNvGrpSpPr/>
            <p:nvPr/>
          </p:nvGrpSpPr>
          <p:grpSpPr>
            <a:xfrm>
              <a:off x="3870405" y="1563029"/>
              <a:ext cx="2490054" cy="1974072"/>
              <a:chOff x="3003550" y="415925"/>
              <a:chExt cx="2507056" cy="1987550"/>
            </a:xfrm>
          </p:grpSpPr>
          <p:sp>
            <p:nvSpPr>
              <p:cNvPr id="261" name="자유형 260"/>
              <p:cNvSpPr/>
              <p:nvPr/>
            </p:nvSpPr>
            <p:spPr>
              <a:xfrm>
                <a:off x="4625975" y="876300"/>
                <a:ext cx="165100" cy="225425"/>
              </a:xfrm>
              <a:custGeom>
                <a:avLst/>
                <a:gdLst>
                  <a:gd name="connsiteX0" fmla="*/ 31750 w 165100"/>
                  <a:gd name="connsiteY0" fmla="*/ 0 h 225425"/>
                  <a:gd name="connsiteX1" fmla="*/ 44450 w 165100"/>
                  <a:gd name="connsiteY1" fmla="*/ 6350 h 225425"/>
                  <a:gd name="connsiteX2" fmla="*/ 53975 w 165100"/>
                  <a:gd name="connsiteY2" fmla="*/ 9525 h 225425"/>
                  <a:gd name="connsiteX3" fmla="*/ 63500 w 165100"/>
                  <a:gd name="connsiteY3" fmla="*/ 15875 h 225425"/>
                  <a:gd name="connsiteX4" fmla="*/ 47625 w 165100"/>
                  <a:gd name="connsiteY4" fmla="*/ 53975 h 225425"/>
                  <a:gd name="connsiteX5" fmla="*/ 15875 w 165100"/>
                  <a:gd name="connsiteY5" fmla="*/ 92075 h 225425"/>
                  <a:gd name="connsiteX6" fmla="*/ 6350 w 165100"/>
                  <a:gd name="connsiteY6" fmla="*/ 120650 h 225425"/>
                  <a:gd name="connsiteX7" fmla="*/ 3175 w 165100"/>
                  <a:gd name="connsiteY7" fmla="*/ 130175 h 225425"/>
                  <a:gd name="connsiteX8" fmla="*/ 0 w 165100"/>
                  <a:gd name="connsiteY8" fmla="*/ 139700 h 225425"/>
                  <a:gd name="connsiteX9" fmla="*/ 6350 w 165100"/>
                  <a:gd name="connsiteY9" fmla="*/ 165100 h 225425"/>
                  <a:gd name="connsiteX10" fmla="*/ 12700 w 165100"/>
                  <a:gd name="connsiteY10" fmla="*/ 174625 h 225425"/>
                  <a:gd name="connsiteX11" fmla="*/ 31750 w 165100"/>
                  <a:gd name="connsiteY11" fmla="*/ 187325 h 225425"/>
                  <a:gd name="connsiteX12" fmla="*/ 50800 w 165100"/>
                  <a:gd name="connsiteY12" fmla="*/ 193675 h 225425"/>
                  <a:gd name="connsiteX13" fmla="*/ 69850 w 165100"/>
                  <a:gd name="connsiteY13" fmla="*/ 212725 h 225425"/>
                  <a:gd name="connsiteX14" fmla="*/ 79375 w 165100"/>
                  <a:gd name="connsiteY14" fmla="*/ 222250 h 225425"/>
                  <a:gd name="connsiteX15" fmla="*/ 88900 w 165100"/>
                  <a:gd name="connsiteY15" fmla="*/ 225425 h 225425"/>
                  <a:gd name="connsiteX16" fmla="*/ 107950 w 165100"/>
                  <a:gd name="connsiteY16" fmla="*/ 215900 h 225425"/>
                  <a:gd name="connsiteX17" fmla="*/ 117475 w 165100"/>
                  <a:gd name="connsiteY17" fmla="*/ 206375 h 225425"/>
                  <a:gd name="connsiteX18" fmla="*/ 149225 w 165100"/>
                  <a:gd name="connsiteY18" fmla="*/ 200025 h 225425"/>
                  <a:gd name="connsiteX19" fmla="*/ 158750 w 165100"/>
                  <a:gd name="connsiteY19" fmla="*/ 196850 h 225425"/>
                  <a:gd name="connsiteX20" fmla="*/ 165100 w 165100"/>
                  <a:gd name="connsiteY20" fmla="*/ 177800 h 225425"/>
                  <a:gd name="connsiteX21" fmla="*/ 161925 w 165100"/>
                  <a:gd name="connsiteY21" fmla="*/ 168275 h 225425"/>
                  <a:gd name="connsiteX22" fmla="*/ 155575 w 165100"/>
                  <a:gd name="connsiteY22" fmla="*/ 158750 h 22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5100" h="225425">
                    <a:moveTo>
                      <a:pt x="31750" y="0"/>
                    </a:moveTo>
                    <a:cubicBezTo>
                      <a:pt x="35983" y="2117"/>
                      <a:pt x="40100" y="4486"/>
                      <a:pt x="44450" y="6350"/>
                    </a:cubicBezTo>
                    <a:cubicBezTo>
                      <a:pt x="47526" y="7668"/>
                      <a:pt x="50982" y="8028"/>
                      <a:pt x="53975" y="9525"/>
                    </a:cubicBezTo>
                    <a:cubicBezTo>
                      <a:pt x="57388" y="11232"/>
                      <a:pt x="60325" y="13758"/>
                      <a:pt x="63500" y="15875"/>
                    </a:cubicBezTo>
                    <a:cubicBezTo>
                      <a:pt x="60443" y="34218"/>
                      <a:pt x="62269" y="39331"/>
                      <a:pt x="47625" y="53975"/>
                    </a:cubicBezTo>
                    <a:cubicBezTo>
                      <a:pt x="38783" y="62817"/>
                      <a:pt x="20295" y="78814"/>
                      <a:pt x="15875" y="92075"/>
                    </a:cubicBezTo>
                    <a:lnTo>
                      <a:pt x="6350" y="120650"/>
                    </a:lnTo>
                    <a:lnTo>
                      <a:pt x="3175" y="130175"/>
                    </a:lnTo>
                    <a:lnTo>
                      <a:pt x="0" y="139700"/>
                    </a:lnTo>
                    <a:cubicBezTo>
                      <a:pt x="1208" y="145738"/>
                      <a:pt x="3096" y="158591"/>
                      <a:pt x="6350" y="165100"/>
                    </a:cubicBezTo>
                    <a:cubicBezTo>
                      <a:pt x="8057" y="168513"/>
                      <a:pt x="9828" y="172112"/>
                      <a:pt x="12700" y="174625"/>
                    </a:cubicBezTo>
                    <a:cubicBezTo>
                      <a:pt x="18443" y="179651"/>
                      <a:pt x="24510" y="184912"/>
                      <a:pt x="31750" y="187325"/>
                    </a:cubicBezTo>
                    <a:lnTo>
                      <a:pt x="50800" y="193675"/>
                    </a:lnTo>
                    <a:lnTo>
                      <a:pt x="69850" y="212725"/>
                    </a:lnTo>
                    <a:cubicBezTo>
                      <a:pt x="73025" y="215900"/>
                      <a:pt x="75115" y="220830"/>
                      <a:pt x="79375" y="222250"/>
                    </a:cubicBezTo>
                    <a:lnTo>
                      <a:pt x="88900" y="225425"/>
                    </a:lnTo>
                    <a:cubicBezTo>
                      <a:pt x="98446" y="222243"/>
                      <a:pt x="99744" y="222739"/>
                      <a:pt x="107950" y="215900"/>
                    </a:cubicBezTo>
                    <a:cubicBezTo>
                      <a:pt x="111399" y="213025"/>
                      <a:pt x="113739" y="208866"/>
                      <a:pt x="117475" y="206375"/>
                    </a:cubicBezTo>
                    <a:cubicBezTo>
                      <a:pt x="123520" y="202345"/>
                      <a:pt x="147343" y="200294"/>
                      <a:pt x="149225" y="200025"/>
                    </a:cubicBezTo>
                    <a:cubicBezTo>
                      <a:pt x="152400" y="198967"/>
                      <a:pt x="156805" y="199573"/>
                      <a:pt x="158750" y="196850"/>
                    </a:cubicBezTo>
                    <a:cubicBezTo>
                      <a:pt x="162641" y="191403"/>
                      <a:pt x="165100" y="177800"/>
                      <a:pt x="165100" y="177800"/>
                    </a:cubicBezTo>
                    <a:cubicBezTo>
                      <a:pt x="164042" y="174625"/>
                      <a:pt x="163422" y="171268"/>
                      <a:pt x="161925" y="168275"/>
                    </a:cubicBezTo>
                    <a:cubicBezTo>
                      <a:pt x="160218" y="164862"/>
                      <a:pt x="155575" y="158750"/>
                      <a:pt x="155575" y="1587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2" name="자유형 261"/>
              <p:cNvSpPr/>
              <p:nvPr/>
            </p:nvSpPr>
            <p:spPr>
              <a:xfrm>
                <a:off x="4704790" y="1057275"/>
                <a:ext cx="34220" cy="15968"/>
              </a:xfrm>
              <a:custGeom>
                <a:avLst/>
                <a:gdLst>
                  <a:gd name="connsiteX0" fmla="*/ 560 w 34220"/>
                  <a:gd name="connsiteY0" fmla="*/ 15875 h 15968"/>
                  <a:gd name="connsiteX1" fmla="*/ 13260 w 34220"/>
                  <a:gd name="connsiteY1" fmla="*/ 6350 h 15968"/>
                  <a:gd name="connsiteX2" fmla="*/ 32310 w 34220"/>
                  <a:gd name="connsiteY2" fmla="*/ 0 h 15968"/>
                  <a:gd name="connsiteX3" fmla="*/ 560 w 34220"/>
                  <a:gd name="connsiteY3" fmla="*/ 15875 h 15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20" h="15968">
                    <a:moveTo>
                      <a:pt x="560" y="15875"/>
                    </a:moveTo>
                    <a:cubicBezTo>
                      <a:pt x="-2615" y="16933"/>
                      <a:pt x="8527" y="8717"/>
                      <a:pt x="13260" y="6350"/>
                    </a:cubicBezTo>
                    <a:cubicBezTo>
                      <a:pt x="19247" y="3357"/>
                      <a:pt x="32310" y="0"/>
                      <a:pt x="32310" y="0"/>
                    </a:cubicBezTo>
                    <a:cubicBezTo>
                      <a:pt x="43255" y="3648"/>
                      <a:pt x="3735" y="14817"/>
                      <a:pt x="560" y="1587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3" name="자유형 262"/>
              <p:cNvSpPr/>
              <p:nvPr/>
            </p:nvSpPr>
            <p:spPr>
              <a:xfrm>
                <a:off x="4815927" y="917575"/>
                <a:ext cx="145072" cy="38741"/>
              </a:xfrm>
              <a:custGeom>
                <a:avLst/>
                <a:gdLst>
                  <a:gd name="connsiteX0" fmla="*/ 548 w 145072"/>
                  <a:gd name="connsiteY0" fmla="*/ 3175 h 38741"/>
                  <a:gd name="connsiteX1" fmla="*/ 13248 w 145072"/>
                  <a:gd name="connsiteY1" fmla="*/ 9525 h 38741"/>
                  <a:gd name="connsiteX2" fmla="*/ 25948 w 145072"/>
                  <a:gd name="connsiteY2" fmla="*/ 12700 h 38741"/>
                  <a:gd name="connsiteX3" fmla="*/ 121198 w 145072"/>
                  <a:gd name="connsiteY3" fmla="*/ 15875 h 38741"/>
                  <a:gd name="connsiteX4" fmla="*/ 130723 w 145072"/>
                  <a:gd name="connsiteY4" fmla="*/ 19050 h 38741"/>
                  <a:gd name="connsiteX5" fmla="*/ 143423 w 145072"/>
                  <a:gd name="connsiteY5" fmla="*/ 38100 h 38741"/>
                  <a:gd name="connsiteX6" fmla="*/ 133898 w 145072"/>
                  <a:gd name="connsiteY6" fmla="*/ 31750 h 38741"/>
                  <a:gd name="connsiteX7" fmla="*/ 111673 w 145072"/>
                  <a:gd name="connsiteY7" fmla="*/ 6350 h 38741"/>
                  <a:gd name="connsiteX8" fmla="*/ 92623 w 145072"/>
                  <a:gd name="connsiteY8" fmla="*/ 0 h 38741"/>
                  <a:gd name="connsiteX9" fmla="*/ 32298 w 145072"/>
                  <a:gd name="connsiteY9" fmla="*/ 3175 h 38741"/>
                  <a:gd name="connsiteX10" fmla="*/ 548 w 145072"/>
                  <a:gd name="connsiteY10" fmla="*/ 3175 h 3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072" h="38741">
                    <a:moveTo>
                      <a:pt x="548" y="3175"/>
                    </a:moveTo>
                    <a:cubicBezTo>
                      <a:pt x="-2627" y="4233"/>
                      <a:pt x="8816" y="7863"/>
                      <a:pt x="13248" y="9525"/>
                    </a:cubicBezTo>
                    <a:cubicBezTo>
                      <a:pt x="17334" y="11057"/>
                      <a:pt x="21592" y="12444"/>
                      <a:pt x="25948" y="12700"/>
                    </a:cubicBezTo>
                    <a:cubicBezTo>
                      <a:pt x="57661" y="14565"/>
                      <a:pt x="89448" y="14817"/>
                      <a:pt x="121198" y="15875"/>
                    </a:cubicBezTo>
                    <a:cubicBezTo>
                      <a:pt x="124373" y="16933"/>
                      <a:pt x="128356" y="16683"/>
                      <a:pt x="130723" y="19050"/>
                    </a:cubicBezTo>
                    <a:cubicBezTo>
                      <a:pt x="136119" y="24446"/>
                      <a:pt x="149773" y="42333"/>
                      <a:pt x="143423" y="38100"/>
                    </a:cubicBezTo>
                    <a:lnTo>
                      <a:pt x="133898" y="31750"/>
                    </a:lnTo>
                    <a:cubicBezTo>
                      <a:pt x="125766" y="19551"/>
                      <a:pt x="124206" y="11920"/>
                      <a:pt x="111673" y="6350"/>
                    </a:cubicBezTo>
                    <a:cubicBezTo>
                      <a:pt x="105556" y="3632"/>
                      <a:pt x="92623" y="0"/>
                      <a:pt x="92623" y="0"/>
                    </a:cubicBezTo>
                    <a:cubicBezTo>
                      <a:pt x="72515" y="1058"/>
                      <a:pt x="52291" y="776"/>
                      <a:pt x="32298" y="3175"/>
                    </a:cubicBezTo>
                    <a:cubicBezTo>
                      <a:pt x="12244" y="5581"/>
                      <a:pt x="3723" y="2117"/>
                      <a:pt x="548" y="317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4" name="자유형 263"/>
              <p:cNvSpPr/>
              <p:nvPr/>
            </p:nvSpPr>
            <p:spPr>
              <a:xfrm>
                <a:off x="4577473" y="917575"/>
                <a:ext cx="83427" cy="34995"/>
              </a:xfrm>
              <a:custGeom>
                <a:avLst/>
                <a:gdLst>
                  <a:gd name="connsiteX0" fmla="*/ 13577 w 83427"/>
                  <a:gd name="connsiteY0" fmla="*/ 34925 h 34995"/>
                  <a:gd name="connsiteX1" fmla="*/ 48502 w 83427"/>
                  <a:gd name="connsiteY1" fmla="*/ 19050 h 34995"/>
                  <a:gd name="connsiteX2" fmla="*/ 83427 w 83427"/>
                  <a:gd name="connsiteY2" fmla="*/ 15875 h 34995"/>
                  <a:gd name="connsiteX3" fmla="*/ 77077 w 83427"/>
                  <a:gd name="connsiteY3" fmla="*/ 6350 h 34995"/>
                  <a:gd name="connsiteX4" fmla="*/ 51677 w 83427"/>
                  <a:gd name="connsiteY4" fmla="*/ 0 h 34995"/>
                  <a:gd name="connsiteX5" fmla="*/ 19927 w 83427"/>
                  <a:gd name="connsiteY5" fmla="*/ 6350 h 34995"/>
                  <a:gd name="connsiteX6" fmla="*/ 10402 w 83427"/>
                  <a:gd name="connsiteY6" fmla="*/ 12700 h 34995"/>
                  <a:gd name="connsiteX7" fmla="*/ 877 w 83427"/>
                  <a:gd name="connsiteY7" fmla="*/ 22225 h 34995"/>
                  <a:gd name="connsiteX8" fmla="*/ 13577 w 83427"/>
                  <a:gd name="connsiteY8" fmla="*/ 34925 h 3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7" h="34995">
                    <a:moveTo>
                      <a:pt x="13577" y="34925"/>
                    </a:moveTo>
                    <a:cubicBezTo>
                      <a:pt x="21515" y="34396"/>
                      <a:pt x="39866" y="20284"/>
                      <a:pt x="48502" y="19050"/>
                    </a:cubicBezTo>
                    <a:cubicBezTo>
                      <a:pt x="60074" y="17397"/>
                      <a:pt x="71785" y="16933"/>
                      <a:pt x="83427" y="15875"/>
                    </a:cubicBezTo>
                    <a:cubicBezTo>
                      <a:pt x="81310" y="12700"/>
                      <a:pt x="80057" y="8734"/>
                      <a:pt x="77077" y="6350"/>
                    </a:cubicBezTo>
                    <a:cubicBezTo>
                      <a:pt x="73823" y="3747"/>
                      <a:pt x="52468" y="158"/>
                      <a:pt x="51677" y="0"/>
                    </a:cubicBezTo>
                    <a:cubicBezTo>
                      <a:pt x="43487" y="1170"/>
                      <a:pt x="28793" y="1917"/>
                      <a:pt x="19927" y="6350"/>
                    </a:cubicBezTo>
                    <a:cubicBezTo>
                      <a:pt x="16514" y="8057"/>
                      <a:pt x="13333" y="10257"/>
                      <a:pt x="10402" y="12700"/>
                    </a:cubicBezTo>
                    <a:cubicBezTo>
                      <a:pt x="6953" y="15575"/>
                      <a:pt x="4052" y="19050"/>
                      <a:pt x="877" y="22225"/>
                    </a:cubicBezTo>
                    <a:cubicBezTo>
                      <a:pt x="-2771" y="33170"/>
                      <a:pt x="5639" y="35454"/>
                      <a:pt x="13577" y="3492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5" name="자유형 264"/>
              <p:cNvSpPr/>
              <p:nvPr/>
            </p:nvSpPr>
            <p:spPr>
              <a:xfrm>
                <a:off x="4772003" y="860425"/>
                <a:ext cx="200047" cy="50800"/>
              </a:xfrm>
              <a:custGeom>
                <a:avLst/>
                <a:gdLst>
                  <a:gd name="connsiteX0" fmla="*/ 22 w 200047"/>
                  <a:gd name="connsiteY0" fmla="*/ 31750 h 50800"/>
                  <a:gd name="connsiteX1" fmla="*/ 12722 w 200047"/>
                  <a:gd name="connsiteY1" fmla="*/ 28575 h 50800"/>
                  <a:gd name="connsiteX2" fmla="*/ 22247 w 200047"/>
                  <a:gd name="connsiteY2" fmla="*/ 25400 h 50800"/>
                  <a:gd name="connsiteX3" fmla="*/ 38122 w 200047"/>
                  <a:gd name="connsiteY3" fmla="*/ 22225 h 50800"/>
                  <a:gd name="connsiteX4" fmla="*/ 66697 w 200047"/>
                  <a:gd name="connsiteY4" fmla="*/ 15875 h 50800"/>
                  <a:gd name="connsiteX5" fmla="*/ 142897 w 200047"/>
                  <a:gd name="connsiteY5" fmla="*/ 19050 h 50800"/>
                  <a:gd name="connsiteX6" fmla="*/ 161947 w 200047"/>
                  <a:gd name="connsiteY6" fmla="*/ 25400 h 50800"/>
                  <a:gd name="connsiteX7" fmla="*/ 180997 w 200047"/>
                  <a:gd name="connsiteY7" fmla="*/ 34925 h 50800"/>
                  <a:gd name="connsiteX8" fmla="*/ 200047 w 200047"/>
                  <a:gd name="connsiteY8" fmla="*/ 50800 h 50800"/>
                  <a:gd name="connsiteX9" fmla="*/ 196872 w 200047"/>
                  <a:gd name="connsiteY9" fmla="*/ 38100 h 50800"/>
                  <a:gd name="connsiteX10" fmla="*/ 165122 w 200047"/>
                  <a:gd name="connsiteY10" fmla="*/ 6350 h 50800"/>
                  <a:gd name="connsiteX11" fmla="*/ 146072 w 200047"/>
                  <a:gd name="connsiteY11" fmla="*/ 0 h 50800"/>
                  <a:gd name="connsiteX12" fmla="*/ 44472 w 200047"/>
                  <a:gd name="connsiteY12" fmla="*/ 3175 h 50800"/>
                  <a:gd name="connsiteX13" fmla="*/ 34947 w 200047"/>
                  <a:gd name="connsiteY13" fmla="*/ 6350 h 50800"/>
                  <a:gd name="connsiteX14" fmla="*/ 15897 w 200047"/>
                  <a:gd name="connsiteY14" fmla="*/ 19050 h 50800"/>
                  <a:gd name="connsiteX15" fmla="*/ 9547 w 200047"/>
                  <a:gd name="connsiteY15" fmla="*/ 28575 h 50800"/>
                  <a:gd name="connsiteX16" fmla="*/ 22 w 200047"/>
                  <a:gd name="connsiteY16" fmla="*/ 31750 h 5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0047" h="50800">
                    <a:moveTo>
                      <a:pt x="22" y="31750"/>
                    </a:moveTo>
                    <a:cubicBezTo>
                      <a:pt x="551" y="31750"/>
                      <a:pt x="8526" y="29774"/>
                      <a:pt x="12722" y="28575"/>
                    </a:cubicBezTo>
                    <a:cubicBezTo>
                      <a:pt x="15940" y="27656"/>
                      <a:pt x="19000" y="26212"/>
                      <a:pt x="22247" y="25400"/>
                    </a:cubicBezTo>
                    <a:cubicBezTo>
                      <a:pt x="27482" y="24091"/>
                      <a:pt x="32854" y="23396"/>
                      <a:pt x="38122" y="22225"/>
                    </a:cubicBezTo>
                    <a:cubicBezTo>
                      <a:pt x="78477" y="13257"/>
                      <a:pt x="18817" y="25451"/>
                      <a:pt x="66697" y="15875"/>
                    </a:cubicBezTo>
                    <a:cubicBezTo>
                      <a:pt x="92097" y="16933"/>
                      <a:pt x="117601" y="16520"/>
                      <a:pt x="142897" y="19050"/>
                    </a:cubicBezTo>
                    <a:cubicBezTo>
                      <a:pt x="149557" y="19716"/>
                      <a:pt x="155597" y="23283"/>
                      <a:pt x="161947" y="25400"/>
                    </a:cubicBezTo>
                    <a:cubicBezTo>
                      <a:pt x="171493" y="28582"/>
                      <a:pt x="172791" y="28086"/>
                      <a:pt x="180997" y="34925"/>
                    </a:cubicBezTo>
                    <a:cubicBezTo>
                      <a:pt x="205443" y="55297"/>
                      <a:pt x="176398" y="35034"/>
                      <a:pt x="200047" y="50800"/>
                    </a:cubicBezTo>
                    <a:cubicBezTo>
                      <a:pt x="198989" y="46567"/>
                      <a:pt x="198823" y="42003"/>
                      <a:pt x="196872" y="38100"/>
                    </a:cubicBezTo>
                    <a:cubicBezTo>
                      <a:pt x="190099" y="24553"/>
                      <a:pt x="180362" y="11430"/>
                      <a:pt x="165122" y="6350"/>
                    </a:cubicBezTo>
                    <a:lnTo>
                      <a:pt x="146072" y="0"/>
                    </a:lnTo>
                    <a:cubicBezTo>
                      <a:pt x="112205" y="1058"/>
                      <a:pt x="78300" y="1242"/>
                      <a:pt x="44472" y="3175"/>
                    </a:cubicBezTo>
                    <a:cubicBezTo>
                      <a:pt x="41131" y="3366"/>
                      <a:pt x="37873" y="4725"/>
                      <a:pt x="34947" y="6350"/>
                    </a:cubicBezTo>
                    <a:cubicBezTo>
                      <a:pt x="28276" y="10056"/>
                      <a:pt x="15897" y="19050"/>
                      <a:pt x="15897" y="19050"/>
                    </a:cubicBezTo>
                    <a:cubicBezTo>
                      <a:pt x="13780" y="22225"/>
                      <a:pt x="10174" y="24811"/>
                      <a:pt x="9547" y="28575"/>
                    </a:cubicBezTo>
                    <a:cubicBezTo>
                      <a:pt x="8505" y="34829"/>
                      <a:pt x="-507" y="31750"/>
                      <a:pt x="22" y="3175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6" name="자유형 265"/>
              <p:cNvSpPr/>
              <p:nvPr/>
            </p:nvSpPr>
            <p:spPr>
              <a:xfrm>
                <a:off x="4577674" y="876061"/>
                <a:ext cx="86097" cy="25639"/>
              </a:xfrm>
              <a:custGeom>
                <a:avLst/>
                <a:gdLst>
                  <a:gd name="connsiteX0" fmla="*/ 83226 w 86097"/>
                  <a:gd name="connsiteY0" fmla="*/ 3414 h 25639"/>
                  <a:gd name="connsiteX1" fmla="*/ 70526 w 86097"/>
                  <a:gd name="connsiteY1" fmla="*/ 239 h 25639"/>
                  <a:gd name="connsiteX2" fmla="*/ 13376 w 86097"/>
                  <a:gd name="connsiteY2" fmla="*/ 6589 h 25639"/>
                  <a:gd name="connsiteX3" fmla="*/ 676 w 86097"/>
                  <a:gd name="connsiteY3" fmla="*/ 22464 h 25639"/>
                  <a:gd name="connsiteX4" fmla="*/ 10201 w 86097"/>
                  <a:gd name="connsiteY4" fmla="*/ 25639 h 25639"/>
                  <a:gd name="connsiteX5" fmla="*/ 29251 w 86097"/>
                  <a:gd name="connsiteY5" fmla="*/ 19289 h 25639"/>
                  <a:gd name="connsiteX6" fmla="*/ 38776 w 86097"/>
                  <a:gd name="connsiteY6" fmla="*/ 12939 h 25639"/>
                  <a:gd name="connsiteX7" fmla="*/ 48301 w 86097"/>
                  <a:gd name="connsiteY7" fmla="*/ 9764 h 25639"/>
                  <a:gd name="connsiteX8" fmla="*/ 73701 w 86097"/>
                  <a:gd name="connsiteY8" fmla="*/ 3414 h 25639"/>
                  <a:gd name="connsiteX9" fmla="*/ 83226 w 86097"/>
                  <a:gd name="connsiteY9" fmla="*/ 239 h 25639"/>
                  <a:gd name="connsiteX10" fmla="*/ 83226 w 86097"/>
                  <a:gd name="connsiteY10" fmla="*/ 3414 h 25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97" h="25639">
                    <a:moveTo>
                      <a:pt x="83226" y="3414"/>
                    </a:moveTo>
                    <a:cubicBezTo>
                      <a:pt x="81109" y="3414"/>
                      <a:pt x="74890" y="239"/>
                      <a:pt x="70526" y="239"/>
                    </a:cubicBezTo>
                    <a:cubicBezTo>
                      <a:pt x="35667" y="239"/>
                      <a:pt x="36391" y="835"/>
                      <a:pt x="13376" y="6589"/>
                    </a:cubicBezTo>
                    <a:cubicBezTo>
                      <a:pt x="10434" y="8551"/>
                      <a:pt x="-3158" y="14796"/>
                      <a:pt x="676" y="22464"/>
                    </a:cubicBezTo>
                    <a:cubicBezTo>
                      <a:pt x="2173" y="25457"/>
                      <a:pt x="7026" y="24581"/>
                      <a:pt x="10201" y="25639"/>
                    </a:cubicBezTo>
                    <a:cubicBezTo>
                      <a:pt x="16551" y="23522"/>
                      <a:pt x="23682" y="23002"/>
                      <a:pt x="29251" y="19289"/>
                    </a:cubicBezTo>
                    <a:cubicBezTo>
                      <a:pt x="32426" y="17172"/>
                      <a:pt x="35363" y="14646"/>
                      <a:pt x="38776" y="12939"/>
                    </a:cubicBezTo>
                    <a:cubicBezTo>
                      <a:pt x="41769" y="11442"/>
                      <a:pt x="45072" y="10645"/>
                      <a:pt x="48301" y="9764"/>
                    </a:cubicBezTo>
                    <a:cubicBezTo>
                      <a:pt x="56721" y="7468"/>
                      <a:pt x="65422" y="6174"/>
                      <a:pt x="73701" y="3414"/>
                    </a:cubicBezTo>
                    <a:cubicBezTo>
                      <a:pt x="76876" y="2356"/>
                      <a:pt x="79979" y="1051"/>
                      <a:pt x="83226" y="239"/>
                    </a:cubicBezTo>
                    <a:cubicBezTo>
                      <a:pt x="88461" y="-1070"/>
                      <a:pt x="85343" y="3414"/>
                      <a:pt x="83226" y="34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7" name="자유형 266"/>
              <p:cNvSpPr/>
              <p:nvPr/>
            </p:nvSpPr>
            <p:spPr>
              <a:xfrm>
                <a:off x="4587875" y="1057275"/>
                <a:ext cx="41275" cy="136525"/>
              </a:xfrm>
              <a:custGeom>
                <a:avLst/>
                <a:gdLst>
                  <a:gd name="connsiteX0" fmla="*/ 41275 w 41275"/>
                  <a:gd name="connsiteY0" fmla="*/ 0 h 136525"/>
                  <a:gd name="connsiteX1" fmla="*/ 31750 w 41275"/>
                  <a:gd name="connsiteY1" fmla="*/ 22225 h 136525"/>
                  <a:gd name="connsiteX2" fmla="*/ 25400 w 41275"/>
                  <a:gd name="connsiteY2" fmla="*/ 41275 h 136525"/>
                  <a:gd name="connsiteX3" fmla="*/ 12700 w 41275"/>
                  <a:gd name="connsiteY3" fmla="*/ 60325 h 136525"/>
                  <a:gd name="connsiteX4" fmla="*/ 3175 w 41275"/>
                  <a:gd name="connsiteY4" fmla="*/ 88900 h 136525"/>
                  <a:gd name="connsiteX5" fmla="*/ 0 w 41275"/>
                  <a:gd name="connsiteY5" fmla="*/ 98425 h 136525"/>
                  <a:gd name="connsiteX6" fmla="*/ 6350 w 41275"/>
                  <a:gd name="connsiteY6" fmla="*/ 136525 h 13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" h="136525">
                    <a:moveTo>
                      <a:pt x="41275" y="0"/>
                    </a:moveTo>
                    <a:cubicBezTo>
                      <a:pt x="32876" y="33595"/>
                      <a:pt x="44279" y="-5966"/>
                      <a:pt x="31750" y="22225"/>
                    </a:cubicBezTo>
                    <a:cubicBezTo>
                      <a:pt x="29032" y="28342"/>
                      <a:pt x="29113" y="35706"/>
                      <a:pt x="25400" y="41275"/>
                    </a:cubicBezTo>
                    <a:cubicBezTo>
                      <a:pt x="21167" y="47625"/>
                      <a:pt x="15113" y="53085"/>
                      <a:pt x="12700" y="60325"/>
                    </a:cubicBezTo>
                    <a:lnTo>
                      <a:pt x="3175" y="88900"/>
                    </a:lnTo>
                    <a:lnTo>
                      <a:pt x="0" y="98425"/>
                    </a:lnTo>
                    <a:cubicBezTo>
                      <a:pt x="3311" y="134841"/>
                      <a:pt x="-5091" y="125084"/>
                      <a:pt x="6350" y="1365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8" name="자유형 267"/>
              <p:cNvSpPr/>
              <p:nvPr/>
            </p:nvSpPr>
            <p:spPr>
              <a:xfrm>
                <a:off x="4759325" y="1006475"/>
                <a:ext cx="114300" cy="146050"/>
              </a:xfrm>
              <a:custGeom>
                <a:avLst/>
                <a:gdLst>
                  <a:gd name="connsiteX0" fmla="*/ 0 w 114300"/>
                  <a:gd name="connsiteY0" fmla="*/ 0 h 146050"/>
                  <a:gd name="connsiteX1" fmla="*/ 12700 w 114300"/>
                  <a:gd name="connsiteY1" fmla="*/ 6350 h 146050"/>
                  <a:gd name="connsiteX2" fmla="*/ 22225 w 114300"/>
                  <a:gd name="connsiteY2" fmla="*/ 9525 h 146050"/>
                  <a:gd name="connsiteX3" fmla="*/ 50800 w 114300"/>
                  <a:gd name="connsiteY3" fmla="*/ 25400 h 146050"/>
                  <a:gd name="connsiteX4" fmla="*/ 57150 w 114300"/>
                  <a:gd name="connsiteY4" fmla="*/ 34925 h 146050"/>
                  <a:gd name="connsiteX5" fmla="*/ 66675 w 114300"/>
                  <a:gd name="connsiteY5" fmla="*/ 41275 h 146050"/>
                  <a:gd name="connsiteX6" fmla="*/ 79375 w 114300"/>
                  <a:gd name="connsiteY6" fmla="*/ 60325 h 146050"/>
                  <a:gd name="connsiteX7" fmla="*/ 85725 w 114300"/>
                  <a:gd name="connsiteY7" fmla="*/ 69850 h 146050"/>
                  <a:gd name="connsiteX8" fmla="*/ 92075 w 114300"/>
                  <a:gd name="connsiteY8" fmla="*/ 88900 h 146050"/>
                  <a:gd name="connsiteX9" fmla="*/ 95250 w 114300"/>
                  <a:gd name="connsiteY9" fmla="*/ 98425 h 146050"/>
                  <a:gd name="connsiteX10" fmla="*/ 101600 w 114300"/>
                  <a:gd name="connsiteY10" fmla="*/ 107950 h 146050"/>
                  <a:gd name="connsiteX11" fmla="*/ 111125 w 114300"/>
                  <a:gd name="connsiteY11" fmla="*/ 136525 h 146050"/>
                  <a:gd name="connsiteX12" fmla="*/ 114300 w 114300"/>
                  <a:gd name="connsiteY12" fmla="*/ 146050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4300" h="146050">
                    <a:moveTo>
                      <a:pt x="0" y="0"/>
                    </a:moveTo>
                    <a:cubicBezTo>
                      <a:pt x="4233" y="2117"/>
                      <a:pt x="8350" y="4486"/>
                      <a:pt x="12700" y="6350"/>
                    </a:cubicBezTo>
                    <a:cubicBezTo>
                      <a:pt x="15776" y="7668"/>
                      <a:pt x="19299" y="7900"/>
                      <a:pt x="22225" y="9525"/>
                    </a:cubicBezTo>
                    <a:cubicBezTo>
                      <a:pt x="54977" y="27721"/>
                      <a:pt x="29247" y="18216"/>
                      <a:pt x="50800" y="25400"/>
                    </a:cubicBezTo>
                    <a:cubicBezTo>
                      <a:pt x="52917" y="28575"/>
                      <a:pt x="54452" y="32227"/>
                      <a:pt x="57150" y="34925"/>
                    </a:cubicBezTo>
                    <a:cubicBezTo>
                      <a:pt x="59848" y="37623"/>
                      <a:pt x="64162" y="38403"/>
                      <a:pt x="66675" y="41275"/>
                    </a:cubicBezTo>
                    <a:cubicBezTo>
                      <a:pt x="71701" y="47018"/>
                      <a:pt x="75142" y="53975"/>
                      <a:pt x="79375" y="60325"/>
                    </a:cubicBezTo>
                    <a:cubicBezTo>
                      <a:pt x="81492" y="63500"/>
                      <a:pt x="84518" y="66230"/>
                      <a:pt x="85725" y="69850"/>
                    </a:cubicBezTo>
                    <a:lnTo>
                      <a:pt x="92075" y="88900"/>
                    </a:lnTo>
                    <a:cubicBezTo>
                      <a:pt x="93133" y="92075"/>
                      <a:pt x="93394" y="95640"/>
                      <a:pt x="95250" y="98425"/>
                    </a:cubicBezTo>
                    <a:cubicBezTo>
                      <a:pt x="97367" y="101600"/>
                      <a:pt x="100050" y="104463"/>
                      <a:pt x="101600" y="107950"/>
                    </a:cubicBezTo>
                    <a:lnTo>
                      <a:pt x="111125" y="136525"/>
                    </a:lnTo>
                    <a:lnTo>
                      <a:pt x="114300" y="1460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9" name="자유형 268"/>
              <p:cNvSpPr/>
              <p:nvPr/>
            </p:nvSpPr>
            <p:spPr>
              <a:xfrm>
                <a:off x="4632094" y="1149350"/>
                <a:ext cx="267006" cy="168275"/>
              </a:xfrm>
              <a:custGeom>
                <a:avLst/>
                <a:gdLst>
                  <a:gd name="connsiteX0" fmla="*/ 16106 w 267006"/>
                  <a:gd name="connsiteY0" fmla="*/ 95250 h 168275"/>
                  <a:gd name="connsiteX1" fmla="*/ 231 w 267006"/>
                  <a:gd name="connsiteY1" fmla="*/ 41275 h 168275"/>
                  <a:gd name="connsiteX2" fmla="*/ 3406 w 267006"/>
                  <a:gd name="connsiteY2" fmla="*/ 25400 h 168275"/>
                  <a:gd name="connsiteX3" fmla="*/ 9756 w 267006"/>
                  <a:gd name="connsiteY3" fmla="*/ 15875 h 168275"/>
                  <a:gd name="connsiteX4" fmla="*/ 19281 w 267006"/>
                  <a:gd name="connsiteY4" fmla="*/ 6350 h 168275"/>
                  <a:gd name="connsiteX5" fmla="*/ 28806 w 267006"/>
                  <a:gd name="connsiteY5" fmla="*/ 3175 h 168275"/>
                  <a:gd name="connsiteX6" fmla="*/ 60556 w 267006"/>
                  <a:gd name="connsiteY6" fmla="*/ 0 h 168275"/>
                  <a:gd name="connsiteX7" fmla="*/ 162156 w 267006"/>
                  <a:gd name="connsiteY7" fmla="*/ 3175 h 168275"/>
                  <a:gd name="connsiteX8" fmla="*/ 181206 w 267006"/>
                  <a:gd name="connsiteY8" fmla="*/ 9525 h 168275"/>
                  <a:gd name="connsiteX9" fmla="*/ 190731 w 267006"/>
                  <a:gd name="connsiteY9" fmla="*/ 12700 h 168275"/>
                  <a:gd name="connsiteX10" fmla="*/ 200256 w 267006"/>
                  <a:gd name="connsiteY10" fmla="*/ 19050 h 168275"/>
                  <a:gd name="connsiteX11" fmla="*/ 228831 w 267006"/>
                  <a:gd name="connsiteY11" fmla="*/ 34925 h 168275"/>
                  <a:gd name="connsiteX12" fmla="*/ 238356 w 267006"/>
                  <a:gd name="connsiteY12" fmla="*/ 44450 h 168275"/>
                  <a:gd name="connsiteX13" fmla="*/ 251056 w 267006"/>
                  <a:gd name="connsiteY13" fmla="*/ 50800 h 168275"/>
                  <a:gd name="connsiteX14" fmla="*/ 260581 w 267006"/>
                  <a:gd name="connsiteY14" fmla="*/ 57150 h 168275"/>
                  <a:gd name="connsiteX15" fmla="*/ 266931 w 267006"/>
                  <a:gd name="connsiteY15" fmla="*/ 66675 h 168275"/>
                  <a:gd name="connsiteX16" fmla="*/ 257406 w 267006"/>
                  <a:gd name="connsiteY16" fmla="*/ 73025 h 168275"/>
                  <a:gd name="connsiteX17" fmla="*/ 238356 w 267006"/>
                  <a:gd name="connsiteY17" fmla="*/ 88900 h 168275"/>
                  <a:gd name="connsiteX18" fmla="*/ 222481 w 267006"/>
                  <a:gd name="connsiteY18" fmla="*/ 104775 h 168275"/>
                  <a:gd name="connsiteX19" fmla="*/ 206606 w 267006"/>
                  <a:gd name="connsiteY19" fmla="*/ 120650 h 168275"/>
                  <a:gd name="connsiteX20" fmla="*/ 190731 w 267006"/>
                  <a:gd name="connsiteY20" fmla="*/ 136525 h 168275"/>
                  <a:gd name="connsiteX21" fmla="*/ 171681 w 267006"/>
                  <a:gd name="connsiteY21" fmla="*/ 142875 h 168275"/>
                  <a:gd name="connsiteX22" fmla="*/ 162156 w 267006"/>
                  <a:gd name="connsiteY22" fmla="*/ 149225 h 168275"/>
                  <a:gd name="connsiteX23" fmla="*/ 143106 w 267006"/>
                  <a:gd name="connsiteY23" fmla="*/ 155575 h 168275"/>
                  <a:gd name="connsiteX24" fmla="*/ 133581 w 267006"/>
                  <a:gd name="connsiteY24" fmla="*/ 161925 h 168275"/>
                  <a:gd name="connsiteX25" fmla="*/ 114531 w 267006"/>
                  <a:gd name="connsiteY25" fmla="*/ 168275 h 168275"/>
                  <a:gd name="connsiteX26" fmla="*/ 41506 w 267006"/>
                  <a:gd name="connsiteY26" fmla="*/ 165100 h 168275"/>
                  <a:gd name="connsiteX27" fmla="*/ 22456 w 267006"/>
                  <a:gd name="connsiteY27" fmla="*/ 158750 h 168275"/>
                  <a:gd name="connsiteX28" fmla="*/ 16106 w 267006"/>
                  <a:gd name="connsiteY28" fmla="*/ 149225 h 168275"/>
                  <a:gd name="connsiteX29" fmla="*/ 9756 w 267006"/>
                  <a:gd name="connsiteY29" fmla="*/ 130175 h 168275"/>
                  <a:gd name="connsiteX30" fmla="*/ 12931 w 267006"/>
                  <a:gd name="connsiteY30" fmla="*/ 117475 h 168275"/>
                  <a:gd name="connsiteX31" fmla="*/ 19281 w 267006"/>
                  <a:gd name="connsiteY31" fmla="*/ 98425 h 168275"/>
                  <a:gd name="connsiteX32" fmla="*/ 31981 w 267006"/>
                  <a:gd name="connsiteY32" fmla="*/ 127000 h 168275"/>
                  <a:gd name="connsiteX33" fmla="*/ 41506 w 267006"/>
                  <a:gd name="connsiteY33" fmla="*/ 133350 h 168275"/>
                  <a:gd name="connsiteX34" fmla="*/ 51031 w 267006"/>
                  <a:gd name="connsiteY34" fmla="*/ 136525 h 168275"/>
                  <a:gd name="connsiteX35" fmla="*/ 101831 w 267006"/>
                  <a:gd name="connsiteY35" fmla="*/ 139700 h 168275"/>
                  <a:gd name="connsiteX36" fmla="*/ 158981 w 267006"/>
                  <a:gd name="connsiteY36" fmla="*/ 142875 h 16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67006" h="168275">
                    <a:moveTo>
                      <a:pt x="16106" y="95250"/>
                    </a:moveTo>
                    <a:cubicBezTo>
                      <a:pt x="10814" y="77258"/>
                      <a:pt x="3586" y="59726"/>
                      <a:pt x="231" y="41275"/>
                    </a:cubicBezTo>
                    <a:cubicBezTo>
                      <a:pt x="-734" y="35966"/>
                      <a:pt x="1511" y="30453"/>
                      <a:pt x="3406" y="25400"/>
                    </a:cubicBezTo>
                    <a:cubicBezTo>
                      <a:pt x="4746" y="21827"/>
                      <a:pt x="7313" y="18806"/>
                      <a:pt x="9756" y="15875"/>
                    </a:cubicBezTo>
                    <a:cubicBezTo>
                      <a:pt x="12631" y="12426"/>
                      <a:pt x="15545" y="8841"/>
                      <a:pt x="19281" y="6350"/>
                    </a:cubicBezTo>
                    <a:cubicBezTo>
                      <a:pt x="22066" y="4494"/>
                      <a:pt x="25498" y="3684"/>
                      <a:pt x="28806" y="3175"/>
                    </a:cubicBezTo>
                    <a:cubicBezTo>
                      <a:pt x="39318" y="1558"/>
                      <a:pt x="49973" y="1058"/>
                      <a:pt x="60556" y="0"/>
                    </a:cubicBezTo>
                    <a:cubicBezTo>
                      <a:pt x="94423" y="1058"/>
                      <a:pt x="128378" y="508"/>
                      <a:pt x="162156" y="3175"/>
                    </a:cubicBezTo>
                    <a:cubicBezTo>
                      <a:pt x="168829" y="3702"/>
                      <a:pt x="174856" y="7408"/>
                      <a:pt x="181206" y="9525"/>
                    </a:cubicBezTo>
                    <a:cubicBezTo>
                      <a:pt x="184381" y="10583"/>
                      <a:pt x="187946" y="10844"/>
                      <a:pt x="190731" y="12700"/>
                    </a:cubicBezTo>
                    <a:cubicBezTo>
                      <a:pt x="193906" y="14817"/>
                      <a:pt x="196843" y="17343"/>
                      <a:pt x="200256" y="19050"/>
                    </a:cubicBezTo>
                    <a:cubicBezTo>
                      <a:pt x="216226" y="27035"/>
                      <a:pt x="208809" y="14903"/>
                      <a:pt x="228831" y="34925"/>
                    </a:cubicBezTo>
                    <a:cubicBezTo>
                      <a:pt x="232006" y="38100"/>
                      <a:pt x="234702" y="41840"/>
                      <a:pt x="238356" y="44450"/>
                    </a:cubicBezTo>
                    <a:cubicBezTo>
                      <a:pt x="242207" y="47201"/>
                      <a:pt x="246947" y="48452"/>
                      <a:pt x="251056" y="50800"/>
                    </a:cubicBezTo>
                    <a:cubicBezTo>
                      <a:pt x="254369" y="52693"/>
                      <a:pt x="257406" y="55033"/>
                      <a:pt x="260581" y="57150"/>
                    </a:cubicBezTo>
                    <a:cubicBezTo>
                      <a:pt x="262698" y="60325"/>
                      <a:pt x="267679" y="62933"/>
                      <a:pt x="266931" y="66675"/>
                    </a:cubicBezTo>
                    <a:cubicBezTo>
                      <a:pt x="266183" y="70417"/>
                      <a:pt x="260337" y="70582"/>
                      <a:pt x="257406" y="73025"/>
                    </a:cubicBezTo>
                    <a:cubicBezTo>
                      <a:pt x="232960" y="93397"/>
                      <a:pt x="262005" y="73134"/>
                      <a:pt x="238356" y="88900"/>
                    </a:cubicBezTo>
                    <a:cubicBezTo>
                      <a:pt x="221423" y="114300"/>
                      <a:pt x="243648" y="83608"/>
                      <a:pt x="222481" y="104775"/>
                    </a:cubicBezTo>
                    <a:cubicBezTo>
                      <a:pt x="201314" y="125942"/>
                      <a:pt x="232006" y="103717"/>
                      <a:pt x="206606" y="120650"/>
                    </a:cubicBezTo>
                    <a:cubicBezTo>
                      <a:pt x="200813" y="129339"/>
                      <a:pt x="200757" y="132069"/>
                      <a:pt x="190731" y="136525"/>
                    </a:cubicBezTo>
                    <a:cubicBezTo>
                      <a:pt x="184614" y="139243"/>
                      <a:pt x="177250" y="139162"/>
                      <a:pt x="171681" y="142875"/>
                    </a:cubicBezTo>
                    <a:cubicBezTo>
                      <a:pt x="168506" y="144992"/>
                      <a:pt x="165643" y="147675"/>
                      <a:pt x="162156" y="149225"/>
                    </a:cubicBezTo>
                    <a:cubicBezTo>
                      <a:pt x="156039" y="151943"/>
                      <a:pt x="148675" y="151862"/>
                      <a:pt x="143106" y="155575"/>
                    </a:cubicBezTo>
                    <a:cubicBezTo>
                      <a:pt x="139931" y="157692"/>
                      <a:pt x="137068" y="160375"/>
                      <a:pt x="133581" y="161925"/>
                    </a:cubicBezTo>
                    <a:cubicBezTo>
                      <a:pt x="127464" y="164643"/>
                      <a:pt x="114531" y="168275"/>
                      <a:pt x="114531" y="168275"/>
                    </a:cubicBezTo>
                    <a:cubicBezTo>
                      <a:pt x="90189" y="167217"/>
                      <a:pt x="65741" y="167607"/>
                      <a:pt x="41506" y="165100"/>
                    </a:cubicBezTo>
                    <a:cubicBezTo>
                      <a:pt x="34848" y="164411"/>
                      <a:pt x="22456" y="158750"/>
                      <a:pt x="22456" y="158750"/>
                    </a:cubicBezTo>
                    <a:cubicBezTo>
                      <a:pt x="20339" y="155575"/>
                      <a:pt x="17656" y="152712"/>
                      <a:pt x="16106" y="149225"/>
                    </a:cubicBezTo>
                    <a:cubicBezTo>
                      <a:pt x="13388" y="143108"/>
                      <a:pt x="9756" y="130175"/>
                      <a:pt x="9756" y="130175"/>
                    </a:cubicBezTo>
                    <a:cubicBezTo>
                      <a:pt x="10814" y="125942"/>
                      <a:pt x="11677" y="121655"/>
                      <a:pt x="12931" y="117475"/>
                    </a:cubicBezTo>
                    <a:cubicBezTo>
                      <a:pt x="14854" y="111064"/>
                      <a:pt x="19281" y="98425"/>
                      <a:pt x="19281" y="98425"/>
                    </a:cubicBezTo>
                    <a:cubicBezTo>
                      <a:pt x="22425" y="107856"/>
                      <a:pt x="24434" y="119453"/>
                      <a:pt x="31981" y="127000"/>
                    </a:cubicBezTo>
                    <a:cubicBezTo>
                      <a:pt x="34679" y="129698"/>
                      <a:pt x="38093" y="131643"/>
                      <a:pt x="41506" y="133350"/>
                    </a:cubicBezTo>
                    <a:cubicBezTo>
                      <a:pt x="44499" y="134847"/>
                      <a:pt x="47703" y="136175"/>
                      <a:pt x="51031" y="136525"/>
                    </a:cubicBezTo>
                    <a:cubicBezTo>
                      <a:pt x="67904" y="138301"/>
                      <a:pt x="84923" y="138291"/>
                      <a:pt x="101831" y="139700"/>
                    </a:cubicBezTo>
                    <a:cubicBezTo>
                      <a:pt x="155683" y="144188"/>
                      <a:pt x="96433" y="142875"/>
                      <a:pt x="158981" y="1428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0" name="자유형 269"/>
              <p:cNvSpPr/>
              <p:nvPr/>
            </p:nvSpPr>
            <p:spPr>
              <a:xfrm>
                <a:off x="4657725" y="1222246"/>
                <a:ext cx="209550" cy="12829"/>
              </a:xfrm>
              <a:custGeom>
                <a:avLst/>
                <a:gdLst>
                  <a:gd name="connsiteX0" fmla="*/ 0 w 209550"/>
                  <a:gd name="connsiteY0" fmla="*/ 12829 h 12829"/>
                  <a:gd name="connsiteX1" fmla="*/ 165100 w 209550"/>
                  <a:gd name="connsiteY1" fmla="*/ 3304 h 12829"/>
                  <a:gd name="connsiteX2" fmla="*/ 190500 w 209550"/>
                  <a:gd name="connsiteY2" fmla="*/ 9654 h 12829"/>
                  <a:gd name="connsiteX3" fmla="*/ 209550 w 209550"/>
                  <a:gd name="connsiteY3" fmla="*/ 12829 h 12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9550" h="12829">
                    <a:moveTo>
                      <a:pt x="0" y="12829"/>
                    </a:moveTo>
                    <a:cubicBezTo>
                      <a:pt x="99398" y="3"/>
                      <a:pt x="79570" y="-3275"/>
                      <a:pt x="165100" y="3304"/>
                    </a:cubicBezTo>
                    <a:cubicBezTo>
                      <a:pt x="186087" y="4918"/>
                      <a:pt x="174720" y="6147"/>
                      <a:pt x="190500" y="9654"/>
                    </a:cubicBezTo>
                    <a:cubicBezTo>
                      <a:pt x="196784" y="11051"/>
                      <a:pt x="209550" y="12829"/>
                      <a:pt x="209550" y="1282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1" name="자유형 270"/>
              <p:cNvSpPr/>
              <p:nvPr/>
            </p:nvSpPr>
            <p:spPr>
              <a:xfrm>
                <a:off x="4645025" y="1180956"/>
                <a:ext cx="244475" cy="22718"/>
              </a:xfrm>
              <a:custGeom>
                <a:avLst/>
                <a:gdLst>
                  <a:gd name="connsiteX0" fmla="*/ 0 w 244475"/>
                  <a:gd name="connsiteY0" fmla="*/ 12844 h 22718"/>
                  <a:gd name="connsiteX1" fmla="*/ 12700 w 244475"/>
                  <a:gd name="connsiteY1" fmla="*/ 9669 h 22718"/>
                  <a:gd name="connsiteX2" fmla="*/ 22225 w 244475"/>
                  <a:gd name="connsiteY2" fmla="*/ 3319 h 22718"/>
                  <a:gd name="connsiteX3" fmla="*/ 31750 w 244475"/>
                  <a:gd name="connsiteY3" fmla="*/ 144 h 22718"/>
                  <a:gd name="connsiteX4" fmla="*/ 47625 w 244475"/>
                  <a:gd name="connsiteY4" fmla="*/ 3319 h 22718"/>
                  <a:gd name="connsiteX5" fmla="*/ 57150 w 244475"/>
                  <a:gd name="connsiteY5" fmla="*/ 144 h 22718"/>
                  <a:gd name="connsiteX6" fmla="*/ 76200 w 244475"/>
                  <a:gd name="connsiteY6" fmla="*/ 9669 h 22718"/>
                  <a:gd name="connsiteX7" fmla="*/ 98425 w 244475"/>
                  <a:gd name="connsiteY7" fmla="*/ 144 h 22718"/>
                  <a:gd name="connsiteX8" fmla="*/ 107950 w 244475"/>
                  <a:gd name="connsiteY8" fmla="*/ 6494 h 22718"/>
                  <a:gd name="connsiteX9" fmla="*/ 139700 w 244475"/>
                  <a:gd name="connsiteY9" fmla="*/ 6494 h 22718"/>
                  <a:gd name="connsiteX10" fmla="*/ 168275 w 244475"/>
                  <a:gd name="connsiteY10" fmla="*/ 9669 h 22718"/>
                  <a:gd name="connsiteX11" fmla="*/ 196850 w 244475"/>
                  <a:gd name="connsiteY11" fmla="*/ 22369 h 22718"/>
                  <a:gd name="connsiteX12" fmla="*/ 219075 w 244475"/>
                  <a:gd name="connsiteY12" fmla="*/ 12844 h 22718"/>
                  <a:gd name="connsiteX13" fmla="*/ 238125 w 244475"/>
                  <a:gd name="connsiteY13" fmla="*/ 22369 h 22718"/>
                  <a:gd name="connsiteX14" fmla="*/ 244475 w 244475"/>
                  <a:gd name="connsiteY14" fmla="*/ 22369 h 22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4475" h="22718">
                    <a:moveTo>
                      <a:pt x="0" y="12844"/>
                    </a:moveTo>
                    <a:cubicBezTo>
                      <a:pt x="4233" y="11786"/>
                      <a:pt x="8689" y="11388"/>
                      <a:pt x="12700" y="9669"/>
                    </a:cubicBezTo>
                    <a:cubicBezTo>
                      <a:pt x="16207" y="8166"/>
                      <a:pt x="18812" y="5026"/>
                      <a:pt x="22225" y="3319"/>
                    </a:cubicBezTo>
                    <a:cubicBezTo>
                      <a:pt x="25218" y="1822"/>
                      <a:pt x="28575" y="1202"/>
                      <a:pt x="31750" y="144"/>
                    </a:cubicBezTo>
                    <a:cubicBezTo>
                      <a:pt x="37042" y="1202"/>
                      <a:pt x="42229" y="3319"/>
                      <a:pt x="47625" y="3319"/>
                    </a:cubicBezTo>
                    <a:cubicBezTo>
                      <a:pt x="50972" y="3319"/>
                      <a:pt x="53803" y="144"/>
                      <a:pt x="57150" y="144"/>
                    </a:cubicBezTo>
                    <a:cubicBezTo>
                      <a:pt x="63723" y="144"/>
                      <a:pt x="71384" y="6458"/>
                      <a:pt x="76200" y="9669"/>
                    </a:cubicBezTo>
                    <a:cubicBezTo>
                      <a:pt x="82395" y="5539"/>
                      <a:pt x="89983" y="-1062"/>
                      <a:pt x="98425" y="144"/>
                    </a:cubicBezTo>
                    <a:cubicBezTo>
                      <a:pt x="102203" y="684"/>
                      <a:pt x="104775" y="4377"/>
                      <a:pt x="107950" y="6494"/>
                    </a:cubicBezTo>
                    <a:cubicBezTo>
                      <a:pt x="125019" y="804"/>
                      <a:pt x="113167" y="3177"/>
                      <a:pt x="139700" y="6494"/>
                    </a:cubicBezTo>
                    <a:cubicBezTo>
                      <a:pt x="149210" y="7683"/>
                      <a:pt x="158750" y="8611"/>
                      <a:pt x="168275" y="9669"/>
                    </a:cubicBezTo>
                    <a:cubicBezTo>
                      <a:pt x="190945" y="17226"/>
                      <a:pt x="181756" y="12306"/>
                      <a:pt x="196850" y="22369"/>
                    </a:cubicBezTo>
                    <a:cubicBezTo>
                      <a:pt x="204627" y="17184"/>
                      <a:pt x="208824" y="12844"/>
                      <a:pt x="219075" y="12844"/>
                    </a:cubicBezTo>
                    <a:cubicBezTo>
                      <a:pt x="228463" y="12844"/>
                      <a:pt x="230099" y="19158"/>
                      <a:pt x="238125" y="22369"/>
                    </a:cubicBezTo>
                    <a:cubicBezTo>
                      <a:pt x="240090" y="23155"/>
                      <a:pt x="242358" y="22369"/>
                      <a:pt x="244475" y="2236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2" name="자유형 271"/>
              <p:cNvSpPr/>
              <p:nvPr/>
            </p:nvSpPr>
            <p:spPr>
              <a:xfrm>
                <a:off x="4727575" y="1292220"/>
                <a:ext cx="158750" cy="130180"/>
              </a:xfrm>
              <a:custGeom>
                <a:avLst/>
                <a:gdLst>
                  <a:gd name="connsiteX0" fmla="*/ 0 w 158750"/>
                  <a:gd name="connsiteY0" fmla="*/ 127005 h 130180"/>
                  <a:gd name="connsiteX1" fmla="*/ 12700 w 158750"/>
                  <a:gd name="connsiteY1" fmla="*/ 130180 h 130180"/>
                  <a:gd name="connsiteX2" fmla="*/ 22225 w 158750"/>
                  <a:gd name="connsiteY2" fmla="*/ 127005 h 130180"/>
                  <a:gd name="connsiteX3" fmla="*/ 34925 w 158750"/>
                  <a:gd name="connsiteY3" fmla="*/ 123830 h 130180"/>
                  <a:gd name="connsiteX4" fmla="*/ 53975 w 158750"/>
                  <a:gd name="connsiteY4" fmla="*/ 117480 h 130180"/>
                  <a:gd name="connsiteX5" fmla="*/ 60325 w 158750"/>
                  <a:gd name="connsiteY5" fmla="*/ 107955 h 130180"/>
                  <a:gd name="connsiteX6" fmla="*/ 73025 w 158750"/>
                  <a:gd name="connsiteY6" fmla="*/ 101605 h 130180"/>
                  <a:gd name="connsiteX7" fmla="*/ 92075 w 158750"/>
                  <a:gd name="connsiteY7" fmla="*/ 85730 h 130180"/>
                  <a:gd name="connsiteX8" fmla="*/ 101600 w 158750"/>
                  <a:gd name="connsiteY8" fmla="*/ 66680 h 130180"/>
                  <a:gd name="connsiteX9" fmla="*/ 111125 w 158750"/>
                  <a:gd name="connsiteY9" fmla="*/ 57155 h 130180"/>
                  <a:gd name="connsiteX10" fmla="*/ 117475 w 158750"/>
                  <a:gd name="connsiteY10" fmla="*/ 47630 h 130180"/>
                  <a:gd name="connsiteX11" fmla="*/ 127000 w 158750"/>
                  <a:gd name="connsiteY11" fmla="*/ 38105 h 130180"/>
                  <a:gd name="connsiteX12" fmla="*/ 133350 w 158750"/>
                  <a:gd name="connsiteY12" fmla="*/ 28580 h 130180"/>
                  <a:gd name="connsiteX13" fmla="*/ 142875 w 158750"/>
                  <a:gd name="connsiteY13" fmla="*/ 19055 h 130180"/>
                  <a:gd name="connsiteX14" fmla="*/ 158750 w 158750"/>
                  <a:gd name="connsiteY14" fmla="*/ 5 h 130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8750" h="130180">
                    <a:moveTo>
                      <a:pt x="0" y="127005"/>
                    </a:moveTo>
                    <a:cubicBezTo>
                      <a:pt x="4233" y="128063"/>
                      <a:pt x="8336" y="130180"/>
                      <a:pt x="12700" y="130180"/>
                    </a:cubicBezTo>
                    <a:cubicBezTo>
                      <a:pt x="16047" y="130180"/>
                      <a:pt x="19007" y="127924"/>
                      <a:pt x="22225" y="127005"/>
                    </a:cubicBezTo>
                    <a:cubicBezTo>
                      <a:pt x="26421" y="125806"/>
                      <a:pt x="30745" y="125084"/>
                      <a:pt x="34925" y="123830"/>
                    </a:cubicBezTo>
                    <a:cubicBezTo>
                      <a:pt x="41336" y="121907"/>
                      <a:pt x="53975" y="117480"/>
                      <a:pt x="53975" y="117480"/>
                    </a:cubicBezTo>
                    <a:cubicBezTo>
                      <a:pt x="56092" y="114305"/>
                      <a:pt x="57394" y="110398"/>
                      <a:pt x="60325" y="107955"/>
                    </a:cubicBezTo>
                    <a:cubicBezTo>
                      <a:pt x="63961" y="104925"/>
                      <a:pt x="68916" y="103953"/>
                      <a:pt x="73025" y="101605"/>
                    </a:cubicBezTo>
                    <a:cubicBezTo>
                      <a:pt x="83339" y="95711"/>
                      <a:pt x="83319" y="94486"/>
                      <a:pt x="92075" y="85730"/>
                    </a:cubicBezTo>
                    <a:cubicBezTo>
                      <a:pt x="95257" y="76184"/>
                      <a:pt x="94761" y="74886"/>
                      <a:pt x="101600" y="66680"/>
                    </a:cubicBezTo>
                    <a:cubicBezTo>
                      <a:pt x="104475" y="63231"/>
                      <a:pt x="108250" y="60604"/>
                      <a:pt x="111125" y="57155"/>
                    </a:cubicBezTo>
                    <a:cubicBezTo>
                      <a:pt x="113568" y="54224"/>
                      <a:pt x="115032" y="50561"/>
                      <a:pt x="117475" y="47630"/>
                    </a:cubicBezTo>
                    <a:cubicBezTo>
                      <a:pt x="120350" y="44181"/>
                      <a:pt x="124125" y="41554"/>
                      <a:pt x="127000" y="38105"/>
                    </a:cubicBezTo>
                    <a:cubicBezTo>
                      <a:pt x="129443" y="35174"/>
                      <a:pt x="130907" y="31511"/>
                      <a:pt x="133350" y="28580"/>
                    </a:cubicBezTo>
                    <a:cubicBezTo>
                      <a:pt x="136225" y="25131"/>
                      <a:pt x="140118" y="22599"/>
                      <a:pt x="142875" y="19055"/>
                    </a:cubicBezTo>
                    <a:cubicBezTo>
                      <a:pt x="158377" y="-876"/>
                      <a:pt x="147636" y="5"/>
                      <a:pt x="158750" y="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3" name="자유형 272"/>
              <p:cNvSpPr/>
              <p:nvPr/>
            </p:nvSpPr>
            <p:spPr>
              <a:xfrm>
                <a:off x="4597400" y="1152525"/>
                <a:ext cx="339725" cy="349250"/>
              </a:xfrm>
              <a:custGeom>
                <a:avLst/>
                <a:gdLst>
                  <a:gd name="connsiteX0" fmla="*/ 9525 w 339725"/>
                  <a:gd name="connsiteY0" fmla="*/ 0 h 349250"/>
                  <a:gd name="connsiteX1" fmla="*/ 6350 w 339725"/>
                  <a:gd name="connsiteY1" fmla="*/ 15875 h 349250"/>
                  <a:gd name="connsiteX2" fmla="*/ 3175 w 339725"/>
                  <a:gd name="connsiteY2" fmla="*/ 28575 h 349250"/>
                  <a:gd name="connsiteX3" fmla="*/ 0 w 339725"/>
                  <a:gd name="connsiteY3" fmla="*/ 69850 h 349250"/>
                  <a:gd name="connsiteX4" fmla="*/ 3175 w 339725"/>
                  <a:gd name="connsiteY4" fmla="*/ 206375 h 349250"/>
                  <a:gd name="connsiteX5" fmla="*/ 9525 w 339725"/>
                  <a:gd name="connsiteY5" fmla="*/ 254000 h 349250"/>
                  <a:gd name="connsiteX6" fmla="*/ 12700 w 339725"/>
                  <a:gd name="connsiteY6" fmla="*/ 266700 h 349250"/>
                  <a:gd name="connsiteX7" fmla="*/ 19050 w 339725"/>
                  <a:gd name="connsiteY7" fmla="*/ 285750 h 349250"/>
                  <a:gd name="connsiteX8" fmla="*/ 25400 w 339725"/>
                  <a:gd name="connsiteY8" fmla="*/ 295275 h 349250"/>
                  <a:gd name="connsiteX9" fmla="*/ 28575 w 339725"/>
                  <a:gd name="connsiteY9" fmla="*/ 304800 h 349250"/>
                  <a:gd name="connsiteX10" fmla="*/ 50800 w 339725"/>
                  <a:gd name="connsiteY10" fmla="*/ 333375 h 349250"/>
                  <a:gd name="connsiteX11" fmla="*/ 60325 w 339725"/>
                  <a:gd name="connsiteY11" fmla="*/ 339725 h 349250"/>
                  <a:gd name="connsiteX12" fmla="*/ 98425 w 339725"/>
                  <a:gd name="connsiteY12" fmla="*/ 349250 h 349250"/>
                  <a:gd name="connsiteX13" fmla="*/ 165100 w 339725"/>
                  <a:gd name="connsiteY13" fmla="*/ 339725 h 349250"/>
                  <a:gd name="connsiteX14" fmla="*/ 174625 w 339725"/>
                  <a:gd name="connsiteY14" fmla="*/ 336550 h 349250"/>
                  <a:gd name="connsiteX15" fmla="*/ 196850 w 339725"/>
                  <a:gd name="connsiteY15" fmla="*/ 320675 h 349250"/>
                  <a:gd name="connsiteX16" fmla="*/ 215900 w 339725"/>
                  <a:gd name="connsiteY16" fmla="*/ 307975 h 349250"/>
                  <a:gd name="connsiteX17" fmla="*/ 231775 w 339725"/>
                  <a:gd name="connsiteY17" fmla="*/ 288925 h 349250"/>
                  <a:gd name="connsiteX18" fmla="*/ 238125 w 339725"/>
                  <a:gd name="connsiteY18" fmla="*/ 279400 h 349250"/>
                  <a:gd name="connsiteX19" fmla="*/ 257175 w 339725"/>
                  <a:gd name="connsiteY19" fmla="*/ 263525 h 349250"/>
                  <a:gd name="connsiteX20" fmla="*/ 276225 w 339725"/>
                  <a:gd name="connsiteY20" fmla="*/ 234950 h 349250"/>
                  <a:gd name="connsiteX21" fmla="*/ 282575 w 339725"/>
                  <a:gd name="connsiteY21" fmla="*/ 225425 h 349250"/>
                  <a:gd name="connsiteX22" fmla="*/ 292100 w 339725"/>
                  <a:gd name="connsiteY22" fmla="*/ 206375 h 349250"/>
                  <a:gd name="connsiteX23" fmla="*/ 295275 w 339725"/>
                  <a:gd name="connsiteY23" fmla="*/ 196850 h 349250"/>
                  <a:gd name="connsiteX24" fmla="*/ 301625 w 339725"/>
                  <a:gd name="connsiteY24" fmla="*/ 187325 h 349250"/>
                  <a:gd name="connsiteX25" fmla="*/ 307975 w 339725"/>
                  <a:gd name="connsiteY25" fmla="*/ 165100 h 349250"/>
                  <a:gd name="connsiteX26" fmla="*/ 314325 w 339725"/>
                  <a:gd name="connsiteY26" fmla="*/ 146050 h 349250"/>
                  <a:gd name="connsiteX27" fmla="*/ 317500 w 339725"/>
                  <a:gd name="connsiteY27" fmla="*/ 130175 h 349250"/>
                  <a:gd name="connsiteX28" fmla="*/ 320675 w 339725"/>
                  <a:gd name="connsiteY28" fmla="*/ 120650 h 349250"/>
                  <a:gd name="connsiteX29" fmla="*/ 323850 w 339725"/>
                  <a:gd name="connsiteY29" fmla="*/ 107950 h 349250"/>
                  <a:gd name="connsiteX30" fmla="*/ 327025 w 339725"/>
                  <a:gd name="connsiteY30" fmla="*/ 98425 h 349250"/>
                  <a:gd name="connsiteX31" fmla="*/ 333375 w 339725"/>
                  <a:gd name="connsiteY31" fmla="*/ 50800 h 349250"/>
                  <a:gd name="connsiteX32" fmla="*/ 339725 w 339725"/>
                  <a:gd name="connsiteY32" fmla="*/ 12700 h 349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39725" h="349250">
                    <a:moveTo>
                      <a:pt x="9525" y="0"/>
                    </a:moveTo>
                    <a:cubicBezTo>
                      <a:pt x="8467" y="5292"/>
                      <a:pt x="7521" y="10607"/>
                      <a:pt x="6350" y="15875"/>
                    </a:cubicBezTo>
                    <a:cubicBezTo>
                      <a:pt x="5403" y="20135"/>
                      <a:pt x="3685" y="24241"/>
                      <a:pt x="3175" y="28575"/>
                    </a:cubicBezTo>
                    <a:cubicBezTo>
                      <a:pt x="1563" y="42279"/>
                      <a:pt x="1058" y="56092"/>
                      <a:pt x="0" y="69850"/>
                    </a:cubicBezTo>
                    <a:cubicBezTo>
                      <a:pt x="1058" y="115358"/>
                      <a:pt x="1458" y="160887"/>
                      <a:pt x="3175" y="206375"/>
                    </a:cubicBezTo>
                    <a:cubicBezTo>
                      <a:pt x="3867" y="224722"/>
                      <a:pt x="5796" y="237220"/>
                      <a:pt x="9525" y="254000"/>
                    </a:cubicBezTo>
                    <a:cubicBezTo>
                      <a:pt x="10472" y="258260"/>
                      <a:pt x="11446" y="262520"/>
                      <a:pt x="12700" y="266700"/>
                    </a:cubicBezTo>
                    <a:cubicBezTo>
                      <a:pt x="14623" y="273111"/>
                      <a:pt x="15337" y="280181"/>
                      <a:pt x="19050" y="285750"/>
                    </a:cubicBezTo>
                    <a:cubicBezTo>
                      <a:pt x="21167" y="288925"/>
                      <a:pt x="23693" y="291862"/>
                      <a:pt x="25400" y="295275"/>
                    </a:cubicBezTo>
                    <a:cubicBezTo>
                      <a:pt x="26897" y="298268"/>
                      <a:pt x="26950" y="301874"/>
                      <a:pt x="28575" y="304800"/>
                    </a:cubicBezTo>
                    <a:cubicBezTo>
                      <a:pt x="34679" y="315787"/>
                      <a:pt x="41225" y="325396"/>
                      <a:pt x="50800" y="333375"/>
                    </a:cubicBezTo>
                    <a:cubicBezTo>
                      <a:pt x="53731" y="335818"/>
                      <a:pt x="56838" y="338175"/>
                      <a:pt x="60325" y="339725"/>
                    </a:cubicBezTo>
                    <a:cubicBezTo>
                      <a:pt x="75419" y="346434"/>
                      <a:pt x="82451" y="346588"/>
                      <a:pt x="98425" y="349250"/>
                    </a:cubicBezTo>
                    <a:cubicBezTo>
                      <a:pt x="152729" y="345630"/>
                      <a:pt x="130956" y="351106"/>
                      <a:pt x="165100" y="339725"/>
                    </a:cubicBezTo>
                    <a:cubicBezTo>
                      <a:pt x="168275" y="338667"/>
                      <a:pt x="171840" y="338406"/>
                      <a:pt x="174625" y="336550"/>
                    </a:cubicBezTo>
                    <a:cubicBezTo>
                      <a:pt x="205592" y="315905"/>
                      <a:pt x="157468" y="348242"/>
                      <a:pt x="196850" y="320675"/>
                    </a:cubicBezTo>
                    <a:cubicBezTo>
                      <a:pt x="203102" y="316298"/>
                      <a:pt x="215900" y="307975"/>
                      <a:pt x="215900" y="307975"/>
                    </a:cubicBezTo>
                    <a:cubicBezTo>
                      <a:pt x="231666" y="284326"/>
                      <a:pt x="211403" y="313371"/>
                      <a:pt x="231775" y="288925"/>
                    </a:cubicBezTo>
                    <a:cubicBezTo>
                      <a:pt x="234218" y="285994"/>
                      <a:pt x="235682" y="282331"/>
                      <a:pt x="238125" y="279400"/>
                    </a:cubicBezTo>
                    <a:cubicBezTo>
                      <a:pt x="245765" y="270233"/>
                      <a:pt x="247809" y="269769"/>
                      <a:pt x="257175" y="263525"/>
                    </a:cubicBezTo>
                    <a:lnTo>
                      <a:pt x="276225" y="234950"/>
                    </a:lnTo>
                    <a:cubicBezTo>
                      <a:pt x="278342" y="231775"/>
                      <a:pt x="281368" y="229045"/>
                      <a:pt x="282575" y="225425"/>
                    </a:cubicBezTo>
                    <a:cubicBezTo>
                      <a:pt x="290555" y="201484"/>
                      <a:pt x="279790" y="230994"/>
                      <a:pt x="292100" y="206375"/>
                    </a:cubicBezTo>
                    <a:cubicBezTo>
                      <a:pt x="293597" y="203382"/>
                      <a:pt x="293778" y="199843"/>
                      <a:pt x="295275" y="196850"/>
                    </a:cubicBezTo>
                    <a:cubicBezTo>
                      <a:pt x="296982" y="193437"/>
                      <a:pt x="299918" y="190738"/>
                      <a:pt x="301625" y="187325"/>
                    </a:cubicBezTo>
                    <a:cubicBezTo>
                      <a:pt x="304293" y="181990"/>
                      <a:pt x="306449" y="170186"/>
                      <a:pt x="307975" y="165100"/>
                    </a:cubicBezTo>
                    <a:cubicBezTo>
                      <a:pt x="309898" y="158689"/>
                      <a:pt x="313012" y="152614"/>
                      <a:pt x="314325" y="146050"/>
                    </a:cubicBezTo>
                    <a:cubicBezTo>
                      <a:pt x="315383" y="140758"/>
                      <a:pt x="316191" y="135410"/>
                      <a:pt x="317500" y="130175"/>
                    </a:cubicBezTo>
                    <a:cubicBezTo>
                      <a:pt x="318312" y="126928"/>
                      <a:pt x="319756" y="123868"/>
                      <a:pt x="320675" y="120650"/>
                    </a:cubicBezTo>
                    <a:cubicBezTo>
                      <a:pt x="321874" y="116454"/>
                      <a:pt x="322651" y="112146"/>
                      <a:pt x="323850" y="107950"/>
                    </a:cubicBezTo>
                    <a:cubicBezTo>
                      <a:pt x="324769" y="104732"/>
                      <a:pt x="326213" y="101672"/>
                      <a:pt x="327025" y="98425"/>
                    </a:cubicBezTo>
                    <a:cubicBezTo>
                      <a:pt x="332214" y="77668"/>
                      <a:pt x="329804" y="76986"/>
                      <a:pt x="333375" y="50800"/>
                    </a:cubicBezTo>
                    <a:cubicBezTo>
                      <a:pt x="335115" y="38043"/>
                      <a:pt x="339725" y="12700"/>
                      <a:pt x="339725" y="127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4" name="자유형 273"/>
              <p:cNvSpPr/>
              <p:nvPr/>
            </p:nvSpPr>
            <p:spPr>
              <a:xfrm>
                <a:off x="4537076" y="854075"/>
                <a:ext cx="234928" cy="701675"/>
              </a:xfrm>
              <a:custGeom>
                <a:avLst/>
                <a:gdLst>
                  <a:gd name="connsiteX0" fmla="*/ 28575 w 257175"/>
                  <a:gd name="connsiteY0" fmla="*/ 0 h 704850"/>
                  <a:gd name="connsiteX1" fmla="*/ 34925 w 257175"/>
                  <a:gd name="connsiteY1" fmla="*/ 88900 h 704850"/>
                  <a:gd name="connsiteX2" fmla="*/ 38100 w 257175"/>
                  <a:gd name="connsiteY2" fmla="*/ 111125 h 704850"/>
                  <a:gd name="connsiteX3" fmla="*/ 28575 w 257175"/>
                  <a:gd name="connsiteY3" fmla="*/ 136525 h 704850"/>
                  <a:gd name="connsiteX4" fmla="*/ 22225 w 257175"/>
                  <a:gd name="connsiteY4" fmla="*/ 155575 h 704850"/>
                  <a:gd name="connsiteX5" fmla="*/ 15875 w 257175"/>
                  <a:gd name="connsiteY5" fmla="*/ 174625 h 704850"/>
                  <a:gd name="connsiteX6" fmla="*/ 12700 w 257175"/>
                  <a:gd name="connsiteY6" fmla="*/ 184150 h 704850"/>
                  <a:gd name="connsiteX7" fmla="*/ 9525 w 257175"/>
                  <a:gd name="connsiteY7" fmla="*/ 193675 h 704850"/>
                  <a:gd name="connsiteX8" fmla="*/ 3175 w 257175"/>
                  <a:gd name="connsiteY8" fmla="*/ 238125 h 704850"/>
                  <a:gd name="connsiteX9" fmla="*/ 0 w 257175"/>
                  <a:gd name="connsiteY9" fmla="*/ 257175 h 704850"/>
                  <a:gd name="connsiteX10" fmla="*/ 3175 w 257175"/>
                  <a:gd name="connsiteY10" fmla="*/ 346075 h 704850"/>
                  <a:gd name="connsiteX11" fmla="*/ 9525 w 257175"/>
                  <a:gd name="connsiteY11" fmla="*/ 368300 h 704850"/>
                  <a:gd name="connsiteX12" fmla="*/ 19050 w 257175"/>
                  <a:gd name="connsiteY12" fmla="*/ 400050 h 704850"/>
                  <a:gd name="connsiteX13" fmla="*/ 22225 w 257175"/>
                  <a:gd name="connsiteY13" fmla="*/ 409575 h 704850"/>
                  <a:gd name="connsiteX14" fmla="*/ 28575 w 257175"/>
                  <a:gd name="connsiteY14" fmla="*/ 419100 h 704850"/>
                  <a:gd name="connsiteX15" fmla="*/ 34925 w 257175"/>
                  <a:gd name="connsiteY15" fmla="*/ 438150 h 704850"/>
                  <a:gd name="connsiteX16" fmla="*/ 41275 w 257175"/>
                  <a:gd name="connsiteY16" fmla="*/ 447675 h 704850"/>
                  <a:gd name="connsiteX17" fmla="*/ 50800 w 257175"/>
                  <a:gd name="connsiteY17" fmla="*/ 479425 h 704850"/>
                  <a:gd name="connsiteX18" fmla="*/ 57150 w 257175"/>
                  <a:gd name="connsiteY18" fmla="*/ 603250 h 704850"/>
                  <a:gd name="connsiteX19" fmla="*/ 60325 w 257175"/>
                  <a:gd name="connsiteY19" fmla="*/ 619125 h 704850"/>
                  <a:gd name="connsiteX20" fmla="*/ 66675 w 257175"/>
                  <a:gd name="connsiteY20" fmla="*/ 638175 h 704850"/>
                  <a:gd name="connsiteX21" fmla="*/ 69850 w 257175"/>
                  <a:gd name="connsiteY21" fmla="*/ 647700 h 704850"/>
                  <a:gd name="connsiteX22" fmla="*/ 79375 w 257175"/>
                  <a:gd name="connsiteY22" fmla="*/ 654050 h 704850"/>
                  <a:gd name="connsiteX23" fmla="*/ 95250 w 257175"/>
                  <a:gd name="connsiteY23" fmla="*/ 666750 h 704850"/>
                  <a:gd name="connsiteX24" fmla="*/ 114300 w 257175"/>
                  <a:gd name="connsiteY24" fmla="*/ 682625 h 704850"/>
                  <a:gd name="connsiteX25" fmla="*/ 133350 w 257175"/>
                  <a:gd name="connsiteY25" fmla="*/ 688975 h 704850"/>
                  <a:gd name="connsiteX26" fmla="*/ 152400 w 257175"/>
                  <a:gd name="connsiteY26" fmla="*/ 695325 h 704850"/>
                  <a:gd name="connsiteX27" fmla="*/ 161925 w 257175"/>
                  <a:gd name="connsiteY27" fmla="*/ 698500 h 704850"/>
                  <a:gd name="connsiteX28" fmla="*/ 206375 w 257175"/>
                  <a:gd name="connsiteY28" fmla="*/ 704850 h 704850"/>
                  <a:gd name="connsiteX29" fmla="*/ 254000 w 257175"/>
                  <a:gd name="connsiteY29" fmla="*/ 698500 h 704850"/>
                  <a:gd name="connsiteX30" fmla="*/ 257175 w 257175"/>
                  <a:gd name="connsiteY30" fmla="*/ 695325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57175" h="704850">
                    <a:moveTo>
                      <a:pt x="28575" y="0"/>
                    </a:moveTo>
                    <a:cubicBezTo>
                      <a:pt x="38342" y="39066"/>
                      <a:pt x="29087" y="-1584"/>
                      <a:pt x="34925" y="88900"/>
                    </a:cubicBezTo>
                    <a:cubicBezTo>
                      <a:pt x="35407" y="96368"/>
                      <a:pt x="37042" y="103717"/>
                      <a:pt x="38100" y="111125"/>
                    </a:cubicBezTo>
                    <a:cubicBezTo>
                      <a:pt x="31226" y="138621"/>
                      <a:pt x="39644" y="108853"/>
                      <a:pt x="28575" y="136525"/>
                    </a:cubicBezTo>
                    <a:cubicBezTo>
                      <a:pt x="26089" y="142740"/>
                      <a:pt x="24342" y="149225"/>
                      <a:pt x="22225" y="155575"/>
                    </a:cubicBezTo>
                    <a:lnTo>
                      <a:pt x="15875" y="174625"/>
                    </a:lnTo>
                    <a:lnTo>
                      <a:pt x="12700" y="184150"/>
                    </a:lnTo>
                    <a:cubicBezTo>
                      <a:pt x="11642" y="187325"/>
                      <a:pt x="10075" y="190374"/>
                      <a:pt x="9525" y="193675"/>
                    </a:cubicBezTo>
                    <a:cubicBezTo>
                      <a:pt x="1949" y="239129"/>
                      <a:pt x="11122" y="182496"/>
                      <a:pt x="3175" y="238125"/>
                    </a:cubicBezTo>
                    <a:cubicBezTo>
                      <a:pt x="2265" y="244498"/>
                      <a:pt x="1058" y="250825"/>
                      <a:pt x="0" y="257175"/>
                    </a:cubicBezTo>
                    <a:cubicBezTo>
                      <a:pt x="1058" y="286808"/>
                      <a:pt x="1325" y="316481"/>
                      <a:pt x="3175" y="346075"/>
                    </a:cubicBezTo>
                    <a:cubicBezTo>
                      <a:pt x="3572" y="352427"/>
                      <a:pt x="7723" y="361994"/>
                      <a:pt x="9525" y="368300"/>
                    </a:cubicBezTo>
                    <a:cubicBezTo>
                      <a:pt x="19122" y="401889"/>
                      <a:pt x="3960" y="354779"/>
                      <a:pt x="19050" y="400050"/>
                    </a:cubicBezTo>
                    <a:cubicBezTo>
                      <a:pt x="20108" y="403225"/>
                      <a:pt x="20369" y="406790"/>
                      <a:pt x="22225" y="409575"/>
                    </a:cubicBezTo>
                    <a:cubicBezTo>
                      <a:pt x="24342" y="412750"/>
                      <a:pt x="27025" y="415613"/>
                      <a:pt x="28575" y="419100"/>
                    </a:cubicBezTo>
                    <a:cubicBezTo>
                      <a:pt x="31293" y="425217"/>
                      <a:pt x="31212" y="432581"/>
                      <a:pt x="34925" y="438150"/>
                    </a:cubicBezTo>
                    <a:cubicBezTo>
                      <a:pt x="37042" y="441325"/>
                      <a:pt x="39725" y="444188"/>
                      <a:pt x="41275" y="447675"/>
                    </a:cubicBezTo>
                    <a:cubicBezTo>
                      <a:pt x="45692" y="457613"/>
                      <a:pt x="48161" y="468870"/>
                      <a:pt x="50800" y="479425"/>
                    </a:cubicBezTo>
                    <a:cubicBezTo>
                      <a:pt x="53290" y="561588"/>
                      <a:pt x="48393" y="555086"/>
                      <a:pt x="57150" y="603250"/>
                    </a:cubicBezTo>
                    <a:cubicBezTo>
                      <a:pt x="58115" y="608559"/>
                      <a:pt x="58905" y="613919"/>
                      <a:pt x="60325" y="619125"/>
                    </a:cubicBezTo>
                    <a:cubicBezTo>
                      <a:pt x="62086" y="625583"/>
                      <a:pt x="64558" y="631825"/>
                      <a:pt x="66675" y="638175"/>
                    </a:cubicBezTo>
                    <a:cubicBezTo>
                      <a:pt x="67733" y="641350"/>
                      <a:pt x="67065" y="645844"/>
                      <a:pt x="69850" y="647700"/>
                    </a:cubicBezTo>
                    <a:lnTo>
                      <a:pt x="79375" y="654050"/>
                    </a:lnTo>
                    <a:cubicBezTo>
                      <a:pt x="93577" y="675352"/>
                      <a:pt x="76847" y="654481"/>
                      <a:pt x="95250" y="666750"/>
                    </a:cubicBezTo>
                    <a:cubicBezTo>
                      <a:pt x="110204" y="676719"/>
                      <a:pt x="98718" y="675700"/>
                      <a:pt x="114300" y="682625"/>
                    </a:cubicBezTo>
                    <a:cubicBezTo>
                      <a:pt x="120417" y="685343"/>
                      <a:pt x="127000" y="686858"/>
                      <a:pt x="133350" y="688975"/>
                    </a:cubicBezTo>
                    <a:lnTo>
                      <a:pt x="152400" y="695325"/>
                    </a:lnTo>
                    <a:cubicBezTo>
                      <a:pt x="155575" y="696383"/>
                      <a:pt x="158624" y="697950"/>
                      <a:pt x="161925" y="698500"/>
                    </a:cubicBezTo>
                    <a:cubicBezTo>
                      <a:pt x="189391" y="703078"/>
                      <a:pt x="174587" y="700877"/>
                      <a:pt x="206375" y="704850"/>
                    </a:cubicBezTo>
                    <a:cubicBezTo>
                      <a:pt x="214887" y="704141"/>
                      <a:pt x="241031" y="704985"/>
                      <a:pt x="254000" y="698500"/>
                    </a:cubicBezTo>
                    <a:cubicBezTo>
                      <a:pt x="255339" y="697831"/>
                      <a:pt x="256117" y="696383"/>
                      <a:pt x="257175" y="6953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5" name="자유형 274"/>
              <p:cNvSpPr/>
              <p:nvPr/>
            </p:nvSpPr>
            <p:spPr>
              <a:xfrm>
                <a:off x="4762500" y="1381125"/>
                <a:ext cx="276225" cy="165100"/>
              </a:xfrm>
              <a:custGeom>
                <a:avLst/>
                <a:gdLst>
                  <a:gd name="connsiteX0" fmla="*/ 0 w 276225"/>
                  <a:gd name="connsiteY0" fmla="*/ 165100 h 165100"/>
                  <a:gd name="connsiteX1" fmla="*/ 22225 w 276225"/>
                  <a:gd name="connsiteY1" fmla="*/ 158750 h 165100"/>
                  <a:gd name="connsiteX2" fmla="*/ 41275 w 276225"/>
                  <a:gd name="connsiteY2" fmla="*/ 146050 h 165100"/>
                  <a:gd name="connsiteX3" fmla="*/ 50800 w 276225"/>
                  <a:gd name="connsiteY3" fmla="*/ 139700 h 165100"/>
                  <a:gd name="connsiteX4" fmla="*/ 69850 w 276225"/>
                  <a:gd name="connsiteY4" fmla="*/ 130175 h 165100"/>
                  <a:gd name="connsiteX5" fmla="*/ 79375 w 276225"/>
                  <a:gd name="connsiteY5" fmla="*/ 127000 h 165100"/>
                  <a:gd name="connsiteX6" fmla="*/ 107950 w 276225"/>
                  <a:gd name="connsiteY6" fmla="*/ 107950 h 165100"/>
                  <a:gd name="connsiteX7" fmla="*/ 174625 w 276225"/>
                  <a:gd name="connsiteY7" fmla="*/ 63500 h 165100"/>
                  <a:gd name="connsiteX8" fmla="*/ 203200 w 276225"/>
                  <a:gd name="connsiteY8" fmla="*/ 44450 h 165100"/>
                  <a:gd name="connsiteX9" fmla="*/ 212725 w 276225"/>
                  <a:gd name="connsiteY9" fmla="*/ 38100 h 165100"/>
                  <a:gd name="connsiteX10" fmla="*/ 222250 w 276225"/>
                  <a:gd name="connsiteY10" fmla="*/ 31750 h 165100"/>
                  <a:gd name="connsiteX11" fmla="*/ 231775 w 276225"/>
                  <a:gd name="connsiteY11" fmla="*/ 28575 h 165100"/>
                  <a:gd name="connsiteX12" fmla="*/ 257175 w 276225"/>
                  <a:gd name="connsiteY12" fmla="*/ 12700 h 165100"/>
                  <a:gd name="connsiteX13" fmla="*/ 276225 w 276225"/>
                  <a:gd name="connsiteY13" fmla="*/ 0 h 16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6225" h="165100">
                    <a:moveTo>
                      <a:pt x="0" y="165100"/>
                    </a:moveTo>
                    <a:cubicBezTo>
                      <a:pt x="2989" y="164353"/>
                      <a:pt x="18498" y="160820"/>
                      <a:pt x="22225" y="158750"/>
                    </a:cubicBezTo>
                    <a:cubicBezTo>
                      <a:pt x="28896" y="155044"/>
                      <a:pt x="34925" y="150283"/>
                      <a:pt x="41275" y="146050"/>
                    </a:cubicBezTo>
                    <a:cubicBezTo>
                      <a:pt x="44450" y="143933"/>
                      <a:pt x="47180" y="140907"/>
                      <a:pt x="50800" y="139700"/>
                    </a:cubicBezTo>
                    <a:cubicBezTo>
                      <a:pt x="74741" y="131720"/>
                      <a:pt x="45231" y="142485"/>
                      <a:pt x="69850" y="130175"/>
                    </a:cubicBezTo>
                    <a:cubicBezTo>
                      <a:pt x="72843" y="128678"/>
                      <a:pt x="76449" y="128625"/>
                      <a:pt x="79375" y="127000"/>
                    </a:cubicBezTo>
                    <a:lnTo>
                      <a:pt x="107950" y="107950"/>
                    </a:lnTo>
                    <a:lnTo>
                      <a:pt x="174625" y="63500"/>
                    </a:lnTo>
                    <a:lnTo>
                      <a:pt x="203200" y="44450"/>
                    </a:lnTo>
                    <a:lnTo>
                      <a:pt x="212725" y="38100"/>
                    </a:lnTo>
                    <a:cubicBezTo>
                      <a:pt x="215900" y="35983"/>
                      <a:pt x="218630" y="32957"/>
                      <a:pt x="222250" y="31750"/>
                    </a:cubicBezTo>
                    <a:lnTo>
                      <a:pt x="231775" y="28575"/>
                    </a:lnTo>
                    <a:cubicBezTo>
                      <a:pt x="247007" y="5726"/>
                      <a:pt x="225437" y="33859"/>
                      <a:pt x="257175" y="12700"/>
                    </a:cubicBezTo>
                    <a:lnTo>
                      <a:pt x="27622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6" name="자유형 275"/>
              <p:cNvSpPr/>
              <p:nvPr/>
            </p:nvSpPr>
            <p:spPr>
              <a:xfrm rot="484112">
                <a:off x="4823891" y="1284789"/>
                <a:ext cx="131154" cy="248256"/>
              </a:xfrm>
              <a:custGeom>
                <a:avLst/>
                <a:gdLst>
                  <a:gd name="connsiteX0" fmla="*/ 88900 w 88900"/>
                  <a:gd name="connsiteY0" fmla="*/ 0 h 168275"/>
                  <a:gd name="connsiteX1" fmla="*/ 79375 w 88900"/>
                  <a:gd name="connsiteY1" fmla="*/ 41275 h 168275"/>
                  <a:gd name="connsiteX2" fmla="*/ 76200 w 88900"/>
                  <a:gd name="connsiteY2" fmla="*/ 50800 h 168275"/>
                  <a:gd name="connsiteX3" fmla="*/ 69850 w 88900"/>
                  <a:gd name="connsiteY3" fmla="*/ 60325 h 168275"/>
                  <a:gd name="connsiteX4" fmla="*/ 66675 w 88900"/>
                  <a:gd name="connsiteY4" fmla="*/ 69850 h 168275"/>
                  <a:gd name="connsiteX5" fmla="*/ 53975 w 88900"/>
                  <a:gd name="connsiteY5" fmla="*/ 88900 h 168275"/>
                  <a:gd name="connsiteX6" fmla="*/ 50800 w 88900"/>
                  <a:gd name="connsiteY6" fmla="*/ 98425 h 168275"/>
                  <a:gd name="connsiteX7" fmla="*/ 31750 w 88900"/>
                  <a:gd name="connsiteY7" fmla="*/ 127000 h 168275"/>
                  <a:gd name="connsiteX8" fmla="*/ 19050 w 88900"/>
                  <a:gd name="connsiteY8" fmla="*/ 146050 h 168275"/>
                  <a:gd name="connsiteX9" fmla="*/ 12700 w 88900"/>
                  <a:gd name="connsiteY9" fmla="*/ 155575 h 168275"/>
                  <a:gd name="connsiteX10" fmla="*/ 0 w 88900"/>
                  <a:gd name="connsiteY10" fmla="*/ 168275 h 16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900" h="168275">
                    <a:moveTo>
                      <a:pt x="88900" y="0"/>
                    </a:moveTo>
                    <a:cubicBezTo>
                      <a:pt x="84778" y="28851"/>
                      <a:pt x="88092" y="15125"/>
                      <a:pt x="79375" y="41275"/>
                    </a:cubicBezTo>
                    <a:cubicBezTo>
                      <a:pt x="78317" y="44450"/>
                      <a:pt x="78056" y="48015"/>
                      <a:pt x="76200" y="50800"/>
                    </a:cubicBezTo>
                    <a:cubicBezTo>
                      <a:pt x="74083" y="53975"/>
                      <a:pt x="71557" y="56912"/>
                      <a:pt x="69850" y="60325"/>
                    </a:cubicBezTo>
                    <a:cubicBezTo>
                      <a:pt x="68353" y="63318"/>
                      <a:pt x="68300" y="66924"/>
                      <a:pt x="66675" y="69850"/>
                    </a:cubicBezTo>
                    <a:cubicBezTo>
                      <a:pt x="62969" y="76521"/>
                      <a:pt x="56388" y="81660"/>
                      <a:pt x="53975" y="88900"/>
                    </a:cubicBezTo>
                    <a:cubicBezTo>
                      <a:pt x="52917" y="92075"/>
                      <a:pt x="52425" y="95499"/>
                      <a:pt x="50800" y="98425"/>
                    </a:cubicBezTo>
                    <a:lnTo>
                      <a:pt x="31750" y="127000"/>
                    </a:lnTo>
                    <a:lnTo>
                      <a:pt x="19050" y="146050"/>
                    </a:lnTo>
                    <a:cubicBezTo>
                      <a:pt x="16933" y="149225"/>
                      <a:pt x="15398" y="152877"/>
                      <a:pt x="12700" y="155575"/>
                    </a:cubicBezTo>
                    <a:lnTo>
                      <a:pt x="0" y="1682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7" name="자유형 276"/>
              <p:cNvSpPr/>
              <p:nvPr/>
            </p:nvSpPr>
            <p:spPr>
              <a:xfrm rot="20962098">
                <a:off x="4891203" y="1428776"/>
                <a:ext cx="158750" cy="76200"/>
              </a:xfrm>
              <a:custGeom>
                <a:avLst/>
                <a:gdLst>
                  <a:gd name="connsiteX0" fmla="*/ 0 w 158750"/>
                  <a:gd name="connsiteY0" fmla="*/ 76200 h 76200"/>
                  <a:gd name="connsiteX1" fmla="*/ 79375 w 158750"/>
                  <a:gd name="connsiteY1" fmla="*/ 50800 h 76200"/>
                  <a:gd name="connsiteX2" fmla="*/ 114300 w 158750"/>
                  <a:gd name="connsiteY2" fmla="*/ 34925 h 76200"/>
                  <a:gd name="connsiteX3" fmla="*/ 136525 w 158750"/>
                  <a:gd name="connsiteY3" fmla="*/ 22225 h 76200"/>
                  <a:gd name="connsiteX4" fmla="*/ 146050 w 158750"/>
                  <a:gd name="connsiteY4" fmla="*/ 12700 h 76200"/>
                  <a:gd name="connsiteX5" fmla="*/ 158750 w 158750"/>
                  <a:gd name="connsiteY5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750" h="76200">
                    <a:moveTo>
                      <a:pt x="0" y="76200"/>
                    </a:moveTo>
                    <a:cubicBezTo>
                      <a:pt x="26458" y="67733"/>
                      <a:pt x="53246" y="60235"/>
                      <a:pt x="79375" y="50800"/>
                    </a:cubicBezTo>
                    <a:cubicBezTo>
                      <a:pt x="91403" y="46457"/>
                      <a:pt x="102712" y="40333"/>
                      <a:pt x="114300" y="34925"/>
                    </a:cubicBezTo>
                    <a:cubicBezTo>
                      <a:pt x="121358" y="31631"/>
                      <a:pt x="130362" y="27360"/>
                      <a:pt x="136525" y="22225"/>
                    </a:cubicBezTo>
                    <a:cubicBezTo>
                      <a:pt x="139974" y="19350"/>
                      <a:pt x="142601" y="15575"/>
                      <a:pt x="146050" y="12700"/>
                    </a:cubicBezTo>
                    <a:cubicBezTo>
                      <a:pt x="159186" y="1753"/>
                      <a:pt x="152850" y="11800"/>
                      <a:pt x="15875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8" name="자유형 277"/>
              <p:cNvSpPr/>
              <p:nvPr/>
            </p:nvSpPr>
            <p:spPr>
              <a:xfrm>
                <a:off x="5083175" y="1228424"/>
                <a:ext cx="81799" cy="95551"/>
              </a:xfrm>
              <a:custGeom>
                <a:avLst/>
                <a:gdLst>
                  <a:gd name="connsiteX0" fmla="*/ 44450 w 81799"/>
                  <a:gd name="connsiteY0" fmla="*/ 9826 h 95551"/>
                  <a:gd name="connsiteX1" fmla="*/ 79375 w 81799"/>
                  <a:gd name="connsiteY1" fmla="*/ 301 h 95551"/>
                  <a:gd name="connsiteX2" fmla="*/ 50800 w 81799"/>
                  <a:gd name="connsiteY2" fmla="*/ 6651 h 95551"/>
                  <a:gd name="connsiteX3" fmla="*/ 38100 w 81799"/>
                  <a:gd name="connsiteY3" fmla="*/ 35226 h 95551"/>
                  <a:gd name="connsiteX4" fmla="*/ 34925 w 81799"/>
                  <a:gd name="connsiteY4" fmla="*/ 44751 h 95551"/>
                  <a:gd name="connsiteX5" fmla="*/ 31750 w 81799"/>
                  <a:gd name="connsiteY5" fmla="*/ 54276 h 95551"/>
                  <a:gd name="connsiteX6" fmla="*/ 19050 w 81799"/>
                  <a:gd name="connsiteY6" fmla="*/ 73326 h 95551"/>
                  <a:gd name="connsiteX7" fmla="*/ 12700 w 81799"/>
                  <a:gd name="connsiteY7" fmla="*/ 82851 h 95551"/>
                  <a:gd name="connsiteX8" fmla="*/ 0 w 81799"/>
                  <a:gd name="connsiteY8" fmla="*/ 95551 h 95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99" h="95551">
                    <a:moveTo>
                      <a:pt x="44450" y="9826"/>
                    </a:moveTo>
                    <a:cubicBezTo>
                      <a:pt x="56092" y="6651"/>
                      <a:pt x="91278" y="-1683"/>
                      <a:pt x="79375" y="301"/>
                    </a:cubicBezTo>
                    <a:cubicBezTo>
                      <a:pt x="57024" y="4026"/>
                      <a:pt x="66432" y="1440"/>
                      <a:pt x="50800" y="6651"/>
                    </a:cubicBezTo>
                    <a:cubicBezTo>
                      <a:pt x="40737" y="21745"/>
                      <a:pt x="45657" y="12556"/>
                      <a:pt x="38100" y="35226"/>
                    </a:cubicBezTo>
                    <a:lnTo>
                      <a:pt x="34925" y="44751"/>
                    </a:lnTo>
                    <a:cubicBezTo>
                      <a:pt x="33867" y="47926"/>
                      <a:pt x="33606" y="51491"/>
                      <a:pt x="31750" y="54276"/>
                    </a:cubicBezTo>
                    <a:lnTo>
                      <a:pt x="19050" y="73326"/>
                    </a:lnTo>
                    <a:cubicBezTo>
                      <a:pt x="16933" y="76501"/>
                      <a:pt x="15875" y="80734"/>
                      <a:pt x="12700" y="82851"/>
                    </a:cubicBezTo>
                    <a:cubicBezTo>
                      <a:pt x="1206" y="90514"/>
                      <a:pt x="4882" y="85788"/>
                      <a:pt x="0" y="9555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9" name="자유형 278"/>
              <p:cNvSpPr/>
              <p:nvPr/>
            </p:nvSpPr>
            <p:spPr>
              <a:xfrm>
                <a:off x="4552950" y="415925"/>
                <a:ext cx="838958" cy="1566280"/>
              </a:xfrm>
              <a:custGeom>
                <a:avLst/>
                <a:gdLst>
                  <a:gd name="connsiteX0" fmla="*/ 0 w 838958"/>
                  <a:gd name="connsiteY0" fmla="*/ 434975 h 1566280"/>
                  <a:gd name="connsiteX1" fmla="*/ 82550 w 838958"/>
                  <a:gd name="connsiteY1" fmla="*/ 365125 h 1566280"/>
                  <a:gd name="connsiteX2" fmla="*/ 66675 w 838958"/>
                  <a:gd name="connsiteY2" fmla="*/ 381000 h 1566280"/>
                  <a:gd name="connsiteX3" fmla="*/ 60325 w 838958"/>
                  <a:gd name="connsiteY3" fmla="*/ 393700 h 1566280"/>
                  <a:gd name="connsiteX4" fmla="*/ 57150 w 838958"/>
                  <a:gd name="connsiteY4" fmla="*/ 406400 h 1566280"/>
                  <a:gd name="connsiteX5" fmla="*/ 53975 w 838958"/>
                  <a:gd name="connsiteY5" fmla="*/ 415925 h 1566280"/>
                  <a:gd name="connsiteX6" fmla="*/ 63500 w 838958"/>
                  <a:gd name="connsiteY6" fmla="*/ 412750 h 1566280"/>
                  <a:gd name="connsiteX7" fmla="*/ 82550 w 838958"/>
                  <a:gd name="connsiteY7" fmla="*/ 393700 h 1566280"/>
                  <a:gd name="connsiteX8" fmla="*/ 101600 w 838958"/>
                  <a:gd name="connsiteY8" fmla="*/ 387350 h 1566280"/>
                  <a:gd name="connsiteX9" fmla="*/ 111125 w 838958"/>
                  <a:gd name="connsiteY9" fmla="*/ 384175 h 1566280"/>
                  <a:gd name="connsiteX10" fmla="*/ 117475 w 838958"/>
                  <a:gd name="connsiteY10" fmla="*/ 393700 h 1566280"/>
                  <a:gd name="connsiteX11" fmla="*/ 120650 w 838958"/>
                  <a:gd name="connsiteY11" fmla="*/ 422275 h 1566280"/>
                  <a:gd name="connsiteX12" fmla="*/ 139700 w 838958"/>
                  <a:gd name="connsiteY12" fmla="*/ 409575 h 1566280"/>
                  <a:gd name="connsiteX13" fmla="*/ 158750 w 838958"/>
                  <a:gd name="connsiteY13" fmla="*/ 396875 h 1566280"/>
                  <a:gd name="connsiteX14" fmla="*/ 168275 w 838958"/>
                  <a:gd name="connsiteY14" fmla="*/ 390525 h 1566280"/>
                  <a:gd name="connsiteX15" fmla="*/ 171450 w 838958"/>
                  <a:gd name="connsiteY15" fmla="*/ 412750 h 1566280"/>
                  <a:gd name="connsiteX16" fmla="*/ 168275 w 838958"/>
                  <a:gd name="connsiteY16" fmla="*/ 438150 h 1566280"/>
                  <a:gd name="connsiteX17" fmla="*/ 180975 w 838958"/>
                  <a:gd name="connsiteY17" fmla="*/ 419100 h 1566280"/>
                  <a:gd name="connsiteX18" fmla="*/ 190500 w 838958"/>
                  <a:gd name="connsiteY18" fmla="*/ 409575 h 1566280"/>
                  <a:gd name="connsiteX19" fmla="*/ 196850 w 838958"/>
                  <a:gd name="connsiteY19" fmla="*/ 400050 h 1566280"/>
                  <a:gd name="connsiteX20" fmla="*/ 225425 w 838958"/>
                  <a:gd name="connsiteY20" fmla="*/ 384175 h 1566280"/>
                  <a:gd name="connsiteX21" fmla="*/ 244475 w 838958"/>
                  <a:gd name="connsiteY21" fmla="*/ 371475 h 1566280"/>
                  <a:gd name="connsiteX22" fmla="*/ 241300 w 838958"/>
                  <a:gd name="connsiteY22" fmla="*/ 400050 h 1566280"/>
                  <a:gd name="connsiteX23" fmla="*/ 238125 w 838958"/>
                  <a:gd name="connsiteY23" fmla="*/ 409575 h 1566280"/>
                  <a:gd name="connsiteX24" fmla="*/ 241300 w 838958"/>
                  <a:gd name="connsiteY24" fmla="*/ 428625 h 1566280"/>
                  <a:gd name="connsiteX25" fmla="*/ 247650 w 838958"/>
                  <a:gd name="connsiteY25" fmla="*/ 419100 h 1566280"/>
                  <a:gd name="connsiteX26" fmla="*/ 266700 w 838958"/>
                  <a:gd name="connsiteY26" fmla="*/ 406400 h 1566280"/>
                  <a:gd name="connsiteX27" fmla="*/ 285750 w 838958"/>
                  <a:gd name="connsiteY27" fmla="*/ 396875 h 1566280"/>
                  <a:gd name="connsiteX28" fmla="*/ 301625 w 838958"/>
                  <a:gd name="connsiteY28" fmla="*/ 412750 h 1566280"/>
                  <a:gd name="connsiteX29" fmla="*/ 320675 w 838958"/>
                  <a:gd name="connsiteY29" fmla="*/ 406400 h 1566280"/>
                  <a:gd name="connsiteX30" fmla="*/ 342900 w 838958"/>
                  <a:gd name="connsiteY30" fmla="*/ 412750 h 1566280"/>
                  <a:gd name="connsiteX31" fmla="*/ 361950 w 838958"/>
                  <a:gd name="connsiteY31" fmla="*/ 406400 h 1566280"/>
                  <a:gd name="connsiteX32" fmla="*/ 381000 w 838958"/>
                  <a:gd name="connsiteY32" fmla="*/ 419100 h 1566280"/>
                  <a:gd name="connsiteX33" fmla="*/ 400050 w 838958"/>
                  <a:gd name="connsiteY33" fmla="*/ 412750 h 1566280"/>
                  <a:gd name="connsiteX34" fmla="*/ 419100 w 838958"/>
                  <a:gd name="connsiteY34" fmla="*/ 431800 h 1566280"/>
                  <a:gd name="connsiteX35" fmla="*/ 425450 w 838958"/>
                  <a:gd name="connsiteY35" fmla="*/ 450850 h 1566280"/>
                  <a:gd name="connsiteX36" fmla="*/ 438150 w 838958"/>
                  <a:gd name="connsiteY36" fmla="*/ 479425 h 1566280"/>
                  <a:gd name="connsiteX37" fmla="*/ 447675 w 838958"/>
                  <a:gd name="connsiteY37" fmla="*/ 511175 h 1566280"/>
                  <a:gd name="connsiteX38" fmla="*/ 454025 w 838958"/>
                  <a:gd name="connsiteY38" fmla="*/ 565150 h 1566280"/>
                  <a:gd name="connsiteX39" fmla="*/ 447675 w 838958"/>
                  <a:gd name="connsiteY39" fmla="*/ 593725 h 1566280"/>
                  <a:gd name="connsiteX40" fmla="*/ 441325 w 838958"/>
                  <a:gd name="connsiteY40" fmla="*/ 603250 h 1566280"/>
                  <a:gd name="connsiteX41" fmla="*/ 438150 w 838958"/>
                  <a:gd name="connsiteY41" fmla="*/ 612775 h 1566280"/>
                  <a:gd name="connsiteX42" fmla="*/ 447675 w 838958"/>
                  <a:gd name="connsiteY42" fmla="*/ 603250 h 1566280"/>
                  <a:gd name="connsiteX43" fmla="*/ 460375 w 838958"/>
                  <a:gd name="connsiteY43" fmla="*/ 584200 h 1566280"/>
                  <a:gd name="connsiteX44" fmla="*/ 466725 w 838958"/>
                  <a:gd name="connsiteY44" fmla="*/ 574675 h 1566280"/>
                  <a:gd name="connsiteX45" fmla="*/ 473075 w 838958"/>
                  <a:gd name="connsiteY45" fmla="*/ 561975 h 1566280"/>
                  <a:gd name="connsiteX46" fmla="*/ 482600 w 838958"/>
                  <a:gd name="connsiteY46" fmla="*/ 555625 h 1566280"/>
                  <a:gd name="connsiteX47" fmla="*/ 492125 w 838958"/>
                  <a:gd name="connsiteY47" fmla="*/ 546100 h 1566280"/>
                  <a:gd name="connsiteX48" fmla="*/ 504825 w 838958"/>
                  <a:gd name="connsiteY48" fmla="*/ 527050 h 1566280"/>
                  <a:gd name="connsiteX49" fmla="*/ 508000 w 838958"/>
                  <a:gd name="connsiteY49" fmla="*/ 517525 h 1566280"/>
                  <a:gd name="connsiteX50" fmla="*/ 520700 w 838958"/>
                  <a:gd name="connsiteY50" fmla="*/ 498475 h 1566280"/>
                  <a:gd name="connsiteX51" fmla="*/ 527050 w 838958"/>
                  <a:gd name="connsiteY51" fmla="*/ 479425 h 1566280"/>
                  <a:gd name="connsiteX52" fmla="*/ 530225 w 838958"/>
                  <a:gd name="connsiteY52" fmla="*/ 469900 h 1566280"/>
                  <a:gd name="connsiteX53" fmla="*/ 536575 w 838958"/>
                  <a:gd name="connsiteY53" fmla="*/ 460375 h 1566280"/>
                  <a:gd name="connsiteX54" fmla="*/ 542925 w 838958"/>
                  <a:gd name="connsiteY54" fmla="*/ 441325 h 1566280"/>
                  <a:gd name="connsiteX55" fmla="*/ 546100 w 838958"/>
                  <a:gd name="connsiteY55" fmla="*/ 431800 h 1566280"/>
                  <a:gd name="connsiteX56" fmla="*/ 549275 w 838958"/>
                  <a:gd name="connsiteY56" fmla="*/ 422275 h 1566280"/>
                  <a:gd name="connsiteX57" fmla="*/ 552450 w 838958"/>
                  <a:gd name="connsiteY57" fmla="*/ 409575 h 1566280"/>
                  <a:gd name="connsiteX58" fmla="*/ 558800 w 838958"/>
                  <a:gd name="connsiteY58" fmla="*/ 428625 h 1566280"/>
                  <a:gd name="connsiteX59" fmla="*/ 561975 w 838958"/>
                  <a:gd name="connsiteY59" fmla="*/ 438150 h 1566280"/>
                  <a:gd name="connsiteX60" fmla="*/ 565150 w 838958"/>
                  <a:gd name="connsiteY60" fmla="*/ 492125 h 1566280"/>
                  <a:gd name="connsiteX61" fmla="*/ 571500 w 838958"/>
                  <a:gd name="connsiteY61" fmla="*/ 542925 h 1566280"/>
                  <a:gd name="connsiteX62" fmla="*/ 574675 w 838958"/>
                  <a:gd name="connsiteY62" fmla="*/ 596900 h 1566280"/>
                  <a:gd name="connsiteX63" fmla="*/ 577850 w 838958"/>
                  <a:gd name="connsiteY63" fmla="*/ 625475 h 1566280"/>
                  <a:gd name="connsiteX64" fmla="*/ 574675 w 838958"/>
                  <a:gd name="connsiteY64" fmla="*/ 708025 h 1566280"/>
                  <a:gd name="connsiteX65" fmla="*/ 571500 w 838958"/>
                  <a:gd name="connsiteY65" fmla="*/ 727075 h 1566280"/>
                  <a:gd name="connsiteX66" fmla="*/ 568325 w 838958"/>
                  <a:gd name="connsiteY66" fmla="*/ 755650 h 1566280"/>
                  <a:gd name="connsiteX67" fmla="*/ 558800 w 838958"/>
                  <a:gd name="connsiteY67" fmla="*/ 809625 h 1566280"/>
                  <a:gd name="connsiteX68" fmla="*/ 552450 w 838958"/>
                  <a:gd name="connsiteY68" fmla="*/ 828675 h 1566280"/>
                  <a:gd name="connsiteX69" fmla="*/ 542925 w 838958"/>
                  <a:gd name="connsiteY69" fmla="*/ 860425 h 1566280"/>
                  <a:gd name="connsiteX70" fmla="*/ 536575 w 838958"/>
                  <a:gd name="connsiteY70" fmla="*/ 876300 h 1566280"/>
                  <a:gd name="connsiteX71" fmla="*/ 523875 w 838958"/>
                  <a:gd name="connsiteY71" fmla="*/ 917575 h 1566280"/>
                  <a:gd name="connsiteX72" fmla="*/ 520700 w 838958"/>
                  <a:gd name="connsiteY72" fmla="*/ 930275 h 1566280"/>
                  <a:gd name="connsiteX73" fmla="*/ 517525 w 838958"/>
                  <a:gd name="connsiteY73" fmla="*/ 939800 h 1566280"/>
                  <a:gd name="connsiteX74" fmla="*/ 504825 w 838958"/>
                  <a:gd name="connsiteY74" fmla="*/ 984250 h 1566280"/>
                  <a:gd name="connsiteX75" fmla="*/ 498475 w 838958"/>
                  <a:gd name="connsiteY75" fmla="*/ 1003300 h 1566280"/>
                  <a:gd name="connsiteX76" fmla="*/ 495300 w 838958"/>
                  <a:gd name="connsiteY76" fmla="*/ 1012825 h 1566280"/>
                  <a:gd name="connsiteX77" fmla="*/ 488950 w 838958"/>
                  <a:gd name="connsiteY77" fmla="*/ 1025525 h 1566280"/>
                  <a:gd name="connsiteX78" fmla="*/ 485775 w 838958"/>
                  <a:gd name="connsiteY78" fmla="*/ 1035050 h 1566280"/>
                  <a:gd name="connsiteX79" fmla="*/ 479425 w 838958"/>
                  <a:gd name="connsiteY79" fmla="*/ 1044575 h 1566280"/>
                  <a:gd name="connsiteX80" fmla="*/ 469900 w 838958"/>
                  <a:gd name="connsiteY80" fmla="*/ 1073150 h 1566280"/>
                  <a:gd name="connsiteX81" fmla="*/ 466725 w 838958"/>
                  <a:gd name="connsiteY81" fmla="*/ 1082675 h 1566280"/>
                  <a:gd name="connsiteX82" fmla="*/ 460375 w 838958"/>
                  <a:gd name="connsiteY82" fmla="*/ 1092200 h 1566280"/>
                  <a:gd name="connsiteX83" fmla="*/ 457200 w 838958"/>
                  <a:gd name="connsiteY83" fmla="*/ 1101725 h 1566280"/>
                  <a:gd name="connsiteX84" fmla="*/ 444500 w 838958"/>
                  <a:gd name="connsiteY84" fmla="*/ 1120775 h 1566280"/>
                  <a:gd name="connsiteX85" fmla="*/ 425450 w 838958"/>
                  <a:gd name="connsiteY85" fmla="*/ 1130300 h 1566280"/>
                  <a:gd name="connsiteX86" fmla="*/ 415925 w 838958"/>
                  <a:gd name="connsiteY86" fmla="*/ 1133475 h 1566280"/>
                  <a:gd name="connsiteX87" fmla="*/ 387350 w 838958"/>
                  <a:gd name="connsiteY87" fmla="*/ 1155700 h 1566280"/>
                  <a:gd name="connsiteX88" fmla="*/ 355600 w 838958"/>
                  <a:gd name="connsiteY88" fmla="*/ 1177925 h 1566280"/>
                  <a:gd name="connsiteX89" fmla="*/ 336550 w 838958"/>
                  <a:gd name="connsiteY89" fmla="*/ 1190625 h 1566280"/>
                  <a:gd name="connsiteX90" fmla="*/ 327025 w 838958"/>
                  <a:gd name="connsiteY90" fmla="*/ 1196975 h 1566280"/>
                  <a:gd name="connsiteX91" fmla="*/ 311150 w 838958"/>
                  <a:gd name="connsiteY91" fmla="*/ 1206500 h 1566280"/>
                  <a:gd name="connsiteX92" fmla="*/ 301625 w 838958"/>
                  <a:gd name="connsiteY92" fmla="*/ 1212850 h 1566280"/>
                  <a:gd name="connsiteX93" fmla="*/ 288925 w 838958"/>
                  <a:gd name="connsiteY93" fmla="*/ 1219200 h 1566280"/>
                  <a:gd name="connsiteX94" fmla="*/ 269875 w 838958"/>
                  <a:gd name="connsiteY94" fmla="*/ 1231900 h 1566280"/>
                  <a:gd name="connsiteX95" fmla="*/ 250825 w 838958"/>
                  <a:gd name="connsiteY95" fmla="*/ 1238250 h 1566280"/>
                  <a:gd name="connsiteX96" fmla="*/ 231775 w 838958"/>
                  <a:gd name="connsiteY96" fmla="*/ 1247775 h 1566280"/>
                  <a:gd name="connsiteX97" fmla="*/ 222250 w 838958"/>
                  <a:gd name="connsiteY97" fmla="*/ 1254125 h 1566280"/>
                  <a:gd name="connsiteX98" fmla="*/ 203200 w 838958"/>
                  <a:gd name="connsiteY98" fmla="*/ 1260475 h 1566280"/>
                  <a:gd name="connsiteX99" fmla="*/ 193675 w 838958"/>
                  <a:gd name="connsiteY99" fmla="*/ 1266825 h 1566280"/>
                  <a:gd name="connsiteX100" fmla="*/ 184150 w 838958"/>
                  <a:gd name="connsiteY100" fmla="*/ 1270000 h 1566280"/>
                  <a:gd name="connsiteX101" fmla="*/ 152400 w 838958"/>
                  <a:gd name="connsiteY101" fmla="*/ 1292225 h 1566280"/>
                  <a:gd name="connsiteX102" fmla="*/ 133350 w 838958"/>
                  <a:gd name="connsiteY102" fmla="*/ 1304925 h 1566280"/>
                  <a:gd name="connsiteX103" fmla="*/ 123825 w 838958"/>
                  <a:gd name="connsiteY103" fmla="*/ 1311275 h 1566280"/>
                  <a:gd name="connsiteX104" fmla="*/ 101600 w 838958"/>
                  <a:gd name="connsiteY104" fmla="*/ 1339850 h 1566280"/>
                  <a:gd name="connsiteX105" fmla="*/ 82550 w 838958"/>
                  <a:gd name="connsiteY105" fmla="*/ 1355725 h 1566280"/>
                  <a:gd name="connsiteX106" fmla="*/ 66675 w 838958"/>
                  <a:gd name="connsiteY106" fmla="*/ 1377950 h 1566280"/>
                  <a:gd name="connsiteX107" fmla="*/ 57150 w 838958"/>
                  <a:gd name="connsiteY107" fmla="*/ 1390650 h 1566280"/>
                  <a:gd name="connsiteX108" fmla="*/ 47625 w 838958"/>
                  <a:gd name="connsiteY108" fmla="*/ 1397000 h 1566280"/>
                  <a:gd name="connsiteX109" fmla="*/ 31750 w 838958"/>
                  <a:gd name="connsiteY109" fmla="*/ 1416050 h 1566280"/>
                  <a:gd name="connsiteX110" fmla="*/ 9525 w 838958"/>
                  <a:gd name="connsiteY110" fmla="*/ 1444625 h 1566280"/>
                  <a:gd name="connsiteX111" fmla="*/ 6350 w 838958"/>
                  <a:gd name="connsiteY111" fmla="*/ 1454150 h 1566280"/>
                  <a:gd name="connsiteX112" fmla="*/ 15875 w 838958"/>
                  <a:gd name="connsiteY112" fmla="*/ 1447800 h 1566280"/>
                  <a:gd name="connsiteX113" fmla="*/ 38100 w 838958"/>
                  <a:gd name="connsiteY113" fmla="*/ 1441450 h 1566280"/>
                  <a:gd name="connsiteX114" fmla="*/ 50800 w 838958"/>
                  <a:gd name="connsiteY114" fmla="*/ 1431925 h 1566280"/>
                  <a:gd name="connsiteX115" fmla="*/ 63500 w 838958"/>
                  <a:gd name="connsiteY115" fmla="*/ 1428750 h 1566280"/>
                  <a:gd name="connsiteX116" fmla="*/ 95250 w 838958"/>
                  <a:gd name="connsiteY116" fmla="*/ 1416050 h 1566280"/>
                  <a:gd name="connsiteX117" fmla="*/ 107950 w 838958"/>
                  <a:gd name="connsiteY117" fmla="*/ 1409700 h 1566280"/>
                  <a:gd name="connsiteX118" fmla="*/ 127000 w 838958"/>
                  <a:gd name="connsiteY118" fmla="*/ 1403350 h 1566280"/>
                  <a:gd name="connsiteX119" fmla="*/ 130175 w 838958"/>
                  <a:gd name="connsiteY119" fmla="*/ 1412875 h 1566280"/>
                  <a:gd name="connsiteX120" fmla="*/ 127000 w 838958"/>
                  <a:gd name="connsiteY120" fmla="*/ 1422400 h 1566280"/>
                  <a:gd name="connsiteX121" fmla="*/ 120650 w 838958"/>
                  <a:gd name="connsiteY121" fmla="*/ 1438275 h 1566280"/>
                  <a:gd name="connsiteX122" fmla="*/ 117475 w 838958"/>
                  <a:gd name="connsiteY122" fmla="*/ 1447800 h 1566280"/>
                  <a:gd name="connsiteX123" fmla="*/ 111125 w 838958"/>
                  <a:gd name="connsiteY123" fmla="*/ 1457325 h 1566280"/>
                  <a:gd name="connsiteX124" fmla="*/ 101600 w 838958"/>
                  <a:gd name="connsiteY124" fmla="*/ 1489075 h 1566280"/>
                  <a:gd name="connsiteX125" fmla="*/ 98425 w 838958"/>
                  <a:gd name="connsiteY125" fmla="*/ 1498600 h 1566280"/>
                  <a:gd name="connsiteX126" fmla="*/ 95250 w 838958"/>
                  <a:gd name="connsiteY126" fmla="*/ 1508125 h 1566280"/>
                  <a:gd name="connsiteX127" fmla="*/ 114300 w 838958"/>
                  <a:gd name="connsiteY127" fmla="*/ 1504950 h 1566280"/>
                  <a:gd name="connsiteX128" fmla="*/ 136525 w 838958"/>
                  <a:gd name="connsiteY128" fmla="*/ 1492250 h 1566280"/>
                  <a:gd name="connsiteX129" fmla="*/ 149225 w 838958"/>
                  <a:gd name="connsiteY129" fmla="*/ 1482725 h 1566280"/>
                  <a:gd name="connsiteX130" fmla="*/ 171450 w 838958"/>
                  <a:gd name="connsiteY130" fmla="*/ 1476375 h 1566280"/>
                  <a:gd name="connsiteX131" fmla="*/ 184150 w 838958"/>
                  <a:gd name="connsiteY131" fmla="*/ 1470025 h 1566280"/>
                  <a:gd name="connsiteX132" fmla="*/ 187325 w 838958"/>
                  <a:gd name="connsiteY132" fmla="*/ 1479550 h 1566280"/>
                  <a:gd name="connsiteX133" fmla="*/ 190500 w 838958"/>
                  <a:gd name="connsiteY133" fmla="*/ 1565275 h 1566280"/>
                  <a:gd name="connsiteX134" fmla="*/ 200025 w 838958"/>
                  <a:gd name="connsiteY134" fmla="*/ 1558925 h 1566280"/>
                  <a:gd name="connsiteX135" fmla="*/ 225425 w 838958"/>
                  <a:gd name="connsiteY135" fmla="*/ 1539875 h 1566280"/>
                  <a:gd name="connsiteX136" fmla="*/ 244475 w 838958"/>
                  <a:gd name="connsiteY136" fmla="*/ 1524000 h 1566280"/>
                  <a:gd name="connsiteX137" fmla="*/ 257175 w 838958"/>
                  <a:gd name="connsiteY137" fmla="*/ 1517650 h 1566280"/>
                  <a:gd name="connsiteX138" fmla="*/ 269875 w 838958"/>
                  <a:gd name="connsiteY138" fmla="*/ 1508125 h 1566280"/>
                  <a:gd name="connsiteX139" fmla="*/ 279400 w 838958"/>
                  <a:gd name="connsiteY139" fmla="*/ 1504950 h 1566280"/>
                  <a:gd name="connsiteX140" fmla="*/ 301625 w 838958"/>
                  <a:gd name="connsiteY140" fmla="*/ 1489075 h 1566280"/>
                  <a:gd name="connsiteX141" fmla="*/ 314325 w 838958"/>
                  <a:gd name="connsiteY141" fmla="*/ 1482725 h 1566280"/>
                  <a:gd name="connsiteX142" fmla="*/ 327025 w 838958"/>
                  <a:gd name="connsiteY142" fmla="*/ 1470025 h 1566280"/>
                  <a:gd name="connsiteX143" fmla="*/ 342900 w 838958"/>
                  <a:gd name="connsiteY143" fmla="*/ 1460500 h 1566280"/>
                  <a:gd name="connsiteX144" fmla="*/ 365125 w 838958"/>
                  <a:gd name="connsiteY144" fmla="*/ 1447800 h 1566280"/>
                  <a:gd name="connsiteX145" fmla="*/ 371475 w 838958"/>
                  <a:gd name="connsiteY145" fmla="*/ 1438275 h 1566280"/>
                  <a:gd name="connsiteX146" fmla="*/ 393700 w 838958"/>
                  <a:gd name="connsiteY146" fmla="*/ 1425575 h 1566280"/>
                  <a:gd name="connsiteX147" fmla="*/ 412750 w 838958"/>
                  <a:gd name="connsiteY147" fmla="*/ 1409700 h 1566280"/>
                  <a:gd name="connsiteX148" fmla="*/ 422275 w 838958"/>
                  <a:gd name="connsiteY148" fmla="*/ 1400175 h 1566280"/>
                  <a:gd name="connsiteX149" fmla="*/ 438150 w 838958"/>
                  <a:gd name="connsiteY149" fmla="*/ 1390650 h 1566280"/>
                  <a:gd name="connsiteX150" fmla="*/ 450850 w 838958"/>
                  <a:gd name="connsiteY150" fmla="*/ 1377950 h 1566280"/>
                  <a:gd name="connsiteX151" fmla="*/ 463550 w 838958"/>
                  <a:gd name="connsiteY151" fmla="*/ 1368425 h 1566280"/>
                  <a:gd name="connsiteX152" fmla="*/ 476250 w 838958"/>
                  <a:gd name="connsiteY152" fmla="*/ 1362075 h 1566280"/>
                  <a:gd name="connsiteX153" fmla="*/ 495300 w 838958"/>
                  <a:gd name="connsiteY153" fmla="*/ 1343025 h 1566280"/>
                  <a:gd name="connsiteX154" fmla="*/ 504825 w 838958"/>
                  <a:gd name="connsiteY154" fmla="*/ 1336675 h 1566280"/>
                  <a:gd name="connsiteX155" fmla="*/ 523875 w 838958"/>
                  <a:gd name="connsiteY155" fmla="*/ 1317625 h 1566280"/>
                  <a:gd name="connsiteX156" fmla="*/ 530225 w 838958"/>
                  <a:gd name="connsiteY156" fmla="*/ 1308100 h 1566280"/>
                  <a:gd name="connsiteX157" fmla="*/ 549275 w 838958"/>
                  <a:gd name="connsiteY157" fmla="*/ 1292225 h 1566280"/>
                  <a:gd name="connsiteX158" fmla="*/ 561975 w 838958"/>
                  <a:gd name="connsiteY158" fmla="*/ 1273175 h 1566280"/>
                  <a:gd name="connsiteX159" fmla="*/ 568325 w 838958"/>
                  <a:gd name="connsiteY159" fmla="*/ 1263650 h 1566280"/>
                  <a:gd name="connsiteX160" fmla="*/ 577850 w 838958"/>
                  <a:gd name="connsiteY160" fmla="*/ 1254125 h 1566280"/>
                  <a:gd name="connsiteX161" fmla="*/ 593725 w 838958"/>
                  <a:gd name="connsiteY161" fmla="*/ 1238250 h 1566280"/>
                  <a:gd name="connsiteX162" fmla="*/ 609600 w 838958"/>
                  <a:gd name="connsiteY162" fmla="*/ 1222375 h 1566280"/>
                  <a:gd name="connsiteX163" fmla="*/ 615950 w 838958"/>
                  <a:gd name="connsiteY163" fmla="*/ 1212850 h 1566280"/>
                  <a:gd name="connsiteX164" fmla="*/ 625475 w 838958"/>
                  <a:gd name="connsiteY164" fmla="*/ 1203325 h 1566280"/>
                  <a:gd name="connsiteX165" fmla="*/ 638175 w 838958"/>
                  <a:gd name="connsiteY165" fmla="*/ 1184275 h 1566280"/>
                  <a:gd name="connsiteX166" fmla="*/ 654050 w 838958"/>
                  <a:gd name="connsiteY166" fmla="*/ 1165225 h 1566280"/>
                  <a:gd name="connsiteX167" fmla="*/ 657225 w 838958"/>
                  <a:gd name="connsiteY167" fmla="*/ 1155700 h 1566280"/>
                  <a:gd name="connsiteX168" fmla="*/ 669925 w 838958"/>
                  <a:gd name="connsiteY168" fmla="*/ 1136650 h 1566280"/>
                  <a:gd name="connsiteX169" fmla="*/ 682625 w 838958"/>
                  <a:gd name="connsiteY169" fmla="*/ 1108075 h 1566280"/>
                  <a:gd name="connsiteX170" fmla="*/ 685800 w 838958"/>
                  <a:gd name="connsiteY170" fmla="*/ 1098550 h 1566280"/>
                  <a:gd name="connsiteX171" fmla="*/ 698500 w 838958"/>
                  <a:gd name="connsiteY171" fmla="*/ 1079500 h 1566280"/>
                  <a:gd name="connsiteX172" fmla="*/ 704850 w 838958"/>
                  <a:gd name="connsiteY172" fmla="*/ 1060450 h 1566280"/>
                  <a:gd name="connsiteX173" fmla="*/ 711200 w 838958"/>
                  <a:gd name="connsiteY173" fmla="*/ 1050925 h 1566280"/>
                  <a:gd name="connsiteX174" fmla="*/ 717550 w 838958"/>
                  <a:gd name="connsiteY174" fmla="*/ 1031875 h 1566280"/>
                  <a:gd name="connsiteX175" fmla="*/ 720725 w 838958"/>
                  <a:gd name="connsiteY175" fmla="*/ 1022350 h 1566280"/>
                  <a:gd name="connsiteX176" fmla="*/ 727075 w 838958"/>
                  <a:gd name="connsiteY176" fmla="*/ 1012825 h 1566280"/>
                  <a:gd name="connsiteX177" fmla="*/ 736600 w 838958"/>
                  <a:gd name="connsiteY177" fmla="*/ 977900 h 1566280"/>
                  <a:gd name="connsiteX178" fmla="*/ 746125 w 838958"/>
                  <a:gd name="connsiteY178" fmla="*/ 949325 h 1566280"/>
                  <a:gd name="connsiteX179" fmla="*/ 755650 w 838958"/>
                  <a:gd name="connsiteY179" fmla="*/ 920750 h 1566280"/>
                  <a:gd name="connsiteX180" fmla="*/ 758825 w 838958"/>
                  <a:gd name="connsiteY180" fmla="*/ 911225 h 1566280"/>
                  <a:gd name="connsiteX181" fmla="*/ 762000 w 838958"/>
                  <a:gd name="connsiteY181" fmla="*/ 901700 h 1566280"/>
                  <a:gd name="connsiteX182" fmla="*/ 768350 w 838958"/>
                  <a:gd name="connsiteY182" fmla="*/ 876300 h 1566280"/>
                  <a:gd name="connsiteX183" fmla="*/ 774700 w 838958"/>
                  <a:gd name="connsiteY183" fmla="*/ 857250 h 1566280"/>
                  <a:gd name="connsiteX184" fmla="*/ 781050 w 838958"/>
                  <a:gd name="connsiteY184" fmla="*/ 831850 h 1566280"/>
                  <a:gd name="connsiteX185" fmla="*/ 787400 w 838958"/>
                  <a:gd name="connsiteY185" fmla="*/ 806450 h 1566280"/>
                  <a:gd name="connsiteX186" fmla="*/ 790575 w 838958"/>
                  <a:gd name="connsiteY186" fmla="*/ 793750 h 1566280"/>
                  <a:gd name="connsiteX187" fmla="*/ 793750 w 838958"/>
                  <a:gd name="connsiteY187" fmla="*/ 768350 h 1566280"/>
                  <a:gd name="connsiteX188" fmla="*/ 796925 w 838958"/>
                  <a:gd name="connsiteY188" fmla="*/ 749300 h 1566280"/>
                  <a:gd name="connsiteX189" fmla="*/ 803275 w 838958"/>
                  <a:gd name="connsiteY189" fmla="*/ 676275 h 1566280"/>
                  <a:gd name="connsiteX190" fmla="*/ 806450 w 838958"/>
                  <a:gd name="connsiteY190" fmla="*/ 654050 h 1566280"/>
                  <a:gd name="connsiteX191" fmla="*/ 809625 w 838958"/>
                  <a:gd name="connsiteY191" fmla="*/ 635000 h 1566280"/>
                  <a:gd name="connsiteX192" fmla="*/ 815975 w 838958"/>
                  <a:gd name="connsiteY192" fmla="*/ 590550 h 1566280"/>
                  <a:gd name="connsiteX193" fmla="*/ 822325 w 838958"/>
                  <a:gd name="connsiteY193" fmla="*/ 561975 h 1566280"/>
                  <a:gd name="connsiteX194" fmla="*/ 825500 w 838958"/>
                  <a:gd name="connsiteY194" fmla="*/ 539750 h 1566280"/>
                  <a:gd name="connsiteX195" fmla="*/ 831850 w 838958"/>
                  <a:gd name="connsiteY195" fmla="*/ 514350 h 1566280"/>
                  <a:gd name="connsiteX196" fmla="*/ 835025 w 838958"/>
                  <a:gd name="connsiteY196" fmla="*/ 501650 h 1566280"/>
                  <a:gd name="connsiteX197" fmla="*/ 835025 w 838958"/>
                  <a:gd name="connsiteY197" fmla="*/ 384175 h 1566280"/>
                  <a:gd name="connsiteX198" fmla="*/ 831850 w 838958"/>
                  <a:gd name="connsiteY198" fmla="*/ 330200 h 1566280"/>
                  <a:gd name="connsiteX199" fmla="*/ 825500 w 838958"/>
                  <a:gd name="connsiteY199" fmla="*/ 304800 h 1566280"/>
                  <a:gd name="connsiteX200" fmla="*/ 822325 w 838958"/>
                  <a:gd name="connsiteY200" fmla="*/ 288925 h 1566280"/>
                  <a:gd name="connsiteX201" fmla="*/ 815975 w 838958"/>
                  <a:gd name="connsiteY201" fmla="*/ 269875 h 1566280"/>
                  <a:gd name="connsiteX202" fmla="*/ 806450 w 838958"/>
                  <a:gd name="connsiteY202" fmla="*/ 238125 h 1566280"/>
                  <a:gd name="connsiteX203" fmla="*/ 803275 w 838958"/>
                  <a:gd name="connsiteY203" fmla="*/ 228600 h 1566280"/>
                  <a:gd name="connsiteX204" fmla="*/ 796925 w 838958"/>
                  <a:gd name="connsiteY204" fmla="*/ 219075 h 1566280"/>
                  <a:gd name="connsiteX205" fmla="*/ 777875 w 838958"/>
                  <a:gd name="connsiteY205" fmla="*/ 206375 h 1566280"/>
                  <a:gd name="connsiteX206" fmla="*/ 746125 w 838958"/>
                  <a:gd name="connsiteY206" fmla="*/ 168275 h 1566280"/>
                  <a:gd name="connsiteX207" fmla="*/ 746125 w 838958"/>
                  <a:gd name="connsiteY207" fmla="*/ 168275 h 1566280"/>
                  <a:gd name="connsiteX208" fmla="*/ 727075 w 838958"/>
                  <a:gd name="connsiteY208" fmla="*/ 149225 h 1566280"/>
                  <a:gd name="connsiteX209" fmla="*/ 714375 w 838958"/>
                  <a:gd name="connsiteY209" fmla="*/ 130175 h 1566280"/>
                  <a:gd name="connsiteX210" fmla="*/ 695325 w 838958"/>
                  <a:gd name="connsiteY210" fmla="*/ 111125 h 1566280"/>
                  <a:gd name="connsiteX211" fmla="*/ 666750 w 838958"/>
                  <a:gd name="connsiteY211" fmla="*/ 79375 h 1566280"/>
                  <a:gd name="connsiteX212" fmla="*/ 657225 w 838958"/>
                  <a:gd name="connsiteY212" fmla="*/ 69850 h 1566280"/>
                  <a:gd name="connsiteX213" fmla="*/ 625475 w 838958"/>
                  <a:gd name="connsiteY213" fmla="*/ 47625 h 1566280"/>
                  <a:gd name="connsiteX214" fmla="*/ 615950 w 838958"/>
                  <a:gd name="connsiteY214" fmla="*/ 41275 h 1566280"/>
                  <a:gd name="connsiteX215" fmla="*/ 606425 w 838958"/>
                  <a:gd name="connsiteY215" fmla="*/ 34925 h 1566280"/>
                  <a:gd name="connsiteX216" fmla="*/ 596900 w 838958"/>
                  <a:gd name="connsiteY216" fmla="*/ 31750 h 1566280"/>
                  <a:gd name="connsiteX217" fmla="*/ 587375 w 838958"/>
                  <a:gd name="connsiteY217" fmla="*/ 25400 h 1566280"/>
                  <a:gd name="connsiteX218" fmla="*/ 577850 w 838958"/>
                  <a:gd name="connsiteY218" fmla="*/ 22225 h 1566280"/>
                  <a:gd name="connsiteX219" fmla="*/ 565150 w 838958"/>
                  <a:gd name="connsiteY219" fmla="*/ 15875 h 1566280"/>
                  <a:gd name="connsiteX220" fmla="*/ 533400 w 838958"/>
                  <a:gd name="connsiteY220" fmla="*/ 6350 h 1566280"/>
                  <a:gd name="connsiteX221" fmla="*/ 495300 w 838958"/>
                  <a:gd name="connsiteY221" fmla="*/ 0 h 1566280"/>
                  <a:gd name="connsiteX222" fmla="*/ 403225 w 838958"/>
                  <a:gd name="connsiteY222" fmla="*/ 3175 h 1566280"/>
                  <a:gd name="connsiteX223" fmla="*/ 390525 w 838958"/>
                  <a:gd name="connsiteY223" fmla="*/ 6350 h 1566280"/>
                  <a:gd name="connsiteX224" fmla="*/ 361950 w 838958"/>
                  <a:gd name="connsiteY224" fmla="*/ 15875 h 1566280"/>
                  <a:gd name="connsiteX225" fmla="*/ 352425 w 838958"/>
                  <a:gd name="connsiteY225" fmla="*/ 19050 h 1566280"/>
                  <a:gd name="connsiteX226" fmla="*/ 342900 w 838958"/>
                  <a:gd name="connsiteY226" fmla="*/ 22225 h 1566280"/>
                  <a:gd name="connsiteX227" fmla="*/ 333375 w 838958"/>
                  <a:gd name="connsiteY227" fmla="*/ 28575 h 1566280"/>
                  <a:gd name="connsiteX228" fmla="*/ 320675 w 838958"/>
                  <a:gd name="connsiteY228" fmla="*/ 31750 h 1566280"/>
                  <a:gd name="connsiteX229" fmla="*/ 311150 w 838958"/>
                  <a:gd name="connsiteY229" fmla="*/ 34925 h 1566280"/>
                  <a:gd name="connsiteX230" fmla="*/ 288925 w 838958"/>
                  <a:gd name="connsiteY230" fmla="*/ 47625 h 1566280"/>
                  <a:gd name="connsiteX231" fmla="*/ 279400 w 838958"/>
                  <a:gd name="connsiteY231" fmla="*/ 50800 h 1566280"/>
                  <a:gd name="connsiteX232" fmla="*/ 269875 w 838958"/>
                  <a:gd name="connsiteY232" fmla="*/ 57150 h 1566280"/>
                  <a:gd name="connsiteX233" fmla="*/ 260350 w 838958"/>
                  <a:gd name="connsiteY233" fmla="*/ 60325 h 1566280"/>
                  <a:gd name="connsiteX234" fmla="*/ 250825 w 838958"/>
                  <a:gd name="connsiteY234" fmla="*/ 66675 h 1566280"/>
                  <a:gd name="connsiteX235" fmla="*/ 238125 w 838958"/>
                  <a:gd name="connsiteY235" fmla="*/ 73025 h 1566280"/>
                  <a:gd name="connsiteX236" fmla="*/ 228600 w 838958"/>
                  <a:gd name="connsiteY236" fmla="*/ 79375 h 1566280"/>
                  <a:gd name="connsiteX237" fmla="*/ 215900 w 838958"/>
                  <a:gd name="connsiteY237" fmla="*/ 85725 h 1566280"/>
                  <a:gd name="connsiteX238" fmla="*/ 206375 w 838958"/>
                  <a:gd name="connsiteY238" fmla="*/ 92075 h 1566280"/>
                  <a:gd name="connsiteX239" fmla="*/ 174625 w 838958"/>
                  <a:gd name="connsiteY239" fmla="*/ 111125 h 1566280"/>
                  <a:gd name="connsiteX240" fmla="*/ 165100 w 838958"/>
                  <a:gd name="connsiteY240" fmla="*/ 120650 h 1566280"/>
                  <a:gd name="connsiteX241" fmla="*/ 146050 w 838958"/>
                  <a:gd name="connsiteY241" fmla="*/ 133350 h 1566280"/>
                  <a:gd name="connsiteX242" fmla="*/ 139700 w 838958"/>
                  <a:gd name="connsiteY242" fmla="*/ 142875 h 1566280"/>
                  <a:gd name="connsiteX243" fmla="*/ 120650 w 838958"/>
                  <a:gd name="connsiteY243" fmla="*/ 155575 h 1566280"/>
                  <a:gd name="connsiteX244" fmla="*/ 107950 w 838958"/>
                  <a:gd name="connsiteY244" fmla="*/ 174625 h 1566280"/>
                  <a:gd name="connsiteX245" fmla="*/ 101600 w 838958"/>
                  <a:gd name="connsiteY245" fmla="*/ 184150 h 1566280"/>
                  <a:gd name="connsiteX246" fmla="*/ 79375 w 838958"/>
                  <a:gd name="connsiteY246" fmla="*/ 215900 h 1566280"/>
                  <a:gd name="connsiteX247" fmla="*/ 73025 w 838958"/>
                  <a:gd name="connsiteY247" fmla="*/ 228600 h 1566280"/>
                  <a:gd name="connsiteX248" fmla="*/ 66675 w 838958"/>
                  <a:gd name="connsiteY248" fmla="*/ 238125 h 1566280"/>
                  <a:gd name="connsiteX249" fmla="*/ 63500 w 838958"/>
                  <a:gd name="connsiteY249" fmla="*/ 247650 h 1566280"/>
                  <a:gd name="connsiteX250" fmla="*/ 57150 w 838958"/>
                  <a:gd name="connsiteY250" fmla="*/ 260350 h 1566280"/>
                  <a:gd name="connsiteX251" fmla="*/ 50800 w 838958"/>
                  <a:gd name="connsiteY251" fmla="*/ 279400 h 1566280"/>
                  <a:gd name="connsiteX252" fmla="*/ 38100 w 838958"/>
                  <a:gd name="connsiteY252" fmla="*/ 307975 h 1566280"/>
                  <a:gd name="connsiteX253" fmla="*/ 31750 w 838958"/>
                  <a:gd name="connsiteY253" fmla="*/ 320675 h 1566280"/>
                  <a:gd name="connsiteX254" fmla="*/ 22225 w 838958"/>
                  <a:gd name="connsiteY254" fmla="*/ 349250 h 1566280"/>
                  <a:gd name="connsiteX255" fmla="*/ 9525 w 838958"/>
                  <a:gd name="connsiteY255" fmla="*/ 387350 h 1566280"/>
                  <a:gd name="connsiteX256" fmla="*/ 6350 w 838958"/>
                  <a:gd name="connsiteY256" fmla="*/ 396875 h 1566280"/>
                  <a:gd name="connsiteX257" fmla="*/ 3175 w 838958"/>
                  <a:gd name="connsiteY257" fmla="*/ 406400 h 1566280"/>
                  <a:gd name="connsiteX258" fmla="*/ 0 w 838958"/>
                  <a:gd name="connsiteY258" fmla="*/ 434975 h 156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</a:cxnLst>
                <a:rect l="l" t="t" r="r" b="b"/>
                <a:pathLst>
                  <a:path w="838958" h="1566280">
                    <a:moveTo>
                      <a:pt x="0" y="434975"/>
                    </a:moveTo>
                    <a:cubicBezTo>
                      <a:pt x="27517" y="411692"/>
                      <a:pt x="54534" y="387805"/>
                      <a:pt x="82550" y="365125"/>
                    </a:cubicBezTo>
                    <a:cubicBezTo>
                      <a:pt x="88367" y="360416"/>
                      <a:pt x="71269" y="375093"/>
                      <a:pt x="66675" y="381000"/>
                    </a:cubicBezTo>
                    <a:cubicBezTo>
                      <a:pt x="63769" y="384736"/>
                      <a:pt x="61987" y="389268"/>
                      <a:pt x="60325" y="393700"/>
                    </a:cubicBezTo>
                    <a:cubicBezTo>
                      <a:pt x="58793" y="397786"/>
                      <a:pt x="58349" y="402204"/>
                      <a:pt x="57150" y="406400"/>
                    </a:cubicBezTo>
                    <a:cubicBezTo>
                      <a:pt x="56231" y="409618"/>
                      <a:pt x="51608" y="413558"/>
                      <a:pt x="53975" y="415925"/>
                    </a:cubicBezTo>
                    <a:cubicBezTo>
                      <a:pt x="56342" y="418292"/>
                      <a:pt x="60325" y="413808"/>
                      <a:pt x="63500" y="412750"/>
                    </a:cubicBezTo>
                    <a:cubicBezTo>
                      <a:pt x="69850" y="406400"/>
                      <a:pt x="74031" y="396540"/>
                      <a:pt x="82550" y="393700"/>
                    </a:cubicBezTo>
                    <a:lnTo>
                      <a:pt x="101600" y="387350"/>
                    </a:lnTo>
                    <a:lnTo>
                      <a:pt x="111125" y="384175"/>
                    </a:lnTo>
                    <a:cubicBezTo>
                      <a:pt x="113242" y="387350"/>
                      <a:pt x="116550" y="389998"/>
                      <a:pt x="117475" y="393700"/>
                    </a:cubicBezTo>
                    <a:cubicBezTo>
                      <a:pt x="119799" y="402997"/>
                      <a:pt x="112851" y="416705"/>
                      <a:pt x="120650" y="422275"/>
                    </a:cubicBezTo>
                    <a:cubicBezTo>
                      <a:pt x="126860" y="426711"/>
                      <a:pt x="133350" y="413808"/>
                      <a:pt x="139700" y="409575"/>
                    </a:cubicBezTo>
                    <a:lnTo>
                      <a:pt x="158750" y="396875"/>
                    </a:lnTo>
                    <a:lnTo>
                      <a:pt x="168275" y="390525"/>
                    </a:lnTo>
                    <a:cubicBezTo>
                      <a:pt x="169333" y="397933"/>
                      <a:pt x="171450" y="405266"/>
                      <a:pt x="171450" y="412750"/>
                    </a:cubicBezTo>
                    <a:cubicBezTo>
                      <a:pt x="171450" y="421283"/>
                      <a:pt x="161175" y="433417"/>
                      <a:pt x="168275" y="438150"/>
                    </a:cubicBezTo>
                    <a:cubicBezTo>
                      <a:pt x="174625" y="442383"/>
                      <a:pt x="175579" y="424496"/>
                      <a:pt x="180975" y="419100"/>
                    </a:cubicBezTo>
                    <a:cubicBezTo>
                      <a:pt x="184150" y="415925"/>
                      <a:pt x="187625" y="413024"/>
                      <a:pt x="190500" y="409575"/>
                    </a:cubicBezTo>
                    <a:cubicBezTo>
                      <a:pt x="192943" y="406644"/>
                      <a:pt x="193978" y="402563"/>
                      <a:pt x="196850" y="400050"/>
                    </a:cubicBezTo>
                    <a:cubicBezTo>
                      <a:pt x="231040" y="370134"/>
                      <a:pt x="203242" y="396499"/>
                      <a:pt x="225425" y="384175"/>
                    </a:cubicBezTo>
                    <a:cubicBezTo>
                      <a:pt x="232096" y="380469"/>
                      <a:pt x="244475" y="371475"/>
                      <a:pt x="244475" y="371475"/>
                    </a:cubicBezTo>
                    <a:cubicBezTo>
                      <a:pt x="249767" y="387350"/>
                      <a:pt x="248708" y="377825"/>
                      <a:pt x="241300" y="400050"/>
                    </a:cubicBezTo>
                    <a:lnTo>
                      <a:pt x="238125" y="409575"/>
                    </a:lnTo>
                    <a:cubicBezTo>
                      <a:pt x="239183" y="415925"/>
                      <a:pt x="236748" y="424073"/>
                      <a:pt x="241300" y="428625"/>
                    </a:cubicBezTo>
                    <a:cubicBezTo>
                      <a:pt x="243998" y="431323"/>
                      <a:pt x="244778" y="421613"/>
                      <a:pt x="247650" y="419100"/>
                    </a:cubicBezTo>
                    <a:cubicBezTo>
                      <a:pt x="253393" y="414074"/>
                      <a:pt x="260350" y="410633"/>
                      <a:pt x="266700" y="406400"/>
                    </a:cubicBezTo>
                    <a:cubicBezTo>
                      <a:pt x="279010" y="398194"/>
                      <a:pt x="272605" y="401257"/>
                      <a:pt x="285750" y="396875"/>
                    </a:cubicBezTo>
                    <a:cubicBezTo>
                      <a:pt x="288572" y="401108"/>
                      <a:pt x="294569" y="412750"/>
                      <a:pt x="301625" y="412750"/>
                    </a:cubicBezTo>
                    <a:cubicBezTo>
                      <a:pt x="308318" y="412750"/>
                      <a:pt x="320675" y="406400"/>
                      <a:pt x="320675" y="406400"/>
                    </a:cubicBezTo>
                    <a:cubicBezTo>
                      <a:pt x="329449" y="419562"/>
                      <a:pt x="324088" y="417881"/>
                      <a:pt x="342900" y="412750"/>
                    </a:cubicBezTo>
                    <a:cubicBezTo>
                      <a:pt x="349358" y="410989"/>
                      <a:pt x="361950" y="406400"/>
                      <a:pt x="361950" y="406400"/>
                    </a:cubicBezTo>
                    <a:cubicBezTo>
                      <a:pt x="368300" y="410633"/>
                      <a:pt x="373760" y="421513"/>
                      <a:pt x="381000" y="419100"/>
                    </a:cubicBezTo>
                    <a:lnTo>
                      <a:pt x="400050" y="412750"/>
                    </a:lnTo>
                    <a:cubicBezTo>
                      <a:pt x="409718" y="419195"/>
                      <a:pt x="413193" y="419985"/>
                      <a:pt x="419100" y="431800"/>
                    </a:cubicBezTo>
                    <a:cubicBezTo>
                      <a:pt x="422093" y="437787"/>
                      <a:pt x="421737" y="445281"/>
                      <a:pt x="425450" y="450850"/>
                    </a:cubicBezTo>
                    <a:cubicBezTo>
                      <a:pt x="435513" y="465944"/>
                      <a:pt x="430593" y="456755"/>
                      <a:pt x="438150" y="479425"/>
                    </a:cubicBezTo>
                    <a:cubicBezTo>
                      <a:pt x="441631" y="489868"/>
                      <a:pt x="445696" y="500293"/>
                      <a:pt x="447675" y="511175"/>
                    </a:cubicBezTo>
                    <a:cubicBezTo>
                      <a:pt x="450794" y="528332"/>
                      <a:pt x="452322" y="548121"/>
                      <a:pt x="454025" y="565150"/>
                    </a:cubicBezTo>
                    <a:cubicBezTo>
                      <a:pt x="452806" y="572467"/>
                      <a:pt x="451583" y="585909"/>
                      <a:pt x="447675" y="593725"/>
                    </a:cubicBezTo>
                    <a:cubicBezTo>
                      <a:pt x="445968" y="597138"/>
                      <a:pt x="443032" y="599837"/>
                      <a:pt x="441325" y="603250"/>
                    </a:cubicBezTo>
                    <a:cubicBezTo>
                      <a:pt x="439828" y="606243"/>
                      <a:pt x="434803" y="612775"/>
                      <a:pt x="438150" y="612775"/>
                    </a:cubicBezTo>
                    <a:cubicBezTo>
                      <a:pt x="442640" y="612775"/>
                      <a:pt x="444918" y="606794"/>
                      <a:pt x="447675" y="603250"/>
                    </a:cubicBezTo>
                    <a:cubicBezTo>
                      <a:pt x="452360" y="597226"/>
                      <a:pt x="456142" y="590550"/>
                      <a:pt x="460375" y="584200"/>
                    </a:cubicBezTo>
                    <a:cubicBezTo>
                      <a:pt x="462492" y="581025"/>
                      <a:pt x="465018" y="578088"/>
                      <a:pt x="466725" y="574675"/>
                    </a:cubicBezTo>
                    <a:cubicBezTo>
                      <a:pt x="468842" y="570442"/>
                      <a:pt x="470045" y="565611"/>
                      <a:pt x="473075" y="561975"/>
                    </a:cubicBezTo>
                    <a:cubicBezTo>
                      <a:pt x="475518" y="559044"/>
                      <a:pt x="479669" y="558068"/>
                      <a:pt x="482600" y="555625"/>
                    </a:cubicBezTo>
                    <a:cubicBezTo>
                      <a:pt x="486049" y="552750"/>
                      <a:pt x="489368" y="549644"/>
                      <a:pt x="492125" y="546100"/>
                    </a:cubicBezTo>
                    <a:cubicBezTo>
                      <a:pt x="496810" y="540076"/>
                      <a:pt x="502412" y="534290"/>
                      <a:pt x="504825" y="527050"/>
                    </a:cubicBezTo>
                    <a:cubicBezTo>
                      <a:pt x="505883" y="523875"/>
                      <a:pt x="506375" y="520451"/>
                      <a:pt x="508000" y="517525"/>
                    </a:cubicBezTo>
                    <a:cubicBezTo>
                      <a:pt x="511706" y="510854"/>
                      <a:pt x="518287" y="505715"/>
                      <a:pt x="520700" y="498475"/>
                    </a:cubicBezTo>
                    <a:lnTo>
                      <a:pt x="527050" y="479425"/>
                    </a:lnTo>
                    <a:cubicBezTo>
                      <a:pt x="528108" y="476250"/>
                      <a:pt x="528369" y="472685"/>
                      <a:pt x="530225" y="469900"/>
                    </a:cubicBezTo>
                    <a:cubicBezTo>
                      <a:pt x="532342" y="466725"/>
                      <a:pt x="535025" y="463862"/>
                      <a:pt x="536575" y="460375"/>
                    </a:cubicBezTo>
                    <a:cubicBezTo>
                      <a:pt x="539293" y="454258"/>
                      <a:pt x="540808" y="447675"/>
                      <a:pt x="542925" y="441325"/>
                    </a:cubicBezTo>
                    <a:lnTo>
                      <a:pt x="546100" y="431800"/>
                    </a:lnTo>
                    <a:cubicBezTo>
                      <a:pt x="547158" y="428625"/>
                      <a:pt x="548463" y="425522"/>
                      <a:pt x="549275" y="422275"/>
                    </a:cubicBezTo>
                    <a:lnTo>
                      <a:pt x="552450" y="409575"/>
                    </a:lnTo>
                    <a:lnTo>
                      <a:pt x="558800" y="428625"/>
                    </a:lnTo>
                    <a:lnTo>
                      <a:pt x="561975" y="438150"/>
                    </a:lnTo>
                    <a:cubicBezTo>
                      <a:pt x="563033" y="456142"/>
                      <a:pt x="563518" y="474176"/>
                      <a:pt x="565150" y="492125"/>
                    </a:cubicBezTo>
                    <a:cubicBezTo>
                      <a:pt x="566695" y="509120"/>
                      <a:pt x="571500" y="542925"/>
                      <a:pt x="571500" y="542925"/>
                    </a:cubicBezTo>
                    <a:cubicBezTo>
                      <a:pt x="572558" y="560917"/>
                      <a:pt x="573293" y="578930"/>
                      <a:pt x="574675" y="596900"/>
                    </a:cubicBezTo>
                    <a:cubicBezTo>
                      <a:pt x="575410" y="606455"/>
                      <a:pt x="577850" y="615891"/>
                      <a:pt x="577850" y="625475"/>
                    </a:cubicBezTo>
                    <a:cubicBezTo>
                      <a:pt x="577850" y="653012"/>
                      <a:pt x="576393" y="680542"/>
                      <a:pt x="574675" y="708025"/>
                    </a:cubicBezTo>
                    <a:cubicBezTo>
                      <a:pt x="574273" y="714450"/>
                      <a:pt x="572351" y="720694"/>
                      <a:pt x="571500" y="727075"/>
                    </a:cubicBezTo>
                    <a:cubicBezTo>
                      <a:pt x="570233" y="736575"/>
                      <a:pt x="569514" y="746140"/>
                      <a:pt x="568325" y="755650"/>
                    </a:cubicBezTo>
                    <a:cubicBezTo>
                      <a:pt x="566732" y="768393"/>
                      <a:pt x="562135" y="799621"/>
                      <a:pt x="558800" y="809625"/>
                    </a:cubicBezTo>
                    <a:cubicBezTo>
                      <a:pt x="556683" y="815975"/>
                      <a:pt x="554073" y="822181"/>
                      <a:pt x="552450" y="828675"/>
                    </a:cubicBezTo>
                    <a:cubicBezTo>
                      <a:pt x="549331" y="841150"/>
                      <a:pt x="548078" y="847542"/>
                      <a:pt x="542925" y="860425"/>
                    </a:cubicBezTo>
                    <a:cubicBezTo>
                      <a:pt x="540808" y="865717"/>
                      <a:pt x="538043" y="870793"/>
                      <a:pt x="536575" y="876300"/>
                    </a:cubicBezTo>
                    <a:cubicBezTo>
                      <a:pt x="525533" y="917707"/>
                      <a:pt x="537606" y="896978"/>
                      <a:pt x="523875" y="917575"/>
                    </a:cubicBezTo>
                    <a:cubicBezTo>
                      <a:pt x="522817" y="921808"/>
                      <a:pt x="521899" y="926079"/>
                      <a:pt x="520700" y="930275"/>
                    </a:cubicBezTo>
                    <a:cubicBezTo>
                      <a:pt x="519781" y="933493"/>
                      <a:pt x="518406" y="936571"/>
                      <a:pt x="517525" y="939800"/>
                    </a:cubicBezTo>
                    <a:cubicBezTo>
                      <a:pt x="505565" y="983654"/>
                      <a:pt x="516992" y="947748"/>
                      <a:pt x="504825" y="984250"/>
                    </a:cubicBezTo>
                    <a:lnTo>
                      <a:pt x="498475" y="1003300"/>
                    </a:lnTo>
                    <a:cubicBezTo>
                      <a:pt x="497417" y="1006475"/>
                      <a:pt x="496797" y="1009832"/>
                      <a:pt x="495300" y="1012825"/>
                    </a:cubicBezTo>
                    <a:cubicBezTo>
                      <a:pt x="493183" y="1017058"/>
                      <a:pt x="490814" y="1021175"/>
                      <a:pt x="488950" y="1025525"/>
                    </a:cubicBezTo>
                    <a:cubicBezTo>
                      <a:pt x="487632" y="1028601"/>
                      <a:pt x="487272" y="1032057"/>
                      <a:pt x="485775" y="1035050"/>
                    </a:cubicBezTo>
                    <a:cubicBezTo>
                      <a:pt x="484068" y="1038463"/>
                      <a:pt x="480975" y="1041088"/>
                      <a:pt x="479425" y="1044575"/>
                    </a:cubicBezTo>
                    <a:lnTo>
                      <a:pt x="469900" y="1073150"/>
                    </a:lnTo>
                    <a:cubicBezTo>
                      <a:pt x="468842" y="1076325"/>
                      <a:pt x="468581" y="1079890"/>
                      <a:pt x="466725" y="1082675"/>
                    </a:cubicBezTo>
                    <a:cubicBezTo>
                      <a:pt x="464608" y="1085850"/>
                      <a:pt x="462082" y="1088787"/>
                      <a:pt x="460375" y="1092200"/>
                    </a:cubicBezTo>
                    <a:cubicBezTo>
                      <a:pt x="458878" y="1095193"/>
                      <a:pt x="458825" y="1098799"/>
                      <a:pt x="457200" y="1101725"/>
                    </a:cubicBezTo>
                    <a:cubicBezTo>
                      <a:pt x="453494" y="1108396"/>
                      <a:pt x="451740" y="1118362"/>
                      <a:pt x="444500" y="1120775"/>
                    </a:cubicBezTo>
                    <a:cubicBezTo>
                      <a:pt x="420559" y="1128755"/>
                      <a:pt x="450069" y="1117990"/>
                      <a:pt x="425450" y="1130300"/>
                    </a:cubicBezTo>
                    <a:cubicBezTo>
                      <a:pt x="422457" y="1131797"/>
                      <a:pt x="419100" y="1132417"/>
                      <a:pt x="415925" y="1133475"/>
                    </a:cubicBezTo>
                    <a:cubicBezTo>
                      <a:pt x="396535" y="1152865"/>
                      <a:pt x="417731" y="1132914"/>
                      <a:pt x="387350" y="1155700"/>
                    </a:cubicBezTo>
                    <a:cubicBezTo>
                      <a:pt x="368545" y="1169804"/>
                      <a:pt x="379053" y="1162290"/>
                      <a:pt x="355600" y="1177925"/>
                    </a:cubicBezTo>
                    <a:lnTo>
                      <a:pt x="336550" y="1190625"/>
                    </a:lnTo>
                    <a:cubicBezTo>
                      <a:pt x="333375" y="1192742"/>
                      <a:pt x="330261" y="1194953"/>
                      <a:pt x="327025" y="1196975"/>
                    </a:cubicBezTo>
                    <a:cubicBezTo>
                      <a:pt x="321792" y="1200246"/>
                      <a:pt x="316285" y="1203077"/>
                      <a:pt x="311150" y="1206500"/>
                    </a:cubicBezTo>
                    <a:cubicBezTo>
                      <a:pt x="307975" y="1208617"/>
                      <a:pt x="304938" y="1210957"/>
                      <a:pt x="301625" y="1212850"/>
                    </a:cubicBezTo>
                    <a:cubicBezTo>
                      <a:pt x="297516" y="1215198"/>
                      <a:pt x="292984" y="1216765"/>
                      <a:pt x="288925" y="1219200"/>
                    </a:cubicBezTo>
                    <a:cubicBezTo>
                      <a:pt x="282381" y="1223127"/>
                      <a:pt x="277115" y="1229487"/>
                      <a:pt x="269875" y="1231900"/>
                    </a:cubicBezTo>
                    <a:cubicBezTo>
                      <a:pt x="263525" y="1234017"/>
                      <a:pt x="256394" y="1234537"/>
                      <a:pt x="250825" y="1238250"/>
                    </a:cubicBezTo>
                    <a:cubicBezTo>
                      <a:pt x="223528" y="1256448"/>
                      <a:pt x="258065" y="1234630"/>
                      <a:pt x="231775" y="1247775"/>
                    </a:cubicBezTo>
                    <a:cubicBezTo>
                      <a:pt x="228362" y="1249482"/>
                      <a:pt x="225737" y="1252575"/>
                      <a:pt x="222250" y="1254125"/>
                    </a:cubicBezTo>
                    <a:cubicBezTo>
                      <a:pt x="216133" y="1256843"/>
                      <a:pt x="208769" y="1256762"/>
                      <a:pt x="203200" y="1260475"/>
                    </a:cubicBezTo>
                    <a:cubicBezTo>
                      <a:pt x="200025" y="1262592"/>
                      <a:pt x="197088" y="1265118"/>
                      <a:pt x="193675" y="1266825"/>
                    </a:cubicBezTo>
                    <a:cubicBezTo>
                      <a:pt x="190682" y="1268322"/>
                      <a:pt x="187076" y="1268375"/>
                      <a:pt x="184150" y="1270000"/>
                    </a:cubicBezTo>
                    <a:cubicBezTo>
                      <a:pt x="169350" y="1278222"/>
                      <a:pt x="165206" y="1283261"/>
                      <a:pt x="152400" y="1292225"/>
                    </a:cubicBezTo>
                    <a:cubicBezTo>
                      <a:pt x="146148" y="1296602"/>
                      <a:pt x="139700" y="1300692"/>
                      <a:pt x="133350" y="1304925"/>
                    </a:cubicBezTo>
                    <a:lnTo>
                      <a:pt x="123825" y="1311275"/>
                    </a:lnTo>
                    <a:cubicBezTo>
                      <a:pt x="114975" y="1324550"/>
                      <a:pt x="112791" y="1330524"/>
                      <a:pt x="101600" y="1339850"/>
                    </a:cubicBezTo>
                    <a:cubicBezTo>
                      <a:pt x="86902" y="1352098"/>
                      <a:pt x="96464" y="1339492"/>
                      <a:pt x="82550" y="1355725"/>
                    </a:cubicBezTo>
                    <a:cubicBezTo>
                      <a:pt x="73656" y="1366101"/>
                      <a:pt x="73854" y="1367899"/>
                      <a:pt x="66675" y="1377950"/>
                    </a:cubicBezTo>
                    <a:cubicBezTo>
                      <a:pt x="63599" y="1382256"/>
                      <a:pt x="60892" y="1386908"/>
                      <a:pt x="57150" y="1390650"/>
                    </a:cubicBezTo>
                    <a:cubicBezTo>
                      <a:pt x="54452" y="1393348"/>
                      <a:pt x="50800" y="1394883"/>
                      <a:pt x="47625" y="1397000"/>
                    </a:cubicBezTo>
                    <a:cubicBezTo>
                      <a:pt x="24934" y="1431037"/>
                      <a:pt x="60271" y="1379380"/>
                      <a:pt x="31750" y="1416050"/>
                    </a:cubicBezTo>
                    <a:cubicBezTo>
                      <a:pt x="5166" y="1450229"/>
                      <a:pt x="31150" y="1423000"/>
                      <a:pt x="9525" y="1444625"/>
                    </a:cubicBezTo>
                    <a:cubicBezTo>
                      <a:pt x="8467" y="1447800"/>
                      <a:pt x="3357" y="1452653"/>
                      <a:pt x="6350" y="1454150"/>
                    </a:cubicBezTo>
                    <a:cubicBezTo>
                      <a:pt x="9763" y="1455857"/>
                      <a:pt x="12462" y="1449507"/>
                      <a:pt x="15875" y="1447800"/>
                    </a:cubicBezTo>
                    <a:cubicBezTo>
                      <a:pt x="20430" y="1445523"/>
                      <a:pt x="34031" y="1442467"/>
                      <a:pt x="38100" y="1441450"/>
                    </a:cubicBezTo>
                    <a:cubicBezTo>
                      <a:pt x="42333" y="1438275"/>
                      <a:pt x="46067" y="1434292"/>
                      <a:pt x="50800" y="1431925"/>
                    </a:cubicBezTo>
                    <a:cubicBezTo>
                      <a:pt x="54703" y="1429974"/>
                      <a:pt x="59304" y="1429949"/>
                      <a:pt x="63500" y="1428750"/>
                    </a:cubicBezTo>
                    <a:cubicBezTo>
                      <a:pt x="74212" y="1425689"/>
                      <a:pt x="85505" y="1420479"/>
                      <a:pt x="95250" y="1416050"/>
                    </a:cubicBezTo>
                    <a:cubicBezTo>
                      <a:pt x="99559" y="1414091"/>
                      <a:pt x="103556" y="1411458"/>
                      <a:pt x="107950" y="1409700"/>
                    </a:cubicBezTo>
                    <a:cubicBezTo>
                      <a:pt x="114165" y="1407214"/>
                      <a:pt x="127000" y="1403350"/>
                      <a:pt x="127000" y="1403350"/>
                    </a:cubicBezTo>
                    <a:cubicBezTo>
                      <a:pt x="128058" y="1406525"/>
                      <a:pt x="130175" y="1409528"/>
                      <a:pt x="130175" y="1412875"/>
                    </a:cubicBezTo>
                    <a:cubicBezTo>
                      <a:pt x="130175" y="1416222"/>
                      <a:pt x="128175" y="1419266"/>
                      <a:pt x="127000" y="1422400"/>
                    </a:cubicBezTo>
                    <a:cubicBezTo>
                      <a:pt x="124999" y="1427736"/>
                      <a:pt x="122651" y="1432939"/>
                      <a:pt x="120650" y="1438275"/>
                    </a:cubicBezTo>
                    <a:cubicBezTo>
                      <a:pt x="119475" y="1441409"/>
                      <a:pt x="118972" y="1444807"/>
                      <a:pt x="117475" y="1447800"/>
                    </a:cubicBezTo>
                    <a:cubicBezTo>
                      <a:pt x="115768" y="1451213"/>
                      <a:pt x="113242" y="1454150"/>
                      <a:pt x="111125" y="1457325"/>
                    </a:cubicBezTo>
                    <a:cubicBezTo>
                      <a:pt x="106327" y="1476519"/>
                      <a:pt x="109330" y="1465885"/>
                      <a:pt x="101600" y="1489075"/>
                    </a:cubicBezTo>
                    <a:lnTo>
                      <a:pt x="98425" y="1498600"/>
                    </a:lnTo>
                    <a:cubicBezTo>
                      <a:pt x="97367" y="1501775"/>
                      <a:pt x="91949" y="1508675"/>
                      <a:pt x="95250" y="1508125"/>
                    </a:cubicBezTo>
                    <a:lnTo>
                      <a:pt x="114300" y="1504950"/>
                    </a:lnTo>
                    <a:cubicBezTo>
                      <a:pt x="121708" y="1500717"/>
                      <a:pt x="129326" y="1496831"/>
                      <a:pt x="136525" y="1492250"/>
                    </a:cubicBezTo>
                    <a:cubicBezTo>
                      <a:pt x="140989" y="1489409"/>
                      <a:pt x="144631" y="1485350"/>
                      <a:pt x="149225" y="1482725"/>
                    </a:cubicBezTo>
                    <a:cubicBezTo>
                      <a:pt x="154110" y="1479934"/>
                      <a:pt x="166951" y="1478062"/>
                      <a:pt x="171450" y="1476375"/>
                    </a:cubicBezTo>
                    <a:cubicBezTo>
                      <a:pt x="175882" y="1474713"/>
                      <a:pt x="179917" y="1472142"/>
                      <a:pt x="184150" y="1470025"/>
                    </a:cubicBezTo>
                    <a:cubicBezTo>
                      <a:pt x="185208" y="1473200"/>
                      <a:pt x="187102" y="1476211"/>
                      <a:pt x="187325" y="1479550"/>
                    </a:cubicBezTo>
                    <a:cubicBezTo>
                      <a:pt x="189227" y="1508081"/>
                      <a:pt x="185982" y="1537040"/>
                      <a:pt x="190500" y="1565275"/>
                    </a:cubicBezTo>
                    <a:cubicBezTo>
                      <a:pt x="191103" y="1569043"/>
                      <a:pt x="196939" y="1561169"/>
                      <a:pt x="200025" y="1558925"/>
                    </a:cubicBezTo>
                    <a:cubicBezTo>
                      <a:pt x="208584" y="1552700"/>
                      <a:pt x="217941" y="1547359"/>
                      <a:pt x="225425" y="1539875"/>
                    </a:cubicBezTo>
                    <a:cubicBezTo>
                      <a:pt x="234181" y="1531119"/>
                      <a:pt x="234161" y="1529894"/>
                      <a:pt x="244475" y="1524000"/>
                    </a:cubicBezTo>
                    <a:cubicBezTo>
                      <a:pt x="248584" y="1521652"/>
                      <a:pt x="253161" y="1520158"/>
                      <a:pt x="257175" y="1517650"/>
                    </a:cubicBezTo>
                    <a:cubicBezTo>
                      <a:pt x="261662" y="1514845"/>
                      <a:pt x="265281" y="1510750"/>
                      <a:pt x="269875" y="1508125"/>
                    </a:cubicBezTo>
                    <a:cubicBezTo>
                      <a:pt x="272781" y="1506465"/>
                      <a:pt x="276407" y="1506447"/>
                      <a:pt x="279400" y="1504950"/>
                    </a:cubicBezTo>
                    <a:cubicBezTo>
                      <a:pt x="286117" y="1501592"/>
                      <a:pt x="295872" y="1492670"/>
                      <a:pt x="301625" y="1489075"/>
                    </a:cubicBezTo>
                    <a:cubicBezTo>
                      <a:pt x="305639" y="1486567"/>
                      <a:pt x="310539" y="1485565"/>
                      <a:pt x="314325" y="1482725"/>
                    </a:cubicBezTo>
                    <a:cubicBezTo>
                      <a:pt x="319114" y="1479133"/>
                      <a:pt x="322299" y="1473701"/>
                      <a:pt x="327025" y="1470025"/>
                    </a:cubicBezTo>
                    <a:cubicBezTo>
                      <a:pt x="331896" y="1466236"/>
                      <a:pt x="337667" y="1463771"/>
                      <a:pt x="342900" y="1460500"/>
                    </a:cubicBezTo>
                    <a:cubicBezTo>
                      <a:pt x="360851" y="1449281"/>
                      <a:pt x="343446" y="1458640"/>
                      <a:pt x="365125" y="1447800"/>
                    </a:cubicBezTo>
                    <a:cubicBezTo>
                      <a:pt x="367242" y="1444625"/>
                      <a:pt x="368777" y="1440973"/>
                      <a:pt x="371475" y="1438275"/>
                    </a:cubicBezTo>
                    <a:cubicBezTo>
                      <a:pt x="375963" y="1433787"/>
                      <a:pt x="388720" y="1428065"/>
                      <a:pt x="393700" y="1425575"/>
                    </a:cubicBezTo>
                    <a:cubicBezTo>
                      <a:pt x="416732" y="1394866"/>
                      <a:pt x="390932" y="1424245"/>
                      <a:pt x="412750" y="1409700"/>
                    </a:cubicBezTo>
                    <a:cubicBezTo>
                      <a:pt x="416486" y="1407209"/>
                      <a:pt x="418683" y="1402869"/>
                      <a:pt x="422275" y="1400175"/>
                    </a:cubicBezTo>
                    <a:cubicBezTo>
                      <a:pt x="427212" y="1396472"/>
                      <a:pt x="433279" y="1394439"/>
                      <a:pt x="438150" y="1390650"/>
                    </a:cubicBezTo>
                    <a:cubicBezTo>
                      <a:pt x="442876" y="1386974"/>
                      <a:pt x="446344" y="1381892"/>
                      <a:pt x="450850" y="1377950"/>
                    </a:cubicBezTo>
                    <a:cubicBezTo>
                      <a:pt x="454832" y="1374465"/>
                      <a:pt x="459063" y="1371230"/>
                      <a:pt x="463550" y="1368425"/>
                    </a:cubicBezTo>
                    <a:cubicBezTo>
                      <a:pt x="467564" y="1365917"/>
                      <a:pt x="472554" y="1365032"/>
                      <a:pt x="476250" y="1362075"/>
                    </a:cubicBezTo>
                    <a:cubicBezTo>
                      <a:pt x="483262" y="1356465"/>
                      <a:pt x="487828" y="1348006"/>
                      <a:pt x="495300" y="1343025"/>
                    </a:cubicBezTo>
                    <a:cubicBezTo>
                      <a:pt x="498475" y="1340908"/>
                      <a:pt x="502127" y="1339373"/>
                      <a:pt x="504825" y="1336675"/>
                    </a:cubicBezTo>
                    <a:cubicBezTo>
                      <a:pt x="528454" y="1313046"/>
                      <a:pt x="501427" y="1332590"/>
                      <a:pt x="523875" y="1317625"/>
                    </a:cubicBezTo>
                    <a:cubicBezTo>
                      <a:pt x="525992" y="1314450"/>
                      <a:pt x="527527" y="1310798"/>
                      <a:pt x="530225" y="1308100"/>
                    </a:cubicBezTo>
                    <a:cubicBezTo>
                      <a:pt x="548569" y="1289756"/>
                      <a:pt x="531070" y="1315631"/>
                      <a:pt x="549275" y="1292225"/>
                    </a:cubicBezTo>
                    <a:cubicBezTo>
                      <a:pt x="553960" y="1286201"/>
                      <a:pt x="557742" y="1279525"/>
                      <a:pt x="561975" y="1273175"/>
                    </a:cubicBezTo>
                    <a:cubicBezTo>
                      <a:pt x="564092" y="1270000"/>
                      <a:pt x="565627" y="1266348"/>
                      <a:pt x="568325" y="1263650"/>
                    </a:cubicBezTo>
                    <a:cubicBezTo>
                      <a:pt x="571500" y="1260475"/>
                      <a:pt x="574975" y="1257574"/>
                      <a:pt x="577850" y="1254125"/>
                    </a:cubicBezTo>
                    <a:cubicBezTo>
                      <a:pt x="591079" y="1238250"/>
                      <a:pt x="576263" y="1249892"/>
                      <a:pt x="593725" y="1238250"/>
                    </a:cubicBezTo>
                    <a:cubicBezTo>
                      <a:pt x="610658" y="1212850"/>
                      <a:pt x="588433" y="1243542"/>
                      <a:pt x="609600" y="1222375"/>
                    </a:cubicBezTo>
                    <a:cubicBezTo>
                      <a:pt x="612298" y="1219677"/>
                      <a:pt x="613507" y="1215781"/>
                      <a:pt x="615950" y="1212850"/>
                    </a:cubicBezTo>
                    <a:cubicBezTo>
                      <a:pt x="618825" y="1209401"/>
                      <a:pt x="622718" y="1206869"/>
                      <a:pt x="625475" y="1203325"/>
                    </a:cubicBezTo>
                    <a:cubicBezTo>
                      <a:pt x="630160" y="1197301"/>
                      <a:pt x="632779" y="1189671"/>
                      <a:pt x="638175" y="1184275"/>
                    </a:cubicBezTo>
                    <a:cubicBezTo>
                      <a:pt x="645197" y="1177253"/>
                      <a:pt x="649630" y="1174066"/>
                      <a:pt x="654050" y="1165225"/>
                    </a:cubicBezTo>
                    <a:cubicBezTo>
                      <a:pt x="655547" y="1162232"/>
                      <a:pt x="655600" y="1158626"/>
                      <a:pt x="657225" y="1155700"/>
                    </a:cubicBezTo>
                    <a:cubicBezTo>
                      <a:pt x="660931" y="1149029"/>
                      <a:pt x="667512" y="1143890"/>
                      <a:pt x="669925" y="1136650"/>
                    </a:cubicBezTo>
                    <a:cubicBezTo>
                      <a:pt x="686307" y="1087503"/>
                      <a:pt x="667531" y="1138264"/>
                      <a:pt x="682625" y="1108075"/>
                    </a:cubicBezTo>
                    <a:cubicBezTo>
                      <a:pt x="684122" y="1105082"/>
                      <a:pt x="684175" y="1101476"/>
                      <a:pt x="685800" y="1098550"/>
                    </a:cubicBezTo>
                    <a:cubicBezTo>
                      <a:pt x="689506" y="1091879"/>
                      <a:pt x="696087" y="1086740"/>
                      <a:pt x="698500" y="1079500"/>
                    </a:cubicBezTo>
                    <a:cubicBezTo>
                      <a:pt x="700617" y="1073150"/>
                      <a:pt x="701137" y="1066019"/>
                      <a:pt x="704850" y="1060450"/>
                    </a:cubicBezTo>
                    <a:cubicBezTo>
                      <a:pt x="706967" y="1057275"/>
                      <a:pt x="709650" y="1054412"/>
                      <a:pt x="711200" y="1050925"/>
                    </a:cubicBezTo>
                    <a:cubicBezTo>
                      <a:pt x="713918" y="1044808"/>
                      <a:pt x="715433" y="1038225"/>
                      <a:pt x="717550" y="1031875"/>
                    </a:cubicBezTo>
                    <a:cubicBezTo>
                      <a:pt x="718608" y="1028700"/>
                      <a:pt x="718869" y="1025135"/>
                      <a:pt x="720725" y="1022350"/>
                    </a:cubicBezTo>
                    <a:cubicBezTo>
                      <a:pt x="722842" y="1019175"/>
                      <a:pt x="725525" y="1016312"/>
                      <a:pt x="727075" y="1012825"/>
                    </a:cubicBezTo>
                    <a:cubicBezTo>
                      <a:pt x="736105" y="992507"/>
                      <a:pt x="731327" y="997233"/>
                      <a:pt x="736600" y="977900"/>
                    </a:cubicBezTo>
                    <a:lnTo>
                      <a:pt x="746125" y="949325"/>
                    </a:lnTo>
                    <a:lnTo>
                      <a:pt x="755650" y="920750"/>
                    </a:lnTo>
                    <a:lnTo>
                      <a:pt x="758825" y="911225"/>
                    </a:lnTo>
                    <a:cubicBezTo>
                      <a:pt x="759883" y="908050"/>
                      <a:pt x="761188" y="904947"/>
                      <a:pt x="762000" y="901700"/>
                    </a:cubicBezTo>
                    <a:cubicBezTo>
                      <a:pt x="764117" y="893233"/>
                      <a:pt x="765590" y="884579"/>
                      <a:pt x="768350" y="876300"/>
                    </a:cubicBezTo>
                    <a:cubicBezTo>
                      <a:pt x="770467" y="869950"/>
                      <a:pt x="773077" y="863744"/>
                      <a:pt x="774700" y="857250"/>
                    </a:cubicBezTo>
                    <a:cubicBezTo>
                      <a:pt x="776817" y="848783"/>
                      <a:pt x="778290" y="840129"/>
                      <a:pt x="781050" y="831850"/>
                    </a:cubicBezTo>
                    <a:cubicBezTo>
                      <a:pt x="786724" y="814829"/>
                      <a:pt x="782292" y="829438"/>
                      <a:pt x="787400" y="806450"/>
                    </a:cubicBezTo>
                    <a:cubicBezTo>
                      <a:pt x="788347" y="802190"/>
                      <a:pt x="789858" y="798054"/>
                      <a:pt x="790575" y="793750"/>
                    </a:cubicBezTo>
                    <a:cubicBezTo>
                      <a:pt x="791978" y="785334"/>
                      <a:pt x="792543" y="776797"/>
                      <a:pt x="793750" y="768350"/>
                    </a:cubicBezTo>
                    <a:cubicBezTo>
                      <a:pt x="794660" y="761977"/>
                      <a:pt x="796263" y="755703"/>
                      <a:pt x="796925" y="749300"/>
                    </a:cubicBezTo>
                    <a:cubicBezTo>
                      <a:pt x="799439" y="724996"/>
                      <a:pt x="799820" y="700463"/>
                      <a:pt x="803275" y="676275"/>
                    </a:cubicBezTo>
                    <a:cubicBezTo>
                      <a:pt x="804333" y="668867"/>
                      <a:pt x="805312" y="661447"/>
                      <a:pt x="806450" y="654050"/>
                    </a:cubicBezTo>
                    <a:cubicBezTo>
                      <a:pt x="807429" y="647687"/>
                      <a:pt x="808670" y="641366"/>
                      <a:pt x="809625" y="635000"/>
                    </a:cubicBezTo>
                    <a:cubicBezTo>
                      <a:pt x="811845" y="620198"/>
                      <a:pt x="812345" y="605070"/>
                      <a:pt x="815975" y="590550"/>
                    </a:cubicBezTo>
                    <a:cubicBezTo>
                      <a:pt x="818829" y="579133"/>
                      <a:pt x="820310" y="574067"/>
                      <a:pt x="822325" y="561975"/>
                    </a:cubicBezTo>
                    <a:cubicBezTo>
                      <a:pt x="823555" y="554593"/>
                      <a:pt x="824032" y="547088"/>
                      <a:pt x="825500" y="539750"/>
                    </a:cubicBezTo>
                    <a:cubicBezTo>
                      <a:pt x="827212" y="531192"/>
                      <a:pt x="829733" y="522817"/>
                      <a:pt x="831850" y="514350"/>
                    </a:cubicBezTo>
                    <a:lnTo>
                      <a:pt x="835025" y="501650"/>
                    </a:lnTo>
                    <a:cubicBezTo>
                      <a:pt x="841276" y="445390"/>
                      <a:pt x="839156" y="477126"/>
                      <a:pt x="835025" y="384175"/>
                    </a:cubicBezTo>
                    <a:cubicBezTo>
                      <a:pt x="834225" y="366170"/>
                      <a:pt x="833997" y="348094"/>
                      <a:pt x="831850" y="330200"/>
                    </a:cubicBezTo>
                    <a:cubicBezTo>
                      <a:pt x="830810" y="321535"/>
                      <a:pt x="827212" y="313358"/>
                      <a:pt x="825500" y="304800"/>
                    </a:cubicBezTo>
                    <a:cubicBezTo>
                      <a:pt x="824442" y="299508"/>
                      <a:pt x="823745" y="294131"/>
                      <a:pt x="822325" y="288925"/>
                    </a:cubicBezTo>
                    <a:cubicBezTo>
                      <a:pt x="820564" y="282467"/>
                      <a:pt x="817598" y="276369"/>
                      <a:pt x="815975" y="269875"/>
                    </a:cubicBezTo>
                    <a:cubicBezTo>
                      <a:pt x="811177" y="250681"/>
                      <a:pt x="814180" y="261315"/>
                      <a:pt x="806450" y="238125"/>
                    </a:cubicBezTo>
                    <a:cubicBezTo>
                      <a:pt x="805392" y="234950"/>
                      <a:pt x="805131" y="231385"/>
                      <a:pt x="803275" y="228600"/>
                    </a:cubicBezTo>
                    <a:cubicBezTo>
                      <a:pt x="801158" y="225425"/>
                      <a:pt x="799797" y="221588"/>
                      <a:pt x="796925" y="219075"/>
                    </a:cubicBezTo>
                    <a:cubicBezTo>
                      <a:pt x="791182" y="214049"/>
                      <a:pt x="777875" y="206375"/>
                      <a:pt x="777875" y="206375"/>
                    </a:cubicBezTo>
                    <a:cubicBezTo>
                      <a:pt x="760194" y="179853"/>
                      <a:pt x="770571" y="192721"/>
                      <a:pt x="746125" y="168275"/>
                    </a:cubicBezTo>
                    <a:lnTo>
                      <a:pt x="746125" y="168275"/>
                    </a:lnTo>
                    <a:cubicBezTo>
                      <a:pt x="734310" y="152522"/>
                      <a:pt x="741003" y="158510"/>
                      <a:pt x="727075" y="149225"/>
                    </a:cubicBezTo>
                    <a:cubicBezTo>
                      <a:pt x="722842" y="142875"/>
                      <a:pt x="719771" y="135571"/>
                      <a:pt x="714375" y="130175"/>
                    </a:cubicBezTo>
                    <a:cubicBezTo>
                      <a:pt x="708025" y="123825"/>
                      <a:pt x="700306" y="118597"/>
                      <a:pt x="695325" y="111125"/>
                    </a:cubicBezTo>
                    <a:cubicBezTo>
                      <a:pt x="683163" y="92883"/>
                      <a:pt x="691673" y="104298"/>
                      <a:pt x="666750" y="79375"/>
                    </a:cubicBezTo>
                    <a:cubicBezTo>
                      <a:pt x="663575" y="76200"/>
                      <a:pt x="660817" y="72544"/>
                      <a:pt x="657225" y="69850"/>
                    </a:cubicBezTo>
                    <a:cubicBezTo>
                      <a:pt x="638420" y="55746"/>
                      <a:pt x="648928" y="63260"/>
                      <a:pt x="625475" y="47625"/>
                    </a:cubicBezTo>
                    <a:lnTo>
                      <a:pt x="615950" y="41275"/>
                    </a:lnTo>
                    <a:cubicBezTo>
                      <a:pt x="612775" y="39158"/>
                      <a:pt x="610045" y="36132"/>
                      <a:pt x="606425" y="34925"/>
                    </a:cubicBezTo>
                    <a:cubicBezTo>
                      <a:pt x="603250" y="33867"/>
                      <a:pt x="599893" y="33247"/>
                      <a:pt x="596900" y="31750"/>
                    </a:cubicBezTo>
                    <a:cubicBezTo>
                      <a:pt x="593487" y="30043"/>
                      <a:pt x="590788" y="27107"/>
                      <a:pt x="587375" y="25400"/>
                    </a:cubicBezTo>
                    <a:cubicBezTo>
                      <a:pt x="584382" y="23903"/>
                      <a:pt x="580926" y="23543"/>
                      <a:pt x="577850" y="22225"/>
                    </a:cubicBezTo>
                    <a:cubicBezTo>
                      <a:pt x="573500" y="20361"/>
                      <a:pt x="569544" y="17633"/>
                      <a:pt x="565150" y="15875"/>
                    </a:cubicBezTo>
                    <a:cubicBezTo>
                      <a:pt x="557895" y="12973"/>
                      <a:pt x="542206" y="8001"/>
                      <a:pt x="533400" y="6350"/>
                    </a:cubicBezTo>
                    <a:cubicBezTo>
                      <a:pt x="520745" y="3977"/>
                      <a:pt x="495300" y="0"/>
                      <a:pt x="495300" y="0"/>
                    </a:cubicBezTo>
                    <a:cubicBezTo>
                      <a:pt x="464608" y="1058"/>
                      <a:pt x="433879" y="1317"/>
                      <a:pt x="403225" y="3175"/>
                    </a:cubicBezTo>
                    <a:cubicBezTo>
                      <a:pt x="398869" y="3439"/>
                      <a:pt x="394705" y="5096"/>
                      <a:pt x="390525" y="6350"/>
                    </a:cubicBezTo>
                    <a:lnTo>
                      <a:pt x="361950" y="15875"/>
                    </a:lnTo>
                    <a:lnTo>
                      <a:pt x="352425" y="19050"/>
                    </a:lnTo>
                    <a:cubicBezTo>
                      <a:pt x="349250" y="20108"/>
                      <a:pt x="345685" y="20369"/>
                      <a:pt x="342900" y="22225"/>
                    </a:cubicBezTo>
                    <a:cubicBezTo>
                      <a:pt x="339725" y="24342"/>
                      <a:pt x="336882" y="27072"/>
                      <a:pt x="333375" y="28575"/>
                    </a:cubicBezTo>
                    <a:cubicBezTo>
                      <a:pt x="329364" y="30294"/>
                      <a:pt x="324871" y="30551"/>
                      <a:pt x="320675" y="31750"/>
                    </a:cubicBezTo>
                    <a:cubicBezTo>
                      <a:pt x="317457" y="32669"/>
                      <a:pt x="314226" y="33607"/>
                      <a:pt x="311150" y="34925"/>
                    </a:cubicBezTo>
                    <a:cubicBezTo>
                      <a:pt x="272186" y="51624"/>
                      <a:pt x="320811" y="31682"/>
                      <a:pt x="288925" y="47625"/>
                    </a:cubicBezTo>
                    <a:cubicBezTo>
                      <a:pt x="285932" y="49122"/>
                      <a:pt x="282393" y="49303"/>
                      <a:pt x="279400" y="50800"/>
                    </a:cubicBezTo>
                    <a:cubicBezTo>
                      <a:pt x="275987" y="52507"/>
                      <a:pt x="273288" y="55443"/>
                      <a:pt x="269875" y="57150"/>
                    </a:cubicBezTo>
                    <a:cubicBezTo>
                      <a:pt x="266882" y="58647"/>
                      <a:pt x="263343" y="58828"/>
                      <a:pt x="260350" y="60325"/>
                    </a:cubicBezTo>
                    <a:cubicBezTo>
                      <a:pt x="256937" y="62032"/>
                      <a:pt x="254138" y="64782"/>
                      <a:pt x="250825" y="66675"/>
                    </a:cubicBezTo>
                    <a:cubicBezTo>
                      <a:pt x="246716" y="69023"/>
                      <a:pt x="242234" y="70677"/>
                      <a:pt x="238125" y="73025"/>
                    </a:cubicBezTo>
                    <a:cubicBezTo>
                      <a:pt x="234812" y="74918"/>
                      <a:pt x="231913" y="77482"/>
                      <a:pt x="228600" y="79375"/>
                    </a:cubicBezTo>
                    <a:cubicBezTo>
                      <a:pt x="224491" y="81723"/>
                      <a:pt x="220009" y="83377"/>
                      <a:pt x="215900" y="85725"/>
                    </a:cubicBezTo>
                    <a:cubicBezTo>
                      <a:pt x="212587" y="87618"/>
                      <a:pt x="209688" y="90182"/>
                      <a:pt x="206375" y="92075"/>
                    </a:cubicBezTo>
                    <a:cubicBezTo>
                      <a:pt x="194683" y="98756"/>
                      <a:pt x="184981" y="100769"/>
                      <a:pt x="174625" y="111125"/>
                    </a:cubicBezTo>
                    <a:cubicBezTo>
                      <a:pt x="171450" y="114300"/>
                      <a:pt x="168644" y="117893"/>
                      <a:pt x="165100" y="120650"/>
                    </a:cubicBezTo>
                    <a:cubicBezTo>
                      <a:pt x="159076" y="125335"/>
                      <a:pt x="146050" y="133350"/>
                      <a:pt x="146050" y="133350"/>
                    </a:cubicBezTo>
                    <a:cubicBezTo>
                      <a:pt x="143933" y="136525"/>
                      <a:pt x="142572" y="140362"/>
                      <a:pt x="139700" y="142875"/>
                    </a:cubicBezTo>
                    <a:cubicBezTo>
                      <a:pt x="133957" y="147901"/>
                      <a:pt x="120650" y="155575"/>
                      <a:pt x="120650" y="155575"/>
                    </a:cubicBezTo>
                    <a:lnTo>
                      <a:pt x="107950" y="174625"/>
                    </a:lnTo>
                    <a:cubicBezTo>
                      <a:pt x="105833" y="177800"/>
                      <a:pt x="103890" y="181097"/>
                      <a:pt x="101600" y="184150"/>
                    </a:cubicBezTo>
                    <a:cubicBezTo>
                      <a:pt x="95627" y="192114"/>
                      <a:pt x="83284" y="208082"/>
                      <a:pt x="79375" y="215900"/>
                    </a:cubicBezTo>
                    <a:cubicBezTo>
                      <a:pt x="77258" y="220133"/>
                      <a:pt x="75373" y="224491"/>
                      <a:pt x="73025" y="228600"/>
                    </a:cubicBezTo>
                    <a:cubicBezTo>
                      <a:pt x="71132" y="231913"/>
                      <a:pt x="68382" y="234712"/>
                      <a:pt x="66675" y="238125"/>
                    </a:cubicBezTo>
                    <a:cubicBezTo>
                      <a:pt x="65178" y="241118"/>
                      <a:pt x="64818" y="244574"/>
                      <a:pt x="63500" y="247650"/>
                    </a:cubicBezTo>
                    <a:cubicBezTo>
                      <a:pt x="61636" y="252000"/>
                      <a:pt x="58908" y="255956"/>
                      <a:pt x="57150" y="260350"/>
                    </a:cubicBezTo>
                    <a:cubicBezTo>
                      <a:pt x="54664" y="266565"/>
                      <a:pt x="54513" y="273831"/>
                      <a:pt x="50800" y="279400"/>
                    </a:cubicBezTo>
                    <a:cubicBezTo>
                      <a:pt x="32121" y="307418"/>
                      <a:pt x="60770" y="262635"/>
                      <a:pt x="38100" y="307975"/>
                    </a:cubicBezTo>
                    <a:cubicBezTo>
                      <a:pt x="35983" y="312208"/>
                      <a:pt x="33508" y="316281"/>
                      <a:pt x="31750" y="320675"/>
                    </a:cubicBezTo>
                    <a:lnTo>
                      <a:pt x="22225" y="349250"/>
                    </a:lnTo>
                    <a:lnTo>
                      <a:pt x="9525" y="387350"/>
                    </a:lnTo>
                    <a:lnTo>
                      <a:pt x="6350" y="396875"/>
                    </a:lnTo>
                    <a:cubicBezTo>
                      <a:pt x="5292" y="400050"/>
                      <a:pt x="3175" y="403053"/>
                      <a:pt x="3175" y="406400"/>
                    </a:cubicBezTo>
                    <a:lnTo>
                      <a:pt x="0" y="434975"/>
                    </a:lnTo>
                    <a:close/>
                  </a:path>
                </a:pathLst>
              </a:custGeom>
              <a:solidFill>
                <a:srgbClr val="9A41E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81" name="자유형 280"/>
              <p:cNvSpPr/>
              <p:nvPr/>
            </p:nvSpPr>
            <p:spPr>
              <a:xfrm>
                <a:off x="5191125" y="1539875"/>
                <a:ext cx="111125" cy="66675"/>
              </a:xfrm>
              <a:custGeom>
                <a:avLst/>
                <a:gdLst>
                  <a:gd name="connsiteX0" fmla="*/ 47625 w 111125"/>
                  <a:gd name="connsiteY0" fmla="*/ 0 h 66675"/>
                  <a:gd name="connsiteX1" fmla="*/ 60325 w 111125"/>
                  <a:gd name="connsiteY1" fmla="*/ 6350 h 66675"/>
                  <a:gd name="connsiteX2" fmla="*/ 73025 w 111125"/>
                  <a:gd name="connsiteY2" fmla="*/ 9525 h 66675"/>
                  <a:gd name="connsiteX3" fmla="*/ 92075 w 111125"/>
                  <a:gd name="connsiteY3" fmla="*/ 15875 h 66675"/>
                  <a:gd name="connsiteX4" fmla="*/ 101600 w 111125"/>
                  <a:gd name="connsiteY4" fmla="*/ 19050 h 66675"/>
                  <a:gd name="connsiteX5" fmla="*/ 111125 w 111125"/>
                  <a:gd name="connsiteY5" fmla="*/ 22225 h 66675"/>
                  <a:gd name="connsiteX6" fmla="*/ 88900 w 111125"/>
                  <a:gd name="connsiteY6" fmla="*/ 28575 h 66675"/>
                  <a:gd name="connsiteX7" fmla="*/ 69850 w 111125"/>
                  <a:gd name="connsiteY7" fmla="*/ 34925 h 66675"/>
                  <a:gd name="connsiteX8" fmla="*/ 60325 w 111125"/>
                  <a:gd name="connsiteY8" fmla="*/ 38100 h 66675"/>
                  <a:gd name="connsiteX9" fmla="*/ 50800 w 111125"/>
                  <a:gd name="connsiteY9" fmla="*/ 44450 h 66675"/>
                  <a:gd name="connsiteX10" fmla="*/ 31750 w 111125"/>
                  <a:gd name="connsiteY10" fmla="*/ 50800 h 66675"/>
                  <a:gd name="connsiteX11" fmla="*/ 22225 w 111125"/>
                  <a:gd name="connsiteY11" fmla="*/ 53975 h 66675"/>
                  <a:gd name="connsiteX12" fmla="*/ 12700 w 111125"/>
                  <a:gd name="connsiteY12" fmla="*/ 60325 h 66675"/>
                  <a:gd name="connsiteX13" fmla="*/ 0 w 111125"/>
                  <a:gd name="connsiteY13" fmla="*/ 6667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125" h="66675">
                    <a:moveTo>
                      <a:pt x="47625" y="0"/>
                    </a:moveTo>
                    <a:cubicBezTo>
                      <a:pt x="51858" y="2117"/>
                      <a:pt x="55893" y="4688"/>
                      <a:pt x="60325" y="6350"/>
                    </a:cubicBezTo>
                    <a:cubicBezTo>
                      <a:pt x="64411" y="7882"/>
                      <a:pt x="68845" y="8271"/>
                      <a:pt x="73025" y="9525"/>
                    </a:cubicBezTo>
                    <a:cubicBezTo>
                      <a:pt x="79436" y="11448"/>
                      <a:pt x="85725" y="13758"/>
                      <a:pt x="92075" y="15875"/>
                    </a:cubicBezTo>
                    <a:lnTo>
                      <a:pt x="101600" y="19050"/>
                    </a:lnTo>
                    <a:lnTo>
                      <a:pt x="111125" y="22225"/>
                    </a:lnTo>
                    <a:cubicBezTo>
                      <a:pt x="79114" y="32895"/>
                      <a:pt x="128767" y="16615"/>
                      <a:pt x="88900" y="28575"/>
                    </a:cubicBezTo>
                    <a:cubicBezTo>
                      <a:pt x="82489" y="30498"/>
                      <a:pt x="76200" y="32808"/>
                      <a:pt x="69850" y="34925"/>
                    </a:cubicBezTo>
                    <a:cubicBezTo>
                      <a:pt x="66675" y="35983"/>
                      <a:pt x="63110" y="36244"/>
                      <a:pt x="60325" y="38100"/>
                    </a:cubicBezTo>
                    <a:cubicBezTo>
                      <a:pt x="57150" y="40217"/>
                      <a:pt x="54287" y="42900"/>
                      <a:pt x="50800" y="44450"/>
                    </a:cubicBezTo>
                    <a:cubicBezTo>
                      <a:pt x="44683" y="47168"/>
                      <a:pt x="38100" y="48683"/>
                      <a:pt x="31750" y="50800"/>
                    </a:cubicBezTo>
                    <a:cubicBezTo>
                      <a:pt x="28575" y="51858"/>
                      <a:pt x="25010" y="52119"/>
                      <a:pt x="22225" y="53975"/>
                    </a:cubicBezTo>
                    <a:cubicBezTo>
                      <a:pt x="19050" y="56092"/>
                      <a:pt x="16113" y="58618"/>
                      <a:pt x="12700" y="60325"/>
                    </a:cubicBezTo>
                    <a:cubicBezTo>
                      <a:pt x="-1893" y="67622"/>
                      <a:pt x="7173" y="59502"/>
                      <a:pt x="0" y="666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82" name="자유형 281"/>
              <p:cNvSpPr/>
              <p:nvPr/>
            </p:nvSpPr>
            <p:spPr>
              <a:xfrm>
                <a:off x="5327650" y="1562100"/>
                <a:ext cx="182956" cy="841375"/>
              </a:xfrm>
              <a:custGeom>
                <a:avLst/>
                <a:gdLst>
                  <a:gd name="connsiteX0" fmla="*/ 0 w 182956"/>
                  <a:gd name="connsiteY0" fmla="*/ 0 h 841375"/>
                  <a:gd name="connsiteX1" fmla="*/ 73025 w 182956"/>
                  <a:gd name="connsiteY1" fmla="*/ 38100 h 841375"/>
                  <a:gd name="connsiteX2" fmla="*/ 107950 w 182956"/>
                  <a:gd name="connsiteY2" fmla="*/ 79375 h 841375"/>
                  <a:gd name="connsiteX3" fmla="*/ 117475 w 182956"/>
                  <a:gd name="connsiteY3" fmla="*/ 88900 h 841375"/>
                  <a:gd name="connsiteX4" fmla="*/ 123825 w 182956"/>
                  <a:gd name="connsiteY4" fmla="*/ 98425 h 841375"/>
                  <a:gd name="connsiteX5" fmla="*/ 133350 w 182956"/>
                  <a:gd name="connsiteY5" fmla="*/ 111125 h 841375"/>
                  <a:gd name="connsiteX6" fmla="*/ 142875 w 182956"/>
                  <a:gd name="connsiteY6" fmla="*/ 130175 h 841375"/>
                  <a:gd name="connsiteX7" fmla="*/ 149225 w 182956"/>
                  <a:gd name="connsiteY7" fmla="*/ 149225 h 841375"/>
                  <a:gd name="connsiteX8" fmla="*/ 155575 w 182956"/>
                  <a:gd name="connsiteY8" fmla="*/ 158750 h 841375"/>
                  <a:gd name="connsiteX9" fmla="*/ 165100 w 182956"/>
                  <a:gd name="connsiteY9" fmla="*/ 190500 h 841375"/>
                  <a:gd name="connsiteX10" fmla="*/ 168275 w 182956"/>
                  <a:gd name="connsiteY10" fmla="*/ 200025 h 841375"/>
                  <a:gd name="connsiteX11" fmla="*/ 177800 w 182956"/>
                  <a:gd name="connsiteY11" fmla="*/ 241300 h 841375"/>
                  <a:gd name="connsiteX12" fmla="*/ 177800 w 182956"/>
                  <a:gd name="connsiteY12" fmla="*/ 533400 h 841375"/>
                  <a:gd name="connsiteX13" fmla="*/ 171450 w 182956"/>
                  <a:gd name="connsiteY13" fmla="*/ 577850 h 841375"/>
                  <a:gd name="connsiteX14" fmla="*/ 168275 w 182956"/>
                  <a:gd name="connsiteY14" fmla="*/ 606425 h 841375"/>
                  <a:gd name="connsiteX15" fmla="*/ 165100 w 182956"/>
                  <a:gd name="connsiteY15" fmla="*/ 625475 h 841375"/>
                  <a:gd name="connsiteX16" fmla="*/ 161925 w 182956"/>
                  <a:gd name="connsiteY16" fmla="*/ 650875 h 841375"/>
                  <a:gd name="connsiteX17" fmla="*/ 158750 w 182956"/>
                  <a:gd name="connsiteY17" fmla="*/ 663575 h 841375"/>
                  <a:gd name="connsiteX18" fmla="*/ 155575 w 182956"/>
                  <a:gd name="connsiteY18" fmla="*/ 679450 h 841375"/>
                  <a:gd name="connsiteX19" fmla="*/ 152400 w 182956"/>
                  <a:gd name="connsiteY19" fmla="*/ 701675 h 841375"/>
                  <a:gd name="connsiteX20" fmla="*/ 146050 w 182956"/>
                  <a:gd name="connsiteY20" fmla="*/ 720725 h 841375"/>
                  <a:gd name="connsiteX21" fmla="*/ 133350 w 182956"/>
                  <a:gd name="connsiteY21" fmla="*/ 758825 h 841375"/>
                  <a:gd name="connsiteX22" fmla="*/ 127000 w 182956"/>
                  <a:gd name="connsiteY22" fmla="*/ 777875 h 841375"/>
                  <a:gd name="connsiteX23" fmla="*/ 117475 w 182956"/>
                  <a:gd name="connsiteY23" fmla="*/ 796925 h 841375"/>
                  <a:gd name="connsiteX24" fmla="*/ 107950 w 182956"/>
                  <a:gd name="connsiteY24" fmla="*/ 800100 h 841375"/>
                  <a:gd name="connsiteX25" fmla="*/ 92075 w 182956"/>
                  <a:gd name="connsiteY25" fmla="*/ 815975 h 841375"/>
                  <a:gd name="connsiteX26" fmla="*/ 73025 w 182956"/>
                  <a:gd name="connsiteY26" fmla="*/ 835025 h 841375"/>
                  <a:gd name="connsiteX27" fmla="*/ 57150 w 182956"/>
                  <a:gd name="connsiteY27" fmla="*/ 841375 h 8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82956" h="841375">
                    <a:moveTo>
                      <a:pt x="0" y="0"/>
                    </a:moveTo>
                    <a:cubicBezTo>
                      <a:pt x="24342" y="12700"/>
                      <a:pt x="49830" y="23410"/>
                      <a:pt x="73025" y="38100"/>
                    </a:cubicBezTo>
                    <a:cubicBezTo>
                      <a:pt x="107679" y="60048"/>
                      <a:pt x="84316" y="55741"/>
                      <a:pt x="107950" y="79375"/>
                    </a:cubicBezTo>
                    <a:cubicBezTo>
                      <a:pt x="111125" y="82550"/>
                      <a:pt x="114600" y="85451"/>
                      <a:pt x="117475" y="88900"/>
                    </a:cubicBezTo>
                    <a:cubicBezTo>
                      <a:pt x="119918" y="91831"/>
                      <a:pt x="121607" y="95320"/>
                      <a:pt x="123825" y="98425"/>
                    </a:cubicBezTo>
                    <a:cubicBezTo>
                      <a:pt x="126901" y="102731"/>
                      <a:pt x="130175" y="106892"/>
                      <a:pt x="133350" y="111125"/>
                    </a:cubicBezTo>
                    <a:cubicBezTo>
                      <a:pt x="144929" y="145863"/>
                      <a:pt x="126462" y="93246"/>
                      <a:pt x="142875" y="130175"/>
                    </a:cubicBezTo>
                    <a:cubicBezTo>
                      <a:pt x="145593" y="136292"/>
                      <a:pt x="145512" y="143656"/>
                      <a:pt x="149225" y="149225"/>
                    </a:cubicBezTo>
                    <a:cubicBezTo>
                      <a:pt x="151342" y="152400"/>
                      <a:pt x="154025" y="155263"/>
                      <a:pt x="155575" y="158750"/>
                    </a:cubicBezTo>
                    <a:cubicBezTo>
                      <a:pt x="161611" y="172331"/>
                      <a:pt x="161406" y="177570"/>
                      <a:pt x="165100" y="190500"/>
                    </a:cubicBezTo>
                    <a:cubicBezTo>
                      <a:pt x="166019" y="193718"/>
                      <a:pt x="167394" y="196796"/>
                      <a:pt x="168275" y="200025"/>
                    </a:cubicBezTo>
                    <a:cubicBezTo>
                      <a:pt x="174019" y="221087"/>
                      <a:pt x="174097" y="222787"/>
                      <a:pt x="177800" y="241300"/>
                    </a:cubicBezTo>
                    <a:cubicBezTo>
                      <a:pt x="186000" y="364302"/>
                      <a:pt x="183211" y="303451"/>
                      <a:pt x="177800" y="533400"/>
                    </a:cubicBezTo>
                    <a:cubicBezTo>
                      <a:pt x="177483" y="546864"/>
                      <a:pt x="173269" y="564208"/>
                      <a:pt x="171450" y="577850"/>
                    </a:cubicBezTo>
                    <a:cubicBezTo>
                      <a:pt x="170183" y="587350"/>
                      <a:pt x="169542" y="596925"/>
                      <a:pt x="168275" y="606425"/>
                    </a:cubicBezTo>
                    <a:cubicBezTo>
                      <a:pt x="167424" y="612806"/>
                      <a:pt x="166010" y="619102"/>
                      <a:pt x="165100" y="625475"/>
                    </a:cubicBezTo>
                    <a:cubicBezTo>
                      <a:pt x="163893" y="633922"/>
                      <a:pt x="163328" y="642459"/>
                      <a:pt x="161925" y="650875"/>
                    </a:cubicBezTo>
                    <a:cubicBezTo>
                      <a:pt x="161208" y="655179"/>
                      <a:pt x="159697" y="659315"/>
                      <a:pt x="158750" y="663575"/>
                    </a:cubicBezTo>
                    <a:cubicBezTo>
                      <a:pt x="157579" y="668843"/>
                      <a:pt x="156462" y="674127"/>
                      <a:pt x="155575" y="679450"/>
                    </a:cubicBezTo>
                    <a:cubicBezTo>
                      <a:pt x="154345" y="686832"/>
                      <a:pt x="154083" y="694383"/>
                      <a:pt x="152400" y="701675"/>
                    </a:cubicBezTo>
                    <a:cubicBezTo>
                      <a:pt x="150895" y="708197"/>
                      <a:pt x="148167" y="714375"/>
                      <a:pt x="146050" y="720725"/>
                    </a:cubicBezTo>
                    <a:lnTo>
                      <a:pt x="133350" y="758825"/>
                    </a:lnTo>
                    <a:lnTo>
                      <a:pt x="127000" y="777875"/>
                    </a:lnTo>
                    <a:cubicBezTo>
                      <a:pt x="124908" y="784150"/>
                      <a:pt x="123070" y="792449"/>
                      <a:pt x="117475" y="796925"/>
                    </a:cubicBezTo>
                    <a:cubicBezTo>
                      <a:pt x="114862" y="799016"/>
                      <a:pt x="111125" y="799042"/>
                      <a:pt x="107950" y="800100"/>
                    </a:cubicBezTo>
                    <a:cubicBezTo>
                      <a:pt x="94865" y="819727"/>
                      <a:pt x="109393" y="800581"/>
                      <a:pt x="92075" y="815975"/>
                    </a:cubicBezTo>
                    <a:cubicBezTo>
                      <a:pt x="85363" y="821941"/>
                      <a:pt x="81544" y="832185"/>
                      <a:pt x="73025" y="835025"/>
                    </a:cubicBezTo>
                    <a:cubicBezTo>
                      <a:pt x="61255" y="838948"/>
                      <a:pt x="66493" y="836703"/>
                      <a:pt x="57150" y="8413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83" name="자유형 282"/>
              <p:cNvSpPr/>
              <p:nvPr/>
            </p:nvSpPr>
            <p:spPr>
              <a:xfrm>
                <a:off x="5000625" y="1790700"/>
                <a:ext cx="149225" cy="361950"/>
              </a:xfrm>
              <a:custGeom>
                <a:avLst/>
                <a:gdLst>
                  <a:gd name="connsiteX0" fmla="*/ 22225 w 149225"/>
                  <a:gd name="connsiteY0" fmla="*/ 0 h 361950"/>
                  <a:gd name="connsiteX1" fmla="*/ 9525 w 149225"/>
                  <a:gd name="connsiteY1" fmla="*/ 31750 h 361950"/>
                  <a:gd name="connsiteX2" fmla="*/ 3175 w 149225"/>
                  <a:gd name="connsiteY2" fmla="*/ 53975 h 361950"/>
                  <a:gd name="connsiteX3" fmla="*/ 0 w 149225"/>
                  <a:gd name="connsiteY3" fmla="*/ 76200 h 361950"/>
                  <a:gd name="connsiteX4" fmla="*/ 3175 w 149225"/>
                  <a:gd name="connsiteY4" fmla="*/ 133350 h 361950"/>
                  <a:gd name="connsiteX5" fmla="*/ 9525 w 149225"/>
                  <a:gd name="connsiteY5" fmla="*/ 152400 h 361950"/>
                  <a:gd name="connsiteX6" fmla="*/ 12700 w 149225"/>
                  <a:gd name="connsiteY6" fmla="*/ 161925 h 361950"/>
                  <a:gd name="connsiteX7" fmla="*/ 19050 w 149225"/>
                  <a:gd name="connsiteY7" fmla="*/ 171450 h 361950"/>
                  <a:gd name="connsiteX8" fmla="*/ 22225 w 149225"/>
                  <a:gd name="connsiteY8" fmla="*/ 180975 h 361950"/>
                  <a:gd name="connsiteX9" fmla="*/ 31750 w 149225"/>
                  <a:gd name="connsiteY9" fmla="*/ 234950 h 361950"/>
                  <a:gd name="connsiteX10" fmla="*/ 34925 w 149225"/>
                  <a:gd name="connsiteY10" fmla="*/ 339725 h 361950"/>
                  <a:gd name="connsiteX11" fmla="*/ 38100 w 149225"/>
                  <a:gd name="connsiteY11" fmla="*/ 349250 h 361950"/>
                  <a:gd name="connsiteX12" fmla="*/ 117475 w 149225"/>
                  <a:gd name="connsiteY12" fmla="*/ 352425 h 361950"/>
                  <a:gd name="connsiteX13" fmla="*/ 146050 w 149225"/>
                  <a:gd name="connsiteY13" fmla="*/ 358775 h 361950"/>
                  <a:gd name="connsiteX14" fmla="*/ 149225 w 149225"/>
                  <a:gd name="connsiteY14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9225" h="361950">
                    <a:moveTo>
                      <a:pt x="22225" y="0"/>
                    </a:moveTo>
                    <a:cubicBezTo>
                      <a:pt x="12882" y="18687"/>
                      <a:pt x="17372" y="8210"/>
                      <a:pt x="9525" y="31750"/>
                    </a:cubicBezTo>
                    <a:cubicBezTo>
                      <a:pt x="6805" y="39911"/>
                      <a:pt x="4770" y="45204"/>
                      <a:pt x="3175" y="53975"/>
                    </a:cubicBezTo>
                    <a:cubicBezTo>
                      <a:pt x="1836" y="61338"/>
                      <a:pt x="1058" y="68792"/>
                      <a:pt x="0" y="76200"/>
                    </a:cubicBezTo>
                    <a:cubicBezTo>
                      <a:pt x="1058" y="95250"/>
                      <a:pt x="808" y="114418"/>
                      <a:pt x="3175" y="133350"/>
                    </a:cubicBezTo>
                    <a:cubicBezTo>
                      <a:pt x="4005" y="139992"/>
                      <a:pt x="7408" y="146050"/>
                      <a:pt x="9525" y="152400"/>
                    </a:cubicBezTo>
                    <a:cubicBezTo>
                      <a:pt x="10583" y="155575"/>
                      <a:pt x="10844" y="159140"/>
                      <a:pt x="12700" y="161925"/>
                    </a:cubicBezTo>
                    <a:cubicBezTo>
                      <a:pt x="14817" y="165100"/>
                      <a:pt x="17343" y="168037"/>
                      <a:pt x="19050" y="171450"/>
                    </a:cubicBezTo>
                    <a:cubicBezTo>
                      <a:pt x="20547" y="174443"/>
                      <a:pt x="21472" y="177714"/>
                      <a:pt x="22225" y="180975"/>
                    </a:cubicBezTo>
                    <a:cubicBezTo>
                      <a:pt x="28088" y="206382"/>
                      <a:pt x="28404" y="211527"/>
                      <a:pt x="31750" y="234950"/>
                    </a:cubicBezTo>
                    <a:cubicBezTo>
                      <a:pt x="32808" y="269875"/>
                      <a:pt x="32987" y="304838"/>
                      <a:pt x="34925" y="339725"/>
                    </a:cubicBezTo>
                    <a:cubicBezTo>
                      <a:pt x="35111" y="343067"/>
                      <a:pt x="34792" y="348741"/>
                      <a:pt x="38100" y="349250"/>
                    </a:cubicBezTo>
                    <a:cubicBezTo>
                      <a:pt x="64272" y="353276"/>
                      <a:pt x="91017" y="351367"/>
                      <a:pt x="117475" y="352425"/>
                    </a:cubicBezTo>
                    <a:cubicBezTo>
                      <a:pt x="124792" y="353644"/>
                      <a:pt x="138234" y="354867"/>
                      <a:pt x="146050" y="358775"/>
                    </a:cubicBezTo>
                    <a:cubicBezTo>
                      <a:pt x="147389" y="359444"/>
                      <a:pt x="148167" y="360892"/>
                      <a:pt x="149225" y="3619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84" name="자유형 283"/>
              <p:cNvSpPr/>
              <p:nvPr/>
            </p:nvSpPr>
            <p:spPr>
              <a:xfrm>
                <a:off x="3924300" y="2327275"/>
                <a:ext cx="501650" cy="45082"/>
              </a:xfrm>
              <a:custGeom>
                <a:avLst/>
                <a:gdLst>
                  <a:gd name="connsiteX0" fmla="*/ 0 w 501650"/>
                  <a:gd name="connsiteY0" fmla="*/ 0 h 45082"/>
                  <a:gd name="connsiteX1" fmla="*/ 69850 w 501650"/>
                  <a:gd name="connsiteY1" fmla="*/ 28575 h 45082"/>
                  <a:gd name="connsiteX2" fmla="*/ 73025 w 501650"/>
                  <a:gd name="connsiteY2" fmla="*/ 15875 h 45082"/>
                  <a:gd name="connsiteX3" fmla="*/ 92075 w 501650"/>
                  <a:gd name="connsiteY3" fmla="*/ 9525 h 45082"/>
                  <a:gd name="connsiteX4" fmla="*/ 120650 w 501650"/>
                  <a:gd name="connsiteY4" fmla="*/ 22225 h 45082"/>
                  <a:gd name="connsiteX5" fmla="*/ 117475 w 501650"/>
                  <a:gd name="connsiteY5" fmla="*/ 34925 h 45082"/>
                  <a:gd name="connsiteX6" fmla="*/ 114300 w 501650"/>
                  <a:gd name="connsiteY6" fmla="*/ 44450 h 45082"/>
                  <a:gd name="connsiteX7" fmla="*/ 165100 w 501650"/>
                  <a:gd name="connsiteY7" fmla="*/ 41275 h 45082"/>
                  <a:gd name="connsiteX8" fmla="*/ 187325 w 501650"/>
                  <a:gd name="connsiteY8" fmla="*/ 38100 h 45082"/>
                  <a:gd name="connsiteX9" fmla="*/ 215900 w 501650"/>
                  <a:gd name="connsiteY9" fmla="*/ 34925 h 45082"/>
                  <a:gd name="connsiteX10" fmla="*/ 228600 w 501650"/>
                  <a:gd name="connsiteY10" fmla="*/ 31750 h 45082"/>
                  <a:gd name="connsiteX11" fmla="*/ 301625 w 501650"/>
                  <a:gd name="connsiteY11" fmla="*/ 28575 h 45082"/>
                  <a:gd name="connsiteX12" fmla="*/ 317500 w 501650"/>
                  <a:gd name="connsiteY12" fmla="*/ 25400 h 45082"/>
                  <a:gd name="connsiteX13" fmla="*/ 469900 w 501650"/>
                  <a:gd name="connsiteY13" fmla="*/ 19050 h 45082"/>
                  <a:gd name="connsiteX14" fmla="*/ 501650 w 501650"/>
                  <a:gd name="connsiteY14" fmla="*/ 12700 h 45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1650" h="45082">
                    <a:moveTo>
                      <a:pt x="0" y="0"/>
                    </a:moveTo>
                    <a:cubicBezTo>
                      <a:pt x="23283" y="9525"/>
                      <a:pt x="45268" y="23231"/>
                      <a:pt x="69850" y="28575"/>
                    </a:cubicBezTo>
                    <a:cubicBezTo>
                      <a:pt x="74114" y="29502"/>
                      <a:pt x="69712" y="18715"/>
                      <a:pt x="73025" y="15875"/>
                    </a:cubicBezTo>
                    <a:cubicBezTo>
                      <a:pt x="78107" y="11519"/>
                      <a:pt x="92075" y="9525"/>
                      <a:pt x="92075" y="9525"/>
                    </a:cubicBezTo>
                    <a:cubicBezTo>
                      <a:pt x="101559" y="10880"/>
                      <a:pt x="118572" y="7677"/>
                      <a:pt x="120650" y="22225"/>
                    </a:cubicBezTo>
                    <a:cubicBezTo>
                      <a:pt x="121267" y="26545"/>
                      <a:pt x="118674" y="30729"/>
                      <a:pt x="117475" y="34925"/>
                    </a:cubicBezTo>
                    <a:cubicBezTo>
                      <a:pt x="116556" y="38143"/>
                      <a:pt x="110983" y="44008"/>
                      <a:pt x="114300" y="44450"/>
                    </a:cubicBezTo>
                    <a:cubicBezTo>
                      <a:pt x="131118" y="46692"/>
                      <a:pt x="148167" y="42333"/>
                      <a:pt x="165100" y="41275"/>
                    </a:cubicBezTo>
                    <a:lnTo>
                      <a:pt x="187325" y="38100"/>
                    </a:lnTo>
                    <a:cubicBezTo>
                      <a:pt x="196835" y="36911"/>
                      <a:pt x="206428" y="36382"/>
                      <a:pt x="215900" y="34925"/>
                    </a:cubicBezTo>
                    <a:cubicBezTo>
                      <a:pt x="220213" y="34261"/>
                      <a:pt x="224248" y="32072"/>
                      <a:pt x="228600" y="31750"/>
                    </a:cubicBezTo>
                    <a:cubicBezTo>
                      <a:pt x="252898" y="29950"/>
                      <a:pt x="277283" y="29633"/>
                      <a:pt x="301625" y="28575"/>
                    </a:cubicBezTo>
                    <a:cubicBezTo>
                      <a:pt x="306917" y="27517"/>
                      <a:pt x="312151" y="26113"/>
                      <a:pt x="317500" y="25400"/>
                    </a:cubicBezTo>
                    <a:cubicBezTo>
                      <a:pt x="366923" y="18810"/>
                      <a:pt x="423186" y="20279"/>
                      <a:pt x="469900" y="19050"/>
                    </a:cubicBezTo>
                    <a:cubicBezTo>
                      <a:pt x="497648" y="15581"/>
                      <a:pt x="487668" y="19691"/>
                      <a:pt x="501650" y="127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85" name="자유형 284"/>
              <p:cNvSpPr/>
              <p:nvPr/>
            </p:nvSpPr>
            <p:spPr>
              <a:xfrm>
                <a:off x="4384675" y="2127250"/>
                <a:ext cx="673100" cy="215900"/>
              </a:xfrm>
              <a:custGeom>
                <a:avLst/>
                <a:gdLst>
                  <a:gd name="connsiteX0" fmla="*/ 0 w 673100"/>
                  <a:gd name="connsiteY0" fmla="*/ 215900 h 215900"/>
                  <a:gd name="connsiteX1" fmla="*/ 212725 w 673100"/>
                  <a:gd name="connsiteY1" fmla="*/ 180975 h 215900"/>
                  <a:gd name="connsiteX2" fmla="*/ 292100 w 673100"/>
                  <a:gd name="connsiteY2" fmla="*/ 152400 h 215900"/>
                  <a:gd name="connsiteX3" fmla="*/ 301625 w 673100"/>
                  <a:gd name="connsiteY3" fmla="*/ 149225 h 215900"/>
                  <a:gd name="connsiteX4" fmla="*/ 346075 w 673100"/>
                  <a:gd name="connsiteY4" fmla="*/ 133350 h 215900"/>
                  <a:gd name="connsiteX5" fmla="*/ 374650 w 673100"/>
                  <a:gd name="connsiteY5" fmla="*/ 120650 h 215900"/>
                  <a:gd name="connsiteX6" fmla="*/ 390525 w 673100"/>
                  <a:gd name="connsiteY6" fmla="*/ 114300 h 215900"/>
                  <a:gd name="connsiteX7" fmla="*/ 415925 w 673100"/>
                  <a:gd name="connsiteY7" fmla="*/ 107950 h 215900"/>
                  <a:gd name="connsiteX8" fmla="*/ 457200 w 673100"/>
                  <a:gd name="connsiteY8" fmla="*/ 95250 h 215900"/>
                  <a:gd name="connsiteX9" fmla="*/ 479425 w 673100"/>
                  <a:gd name="connsiteY9" fmla="*/ 85725 h 215900"/>
                  <a:gd name="connsiteX10" fmla="*/ 523875 w 673100"/>
                  <a:gd name="connsiteY10" fmla="*/ 63500 h 215900"/>
                  <a:gd name="connsiteX11" fmla="*/ 558800 w 673100"/>
                  <a:gd name="connsiteY11" fmla="*/ 53975 h 215900"/>
                  <a:gd name="connsiteX12" fmla="*/ 584200 w 673100"/>
                  <a:gd name="connsiteY12" fmla="*/ 47625 h 215900"/>
                  <a:gd name="connsiteX13" fmla="*/ 593725 w 673100"/>
                  <a:gd name="connsiteY13" fmla="*/ 41275 h 215900"/>
                  <a:gd name="connsiteX14" fmla="*/ 612775 w 673100"/>
                  <a:gd name="connsiteY14" fmla="*/ 34925 h 215900"/>
                  <a:gd name="connsiteX15" fmla="*/ 622300 w 673100"/>
                  <a:gd name="connsiteY15" fmla="*/ 28575 h 215900"/>
                  <a:gd name="connsiteX16" fmla="*/ 644525 w 673100"/>
                  <a:gd name="connsiteY16" fmla="*/ 19050 h 215900"/>
                  <a:gd name="connsiteX17" fmla="*/ 663575 w 673100"/>
                  <a:gd name="connsiteY17" fmla="*/ 6350 h 215900"/>
                  <a:gd name="connsiteX18" fmla="*/ 673100 w 673100"/>
                  <a:gd name="connsiteY18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73100" h="215900">
                    <a:moveTo>
                      <a:pt x="0" y="215900"/>
                    </a:moveTo>
                    <a:cubicBezTo>
                      <a:pt x="70908" y="204258"/>
                      <a:pt x="142507" y="196240"/>
                      <a:pt x="212725" y="180975"/>
                    </a:cubicBezTo>
                    <a:cubicBezTo>
                      <a:pt x="240204" y="175001"/>
                      <a:pt x="265422" y="161293"/>
                      <a:pt x="292100" y="152400"/>
                    </a:cubicBezTo>
                    <a:cubicBezTo>
                      <a:pt x="295275" y="151342"/>
                      <a:pt x="298578" y="150610"/>
                      <a:pt x="301625" y="149225"/>
                    </a:cubicBezTo>
                    <a:cubicBezTo>
                      <a:pt x="337703" y="132826"/>
                      <a:pt x="314342" y="138639"/>
                      <a:pt x="346075" y="133350"/>
                    </a:cubicBezTo>
                    <a:cubicBezTo>
                      <a:pt x="362462" y="122426"/>
                      <a:pt x="349713" y="129718"/>
                      <a:pt x="374650" y="120650"/>
                    </a:cubicBezTo>
                    <a:cubicBezTo>
                      <a:pt x="380006" y="118702"/>
                      <a:pt x="385078" y="115976"/>
                      <a:pt x="390525" y="114300"/>
                    </a:cubicBezTo>
                    <a:cubicBezTo>
                      <a:pt x="398866" y="111733"/>
                      <a:pt x="407646" y="110710"/>
                      <a:pt x="415925" y="107950"/>
                    </a:cubicBezTo>
                    <a:cubicBezTo>
                      <a:pt x="448640" y="97045"/>
                      <a:pt x="434760" y="100860"/>
                      <a:pt x="457200" y="95250"/>
                    </a:cubicBezTo>
                    <a:cubicBezTo>
                      <a:pt x="482906" y="78113"/>
                      <a:pt x="448671" y="99393"/>
                      <a:pt x="479425" y="85725"/>
                    </a:cubicBezTo>
                    <a:cubicBezTo>
                      <a:pt x="494563" y="78997"/>
                      <a:pt x="507631" y="66749"/>
                      <a:pt x="523875" y="63500"/>
                    </a:cubicBezTo>
                    <a:cubicBezTo>
                      <a:pt x="562552" y="55765"/>
                      <a:pt x="514489" y="66060"/>
                      <a:pt x="558800" y="53975"/>
                    </a:cubicBezTo>
                    <a:cubicBezTo>
                      <a:pt x="566770" y="51801"/>
                      <a:pt x="576493" y="51478"/>
                      <a:pt x="584200" y="47625"/>
                    </a:cubicBezTo>
                    <a:cubicBezTo>
                      <a:pt x="587613" y="45918"/>
                      <a:pt x="590238" y="42825"/>
                      <a:pt x="593725" y="41275"/>
                    </a:cubicBezTo>
                    <a:cubicBezTo>
                      <a:pt x="599842" y="38557"/>
                      <a:pt x="607206" y="38638"/>
                      <a:pt x="612775" y="34925"/>
                    </a:cubicBezTo>
                    <a:cubicBezTo>
                      <a:pt x="615950" y="32808"/>
                      <a:pt x="618887" y="30282"/>
                      <a:pt x="622300" y="28575"/>
                    </a:cubicBezTo>
                    <a:cubicBezTo>
                      <a:pt x="648577" y="15437"/>
                      <a:pt x="611491" y="38870"/>
                      <a:pt x="644525" y="19050"/>
                    </a:cubicBezTo>
                    <a:cubicBezTo>
                      <a:pt x="651069" y="15123"/>
                      <a:pt x="657225" y="10583"/>
                      <a:pt x="663575" y="6350"/>
                    </a:cubicBezTo>
                    <a:lnTo>
                      <a:pt x="67310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86" name="자유형 285"/>
              <p:cNvSpPr/>
              <p:nvPr/>
            </p:nvSpPr>
            <p:spPr>
              <a:xfrm>
                <a:off x="3451225" y="1517650"/>
                <a:ext cx="1158875" cy="815975"/>
              </a:xfrm>
              <a:custGeom>
                <a:avLst/>
                <a:gdLst>
                  <a:gd name="connsiteX0" fmla="*/ 1155700 w 1158875"/>
                  <a:gd name="connsiteY0" fmla="*/ 0 h 815975"/>
                  <a:gd name="connsiteX1" fmla="*/ 1158875 w 1158875"/>
                  <a:gd name="connsiteY1" fmla="*/ 12700 h 815975"/>
                  <a:gd name="connsiteX2" fmla="*/ 1155700 w 1158875"/>
                  <a:gd name="connsiteY2" fmla="*/ 38100 h 815975"/>
                  <a:gd name="connsiteX3" fmla="*/ 1146175 w 1158875"/>
                  <a:gd name="connsiteY3" fmla="*/ 79375 h 815975"/>
                  <a:gd name="connsiteX4" fmla="*/ 1143000 w 1158875"/>
                  <a:gd name="connsiteY4" fmla="*/ 88900 h 815975"/>
                  <a:gd name="connsiteX5" fmla="*/ 1139825 w 1158875"/>
                  <a:gd name="connsiteY5" fmla="*/ 101600 h 815975"/>
                  <a:gd name="connsiteX6" fmla="*/ 1136650 w 1158875"/>
                  <a:gd name="connsiteY6" fmla="*/ 117475 h 815975"/>
                  <a:gd name="connsiteX7" fmla="*/ 1127125 w 1158875"/>
                  <a:gd name="connsiteY7" fmla="*/ 120650 h 815975"/>
                  <a:gd name="connsiteX8" fmla="*/ 1057275 w 1158875"/>
                  <a:gd name="connsiteY8" fmla="*/ 120650 h 815975"/>
                  <a:gd name="connsiteX9" fmla="*/ 1022350 w 1158875"/>
                  <a:gd name="connsiteY9" fmla="*/ 130175 h 815975"/>
                  <a:gd name="connsiteX10" fmla="*/ 1009650 w 1158875"/>
                  <a:gd name="connsiteY10" fmla="*/ 133350 h 815975"/>
                  <a:gd name="connsiteX11" fmla="*/ 996950 w 1158875"/>
                  <a:gd name="connsiteY11" fmla="*/ 139700 h 815975"/>
                  <a:gd name="connsiteX12" fmla="*/ 977900 w 1158875"/>
                  <a:gd name="connsiteY12" fmla="*/ 146050 h 815975"/>
                  <a:gd name="connsiteX13" fmla="*/ 968375 w 1158875"/>
                  <a:gd name="connsiteY13" fmla="*/ 149225 h 815975"/>
                  <a:gd name="connsiteX14" fmla="*/ 958850 w 1158875"/>
                  <a:gd name="connsiteY14" fmla="*/ 155575 h 815975"/>
                  <a:gd name="connsiteX15" fmla="*/ 933450 w 1158875"/>
                  <a:gd name="connsiteY15" fmla="*/ 161925 h 815975"/>
                  <a:gd name="connsiteX16" fmla="*/ 904875 w 1158875"/>
                  <a:gd name="connsiteY16" fmla="*/ 168275 h 815975"/>
                  <a:gd name="connsiteX17" fmla="*/ 876300 w 1158875"/>
                  <a:gd name="connsiteY17" fmla="*/ 161925 h 815975"/>
                  <a:gd name="connsiteX18" fmla="*/ 857250 w 1158875"/>
                  <a:gd name="connsiteY18" fmla="*/ 155575 h 815975"/>
                  <a:gd name="connsiteX19" fmla="*/ 838200 w 1158875"/>
                  <a:gd name="connsiteY19" fmla="*/ 152400 h 815975"/>
                  <a:gd name="connsiteX20" fmla="*/ 815975 w 1158875"/>
                  <a:gd name="connsiteY20" fmla="*/ 155575 h 815975"/>
                  <a:gd name="connsiteX21" fmla="*/ 806450 w 1158875"/>
                  <a:gd name="connsiteY21" fmla="*/ 158750 h 815975"/>
                  <a:gd name="connsiteX22" fmla="*/ 793750 w 1158875"/>
                  <a:gd name="connsiteY22" fmla="*/ 161925 h 815975"/>
                  <a:gd name="connsiteX23" fmla="*/ 771525 w 1158875"/>
                  <a:gd name="connsiteY23" fmla="*/ 174625 h 815975"/>
                  <a:gd name="connsiteX24" fmla="*/ 752475 w 1158875"/>
                  <a:gd name="connsiteY24" fmla="*/ 187325 h 815975"/>
                  <a:gd name="connsiteX25" fmla="*/ 730250 w 1158875"/>
                  <a:gd name="connsiteY25" fmla="*/ 203200 h 815975"/>
                  <a:gd name="connsiteX26" fmla="*/ 720725 w 1158875"/>
                  <a:gd name="connsiteY26" fmla="*/ 206375 h 815975"/>
                  <a:gd name="connsiteX27" fmla="*/ 701675 w 1158875"/>
                  <a:gd name="connsiteY27" fmla="*/ 225425 h 815975"/>
                  <a:gd name="connsiteX28" fmla="*/ 692150 w 1158875"/>
                  <a:gd name="connsiteY28" fmla="*/ 234950 h 815975"/>
                  <a:gd name="connsiteX29" fmla="*/ 673100 w 1158875"/>
                  <a:gd name="connsiteY29" fmla="*/ 247650 h 815975"/>
                  <a:gd name="connsiteX30" fmla="*/ 663575 w 1158875"/>
                  <a:gd name="connsiteY30" fmla="*/ 254000 h 815975"/>
                  <a:gd name="connsiteX31" fmla="*/ 647700 w 1158875"/>
                  <a:gd name="connsiteY31" fmla="*/ 273050 h 815975"/>
                  <a:gd name="connsiteX32" fmla="*/ 635000 w 1158875"/>
                  <a:gd name="connsiteY32" fmla="*/ 292100 h 815975"/>
                  <a:gd name="connsiteX33" fmla="*/ 628650 w 1158875"/>
                  <a:gd name="connsiteY33" fmla="*/ 301625 h 815975"/>
                  <a:gd name="connsiteX34" fmla="*/ 609600 w 1158875"/>
                  <a:gd name="connsiteY34" fmla="*/ 317500 h 815975"/>
                  <a:gd name="connsiteX35" fmla="*/ 600075 w 1158875"/>
                  <a:gd name="connsiteY35" fmla="*/ 323850 h 815975"/>
                  <a:gd name="connsiteX36" fmla="*/ 590550 w 1158875"/>
                  <a:gd name="connsiteY36" fmla="*/ 333375 h 815975"/>
                  <a:gd name="connsiteX37" fmla="*/ 581025 w 1158875"/>
                  <a:gd name="connsiteY37" fmla="*/ 339725 h 815975"/>
                  <a:gd name="connsiteX38" fmla="*/ 571500 w 1158875"/>
                  <a:gd name="connsiteY38" fmla="*/ 349250 h 815975"/>
                  <a:gd name="connsiteX39" fmla="*/ 558800 w 1158875"/>
                  <a:gd name="connsiteY39" fmla="*/ 355600 h 815975"/>
                  <a:gd name="connsiteX40" fmla="*/ 552450 w 1158875"/>
                  <a:gd name="connsiteY40" fmla="*/ 365125 h 815975"/>
                  <a:gd name="connsiteX41" fmla="*/ 533400 w 1158875"/>
                  <a:gd name="connsiteY41" fmla="*/ 377825 h 815975"/>
                  <a:gd name="connsiteX42" fmla="*/ 523875 w 1158875"/>
                  <a:gd name="connsiteY42" fmla="*/ 390525 h 815975"/>
                  <a:gd name="connsiteX43" fmla="*/ 504825 w 1158875"/>
                  <a:gd name="connsiteY43" fmla="*/ 403225 h 815975"/>
                  <a:gd name="connsiteX44" fmla="*/ 488950 w 1158875"/>
                  <a:gd name="connsiteY44" fmla="*/ 422275 h 815975"/>
                  <a:gd name="connsiteX45" fmla="*/ 479425 w 1158875"/>
                  <a:gd name="connsiteY45" fmla="*/ 431800 h 815975"/>
                  <a:gd name="connsiteX46" fmla="*/ 457200 w 1158875"/>
                  <a:gd name="connsiteY46" fmla="*/ 460375 h 815975"/>
                  <a:gd name="connsiteX47" fmla="*/ 441325 w 1158875"/>
                  <a:gd name="connsiteY47" fmla="*/ 488950 h 815975"/>
                  <a:gd name="connsiteX48" fmla="*/ 431800 w 1158875"/>
                  <a:gd name="connsiteY48" fmla="*/ 498475 h 815975"/>
                  <a:gd name="connsiteX49" fmla="*/ 415925 w 1158875"/>
                  <a:gd name="connsiteY49" fmla="*/ 517525 h 815975"/>
                  <a:gd name="connsiteX50" fmla="*/ 396875 w 1158875"/>
                  <a:gd name="connsiteY50" fmla="*/ 530225 h 815975"/>
                  <a:gd name="connsiteX51" fmla="*/ 377825 w 1158875"/>
                  <a:gd name="connsiteY51" fmla="*/ 549275 h 815975"/>
                  <a:gd name="connsiteX52" fmla="*/ 365125 w 1158875"/>
                  <a:gd name="connsiteY52" fmla="*/ 555625 h 815975"/>
                  <a:gd name="connsiteX53" fmla="*/ 355600 w 1158875"/>
                  <a:gd name="connsiteY53" fmla="*/ 565150 h 815975"/>
                  <a:gd name="connsiteX54" fmla="*/ 346075 w 1158875"/>
                  <a:gd name="connsiteY54" fmla="*/ 571500 h 815975"/>
                  <a:gd name="connsiteX55" fmla="*/ 336550 w 1158875"/>
                  <a:gd name="connsiteY55" fmla="*/ 581025 h 815975"/>
                  <a:gd name="connsiteX56" fmla="*/ 327025 w 1158875"/>
                  <a:gd name="connsiteY56" fmla="*/ 587375 h 815975"/>
                  <a:gd name="connsiteX57" fmla="*/ 317500 w 1158875"/>
                  <a:gd name="connsiteY57" fmla="*/ 596900 h 815975"/>
                  <a:gd name="connsiteX58" fmla="*/ 298450 w 1158875"/>
                  <a:gd name="connsiteY58" fmla="*/ 609600 h 815975"/>
                  <a:gd name="connsiteX59" fmla="*/ 279400 w 1158875"/>
                  <a:gd name="connsiteY59" fmla="*/ 622300 h 815975"/>
                  <a:gd name="connsiteX60" fmla="*/ 269875 w 1158875"/>
                  <a:gd name="connsiteY60" fmla="*/ 628650 h 815975"/>
                  <a:gd name="connsiteX61" fmla="*/ 260350 w 1158875"/>
                  <a:gd name="connsiteY61" fmla="*/ 635000 h 815975"/>
                  <a:gd name="connsiteX62" fmla="*/ 250825 w 1158875"/>
                  <a:gd name="connsiteY62" fmla="*/ 638175 h 815975"/>
                  <a:gd name="connsiteX63" fmla="*/ 238125 w 1158875"/>
                  <a:gd name="connsiteY63" fmla="*/ 647700 h 815975"/>
                  <a:gd name="connsiteX64" fmla="*/ 228600 w 1158875"/>
                  <a:gd name="connsiteY64" fmla="*/ 650875 h 815975"/>
                  <a:gd name="connsiteX65" fmla="*/ 215900 w 1158875"/>
                  <a:gd name="connsiteY65" fmla="*/ 660400 h 815975"/>
                  <a:gd name="connsiteX66" fmla="*/ 206375 w 1158875"/>
                  <a:gd name="connsiteY66" fmla="*/ 663575 h 815975"/>
                  <a:gd name="connsiteX67" fmla="*/ 187325 w 1158875"/>
                  <a:gd name="connsiteY67" fmla="*/ 676275 h 815975"/>
                  <a:gd name="connsiteX68" fmla="*/ 168275 w 1158875"/>
                  <a:gd name="connsiteY68" fmla="*/ 682625 h 815975"/>
                  <a:gd name="connsiteX69" fmla="*/ 146050 w 1158875"/>
                  <a:gd name="connsiteY69" fmla="*/ 695325 h 815975"/>
                  <a:gd name="connsiteX70" fmla="*/ 127000 w 1158875"/>
                  <a:gd name="connsiteY70" fmla="*/ 701675 h 815975"/>
                  <a:gd name="connsiteX71" fmla="*/ 117475 w 1158875"/>
                  <a:gd name="connsiteY71" fmla="*/ 708025 h 815975"/>
                  <a:gd name="connsiteX72" fmla="*/ 95250 w 1158875"/>
                  <a:gd name="connsiteY72" fmla="*/ 714375 h 815975"/>
                  <a:gd name="connsiteX73" fmla="*/ 47625 w 1158875"/>
                  <a:gd name="connsiteY73" fmla="*/ 746125 h 815975"/>
                  <a:gd name="connsiteX74" fmla="*/ 38100 w 1158875"/>
                  <a:gd name="connsiteY74" fmla="*/ 752475 h 815975"/>
                  <a:gd name="connsiteX75" fmla="*/ 28575 w 1158875"/>
                  <a:gd name="connsiteY75" fmla="*/ 758825 h 815975"/>
                  <a:gd name="connsiteX76" fmla="*/ 19050 w 1158875"/>
                  <a:gd name="connsiteY76" fmla="*/ 768350 h 815975"/>
                  <a:gd name="connsiteX77" fmla="*/ 0 w 1158875"/>
                  <a:gd name="connsiteY77" fmla="*/ 777875 h 815975"/>
                  <a:gd name="connsiteX78" fmla="*/ 9525 w 1158875"/>
                  <a:gd name="connsiteY78" fmla="*/ 774700 h 815975"/>
                  <a:gd name="connsiteX79" fmla="*/ 34925 w 1158875"/>
                  <a:gd name="connsiteY79" fmla="*/ 784225 h 815975"/>
                  <a:gd name="connsiteX80" fmla="*/ 44450 w 1158875"/>
                  <a:gd name="connsiteY80" fmla="*/ 787400 h 815975"/>
                  <a:gd name="connsiteX81" fmla="*/ 53975 w 1158875"/>
                  <a:gd name="connsiteY81" fmla="*/ 793750 h 815975"/>
                  <a:gd name="connsiteX82" fmla="*/ 73025 w 1158875"/>
                  <a:gd name="connsiteY82" fmla="*/ 800100 h 815975"/>
                  <a:gd name="connsiteX83" fmla="*/ 82550 w 1158875"/>
                  <a:gd name="connsiteY83" fmla="*/ 803275 h 815975"/>
                  <a:gd name="connsiteX84" fmla="*/ 92075 w 1158875"/>
                  <a:gd name="connsiteY84" fmla="*/ 806450 h 815975"/>
                  <a:gd name="connsiteX85" fmla="*/ 114300 w 1158875"/>
                  <a:gd name="connsiteY85" fmla="*/ 815975 h 815975"/>
                  <a:gd name="connsiteX86" fmla="*/ 123825 w 1158875"/>
                  <a:gd name="connsiteY86" fmla="*/ 812800 h 815975"/>
                  <a:gd name="connsiteX87" fmla="*/ 127000 w 1158875"/>
                  <a:gd name="connsiteY87" fmla="*/ 803275 h 815975"/>
                  <a:gd name="connsiteX88" fmla="*/ 152400 w 1158875"/>
                  <a:gd name="connsiteY88" fmla="*/ 774700 h 815975"/>
                  <a:gd name="connsiteX89" fmla="*/ 184150 w 1158875"/>
                  <a:gd name="connsiteY89" fmla="*/ 765175 h 815975"/>
                  <a:gd name="connsiteX90" fmla="*/ 193675 w 1158875"/>
                  <a:gd name="connsiteY90" fmla="*/ 762000 h 815975"/>
                  <a:gd name="connsiteX91" fmla="*/ 222250 w 1158875"/>
                  <a:gd name="connsiteY91" fmla="*/ 758825 h 815975"/>
                  <a:gd name="connsiteX92" fmla="*/ 254000 w 1158875"/>
                  <a:gd name="connsiteY92" fmla="*/ 765175 h 815975"/>
                  <a:gd name="connsiteX93" fmla="*/ 273050 w 1158875"/>
                  <a:gd name="connsiteY93" fmla="*/ 771525 h 815975"/>
                  <a:gd name="connsiteX94" fmla="*/ 317500 w 1158875"/>
                  <a:gd name="connsiteY94" fmla="*/ 777875 h 815975"/>
                  <a:gd name="connsiteX95" fmla="*/ 330200 w 1158875"/>
                  <a:gd name="connsiteY95" fmla="*/ 781050 h 815975"/>
                  <a:gd name="connsiteX96" fmla="*/ 349250 w 1158875"/>
                  <a:gd name="connsiteY96" fmla="*/ 787400 h 815975"/>
                  <a:gd name="connsiteX97" fmla="*/ 368300 w 1158875"/>
                  <a:gd name="connsiteY97" fmla="*/ 790575 h 815975"/>
                  <a:gd name="connsiteX98" fmla="*/ 390525 w 1158875"/>
                  <a:gd name="connsiteY98" fmla="*/ 796925 h 815975"/>
                  <a:gd name="connsiteX99" fmla="*/ 431800 w 1158875"/>
                  <a:gd name="connsiteY99" fmla="*/ 806450 h 815975"/>
                  <a:gd name="connsiteX100" fmla="*/ 466725 w 1158875"/>
                  <a:gd name="connsiteY100" fmla="*/ 800100 h 815975"/>
                  <a:gd name="connsiteX101" fmla="*/ 476250 w 1158875"/>
                  <a:gd name="connsiteY101" fmla="*/ 793750 h 815975"/>
                  <a:gd name="connsiteX102" fmla="*/ 485775 w 1158875"/>
                  <a:gd name="connsiteY102" fmla="*/ 774700 h 815975"/>
                  <a:gd name="connsiteX103" fmla="*/ 469900 w 1158875"/>
                  <a:gd name="connsiteY103" fmla="*/ 755650 h 815975"/>
                  <a:gd name="connsiteX104" fmla="*/ 463550 w 1158875"/>
                  <a:gd name="connsiteY104" fmla="*/ 746125 h 815975"/>
                  <a:gd name="connsiteX105" fmla="*/ 444500 w 1158875"/>
                  <a:gd name="connsiteY105" fmla="*/ 733425 h 815975"/>
                  <a:gd name="connsiteX106" fmla="*/ 434975 w 1158875"/>
                  <a:gd name="connsiteY106" fmla="*/ 727075 h 815975"/>
                  <a:gd name="connsiteX107" fmla="*/ 415925 w 1158875"/>
                  <a:gd name="connsiteY107" fmla="*/ 720725 h 815975"/>
                  <a:gd name="connsiteX108" fmla="*/ 403225 w 1158875"/>
                  <a:gd name="connsiteY108" fmla="*/ 714375 h 815975"/>
                  <a:gd name="connsiteX109" fmla="*/ 374650 w 1158875"/>
                  <a:gd name="connsiteY109" fmla="*/ 704850 h 815975"/>
                  <a:gd name="connsiteX110" fmla="*/ 365125 w 1158875"/>
                  <a:gd name="connsiteY110" fmla="*/ 701675 h 815975"/>
                  <a:gd name="connsiteX111" fmla="*/ 355600 w 1158875"/>
                  <a:gd name="connsiteY111" fmla="*/ 698500 h 815975"/>
                  <a:gd name="connsiteX112" fmla="*/ 314325 w 1158875"/>
                  <a:gd name="connsiteY112" fmla="*/ 701675 h 815975"/>
                  <a:gd name="connsiteX113" fmla="*/ 298450 w 1158875"/>
                  <a:gd name="connsiteY113" fmla="*/ 717550 h 815975"/>
                  <a:gd name="connsiteX114" fmla="*/ 288925 w 1158875"/>
                  <a:gd name="connsiteY114" fmla="*/ 723900 h 815975"/>
                  <a:gd name="connsiteX115" fmla="*/ 276225 w 1158875"/>
                  <a:gd name="connsiteY115" fmla="*/ 739775 h 815975"/>
                  <a:gd name="connsiteX116" fmla="*/ 263525 w 1158875"/>
                  <a:gd name="connsiteY116" fmla="*/ 758825 h 815975"/>
                  <a:gd name="connsiteX117" fmla="*/ 257175 w 1158875"/>
                  <a:gd name="connsiteY117" fmla="*/ 768350 h 815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158875" h="815975">
                    <a:moveTo>
                      <a:pt x="1155700" y="0"/>
                    </a:moveTo>
                    <a:cubicBezTo>
                      <a:pt x="1156758" y="4233"/>
                      <a:pt x="1158875" y="8336"/>
                      <a:pt x="1158875" y="12700"/>
                    </a:cubicBezTo>
                    <a:cubicBezTo>
                      <a:pt x="1158875" y="21233"/>
                      <a:pt x="1156997" y="29667"/>
                      <a:pt x="1155700" y="38100"/>
                    </a:cubicBezTo>
                    <a:cubicBezTo>
                      <a:pt x="1154261" y="47455"/>
                      <a:pt x="1148259" y="73124"/>
                      <a:pt x="1146175" y="79375"/>
                    </a:cubicBezTo>
                    <a:cubicBezTo>
                      <a:pt x="1145117" y="82550"/>
                      <a:pt x="1143919" y="85682"/>
                      <a:pt x="1143000" y="88900"/>
                    </a:cubicBezTo>
                    <a:cubicBezTo>
                      <a:pt x="1141801" y="93096"/>
                      <a:pt x="1140772" y="97340"/>
                      <a:pt x="1139825" y="101600"/>
                    </a:cubicBezTo>
                    <a:cubicBezTo>
                      <a:pt x="1138654" y="106868"/>
                      <a:pt x="1139643" y="112985"/>
                      <a:pt x="1136650" y="117475"/>
                    </a:cubicBezTo>
                    <a:cubicBezTo>
                      <a:pt x="1134794" y="120260"/>
                      <a:pt x="1130300" y="119592"/>
                      <a:pt x="1127125" y="120650"/>
                    </a:cubicBezTo>
                    <a:cubicBezTo>
                      <a:pt x="1099890" y="111572"/>
                      <a:pt x="1112565" y="114507"/>
                      <a:pt x="1057275" y="120650"/>
                    </a:cubicBezTo>
                    <a:cubicBezTo>
                      <a:pt x="1038753" y="122708"/>
                      <a:pt x="1036272" y="126197"/>
                      <a:pt x="1022350" y="130175"/>
                    </a:cubicBezTo>
                    <a:cubicBezTo>
                      <a:pt x="1018154" y="131374"/>
                      <a:pt x="1013736" y="131818"/>
                      <a:pt x="1009650" y="133350"/>
                    </a:cubicBezTo>
                    <a:cubicBezTo>
                      <a:pt x="1005218" y="135012"/>
                      <a:pt x="1001344" y="137942"/>
                      <a:pt x="996950" y="139700"/>
                    </a:cubicBezTo>
                    <a:cubicBezTo>
                      <a:pt x="990735" y="142186"/>
                      <a:pt x="984250" y="143933"/>
                      <a:pt x="977900" y="146050"/>
                    </a:cubicBezTo>
                    <a:cubicBezTo>
                      <a:pt x="974725" y="147108"/>
                      <a:pt x="971160" y="147369"/>
                      <a:pt x="968375" y="149225"/>
                    </a:cubicBezTo>
                    <a:cubicBezTo>
                      <a:pt x="965200" y="151342"/>
                      <a:pt x="962263" y="153868"/>
                      <a:pt x="958850" y="155575"/>
                    </a:cubicBezTo>
                    <a:cubicBezTo>
                      <a:pt x="951592" y="159204"/>
                      <a:pt x="940696" y="160114"/>
                      <a:pt x="933450" y="161925"/>
                    </a:cubicBezTo>
                    <a:cubicBezTo>
                      <a:pt x="902186" y="169741"/>
                      <a:pt x="957295" y="159538"/>
                      <a:pt x="904875" y="168275"/>
                    </a:cubicBezTo>
                    <a:cubicBezTo>
                      <a:pt x="895811" y="166462"/>
                      <a:pt x="885268" y="164615"/>
                      <a:pt x="876300" y="161925"/>
                    </a:cubicBezTo>
                    <a:cubicBezTo>
                      <a:pt x="869889" y="160002"/>
                      <a:pt x="863852" y="156675"/>
                      <a:pt x="857250" y="155575"/>
                    </a:cubicBezTo>
                    <a:lnTo>
                      <a:pt x="838200" y="152400"/>
                    </a:lnTo>
                    <a:cubicBezTo>
                      <a:pt x="830792" y="153458"/>
                      <a:pt x="823313" y="154107"/>
                      <a:pt x="815975" y="155575"/>
                    </a:cubicBezTo>
                    <a:cubicBezTo>
                      <a:pt x="812693" y="156231"/>
                      <a:pt x="809668" y="157831"/>
                      <a:pt x="806450" y="158750"/>
                    </a:cubicBezTo>
                    <a:cubicBezTo>
                      <a:pt x="802254" y="159949"/>
                      <a:pt x="797983" y="160867"/>
                      <a:pt x="793750" y="161925"/>
                    </a:cubicBezTo>
                    <a:cubicBezTo>
                      <a:pt x="760801" y="183891"/>
                      <a:pt x="811808" y="150455"/>
                      <a:pt x="771525" y="174625"/>
                    </a:cubicBezTo>
                    <a:cubicBezTo>
                      <a:pt x="764981" y="178552"/>
                      <a:pt x="758580" y="182746"/>
                      <a:pt x="752475" y="187325"/>
                    </a:cubicBezTo>
                    <a:cubicBezTo>
                      <a:pt x="749599" y="189482"/>
                      <a:pt x="734893" y="200879"/>
                      <a:pt x="730250" y="203200"/>
                    </a:cubicBezTo>
                    <a:cubicBezTo>
                      <a:pt x="727257" y="204697"/>
                      <a:pt x="723900" y="205317"/>
                      <a:pt x="720725" y="206375"/>
                    </a:cubicBezTo>
                    <a:lnTo>
                      <a:pt x="701675" y="225425"/>
                    </a:lnTo>
                    <a:cubicBezTo>
                      <a:pt x="698500" y="228600"/>
                      <a:pt x="695886" y="232459"/>
                      <a:pt x="692150" y="234950"/>
                    </a:cubicBezTo>
                    <a:lnTo>
                      <a:pt x="673100" y="247650"/>
                    </a:lnTo>
                    <a:lnTo>
                      <a:pt x="663575" y="254000"/>
                    </a:lnTo>
                    <a:cubicBezTo>
                      <a:pt x="640884" y="288037"/>
                      <a:pt x="676221" y="236380"/>
                      <a:pt x="647700" y="273050"/>
                    </a:cubicBezTo>
                    <a:cubicBezTo>
                      <a:pt x="643015" y="279074"/>
                      <a:pt x="639233" y="285750"/>
                      <a:pt x="635000" y="292100"/>
                    </a:cubicBezTo>
                    <a:cubicBezTo>
                      <a:pt x="632883" y="295275"/>
                      <a:pt x="631825" y="299508"/>
                      <a:pt x="628650" y="301625"/>
                    </a:cubicBezTo>
                    <a:cubicBezTo>
                      <a:pt x="605001" y="317391"/>
                      <a:pt x="634046" y="297128"/>
                      <a:pt x="609600" y="317500"/>
                    </a:cubicBezTo>
                    <a:cubicBezTo>
                      <a:pt x="606669" y="319943"/>
                      <a:pt x="603006" y="321407"/>
                      <a:pt x="600075" y="323850"/>
                    </a:cubicBezTo>
                    <a:cubicBezTo>
                      <a:pt x="596626" y="326725"/>
                      <a:pt x="593999" y="330500"/>
                      <a:pt x="590550" y="333375"/>
                    </a:cubicBezTo>
                    <a:cubicBezTo>
                      <a:pt x="587619" y="335818"/>
                      <a:pt x="583956" y="337282"/>
                      <a:pt x="581025" y="339725"/>
                    </a:cubicBezTo>
                    <a:cubicBezTo>
                      <a:pt x="577576" y="342600"/>
                      <a:pt x="575154" y="346640"/>
                      <a:pt x="571500" y="349250"/>
                    </a:cubicBezTo>
                    <a:cubicBezTo>
                      <a:pt x="567649" y="352001"/>
                      <a:pt x="563033" y="353483"/>
                      <a:pt x="558800" y="355600"/>
                    </a:cubicBezTo>
                    <a:cubicBezTo>
                      <a:pt x="556683" y="358775"/>
                      <a:pt x="555322" y="362612"/>
                      <a:pt x="552450" y="365125"/>
                    </a:cubicBezTo>
                    <a:cubicBezTo>
                      <a:pt x="546707" y="370151"/>
                      <a:pt x="537979" y="371720"/>
                      <a:pt x="533400" y="377825"/>
                    </a:cubicBezTo>
                    <a:cubicBezTo>
                      <a:pt x="530225" y="382058"/>
                      <a:pt x="527830" y="387009"/>
                      <a:pt x="523875" y="390525"/>
                    </a:cubicBezTo>
                    <a:cubicBezTo>
                      <a:pt x="518171" y="395595"/>
                      <a:pt x="510221" y="397829"/>
                      <a:pt x="504825" y="403225"/>
                    </a:cubicBezTo>
                    <a:cubicBezTo>
                      <a:pt x="476998" y="431052"/>
                      <a:pt x="511052" y="395753"/>
                      <a:pt x="488950" y="422275"/>
                    </a:cubicBezTo>
                    <a:cubicBezTo>
                      <a:pt x="486075" y="425724"/>
                      <a:pt x="482182" y="428256"/>
                      <a:pt x="479425" y="431800"/>
                    </a:cubicBezTo>
                    <a:cubicBezTo>
                      <a:pt x="452841" y="465979"/>
                      <a:pt x="478825" y="438750"/>
                      <a:pt x="457200" y="460375"/>
                    </a:cubicBezTo>
                    <a:cubicBezTo>
                      <a:pt x="453207" y="472353"/>
                      <a:pt x="452242" y="478033"/>
                      <a:pt x="441325" y="488950"/>
                    </a:cubicBezTo>
                    <a:cubicBezTo>
                      <a:pt x="438150" y="492125"/>
                      <a:pt x="434675" y="495026"/>
                      <a:pt x="431800" y="498475"/>
                    </a:cubicBezTo>
                    <a:cubicBezTo>
                      <a:pt x="422145" y="510061"/>
                      <a:pt x="429106" y="507273"/>
                      <a:pt x="415925" y="517525"/>
                    </a:cubicBezTo>
                    <a:cubicBezTo>
                      <a:pt x="409901" y="522210"/>
                      <a:pt x="402271" y="524829"/>
                      <a:pt x="396875" y="530225"/>
                    </a:cubicBezTo>
                    <a:cubicBezTo>
                      <a:pt x="390525" y="536575"/>
                      <a:pt x="385857" y="545259"/>
                      <a:pt x="377825" y="549275"/>
                    </a:cubicBezTo>
                    <a:cubicBezTo>
                      <a:pt x="373592" y="551392"/>
                      <a:pt x="368976" y="552874"/>
                      <a:pt x="365125" y="555625"/>
                    </a:cubicBezTo>
                    <a:cubicBezTo>
                      <a:pt x="361471" y="558235"/>
                      <a:pt x="359049" y="562275"/>
                      <a:pt x="355600" y="565150"/>
                    </a:cubicBezTo>
                    <a:cubicBezTo>
                      <a:pt x="352669" y="567593"/>
                      <a:pt x="349006" y="569057"/>
                      <a:pt x="346075" y="571500"/>
                    </a:cubicBezTo>
                    <a:cubicBezTo>
                      <a:pt x="342626" y="574375"/>
                      <a:pt x="339999" y="578150"/>
                      <a:pt x="336550" y="581025"/>
                    </a:cubicBezTo>
                    <a:cubicBezTo>
                      <a:pt x="333619" y="583468"/>
                      <a:pt x="329956" y="584932"/>
                      <a:pt x="327025" y="587375"/>
                    </a:cubicBezTo>
                    <a:cubicBezTo>
                      <a:pt x="323576" y="590250"/>
                      <a:pt x="321044" y="594143"/>
                      <a:pt x="317500" y="596900"/>
                    </a:cubicBezTo>
                    <a:cubicBezTo>
                      <a:pt x="311476" y="601585"/>
                      <a:pt x="304800" y="605367"/>
                      <a:pt x="298450" y="609600"/>
                    </a:cubicBezTo>
                    <a:lnTo>
                      <a:pt x="279400" y="622300"/>
                    </a:lnTo>
                    <a:lnTo>
                      <a:pt x="269875" y="628650"/>
                    </a:lnTo>
                    <a:cubicBezTo>
                      <a:pt x="266700" y="630767"/>
                      <a:pt x="263970" y="633793"/>
                      <a:pt x="260350" y="635000"/>
                    </a:cubicBezTo>
                    <a:lnTo>
                      <a:pt x="250825" y="638175"/>
                    </a:lnTo>
                    <a:cubicBezTo>
                      <a:pt x="246592" y="641350"/>
                      <a:pt x="242719" y="645075"/>
                      <a:pt x="238125" y="647700"/>
                    </a:cubicBezTo>
                    <a:cubicBezTo>
                      <a:pt x="235219" y="649360"/>
                      <a:pt x="231506" y="649215"/>
                      <a:pt x="228600" y="650875"/>
                    </a:cubicBezTo>
                    <a:cubicBezTo>
                      <a:pt x="224006" y="653500"/>
                      <a:pt x="220494" y="657775"/>
                      <a:pt x="215900" y="660400"/>
                    </a:cubicBezTo>
                    <a:cubicBezTo>
                      <a:pt x="212994" y="662060"/>
                      <a:pt x="209301" y="661950"/>
                      <a:pt x="206375" y="663575"/>
                    </a:cubicBezTo>
                    <a:cubicBezTo>
                      <a:pt x="199704" y="667281"/>
                      <a:pt x="194565" y="673862"/>
                      <a:pt x="187325" y="676275"/>
                    </a:cubicBezTo>
                    <a:cubicBezTo>
                      <a:pt x="180975" y="678392"/>
                      <a:pt x="173844" y="678912"/>
                      <a:pt x="168275" y="682625"/>
                    </a:cubicBezTo>
                    <a:cubicBezTo>
                      <a:pt x="159683" y="688353"/>
                      <a:pt x="156121" y="691297"/>
                      <a:pt x="146050" y="695325"/>
                    </a:cubicBezTo>
                    <a:cubicBezTo>
                      <a:pt x="139835" y="697811"/>
                      <a:pt x="132569" y="697962"/>
                      <a:pt x="127000" y="701675"/>
                    </a:cubicBezTo>
                    <a:cubicBezTo>
                      <a:pt x="123825" y="703792"/>
                      <a:pt x="120888" y="706318"/>
                      <a:pt x="117475" y="708025"/>
                    </a:cubicBezTo>
                    <a:cubicBezTo>
                      <a:pt x="112920" y="710302"/>
                      <a:pt x="99319" y="713358"/>
                      <a:pt x="95250" y="714375"/>
                    </a:cubicBezTo>
                    <a:lnTo>
                      <a:pt x="47625" y="746125"/>
                    </a:lnTo>
                    <a:lnTo>
                      <a:pt x="38100" y="752475"/>
                    </a:lnTo>
                    <a:cubicBezTo>
                      <a:pt x="34925" y="754592"/>
                      <a:pt x="31273" y="756127"/>
                      <a:pt x="28575" y="758825"/>
                    </a:cubicBezTo>
                    <a:cubicBezTo>
                      <a:pt x="25400" y="762000"/>
                      <a:pt x="22786" y="765859"/>
                      <a:pt x="19050" y="768350"/>
                    </a:cubicBezTo>
                    <a:cubicBezTo>
                      <a:pt x="16701" y="769916"/>
                      <a:pt x="0" y="772879"/>
                      <a:pt x="0" y="777875"/>
                    </a:cubicBezTo>
                    <a:cubicBezTo>
                      <a:pt x="0" y="781222"/>
                      <a:pt x="6350" y="775758"/>
                      <a:pt x="9525" y="774700"/>
                    </a:cubicBezTo>
                    <a:cubicBezTo>
                      <a:pt x="32940" y="780554"/>
                      <a:pt x="11681" y="774263"/>
                      <a:pt x="34925" y="784225"/>
                    </a:cubicBezTo>
                    <a:cubicBezTo>
                      <a:pt x="38001" y="785543"/>
                      <a:pt x="41457" y="785903"/>
                      <a:pt x="44450" y="787400"/>
                    </a:cubicBezTo>
                    <a:cubicBezTo>
                      <a:pt x="47863" y="789107"/>
                      <a:pt x="50488" y="792200"/>
                      <a:pt x="53975" y="793750"/>
                    </a:cubicBezTo>
                    <a:cubicBezTo>
                      <a:pt x="60092" y="796468"/>
                      <a:pt x="66675" y="797983"/>
                      <a:pt x="73025" y="800100"/>
                    </a:cubicBezTo>
                    <a:lnTo>
                      <a:pt x="82550" y="803275"/>
                    </a:lnTo>
                    <a:cubicBezTo>
                      <a:pt x="85725" y="804333"/>
                      <a:pt x="89290" y="804594"/>
                      <a:pt x="92075" y="806450"/>
                    </a:cubicBezTo>
                    <a:cubicBezTo>
                      <a:pt x="105231" y="815221"/>
                      <a:pt x="97898" y="811875"/>
                      <a:pt x="114300" y="815975"/>
                    </a:cubicBezTo>
                    <a:cubicBezTo>
                      <a:pt x="117475" y="814917"/>
                      <a:pt x="121458" y="815167"/>
                      <a:pt x="123825" y="812800"/>
                    </a:cubicBezTo>
                    <a:cubicBezTo>
                      <a:pt x="126192" y="810433"/>
                      <a:pt x="125503" y="806268"/>
                      <a:pt x="127000" y="803275"/>
                    </a:cubicBezTo>
                    <a:cubicBezTo>
                      <a:pt x="131235" y="794804"/>
                      <a:pt x="147351" y="776383"/>
                      <a:pt x="152400" y="774700"/>
                    </a:cubicBezTo>
                    <a:cubicBezTo>
                      <a:pt x="197671" y="759610"/>
                      <a:pt x="150561" y="774772"/>
                      <a:pt x="184150" y="765175"/>
                    </a:cubicBezTo>
                    <a:cubicBezTo>
                      <a:pt x="187368" y="764256"/>
                      <a:pt x="190374" y="762550"/>
                      <a:pt x="193675" y="762000"/>
                    </a:cubicBezTo>
                    <a:cubicBezTo>
                      <a:pt x="203128" y="760424"/>
                      <a:pt x="212725" y="759883"/>
                      <a:pt x="222250" y="758825"/>
                    </a:cubicBezTo>
                    <a:cubicBezTo>
                      <a:pt x="235123" y="760971"/>
                      <a:pt x="242159" y="761623"/>
                      <a:pt x="254000" y="765175"/>
                    </a:cubicBezTo>
                    <a:cubicBezTo>
                      <a:pt x="260411" y="767098"/>
                      <a:pt x="266424" y="770578"/>
                      <a:pt x="273050" y="771525"/>
                    </a:cubicBezTo>
                    <a:cubicBezTo>
                      <a:pt x="287867" y="773642"/>
                      <a:pt x="302980" y="774245"/>
                      <a:pt x="317500" y="777875"/>
                    </a:cubicBezTo>
                    <a:cubicBezTo>
                      <a:pt x="321733" y="778933"/>
                      <a:pt x="326020" y="779796"/>
                      <a:pt x="330200" y="781050"/>
                    </a:cubicBezTo>
                    <a:cubicBezTo>
                      <a:pt x="336611" y="782973"/>
                      <a:pt x="342648" y="786300"/>
                      <a:pt x="349250" y="787400"/>
                    </a:cubicBezTo>
                    <a:cubicBezTo>
                      <a:pt x="355600" y="788458"/>
                      <a:pt x="361987" y="789312"/>
                      <a:pt x="368300" y="790575"/>
                    </a:cubicBezTo>
                    <a:cubicBezTo>
                      <a:pt x="388131" y="794541"/>
                      <a:pt x="373882" y="792386"/>
                      <a:pt x="390525" y="796925"/>
                    </a:cubicBezTo>
                    <a:cubicBezTo>
                      <a:pt x="411587" y="802669"/>
                      <a:pt x="413287" y="802747"/>
                      <a:pt x="431800" y="806450"/>
                    </a:cubicBezTo>
                    <a:cubicBezTo>
                      <a:pt x="440556" y="805356"/>
                      <a:pt x="456936" y="804994"/>
                      <a:pt x="466725" y="800100"/>
                    </a:cubicBezTo>
                    <a:cubicBezTo>
                      <a:pt x="470138" y="798393"/>
                      <a:pt x="473075" y="795867"/>
                      <a:pt x="476250" y="793750"/>
                    </a:cubicBezTo>
                    <a:cubicBezTo>
                      <a:pt x="478461" y="790433"/>
                      <a:pt x="486651" y="779958"/>
                      <a:pt x="485775" y="774700"/>
                    </a:cubicBezTo>
                    <a:cubicBezTo>
                      <a:pt x="484790" y="768788"/>
                      <a:pt x="472880" y="759226"/>
                      <a:pt x="469900" y="755650"/>
                    </a:cubicBezTo>
                    <a:cubicBezTo>
                      <a:pt x="467457" y="752719"/>
                      <a:pt x="466422" y="748638"/>
                      <a:pt x="463550" y="746125"/>
                    </a:cubicBezTo>
                    <a:cubicBezTo>
                      <a:pt x="457807" y="741099"/>
                      <a:pt x="450850" y="737658"/>
                      <a:pt x="444500" y="733425"/>
                    </a:cubicBezTo>
                    <a:cubicBezTo>
                      <a:pt x="441325" y="731308"/>
                      <a:pt x="438595" y="728282"/>
                      <a:pt x="434975" y="727075"/>
                    </a:cubicBezTo>
                    <a:cubicBezTo>
                      <a:pt x="428625" y="724958"/>
                      <a:pt x="421912" y="723718"/>
                      <a:pt x="415925" y="720725"/>
                    </a:cubicBezTo>
                    <a:cubicBezTo>
                      <a:pt x="411692" y="718608"/>
                      <a:pt x="407619" y="716133"/>
                      <a:pt x="403225" y="714375"/>
                    </a:cubicBezTo>
                    <a:lnTo>
                      <a:pt x="374650" y="704850"/>
                    </a:lnTo>
                    <a:lnTo>
                      <a:pt x="365125" y="701675"/>
                    </a:lnTo>
                    <a:lnTo>
                      <a:pt x="355600" y="698500"/>
                    </a:lnTo>
                    <a:cubicBezTo>
                      <a:pt x="341842" y="699558"/>
                      <a:pt x="327888" y="699132"/>
                      <a:pt x="314325" y="701675"/>
                    </a:cubicBezTo>
                    <a:cubicBezTo>
                      <a:pt x="303904" y="703629"/>
                      <a:pt x="304637" y="711363"/>
                      <a:pt x="298450" y="717550"/>
                    </a:cubicBezTo>
                    <a:cubicBezTo>
                      <a:pt x="295752" y="720248"/>
                      <a:pt x="292100" y="721783"/>
                      <a:pt x="288925" y="723900"/>
                    </a:cubicBezTo>
                    <a:cubicBezTo>
                      <a:pt x="281775" y="745350"/>
                      <a:pt x="291691" y="722100"/>
                      <a:pt x="276225" y="739775"/>
                    </a:cubicBezTo>
                    <a:cubicBezTo>
                      <a:pt x="271199" y="745518"/>
                      <a:pt x="267758" y="752475"/>
                      <a:pt x="263525" y="758825"/>
                    </a:cubicBezTo>
                    <a:lnTo>
                      <a:pt x="257175" y="7683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87" name="자유형 286"/>
              <p:cNvSpPr/>
              <p:nvPr/>
            </p:nvSpPr>
            <p:spPr>
              <a:xfrm>
                <a:off x="3003550" y="2279650"/>
                <a:ext cx="885825" cy="123825"/>
              </a:xfrm>
              <a:custGeom>
                <a:avLst/>
                <a:gdLst>
                  <a:gd name="connsiteX0" fmla="*/ 0 w 885825"/>
                  <a:gd name="connsiteY0" fmla="*/ 123825 h 123825"/>
                  <a:gd name="connsiteX1" fmla="*/ 117475 w 885825"/>
                  <a:gd name="connsiteY1" fmla="*/ 25400 h 123825"/>
                  <a:gd name="connsiteX2" fmla="*/ 180975 w 885825"/>
                  <a:gd name="connsiteY2" fmla="*/ 6350 h 123825"/>
                  <a:gd name="connsiteX3" fmla="*/ 250825 w 885825"/>
                  <a:gd name="connsiteY3" fmla="*/ 0 h 123825"/>
                  <a:gd name="connsiteX4" fmla="*/ 365125 w 885825"/>
                  <a:gd name="connsiteY4" fmla="*/ 3175 h 123825"/>
                  <a:gd name="connsiteX5" fmla="*/ 393700 w 885825"/>
                  <a:gd name="connsiteY5" fmla="*/ 9525 h 123825"/>
                  <a:gd name="connsiteX6" fmla="*/ 412750 w 885825"/>
                  <a:gd name="connsiteY6" fmla="*/ 15875 h 123825"/>
                  <a:gd name="connsiteX7" fmla="*/ 422275 w 885825"/>
                  <a:gd name="connsiteY7" fmla="*/ 22225 h 123825"/>
                  <a:gd name="connsiteX8" fmla="*/ 438150 w 885825"/>
                  <a:gd name="connsiteY8" fmla="*/ 25400 h 123825"/>
                  <a:gd name="connsiteX9" fmla="*/ 460375 w 885825"/>
                  <a:gd name="connsiteY9" fmla="*/ 31750 h 123825"/>
                  <a:gd name="connsiteX10" fmla="*/ 476250 w 885825"/>
                  <a:gd name="connsiteY10" fmla="*/ 34925 h 123825"/>
                  <a:gd name="connsiteX11" fmla="*/ 495300 w 885825"/>
                  <a:gd name="connsiteY11" fmla="*/ 38100 h 123825"/>
                  <a:gd name="connsiteX12" fmla="*/ 520700 w 885825"/>
                  <a:gd name="connsiteY12" fmla="*/ 44450 h 123825"/>
                  <a:gd name="connsiteX13" fmla="*/ 533400 w 885825"/>
                  <a:gd name="connsiteY13" fmla="*/ 47625 h 123825"/>
                  <a:gd name="connsiteX14" fmla="*/ 552450 w 885825"/>
                  <a:gd name="connsiteY14" fmla="*/ 53975 h 123825"/>
                  <a:gd name="connsiteX15" fmla="*/ 568325 w 885825"/>
                  <a:gd name="connsiteY15" fmla="*/ 57150 h 123825"/>
                  <a:gd name="connsiteX16" fmla="*/ 593725 w 885825"/>
                  <a:gd name="connsiteY16" fmla="*/ 63500 h 123825"/>
                  <a:gd name="connsiteX17" fmla="*/ 625475 w 885825"/>
                  <a:gd name="connsiteY17" fmla="*/ 69850 h 123825"/>
                  <a:gd name="connsiteX18" fmla="*/ 635000 w 885825"/>
                  <a:gd name="connsiteY18" fmla="*/ 73025 h 123825"/>
                  <a:gd name="connsiteX19" fmla="*/ 647700 w 885825"/>
                  <a:gd name="connsiteY19" fmla="*/ 76200 h 123825"/>
                  <a:gd name="connsiteX20" fmla="*/ 666750 w 885825"/>
                  <a:gd name="connsiteY20" fmla="*/ 82550 h 123825"/>
                  <a:gd name="connsiteX21" fmla="*/ 701675 w 885825"/>
                  <a:gd name="connsiteY21" fmla="*/ 92075 h 123825"/>
                  <a:gd name="connsiteX22" fmla="*/ 714375 w 885825"/>
                  <a:gd name="connsiteY22" fmla="*/ 95250 h 123825"/>
                  <a:gd name="connsiteX23" fmla="*/ 733425 w 885825"/>
                  <a:gd name="connsiteY23" fmla="*/ 101600 h 123825"/>
                  <a:gd name="connsiteX24" fmla="*/ 742950 w 885825"/>
                  <a:gd name="connsiteY24" fmla="*/ 104775 h 123825"/>
                  <a:gd name="connsiteX25" fmla="*/ 765175 w 885825"/>
                  <a:gd name="connsiteY25" fmla="*/ 107950 h 123825"/>
                  <a:gd name="connsiteX26" fmla="*/ 815975 w 885825"/>
                  <a:gd name="connsiteY26" fmla="*/ 114300 h 123825"/>
                  <a:gd name="connsiteX27" fmla="*/ 850900 w 885825"/>
                  <a:gd name="connsiteY27" fmla="*/ 120650 h 123825"/>
                  <a:gd name="connsiteX28" fmla="*/ 885825 w 885825"/>
                  <a:gd name="connsiteY28" fmla="*/ 12065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85825" h="123825">
                    <a:moveTo>
                      <a:pt x="0" y="123825"/>
                    </a:moveTo>
                    <a:cubicBezTo>
                      <a:pt x="39158" y="91017"/>
                      <a:pt x="76306" y="55647"/>
                      <a:pt x="117475" y="25400"/>
                    </a:cubicBezTo>
                    <a:cubicBezTo>
                      <a:pt x="140646" y="8377"/>
                      <a:pt x="156066" y="9908"/>
                      <a:pt x="180975" y="6350"/>
                    </a:cubicBezTo>
                    <a:cubicBezTo>
                      <a:pt x="227364" y="-277"/>
                      <a:pt x="165655" y="5323"/>
                      <a:pt x="250825" y="0"/>
                    </a:cubicBezTo>
                    <a:cubicBezTo>
                      <a:pt x="288925" y="1058"/>
                      <a:pt x="327056" y="1318"/>
                      <a:pt x="365125" y="3175"/>
                    </a:cubicBezTo>
                    <a:cubicBezTo>
                      <a:pt x="368733" y="3351"/>
                      <a:pt x="389144" y="8158"/>
                      <a:pt x="393700" y="9525"/>
                    </a:cubicBezTo>
                    <a:cubicBezTo>
                      <a:pt x="400111" y="11448"/>
                      <a:pt x="407181" y="12162"/>
                      <a:pt x="412750" y="15875"/>
                    </a:cubicBezTo>
                    <a:cubicBezTo>
                      <a:pt x="415925" y="17992"/>
                      <a:pt x="418702" y="20885"/>
                      <a:pt x="422275" y="22225"/>
                    </a:cubicBezTo>
                    <a:cubicBezTo>
                      <a:pt x="427328" y="24120"/>
                      <a:pt x="432915" y="24091"/>
                      <a:pt x="438150" y="25400"/>
                    </a:cubicBezTo>
                    <a:cubicBezTo>
                      <a:pt x="480578" y="36007"/>
                      <a:pt x="406925" y="19872"/>
                      <a:pt x="460375" y="31750"/>
                    </a:cubicBezTo>
                    <a:cubicBezTo>
                      <a:pt x="465643" y="32921"/>
                      <a:pt x="470941" y="33960"/>
                      <a:pt x="476250" y="34925"/>
                    </a:cubicBezTo>
                    <a:cubicBezTo>
                      <a:pt x="482584" y="36077"/>
                      <a:pt x="489005" y="36751"/>
                      <a:pt x="495300" y="38100"/>
                    </a:cubicBezTo>
                    <a:cubicBezTo>
                      <a:pt x="503834" y="39929"/>
                      <a:pt x="512233" y="42333"/>
                      <a:pt x="520700" y="44450"/>
                    </a:cubicBezTo>
                    <a:cubicBezTo>
                      <a:pt x="524933" y="45508"/>
                      <a:pt x="529260" y="46245"/>
                      <a:pt x="533400" y="47625"/>
                    </a:cubicBezTo>
                    <a:cubicBezTo>
                      <a:pt x="539750" y="49742"/>
                      <a:pt x="545886" y="52662"/>
                      <a:pt x="552450" y="53975"/>
                    </a:cubicBezTo>
                    <a:cubicBezTo>
                      <a:pt x="557742" y="55033"/>
                      <a:pt x="563067" y="55937"/>
                      <a:pt x="568325" y="57150"/>
                    </a:cubicBezTo>
                    <a:cubicBezTo>
                      <a:pt x="576829" y="59112"/>
                      <a:pt x="585117" y="62065"/>
                      <a:pt x="593725" y="63500"/>
                    </a:cubicBezTo>
                    <a:cubicBezTo>
                      <a:pt x="608694" y="65995"/>
                      <a:pt x="612213" y="66061"/>
                      <a:pt x="625475" y="69850"/>
                    </a:cubicBezTo>
                    <a:cubicBezTo>
                      <a:pt x="628693" y="70769"/>
                      <a:pt x="631782" y="72106"/>
                      <a:pt x="635000" y="73025"/>
                    </a:cubicBezTo>
                    <a:cubicBezTo>
                      <a:pt x="639196" y="74224"/>
                      <a:pt x="643520" y="74946"/>
                      <a:pt x="647700" y="76200"/>
                    </a:cubicBezTo>
                    <a:cubicBezTo>
                      <a:pt x="654111" y="78123"/>
                      <a:pt x="660186" y="81237"/>
                      <a:pt x="666750" y="82550"/>
                    </a:cubicBezTo>
                    <a:cubicBezTo>
                      <a:pt x="721665" y="93533"/>
                      <a:pt x="637223" y="75962"/>
                      <a:pt x="701675" y="92075"/>
                    </a:cubicBezTo>
                    <a:cubicBezTo>
                      <a:pt x="705908" y="93133"/>
                      <a:pt x="710195" y="93996"/>
                      <a:pt x="714375" y="95250"/>
                    </a:cubicBezTo>
                    <a:cubicBezTo>
                      <a:pt x="720786" y="97173"/>
                      <a:pt x="727075" y="99483"/>
                      <a:pt x="733425" y="101600"/>
                    </a:cubicBezTo>
                    <a:cubicBezTo>
                      <a:pt x="736600" y="102658"/>
                      <a:pt x="739637" y="104302"/>
                      <a:pt x="742950" y="104775"/>
                    </a:cubicBezTo>
                    <a:lnTo>
                      <a:pt x="765175" y="107950"/>
                    </a:lnTo>
                    <a:cubicBezTo>
                      <a:pt x="782143" y="110071"/>
                      <a:pt x="799134" y="111238"/>
                      <a:pt x="815975" y="114300"/>
                    </a:cubicBezTo>
                    <a:cubicBezTo>
                      <a:pt x="836012" y="117943"/>
                      <a:pt x="824224" y="119168"/>
                      <a:pt x="850900" y="120650"/>
                    </a:cubicBezTo>
                    <a:cubicBezTo>
                      <a:pt x="862524" y="121296"/>
                      <a:pt x="874183" y="120650"/>
                      <a:pt x="885825" y="1206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89" name="자유형 288"/>
              <p:cNvSpPr/>
              <p:nvPr/>
            </p:nvSpPr>
            <p:spPr>
              <a:xfrm>
                <a:off x="3943348" y="1927225"/>
                <a:ext cx="187327" cy="390525"/>
              </a:xfrm>
              <a:custGeom>
                <a:avLst/>
                <a:gdLst>
                  <a:gd name="connsiteX0" fmla="*/ 187327 w 187327"/>
                  <a:gd name="connsiteY0" fmla="*/ 0 h 390525"/>
                  <a:gd name="connsiteX1" fmla="*/ 92077 w 187327"/>
                  <a:gd name="connsiteY1" fmla="*/ 133350 h 390525"/>
                  <a:gd name="connsiteX2" fmla="*/ 79377 w 187327"/>
                  <a:gd name="connsiteY2" fmla="*/ 171450 h 390525"/>
                  <a:gd name="connsiteX3" fmla="*/ 57152 w 187327"/>
                  <a:gd name="connsiteY3" fmla="*/ 228600 h 390525"/>
                  <a:gd name="connsiteX4" fmla="*/ 47627 w 187327"/>
                  <a:gd name="connsiteY4" fmla="*/ 257175 h 390525"/>
                  <a:gd name="connsiteX5" fmla="*/ 44452 w 187327"/>
                  <a:gd name="connsiteY5" fmla="*/ 266700 h 390525"/>
                  <a:gd name="connsiteX6" fmla="*/ 41277 w 187327"/>
                  <a:gd name="connsiteY6" fmla="*/ 276225 h 390525"/>
                  <a:gd name="connsiteX7" fmla="*/ 31752 w 187327"/>
                  <a:gd name="connsiteY7" fmla="*/ 295275 h 390525"/>
                  <a:gd name="connsiteX8" fmla="*/ 25402 w 187327"/>
                  <a:gd name="connsiteY8" fmla="*/ 314325 h 390525"/>
                  <a:gd name="connsiteX9" fmla="*/ 19052 w 187327"/>
                  <a:gd name="connsiteY9" fmla="*/ 327025 h 390525"/>
                  <a:gd name="connsiteX10" fmla="*/ 12702 w 187327"/>
                  <a:gd name="connsiteY10" fmla="*/ 346075 h 390525"/>
                  <a:gd name="connsiteX11" fmla="*/ 9527 w 187327"/>
                  <a:gd name="connsiteY11" fmla="*/ 355600 h 390525"/>
                  <a:gd name="connsiteX12" fmla="*/ 6352 w 187327"/>
                  <a:gd name="connsiteY12" fmla="*/ 368300 h 390525"/>
                  <a:gd name="connsiteX13" fmla="*/ 2 w 187327"/>
                  <a:gd name="connsiteY13" fmla="*/ 390525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327" h="390525">
                    <a:moveTo>
                      <a:pt x="187327" y="0"/>
                    </a:moveTo>
                    <a:cubicBezTo>
                      <a:pt x="155577" y="44450"/>
                      <a:pt x="121182" y="87125"/>
                      <a:pt x="92077" y="133350"/>
                    </a:cubicBezTo>
                    <a:cubicBezTo>
                      <a:pt x="84944" y="144678"/>
                      <a:pt x="84077" y="158915"/>
                      <a:pt x="79377" y="171450"/>
                    </a:cubicBezTo>
                    <a:cubicBezTo>
                      <a:pt x="46168" y="260007"/>
                      <a:pt x="75033" y="174956"/>
                      <a:pt x="57152" y="228600"/>
                    </a:cubicBezTo>
                    <a:lnTo>
                      <a:pt x="47627" y="257175"/>
                    </a:lnTo>
                    <a:lnTo>
                      <a:pt x="44452" y="266700"/>
                    </a:lnTo>
                    <a:cubicBezTo>
                      <a:pt x="43394" y="269875"/>
                      <a:pt x="42774" y="273232"/>
                      <a:pt x="41277" y="276225"/>
                    </a:cubicBezTo>
                    <a:cubicBezTo>
                      <a:pt x="38102" y="282575"/>
                      <a:pt x="34483" y="288722"/>
                      <a:pt x="31752" y="295275"/>
                    </a:cubicBezTo>
                    <a:cubicBezTo>
                      <a:pt x="29178" y="301454"/>
                      <a:pt x="28395" y="308338"/>
                      <a:pt x="25402" y="314325"/>
                    </a:cubicBezTo>
                    <a:cubicBezTo>
                      <a:pt x="23285" y="318558"/>
                      <a:pt x="20810" y="322631"/>
                      <a:pt x="19052" y="327025"/>
                    </a:cubicBezTo>
                    <a:cubicBezTo>
                      <a:pt x="16566" y="333240"/>
                      <a:pt x="14819" y="339725"/>
                      <a:pt x="12702" y="346075"/>
                    </a:cubicBezTo>
                    <a:cubicBezTo>
                      <a:pt x="11644" y="349250"/>
                      <a:pt x="10339" y="352353"/>
                      <a:pt x="9527" y="355600"/>
                    </a:cubicBezTo>
                    <a:cubicBezTo>
                      <a:pt x="8469" y="359833"/>
                      <a:pt x="7606" y="364120"/>
                      <a:pt x="6352" y="368300"/>
                    </a:cubicBezTo>
                    <a:cubicBezTo>
                      <a:pt x="-333" y="390582"/>
                      <a:pt x="2" y="380304"/>
                      <a:pt x="2" y="3905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91" name="자유형 290"/>
              <p:cNvSpPr/>
              <p:nvPr/>
            </p:nvSpPr>
            <p:spPr>
              <a:xfrm rot="19249583" flipH="1">
                <a:off x="4194175" y="1895475"/>
                <a:ext cx="374747" cy="161925"/>
              </a:xfrm>
              <a:custGeom>
                <a:avLst/>
                <a:gdLst>
                  <a:gd name="connsiteX0" fmla="*/ 0 w 374747"/>
                  <a:gd name="connsiteY0" fmla="*/ 111125 h 161925"/>
                  <a:gd name="connsiteX1" fmla="*/ 12700 w 374747"/>
                  <a:gd name="connsiteY1" fmla="*/ 114300 h 161925"/>
                  <a:gd name="connsiteX2" fmla="*/ 28575 w 374747"/>
                  <a:gd name="connsiteY2" fmla="*/ 111125 h 161925"/>
                  <a:gd name="connsiteX3" fmla="*/ 47625 w 374747"/>
                  <a:gd name="connsiteY3" fmla="*/ 107950 h 161925"/>
                  <a:gd name="connsiteX4" fmla="*/ 69850 w 374747"/>
                  <a:gd name="connsiteY4" fmla="*/ 101600 h 161925"/>
                  <a:gd name="connsiteX5" fmla="*/ 95250 w 374747"/>
                  <a:gd name="connsiteY5" fmla="*/ 95250 h 161925"/>
                  <a:gd name="connsiteX6" fmla="*/ 107950 w 374747"/>
                  <a:gd name="connsiteY6" fmla="*/ 88900 h 161925"/>
                  <a:gd name="connsiteX7" fmla="*/ 127000 w 374747"/>
                  <a:gd name="connsiteY7" fmla="*/ 82550 h 161925"/>
                  <a:gd name="connsiteX8" fmla="*/ 136525 w 374747"/>
                  <a:gd name="connsiteY8" fmla="*/ 76200 h 161925"/>
                  <a:gd name="connsiteX9" fmla="*/ 149225 w 374747"/>
                  <a:gd name="connsiteY9" fmla="*/ 73025 h 161925"/>
                  <a:gd name="connsiteX10" fmla="*/ 168275 w 374747"/>
                  <a:gd name="connsiteY10" fmla="*/ 66675 h 161925"/>
                  <a:gd name="connsiteX11" fmla="*/ 177800 w 374747"/>
                  <a:gd name="connsiteY11" fmla="*/ 63500 h 161925"/>
                  <a:gd name="connsiteX12" fmla="*/ 190500 w 374747"/>
                  <a:gd name="connsiteY12" fmla="*/ 57150 h 161925"/>
                  <a:gd name="connsiteX13" fmla="*/ 212725 w 374747"/>
                  <a:gd name="connsiteY13" fmla="*/ 50800 h 161925"/>
                  <a:gd name="connsiteX14" fmla="*/ 231775 w 374747"/>
                  <a:gd name="connsiteY14" fmla="*/ 44450 h 161925"/>
                  <a:gd name="connsiteX15" fmla="*/ 257175 w 374747"/>
                  <a:gd name="connsiteY15" fmla="*/ 38100 h 161925"/>
                  <a:gd name="connsiteX16" fmla="*/ 266700 w 374747"/>
                  <a:gd name="connsiteY16" fmla="*/ 34925 h 161925"/>
                  <a:gd name="connsiteX17" fmla="*/ 276225 w 374747"/>
                  <a:gd name="connsiteY17" fmla="*/ 28575 h 161925"/>
                  <a:gd name="connsiteX18" fmla="*/ 295275 w 374747"/>
                  <a:gd name="connsiteY18" fmla="*/ 22225 h 161925"/>
                  <a:gd name="connsiteX19" fmla="*/ 304800 w 374747"/>
                  <a:gd name="connsiteY19" fmla="*/ 19050 h 161925"/>
                  <a:gd name="connsiteX20" fmla="*/ 330200 w 374747"/>
                  <a:gd name="connsiteY20" fmla="*/ 12700 h 161925"/>
                  <a:gd name="connsiteX21" fmla="*/ 358775 w 374747"/>
                  <a:gd name="connsiteY21" fmla="*/ 3175 h 161925"/>
                  <a:gd name="connsiteX22" fmla="*/ 368300 w 374747"/>
                  <a:gd name="connsiteY22" fmla="*/ 0 h 161925"/>
                  <a:gd name="connsiteX23" fmla="*/ 374650 w 374747"/>
                  <a:gd name="connsiteY23" fmla="*/ 9525 h 161925"/>
                  <a:gd name="connsiteX24" fmla="*/ 371475 w 374747"/>
                  <a:gd name="connsiteY24" fmla="*/ 19050 h 161925"/>
                  <a:gd name="connsiteX25" fmla="*/ 352425 w 374747"/>
                  <a:gd name="connsiteY25" fmla="*/ 34925 h 161925"/>
                  <a:gd name="connsiteX26" fmla="*/ 333375 w 374747"/>
                  <a:gd name="connsiteY26" fmla="*/ 50800 h 161925"/>
                  <a:gd name="connsiteX27" fmla="*/ 323850 w 374747"/>
                  <a:gd name="connsiteY27" fmla="*/ 53975 h 161925"/>
                  <a:gd name="connsiteX28" fmla="*/ 311150 w 374747"/>
                  <a:gd name="connsiteY28" fmla="*/ 60325 h 161925"/>
                  <a:gd name="connsiteX29" fmla="*/ 301625 w 374747"/>
                  <a:gd name="connsiteY29" fmla="*/ 63500 h 161925"/>
                  <a:gd name="connsiteX30" fmla="*/ 288925 w 374747"/>
                  <a:gd name="connsiteY30" fmla="*/ 69850 h 161925"/>
                  <a:gd name="connsiteX31" fmla="*/ 279400 w 374747"/>
                  <a:gd name="connsiteY31" fmla="*/ 76200 h 161925"/>
                  <a:gd name="connsiteX32" fmla="*/ 260350 w 374747"/>
                  <a:gd name="connsiteY32" fmla="*/ 82550 h 161925"/>
                  <a:gd name="connsiteX33" fmla="*/ 241300 w 374747"/>
                  <a:gd name="connsiteY33" fmla="*/ 92075 h 161925"/>
                  <a:gd name="connsiteX34" fmla="*/ 222250 w 374747"/>
                  <a:gd name="connsiteY34" fmla="*/ 98425 h 161925"/>
                  <a:gd name="connsiteX35" fmla="*/ 196850 w 374747"/>
                  <a:gd name="connsiteY35" fmla="*/ 111125 h 161925"/>
                  <a:gd name="connsiteX36" fmla="*/ 168275 w 374747"/>
                  <a:gd name="connsiteY36" fmla="*/ 123825 h 161925"/>
                  <a:gd name="connsiteX37" fmla="*/ 146050 w 374747"/>
                  <a:gd name="connsiteY37" fmla="*/ 130175 h 161925"/>
                  <a:gd name="connsiteX38" fmla="*/ 136525 w 374747"/>
                  <a:gd name="connsiteY38" fmla="*/ 136525 h 161925"/>
                  <a:gd name="connsiteX39" fmla="*/ 117475 w 374747"/>
                  <a:gd name="connsiteY39" fmla="*/ 142875 h 161925"/>
                  <a:gd name="connsiteX40" fmla="*/ 107950 w 374747"/>
                  <a:gd name="connsiteY40" fmla="*/ 146050 h 161925"/>
                  <a:gd name="connsiteX41" fmla="*/ 98425 w 374747"/>
                  <a:gd name="connsiteY41" fmla="*/ 149225 h 161925"/>
                  <a:gd name="connsiteX42" fmla="*/ 88900 w 374747"/>
                  <a:gd name="connsiteY42" fmla="*/ 152400 h 161925"/>
                  <a:gd name="connsiteX43" fmla="*/ 79375 w 374747"/>
                  <a:gd name="connsiteY43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74747" h="161925">
                    <a:moveTo>
                      <a:pt x="0" y="111125"/>
                    </a:moveTo>
                    <a:cubicBezTo>
                      <a:pt x="4233" y="112183"/>
                      <a:pt x="8336" y="114300"/>
                      <a:pt x="12700" y="114300"/>
                    </a:cubicBezTo>
                    <a:cubicBezTo>
                      <a:pt x="18096" y="114300"/>
                      <a:pt x="23266" y="112090"/>
                      <a:pt x="28575" y="111125"/>
                    </a:cubicBezTo>
                    <a:cubicBezTo>
                      <a:pt x="34909" y="109973"/>
                      <a:pt x="41312" y="109213"/>
                      <a:pt x="47625" y="107950"/>
                    </a:cubicBezTo>
                    <a:cubicBezTo>
                      <a:pt x="67456" y="103984"/>
                      <a:pt x="53207" y="106139"/>
                      <a:pt x="69850" y="101600"/>
                    </a:cubicBezTo>
                    <a:cubicBezTo>
                      <a:pt x="78270" y="99304"/>
                      <a:pt x="87444" y="99153"/>
                      <a:pt x="95250" y="95250"/>
                    </a:cubicBezTo>
                    <a:cubicBezTo>
                      <a:pt x="99483" y="93133"/>
                      <a:pt x="103556" y="90658"/>
                      <a:pt x="107950" y="88900"/>
                    </a:cubicBezTo>
                    <a:cubicBezTo>
                      <a:pt x="114165" y="86414"/>
                      <a:pt x="121431" y="86263"/>
                      <a:pt x="127000" y="82550"/>
                    </a:cubicBezTo>
                    <a:cubicBezTo>
                      <a:pt x="130175" y="80433"/>
                      <a:pt x="133018" y="77703"/>
                      <a:pt x="136525" y="76200"/>
                    </a:cubicBezTo>
                    <a:cubicBezTo>
                      <a:pt x="140536" y="74481"/>
                      <a:pt x="145045" y="74279"/>
                      <a:pt x="149225" y="73025"/>
                    </a:cubicBezTo>
                    <a:cubicBezTo>
                      <a:pt x="155636" y="71102"/>
                      <a:pt x="161925" y="68792"/>
                      <a:pt x="168275" y="66675"/>
                    </a:cubicBezTo>
                    <a:cubicBezTo>
                      <a:pt x="171450" y="65617"/>
                      <a:pt x="174807" y="64997"/>
                      <a:pt x="177800" y="63500"/>
                    </a:cubicBezTo>
                    <a:cubicBezTo>
                      <a:pt x="182033" y="61383"/>
                      <a:pt x="186150" y="59014"/>
                      <a:pt x="190500" y="57150"/>
                    </a:cubicBezTo>
                    <a:cubicBezTo>
                      <a:pt x="198799" y="53593"/>
                      <a:pt x="203774" y="53485"/>
                      <a:pt x="212725" y="50800"/>
                    </a:cubicBezTo>
                    <a:cubicBezTo>
                      <a:pt x="219136" y="48877"/>
                      <a:pt x="225281" y="46073"/>
                      <a:pt x="231775" y="44450"/>
                    </a:cubicBezTo>
                    <a:cubicBezTo>
                      <a:pt x="240242" y="42333"/>
                      <a:pt x="248896" y="40860"/>
                      <a:pt x="257175" y="38100"/>
                    </a:cubicBezTo>
                    <a:cubicBezTo>
                      <a:pt x="260350" y="37042"/>
                      <a:pt x="263707" y="36422"/>
                      <a:pt x="266700" y="34925"/>
                    </a:cubicBezTo>
                    <a:cubicBezTo>
                      <a:pt x="270113" y="33218"/>
                      <a:pt x="272738" y="30125"/>
                      <a:pt x="276225" y="28575"/>
                    </a:cubicBezTo>
                    <a:cubicBezTo>
                      <a:pt x="282342" y="25857"/>
                      <a:pt x="288925" y="24342"/>
                      <a:pt x="295275" y="22225"/>
                    </a:cubicBezTo>
                    <a:cubicBezTo>
                      <a:pt x="298450" y="21167"/>
                      <a:pt x="301553" y="19862"/>
                      <a:pt x="304800" y="19050"/>
                    </a:cubicBezTo>
                    <a:cubicBezTo>
                      <a:pt x="313267" y="16933"/>
                      <a:pt x="321921" y="15460"/>
                      <a:pt x="330200" y="12700"/>
                    </a:cubicBezTo>
                    <a:lnTo>
                      <a:pt x="358775" y="3175"/>
                    </a:lnTo>
                    <a:lnTo>
                      <a:pt x="368300" y="0"/>
                    </a:lnTo>
                    <a:cubicBezTo>
                      <a:pt x="370417" y="3175"/>
                      <a:pt x="374023" y="5761"/>
                      <a:pt x="374650" y="9525"/>
                    </a:cubicBezTo>
                    <a:cubicBezTo>
                      <a:pt x="375200" y="12826"/>
                      <a:pt x="373331" y="16265"/>
                      <a:pt x="371475" y="19050"/>
                    </a:cubicBezTo>
                    <a:cubicBezTo>
                      <a:pt x="364518" y="29485"/>
                      <a:pt x="361210" y="27604"/>
                      <a:pt x="352425" y="34925"/>
                    </a:cubicBezTo>
                    <a:cubicBezTo>
                      <a:pt x="341892" y="43702"/>
                      <a:pt x="345199" y="44888"/>
                      <a:pt x="333375" y="50800"/>
                    </a:cubicBezTo>
                    <a:cubicBezTo>
                      <a:pt x="330382" y="52297"/>
                      <a:pt x="326926" y="52657"/>
                      <a:pt x="323850" y="53975"/>
                    </a:cubicBezTo>
                    <a:cubicBezTo>
                      <a:pt x="319500" y="55839"/>
                      <a:pt x="315500" y="58461"/>
                      <a:pt x="311150" y="60325"/>
                    </a:cubicBezTo>
                    <a:cubicBezTo>
                      <a:pt x="308074" y="61643"/>
                      <a:pt x="304701" y="62182"/>
                      <a:pt x="301625" y="63500"/>
                    </a:cubicBezTo>
                    <a:cubicBezTo>
                      <a:pt x="297275" y="65364"/>
                      <a:pt x="293034" y="67502"/>
                      <a:pt x="288925" y="69850"/>
                    </a:cubicBezTo>
                    <a:cubicBezTo>
                      <a:pt x="285612" y="71743"/>
                      <a:pt x="282887" y="74650"/>
                      <a:pt x="279400" y="76200"/>
                    </a:cubicBezTo>
                    <a:cubicBezTo>
                      <a:pt x="273283" y="78918"/>
                      <a:pt x="266337" y="79557"/>
                      <a:pt x="260350" y="82550"/>
                    </a:cubicBezTo>
                    <a:cubicBezTo>
                      <a:pt x="254000" y="85725"/>
                      <a:pt x="247853" y="89344"/>
                      <a:pt x="241300" y="92075"/>
                    </a:cubicBezTo>
                    <a:cubicBezTo>
                      <a:pt x="235121" y="94649"/>
                      <a:pt x="222250" y="98425"/>
                      <a:pt x="222250" y="98425"/>
                    </a:cubicBezTo>
                    <a:cubicBezTo>
                      <a:pt x="194044" y="119579"/>
                      <a:pt x="224591" y="99236"/>
                      <a:pt x="196850" y="111125"/>
                    </a:cubicBezTo>
                    <a:cubicBezTo>
                      <a:pt x="167661" y="123635"/>
                      <a:pt x="215669" y="111977"/>
                      <a:pt x="168275" y="123825"/>
                    </a:cubicBezTo>
                    <a:cubicBezTo>
                      <a:pt x="164206" y="124842"/>
                      <a:pt x="150605" y="127898"/>
                      <a:pt x="146050" y="130175"/>
                    </a:cubicBezTo>
                    <a:cubicBezTo>
                      <a:pt x="142637" y="131882"/>
                      <a:pt x="140012" y="134975"/>
                      <a:pt x="136525" y="136525"/>
                    </a:cubicBezTo>
                    <a:cubicBezTo>
                      <a:pt x="130408" y="139243"/>
                      <a:pt x="123825" y="140758"/>
                      <a:pt x="117475" y="142875"/>
                    </a:cubicBezTo>
                    <a:lnTo>
                      <a:pt x="107950" y="146050"/>
                    </a:lnTo>
                    <a:lnTo>
                      <a:pt x="98425" y="149225"/>
                    </a:lnTo>
                    <a:lnTo>
                      <a:pt x="88900" y="152400"/>
                    </a:lnTo>
                    <a:lnTo>
                      <a:pt x="79375" y="1619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92" name="자유형 291"/>
              <p:cNvSpPr/>
              <p:nvPr/>
            </p:nvSpPr>
            <p:spPr>
              <a:xfrm>
                <a:off x="4546600" y="1905000"/>
                <a:ext cx="152400" cy="133350"/>
              </a:xfrm>
              <a:custGeom>
                <a:avLst/>
                <a:gdLst>
                  <a:gd name="connsiteX0" fmla="*/ 152400 w 152400"/>
                  <a:gd name="connsiteY0" fmla="*/ 0 h 133350"/>
                  <a:gd name="connsiteX1" fmla="*/ 0 w 152400"/>
                  <a:gd name="connsiteY1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400" h="133350">
                    <a:moveTo>
                      <a:pt x="152400" y="0"/>
                    </a:moveTo>
                    <a:lnTo>
                      <a:pt x="0" y="1333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93" name="자유형 292"/>
              <p:cNvSpPr/>
              <p:nvPr/>
            </p:nvSpPr>
            <p:spPr>
              <a:xfrm rot="20700000">
                <a:off x="4644704" y="1938770"/>
                <a:ext cx="114698" cy="100361"/>
              </a:xfrm>
              <a:custGeom>
                <a:avLst/>
                <a:gdLst>
                  <a:gd name="connsiteX0" fmla="*/ 152400 w 152400"/>
                  <a:gd name="connsiteY0" fmla="*/ 0 h 133350"/>
                  <a:gd name="connsiteX1" fmla="*/ 0 w 152400"/>
                  <a:gd name="connsiteY1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400" h="133350">
                    <a:moveTo>
                      <a:pt x="152400" y="0"/>
                    </a:moveTo>
                    <a:lnTo>
                      <a:pt x="0" y="1333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94" name="자유형 293"/>
              <p:cNvSpPr/>
              <p:nvPr/>
            </p:nvSpPr>
            <p:spPr>
              <a:xfrm>
                <a:off x="4772025" y="1949450"/>
                <a:ext cx="193675" cy="257407"/>
              </a:xfrm>
              <a:custGeom>
                <a:avLst/>
                <a:gdLst>
                  <a:gd name="connsiteX0" fmla="*/ 193675 w 193675"/>
                  <a:gd name="connsiteY0" fmla="*/ 0 h 257407"/>
                  <a:gd name="connsiteX1" fmla="*/ 180975 w 193675"/>
                  <a:gd name="connsiteY1" fmla="*/ 47625 h 257407"/>
                  <a:gd name="connsiteX2" fmla="*/ 174625 w 193675"/>
                  <a:gd name="connsiteY2" fmla="*/ 57150 h 257407"/>
                  <a:gd name="connsiteX3" fmla="*/ 171450 w 193675"/>
                  <a:gd name="connsiteY3" fmla="*/ 66675 h 257407"/>
                  <a:gd name="connsiteX4" fmla="*/ 155575 w 193675"/>
                  <a:gd name="connsiteY4" fmla="*/ 88900 h 257407"/>
                  <a:gd name="connsiteX5" fmla="*/ 152400 w 193675"/>
                  <a:gd name="connsiteY5" fmla="*/ 98425 h 257407"/>
                  <a:gd name="connsiteX6" fmla="*/ 146050 w 193675"/>
                  <a:gd name="connsiteY6" fmla="*/ 107950 h 257407"/>
                  <a:gd name="connsiteX7" fmla="*/ 142875 w 193675"/>
                  <a:gd name="connsiteY7" fmla="*/ 117475 h 257407"/>
                  <a:gd name="connsiteX8" fmla="*/ 123825 w 193675"/>
                  <a:gd name="connsiteY8" fmla="*/ 146050 h 257407"/>
                  <a:gd name="connsiteX9" fmla="*/ 117475 w 193675"/>
                  <a:gd name="connsiteY9" fmla="*/ 155575 h 257407"/>
                  <a:gd name="connsiteX10" fmla="*/ 111125 w 193675"/>
                  <a:gd name="connsiteY10" fmla="*/ 165100 h 257407"/>
                  <a:gd name="connsiteX11" fmla="*/ 95250 w 193675"/>
                  <a:gd name="connsiteY11" fmla="*/ 184150 h 257407"/>
                  <a:gd name="connsiteX12" fmla="*/ 85725 w 193675"/>
                  <a:gd name="connsiteY12" fmla="*/ 193675 h 257407"/>
                  <a:gd name="connsiteX13" fmla="*/ 73025 w 193675"/>
                  <a:gd name="connsiteY13" fmla="*/ 212725 h 257407"/>
                  <a:gd name="connsiteX14" fmla="*/ 53975 w 193675"/>
                  <a:gd name="connsiteY14" fmla="*/ 225425 h 257407"/>
                  <a:gd name="connsiteX15" fmla="*/ 44450 w 193675"/>
                  <a:gd name="connsiteY15" fmla="*/ 231775 h 257407"/>
                  <a:gd name="connsiteX16" fmla="*/ 38100 w 193675"/>
                  <a:gd name="connsiteY16" fmla="*/ 241300 h 257407"/>
                  <a:gd name="connsiteX17" fmla="*/ 9525 w 193675"/>
                  <a:gd name="connsiteY17" fmla="*/ 257175 h 257407"/>
                  <a:gd name="connsiteX18" fmla="*/ 0 w 193675"/>
                  <a:gd name="connsiteY18" fmla="*/ 257175 h 25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3675" h="257407">
                    <a:moveTo>
                      <a:pt x="193675" y="0"/>
                    </a:moveTo>
                    <a:cubicBezTo>
                      <a:pt x="192750" y="4161"/>
                      <a:pt x="185693" y="40548"/>
                      <a:pt x="180975" y="47625"/>
                    </a:cubicBezTo>
                    <a:cubicBezTo>
                      <a:pt x="178858" y="50800"/>
                      <a:pt x="176332" y="53737"/>
                      <a:pt x="174625" y="57150"/>
                    </a:cubicBezTo>
                    <a:cubicBezTo>
                      <a:pt x="173128" y="60143"/>
                      <a:pt x="173110" y="63769"/>
                      <a:pt x="171450" y="66675"/>
                    </a:cubicBezTo>
                    <a:cubicBezTo>
                      <a:pt x="165697" y="76742"/>
                      <a:pt x="160489" y="79072"/>
                      <a:pt x="155575" y="88900"/>
                    </a:cubicBezTo>
                    <a:cubicBezTo>
                      <a:pt x="154078" y="91893"/>
                      <a:pt x="153897" y="95432"/>
                      <a:pt x="152400" y="98425"/>
                    </a:cubicBezTo>
                    <a:cubicBezTo>
                      <a:pt x="150693" y="101838"/>
                      <a:pt x="147757" y="104537"/>
                      <a:pt x="146050" y="107950"/>
                    </a:cubicBezTo>
                    <a:cubicBezTo>
                      <a:pt x="144553" y="110943"/>
                      <a:pt x="144500" y="114549"/>
                      <a:pt x="142875" y="117475"/>
                    </a:cubicBezTo>
                    <a:lnTo>
                      <a:pt x="123825" y="146050"/>
                    </a:lnTo>
                    <a:lnTo>
                      <a:pt x="117475" y="155575"/>
                    </a:lnTo>
                    <a:cubicBezTo>
                      <a:pt x="115358" y="158750"/>
                      <a:pt x="113823" y="162402"/>
                      <a:pt x="111125" y="165100"/>
                    </a:cubicBezTo>
                    <a:cubicBezTo>
                      <a:pt x="83298" y="192927"/>
                      <a:pt x="117352" y="157628"/>
                      <a:pt x="95250" y="184150"/>
                    </a:cubicBezTo>
                    <a:cubicBezTo>
                      <a:pt x="92375" y="187599"/>
                      <a:pt x="88482" y="190131"/>
                      <a:pt x="85725" y="193675"/>
                    </a:cubicBezTo>
                    <a:cubicBezTo>
                      <a:pt x="81040" y="199699"/>
                      <a:pt x="79375" y="208492"/>
                      <a:pt x="73025" y="212725"/>
                    </a:cubicBezTo>
                    <a:lnTo>
                      <a:pt x="53975" y="225425"/>
                    </a:lnTo>
                    <a:lnTo>
                      <a:pt x="44450" y="231775"/>
                    </a:lnTo>
                    <a:cubicBezTo>
                      <a:pt x="42333" y="234950"/>
                      <a:pt x="40972" y="238787"/>
                      <a:pt x="38100" y="241300"/>
                    </a:cubicBezTo>
                    <a:cubicBezTo>
                      <a:pt x="31683" y="246915"/>
                      <a:pt x="19529" y="255508"/>
                      <a:pt x="9525" y="257175"/>
                    </a:cubicBezTo>
                    <a:cubicBezTo>
                      <a:pt x="6393" y="257697"/>
                      <a:pt x="3175" y="257175"/>
                      <a:pt x="0" y="2571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96" name="자유형 295"/>
              <p:cNvSpPr/>
              <p:nvPr/>
            </p:nvSpPr>
            <p:spPr>
              <a:xfrm>
                <a:off x="4127703" y="1666875"/>
                <a:ext cx="158547" cy="269131"/>
              </a:xfrm>
              <a:custGeom>
                <a:avLst/>
                <a:gdLst>
                  <a:gd name="connsiteX0" fmla="*/ 0 w 120650"/>
                  <a:gd name="connsiteY0" fmla="*/ 219075 h 219075"/>
                  <a:gd name="connsiteX1" fmla="*/ 3175 w 120650"/>
                  <a:gd name="connsiteY1" fmla="*/ 184150 h 219075"/>
                  <a:gd name="connsiteX2" fmla="*/ 9525 w 120650"/>
                  <a:gd name="connsiteY2" fmla="*/ 152400 h 219075"/>
                  <a:gd name="connsiteX3" fmla="*/ 15875 w 120650"/>
                  <a:gd name="connsiteY3" fmla="*/ 114300 h 219075"/>
                  <a:gd name="connsiteX4" fmla="*/ 28575 w 120650"/>
                  <a:gd name="connsiteY4" fmla="*/ 88900 h 219075"/>
                  <a:gd name="connsiteX5" fmla="*/ 38100 w 120650"/>
                  <a:gd name="connsiteY5" fmla="*/ 66675 h 219075"/>
                  <a:gd name="connsiteX6" fmla="*/ 44450 w 120650"/>
                  <a:gd name="connsiteY6" fmla="*/ 57150 h 219075"/>
                  <a:gd name="connsiteX7" fmla="*/ 57150 w 120650"/>
                  <a:gd name="connsiteY7" fmla="*/ 34925 h 219075"/>
                  <a:gd name="connsiteX8" fmla="*/ 76200 w 120650"/>
                  <a:gd name="connsiteY8" fmla="*/ 15875 h 219075"/>
                  <a:gd name="connsiteX9" fmla="*/ 95250 w 120650"/>
                  <a:gd name="connsiteY9" fmla="*/ 9525 h 219075"/>
                  <a:gd name="connsiteX10" fmla="*/ 104775 w 120650"/>
                  <a:gd name="connsiteY10" fmla="*/ 6350 h 219075"/>
                  <a:gd name="connsiteX11" fmla="*/ 114300 w 120650"/>
                  <a:gd name="connsiteY11" fmla="*/ 3175 h 219075"/>
                  <a:gd name="connsiteX12" fmla="*/ 120650 w 120650"/>
                  <a:gd name="connsiteY12" fmla="*/ 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650" h="219075">
                    <a:moveTo>
                      <a:pt x="0" y="219075"/>
                    </a:moveTo>
                    <a:cubicBezTo>
                      <a:pt x="1058" y="207433"/>
                      <a:pt x="1522" y="195722"/>
                      <a:pt x="3175" y="184150"/>
                    </a:cubicBezTo>
                    <a:cubicBezTo>
                      <a:pt x="4701" y="173466"/>
                      <a:pt x="8186" y="163110"/>
                      <a:pt x="9525" y="152400"/>
                    </a:cubicBezTo>
                    <a:cubicBezTo>
                      <a:pt x="10311" y="146110"/>
                      <a:pt x="12129" y="123290"/>
                      <a:pt x="15875" y="114300"/>
                    </a:cubicBezTo>
                    <a:cubicBezTo>
                      <a:pt x="19516" y="105562"/>
                      <a:pt x="25582" y="97880"/>
                      <a:pt x="28575" y="88900"/>
                    </a:cubicBezTo>
                    <a:cubicBezTo>
                      <a:pt x="32137" y="78214"/>
                      <a:pt x="31823" y="77660"/>
                      <a:pt x="38100" y="66675"/>
                    </a:cubicBezTo>
                    <a:cubicBezTo>
                      <a:pt x="39993" y="63362"/>
                      <a:pt x="42557" y="60463"/>
                      <a:pt x="44450" y="57150"/>
                    </a:cubicBezTo>
                    <a:cubicBezTo>
                      <a:pt x="49050" y="49101"/>
                      <a:pt x="50962" y="41887"/>
                      <a:pt x="57150" y="34925"/>
                    </a:cubicBezTo>
                    <a:cubicBezTo>
                      <a:pt x="63116" y="28213"/>
                      <a:pt x="67681" y="18715"/>
                      <a:pt x="76200" y="15875"/>
                    </a:cubicBezTo>
                    <a:lnTo>
                      <a:pt x="95250" y="9525"/>
                    </a:lnTo>
                    <a:lnTo>
                      <a:pt x="104775" y="6350"/>
                    </a:lnTo>
                    <a:cubicBezTo>
                      <a:pt x="107950" y="5292"/>
                      <a:pt x="111307" y="4672"/>
                      <a:pt x="114300" y="3175"/>
                    </a:cubicBezTo>
                    <a:lnTo>
                      <a:pt x="12065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98" name="자유형 297"/>
              <p:cNvSpPr/>
              <p:nvPr/>
            </p:nvSpPr>
            <p:spPr>
              <a:xfrm>
                <a:off x="4273550" y="1692275"/>
                <a:ext cx="301625" cy="140226"/>
              </a:xfrm>
              <a:custGeom>
                <a:avLst/>
                <a:gdLst>
                  <a:gd name="connsiteX0" fmla="*/ 66675 w 301625"/>
                  <a:gd name="connsiteY0" fmla="*/ 0 h 140226"/>
                  <a:gd name="connsiteX1" fmla="*/ 53975 w 301625"/>
                  <a:gd name="connsiteY1" fmla="*/ 22225 h 140226"/>
                  <a:gd name="connsiteX2" fmla="*/ 34925 w 301625"/>
                  <a:gd name="connsiteY2" fmla="*/ 41275 h 140226"/>
                  <a:gd name="connsiteX3" fmla="*/ 25400 w 301625"/>
                  <a:gd name="connsiteY3" fmla="*/ 50800 h 140226"/>
                  <a:gd name="connsiteX4" fmla="*/ 22225 w 301625"/>
                  <a:gd name="connsiteY4" fmla="*/ 60325 h 140226"/>
                  <a:gd name="connsiteX5" fmla="*/ 9525 w 301625"/>
                  <a:gd name="connsiteY5" fmla="*/ 79375 h 140226"/>
                  <a:gd name="connsiteX6" fmla="*/ 3175 w 301625"/>
                  <a:gd name="connsiteY6" fmla="*/ 98425 h 140226"/>
                  <a:gd name="connsiteX7" fmla="*/ 0 w 301625"/>
                  <a:gd name="connsiteY7" fmla="*/ 130175 h 140226"/>
                  <a:gd name="connsiteX8" fmla="*/ 3175 w 301625"/>
                  <a:gd name="connsiteY8" fmla="*/ 139700 h 140226"/>
                  <a:gd name="connsiteX9" fmla="*/ 47625 w 301625"/>
                  <a:gd name="connsiteY9" fmla="*/ 136525 h 140226"/>
                  <a:gd name="connsiteX10" fmla="*/ 88900 w 301625"/>
                  <a:gd name="connsiteY10" fmla="*/ 130175 h 140226"/>
                  <a:gd name="connsiteX11" fmla="*/ 301625 w 301625"/>
                  <a:gd name="connsiteY11" fmla="*/ 130175 h 140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1625" h="140226">
                    <a:moveTo>
                      <a:pt x="66675" y="0"/>
                    </a:moveTo>
                    <a:cubicBezTo>
                      <a:pt x="63390" y="6571"/>
                      <a:pt x="59104" y="16455"/>
                      <a:pt x="53975" y="22225"/>
                    </a:cubicBezTo>
                    <a:cubicBezTo>
                      <a:pt x="48009" y="28937"/>
                      <a:pt x="41275" y="34925"/>
                      <a:pt x="34925" y="41275"/>
                    </a:cubicBezTo>
                    <a:lnTo>
                      <a:pt x="25400" y="50800"/>
                    </a:lnTo>
                    <a:cubicBezTo>
                      <a:pt x="24342" y="53975"/>
                      <a:pt x="23850" y="57399"/>
                      <a:pt x="22225" y="60325"/>
                    </a:cubicBezTo>
                    <a:cubicBezTo>
                      <a:pt x="18519" y="66996"/>
                      <a:pt x="11938" y="72135"/>
                      <a:pt x="9525" y="79375"/>
                    </a:cubicBezTo>
                    <a:lnTo>
                      <a:pt x="3175" y="98425"/>
                    </a:lnTo>
                    <a:cubicBezTo>
                      <a:pt x="2117" y="109008"/>
                      <a:pt x="0" y="119539"/>
                      <a:pt x="0" y="130175"/>
                    </a:cubicBezTo>
                    <a:cubicBezTo>
                      <a:pt x="0" y="133522"/>
                      <a:pt x="-142" y="139258"/>
                      <a:pt x="3175" y="139700"/>
                    </a:cubicBezTo>
                    <a:cubicBezTo>
                      <a:pt x="17899" y="141663"/>
                      <a:pt x="32808" y="137583"/>
                      <a:pt x="47625" y="136525"/>
                    </a:cubicBezTo>
                    <a:cubicBezTo>
                      <a:pt x="63425" y="132575"/>
                      <a:pt x="69600" y="130429"/>
                      <a:pt x="88900" y="130175"/>
                    </a:cubicBezTo>
                    <a:cubicBezTo>
                      <a:pt x="159802" y="129242"/>
                      <a:pt x="230717" y="130175"/>
                      <a:pt x="301625" y="1301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78" name="자유형 377"/>
            <p:cNvSpPr/>
            <p:nvPr/>
          </p:nvSpPr>
          <p:spPr>
            <a:xfrm>
              <a:off x="5347010" y="1962615"/>
              <a:ext cx="94785" cy="122663"/>
            </a:xfrm>
            <a:custGeom>
              <a:avLst/>
              <a:gdLst>
                <a:gd name="connsiteX0" fmla="*/ 0 w 94785"/>
                <a:gd name="connsiteY0" fmla="*/ 0 h 122663"/>
                <a:gd name="connsiteX1" fmla="*/ 33453 w 94785"/>
                <a:gd name="connsiteY1" fmla="*/ 27878 h 122663"/>
                <a:gd name="connsiteX2" fmla="*/ 39029 w 94785"/>
                <a:gd name="connsiteY2" fmla="*/ 50180 h 122663"/>
                <a:gd name="connsiteX3" fmla="*/ 66907 w 94785"/>
                <a:gd name="connsiteY3" fmla="*/ 83634 h 122663"/>
                <a:gd name="connsiteX4" fmla="*/ 83634 w 94785"/>
                <a:gd name="connsiteY4" fmla="*/ 94785 h 122663"/>
                <a:gd name="connsiteX5" fmla="*/ 94785 w 94785"/>
                <a:gd name="connsiteY5" fmla="*/ 122663 h 1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85" h="122663">
                  <a:moveTo>
                    <a:pt x="0" y="0"/>
                  </a:moveTo>
                  <a:cubicBezTo>
                    <a:pt x="1450" y="1087"/>
                    <a:pt x="29907" y="20786"/>
                    <a:pt x="33453" y="27878"/>
                  </a:cubicBezTo>
                  <a:cubicBezTo>
                    <a:pt x="36880" y="34732"/>
                    <a:pt x="36010" y="43137"/>
                    <a:pt x="39029" y="50180"/>
                  </a:cubicBezTo>
                  <a:cubicBezTo>
                    <a:pt x="43903" y="61552"/>
                    <a:pt x="57975" y="76191"/>
                    <a:pt x="66907" y="83634"/>
                  </a:cubicBezTo>
                  <a:cubicBezTo>
                    <a:pt x="72055" y="87924"/>
                    <a:pt x="78058" y="91068"/>
                    <a:pt x="83634" y="94785"/>
                  </a:cubicBezTo>
                  <a:cubicBezTo>
                    <a:pt x="90524" y="115454"/>
                    <a:pt x="86582" y="106255"/>
                    <a:pt x="94785" y="12266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5" name="자유형 104"/>
            <p:cNvSpPr/>
            <p:nvPr/>
          </p:nvSpPr>
          <p:spPr>
            <a:xfrm>
              <a:off x="1422732" y="3059723"/>
              <a:ext cx="405043" cy="243501"/>
            </a:xfrm>
            <a:custGeom>
              <a:avLst/>
              <a:gdLst>
                <a:gd name="connsiteX0" fmla="*/ 9615 w 405043"/>
                <a:gd name="connsiteY0" fmla="*/ 169452 h 243501"/>
                <a:gd name="connsiteX1" fmla="*/ 19206 w 405043"/>
                <a:gd name="connsiteY1" fmla="*/ 102311 h 243501"/>
                <a:gd name="connsiteX2" fmla="*/ 22404 w 405043"/>
                <a:gd name="connsiteY2" fmla="*/ 92719 h 243501"/>
                <a:gd name="connsiteX3" fmla="*/ 35192 w 405043"/>
                <a:gd name="connsiteY3" fmla="*/ 67141 h 243501"/>
                <a:gd name="connsiteX4" fmla="*/ 44784 w 405043"/>
                <a:gd name="connsiteY4" fmla="*/ 57550 h 243501"/>
                <a:gd name="connsiteX5" fmla="*/ 63967 w 405043"/>
                <a:gd name="connsiteY5" fmla="*/ 44761 h 243501"/>
                <a:gd name="connsiteX6" fmla="*/ 73559 w 405043"/>
                <a:gd name="connsiteY6" fmla="*/ 38367 h 243501"/>
                <a:gd name="connsiteX7" fmla="*/ 92742 w 405043"/>
                <a:gd name="connsiteY7" fmla="*/ 25578 h 243501"/>
                <a:gd name="connsiteX8" fmla="*/ 124714 w 405043"/>
                <a:gd name="connsiteY8" fmla="*/ 15986 h 243501"/>
                <a:gd name="connsiteX9" fmla="*/ 140700 w 405043"/>
                <a:gd name="connsiteY9" fmla="*/ 12789 h 243501"/>
                <a:gd name="connsiteX10" fmla="*/ 166278 w 405043"/>
                <a:gd name="connsiteY10" fmla="*/ 6394 h 243501"/>
                <a:gd name="connsiteX11" fmla="*/ 175869 w 405043"/>
                <a:gd name="connsiteY11" fmla="*/ 3197 h 243501"/>
                <a:gd name="connsiteX12" fmla="*/ 191855 w 405043"/>
                <a:gd name="connsiteY12" fmla="*/ 0 h 243501"/>
                <a:gd name="connsiteX13" fmla="*/ 284574 w 405043"/>
                <a:gd name="connsiteY13" fmla="*/ 6394 h 243501"/>
                <a:gd name="connsiteX14" fmla="*/ 303758 w 405043"/>
                <a:gd name="connsiteY14" fmla="*/ 12789 h 243501"/>
                <a:gd name="connsiteX15" fmla="*/ 326138 w 405043"/>
                <a:gd name="connsiteY15" fmla="*/ 19183 h 243501"/>
                <a:gd name="connsiteX16" fmla="*/ 345321 w 405043"/>
                <a:gd name="connsiteY16" fmla="*/ 25578 h 243501"/>
                <a:gd name="connsiteX17" fmla="*/ 354913 w 405043"/>
                <a:gd name="connsiteY17" fmla="*/ 28775 h 243501"/>
                <a:gd name="connsiteX18" fmla="*/ 364504 w 405043"/>
                <a:gd name="connsiteY18" fmla="*/ 35169 h 243501"/>
                <a:gd name="connsiteX19" fmla="*/ 383688 w 405043"/>
                <a:gd name="connsiteY19" fmla="*/ 41564 h 243501"/>
                <a:gd name="connsiteX20" fmla="*/ 399674 w 405043"/>
                <a:gd name="connsiteY20" fmla="*/ 92719 h 243501"/>
                <a:gd name="connsiteX21" fmla="*/ 393279 w 405043"/>
                <a:gd name="connsiteY21" fmla="*/ 118297 h 243501"/>
                <a:gd name="connsiteX22" fmla="*/ 386885 w 405043"/>
                <a:gd name="connsiteY22" fmla="*/ 137480 h 243501"/>
                <a:gd name="connsiteX23" fmla="*/ 370899 w 405043"/>
                <a:gd name="connsiteY23" fmla="*/ 124691 h 243501"/>
                <a:gd name="connsiteX24" fmla="*/ 345321 w 405043"/>
                <a:gd name="connsiteY24" fmla="*/ 105508 h 243501"/>
                <a:gd name="connsiteX25" fmla="*/ 326138 w 405043"/>
                <a:gd name="connsiteY25" fmla="*/ 99113 h 243501"/>
                <a:gd name="connsiteX26" fmla="*/ 316546 w 405043"/>
                <a:gd name="connsiteY26" fmla="*/ 95916 h 243501"/>
                <a:gd name="connsiteX27" fmla="*/ 303758 w 405043"/>
                <a:gd name="connsiteY27" fmla="*/ 92719 h 243501"/>
                <a:gd name="connsiteX28" fmla="*/ 294166 w 405043"/>
                <a:gd name="connsiteY28" fmla="*/ 86325 h 243501"/>
                <a:gd name="connsiteX29" fmla="*/ 265391 w 405043"/>
                <a:gd name="connsiteY29" fmla="*/ 79930 h 243501"/>
                <a:gd name="connsiteX30" fmla="*/ 188658 w 405043"/>
                <a:gd name="connsiteY30" fmla="*/ 83127 h 243501"/>
                <a:gd name="connsiteX31" fmla="*/ 179067 w 405043"/>
                <a:gd name="connsiteY31" fmla="*/ 86325 h 243501"/>
                <a:gd name="connsiteX32" fmla="*/ 172672 w 405043"/>
                <a:gd name="connsiteY32" fmla="*/ 92719 h 243501"/>
                <a:gd name="connsiteX33" fmla="*/ 163081 w 405043"/>
                <a:gd name="connsiteY33" fmla="*/ 99113 h 243501"/>
                <a:gd name="connsiteX34" fmla="*/ 150292 w 405043"/>
                <a:gd name="connsiteY34" fmla="*/ 118297 h 243501"/>
                <a:gd name="connsiteX35" fmla="*/ 131109 w 405043"/>
                <a:gd name="connsiteY35" fmla="*/ 131085 h 243501"/>
                <a:gd name="connsiteX36" fmla="*/ 124714 w 405043"/>
                <a:gd name="connsiteY36" fmla="*/ 137480 h 243501"/>
                <a:gd name="connsiteX37" fmla="*/ 108728 w 405043"/>
                <a:gd name="connsiteY37" fmla="*/ 150269 h 243501"/>
                <a:gd name="connsiteX38" fmla="*/ 105531 w 405043"/>
                <a:gd name="connsiteY38" fmla="*/ 159860 h 243501"/>
                <a:gd name="connsiteX39" fmla="*/ 99137 w 405043"/>
                <a:gd name="connsiteY39" fmla="*/ 166255 h 243501"/>
                <a:gd name="connsiteX40" fmla="*/ 86348 w 405043"/>
                <a:gd name="connsiteY40" fmla="*/ 195029 h 243501"/>
                <a:gd name="connsiteX41" fmla="*/ 79953 w 405043"/>
                <a:gd name="connsiteY41" fmla="*/ 214213 h 243501"/>
                <a:gd name="connsiteX42" fmla="*/ 76756 w 405043"/>
                <a:gd name="connsiteY42" fmla="*/ 223804 h 243501"/>
                <a:gd name="connsiteX43" fmla="*/ 73559 w 405043"/>
                <a:gd name="connsiteY43" fmla="*/ 242987 h 243501"/>
                <a:gd name="connsiteX44" fmla="*/ 63967 w 405043"/>
                <a:gd name="connsiteY44" fmla="*/ 233396 h 243501"/>
                <a:gd name="connsiteX45" fmla="*/ 51178 w 405043"/>
                <a:gd name="connsiteY45" fmla="*/ 214213 h 243501"/>
                <a:gd name="connsiteX46" fmla="*/ 44784 w 405043"/>
                <a:gd name="connsiteY46" fmla="*/ 207818 h 243501"/>
                <a:gd name="connsiteX47" fmla="*/ 31995 w 405043"/>
                <a:gd name="connsiteY47" fmla="*/ 191832 h 243501"/>
                <a:gd name="connsiteX48" fmla="*/ 22404 w 405043"/>
                <a:gd name="connsiteY48" fmla="*/ 185438 h 243501"/>
                <a:gd name="connsiteX49" fmla="*/ 16009 w 405043"/>
                <a:gd name="connsiteY49" fmla="*/ 179043 h 243501"/>
                <a:gd name="connsiteX50" fmla="*/ 6418 w 405043"/>
                <a:gd name="connsiteY50" fmla="*/ 172649 h 243501"/>
                <a:gd name="connsiteX51" fmla="*/ 23 w 405043"/>
                <a:gd name="connsiteY51" fmla="*/ 166255 h 243501"/>
                <a:gd name="connsiteX52" fmla="*/ 9615 w 405043"/>
                <a:gd name="connsiteY52" fmla="*/ 169452 h 24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05043" h="243501">
                  <a:moveTo>
                    <a:pt x="9615" y="169452"/>
                  </a:moveTo>
                  <a:cubicBezTo>
                    <a:pt x="12812" y="158795"/>
                    <a:pt x="10419" y="128667"/>
                    <a:pt x="19206" y="102311"/>
                  </a:cubicBezTo>
                  <a:cubicBezTo>
                    <a:pt x="20272" y="99114"/>
                    <a:pt x="21009" y="95787"/>
                    <a:pt x="22404" y="92719"/>
                  </a:cubicBezTo>
                  <a:cubicBezTo>
                    <a:pt x="26348" y="84041"/>
                    <a:pt x="28451" y="73881"/>
                    <a:pt x="35192" y="67141"/>
                  </a:cubicBezTo>
                  <a:cubicBezTo>
                    <a:pt x="38389" y="63944"/>
                    <a:pt x="41215" y="60326"/>
                    <a:pt x="44784" y="57550"/>
                  </a:cubicBezTo>
                  <a:cubicBezTo>
                    <a:pt x="50850" y="52832"/>
                    <a:pt x="57573" y="49024"/>
                    <a:pt x="63967" y="44761"/>
                  </a:cubicBezTo>
                  <a:cubicBezTo>
                    <a:pt x="67164" y="42630"/>
                    <a:pt x="70842" y="41084"/>
                    <a:pt x="73559" y="38367"/>
                  </a:cubicBezTo>
                  <a:cubicBezTo>
                    <a:pt x="81692" y="30233"/>
                    <a:pt x="79836" y="30741"/>
                    <a:pt x="92742" y="25578"/>
                  </a:cubicBezTo>
                  <a:cubicBezTo>
                    <a:pt x="102710" y="21591"/>
                    <a:pt x="114111" y="18342"/>
                    <a:pt x="124714" y="15986"/>
                  </a:cubicBezTo>
                  <a:cubicBezTo>
                    <a:pt x="130019" y="14807"/>
                    <a:pt x="135405" y="14011"/>
                    <a:pt x="140700" y="12789"/>
                  </a:cubicBezTo>
                  <a:cubicBezTo>
                    <a:pt x="149263" y="10813"/>
                    <a:pt x="157941" y="9173"/>
                    <a:pt x="166278" y="6394"/>
                  </a:cubicBezTo>
                  <a:cubicBezTo>
                    <a:pt x="169475" y="5328"/>
                    <a:pt x="172600" y="4014"/>
                    <a:pt x="175869" y="3197"/>
                  </a:cubicBezTo>
                  <a:cubicBezTo>
                    <a:pt x="181141" y="1879"/>
                    <a:pt x="186526" y="1066"/>
                    <a:pt x="191855" y="0"/>
                  </a:cubicBezTo>
                  <a:cubicBezTo>
                    <a:pt x="213079" y="884"/>
                    <a:pt x="256421" y="-1284"/>
                    <a:pt x="284574" y="6394"/>
                  </a:cubicBezTo>
                  <a:cubicBezTo>
                    <a:pt x="291077" y="8168"/>
                    <a:pt x="297363" y="10657"/>
                    <a:pt x="303758" y="12789"/>
                  </a:cubicBezTo>
                  <a:cubicBezTo>
                    <a:pt x="335998" y="23536"/>
                    <a:pt x="285982" y="7136"/>
                    <a:pt x="326138" y="19183"/>
                  </a:cubicBezTo>
                  <a:cubicBezTo>
                    <a:pt x="332594" y="21120"/>
                    <a:pt x="338927" y="23446"/>
                    <a:pt x="345321" y="25578"/>
                  </a:cubicBezTo>
                  <a:lnTo>
                    <a:pt x="354913" y="28775"/>
                  </a:lnTo>
                  <a:cubicBezTo>
                    <a:pt x="358110" y="30906"/>
                    <a:pt x="360993" y="33608"/>
                    <a:pt x="364504" y="35169"/>
                  </a:cubicBezTo>
                  <a:cubicBezTo>
                    <a:pt x="370664" y="37907"/>
                    <a:pt x="383688" y="41564"/>
                    <a:pt x="383688" y="41564"/>
                  </a:cubicBezTo>
                  <a:cubicBezTo>
                    <a:pt x="411878" y="60358"/>
                    <a:pt x="406299" y="48554"/>
                    <a:pt x="399674" y="92719"/>
                  </a:cubicBezTo>
                  <a:cubicBezTo>
                    <a:pt x="398370" y="101410"/>
                    <a:pt x="396058" y="109960"/>
                    <a:pt x="393279" y="118297"/>
                  </a:cubicBezTo>
                  <a:lnTo>
                    <a:pt x="386885" y="137480"/>
                  </a:lnTo>
                  <a:cubicBezTo>
                    <a:pt x="371448" y="122043"/>
                    <a:pt x="391059" y="140818"/>
                    <a:pt x="370899" y="124691"/>
                  </a:cubicBezTo>
                  <a:cubicBezTo>
                    <a:pt x="360079" y="116036"/>
                    <a:pt x="364437" y="111881"/>
                    <a:pt x="345321" y="105508"/>
                  </a:cubicBezTo>
                  <a:lnTo>
                    <a:pt x="326138" y="99113"/>
                  </a:lnTo>
                  <a:cubicBezTo>
                    <a:pt x="322941" y="98047"/>
                    <a:pt x="319816" y="96733"/>
                    <a:pt x="316546" y="95916"/>
                  </a:cubicBezTo>
                  <a:lnTo>
                    <a:pt x="303758" y="92719"/>
                  </a:lnTo>
                  <a:cubicBezTo>
                    <a:pt x="300561" y="90588"/>
                    <a:pt x="297603" y="88043"/>
                    <a:pt x="294166" y="86325"/>
                  </a:cubicBezTo>
                  <a:cubicBezTo>
                    <a:pt x="286292" y="82388"/>
                    <a:pt x="272766" y="81159"/>
                    <a:pt x="265391" y="79930"/>
                  </a:cubicBezTo>
                  <a:cubicBezTo>
                    <a:pt x="239813" y="80996"/>
                    <a:pt x="214188" y="81236"/>
                    <a:pt x="188658" y="83127"/>
                  </a:cubicBezTo>
                  <a:cubicBezTo>
                    <a:pt x="185297" y="83376"/>
                    <a:pt x="181957" y="84591"/>
                    <a:pt x="179067" y="86325"/>
                  </a:cubicBezTo>
                  <a:cubicBezTo>
                    <a:pt x="176482" y="87876"/>
                    <a:pt x="175026" y="90836"/>
                    <a:pt x="172672" y="92719"/>
                  </a:cubicBezTo>
                  <a:cubicBezTo>
                    <a:pt x="169672" y="95119"/>
                    <a:pt x="166278" y="96982"/>
                    <a:pt x="163081" y="99113"/>
                  </a:cubicBezTo>
                  <a:cubicBezTo>
                    <a:pt x="158818" y="105508"/>
                    <a:pt x="156687" y="114034"/>
                    <a:pt x="150292" y="118297"/>
                  </a:cubicBezTo>
                  <a:cubicBezTo>
                    <a:pt x="143898" y="122560"/>
                    <a:pt x="136543" y="125651"/>
                    <a:pt x="131109" y="131085"/>
                  </a:cubicBezTo>
                  <a:cubicBezTo>
                    <a:pt x="128977" y="133217"/>
                    <a:pt x="127068" y="135597"/>
                    <a:pt x="124714" y="137480"/>
                  </a:cubicBezTo>
                  <a:cubicBezTo>
                    <a:pt x="104547" y="153614"/>
                    <a:pt x="124170" y="134827"/>
                    <a:pt x="108728" y="150269"/>
                  </a:cubicBezTo>
                  <a:cubicBezTo>
                    <a:pt x="107662" y="153466"/>
                    <a:pt x="107265" y="156970"/>
                    <a:pt x="105531" y="159860"/>
                  </a:cubicBezTo>
                  <a:cubicBezTo>
                    <a:pt x="103980" y="162445"/>
                    <a:pt x="100485" y="163559"/>
                    <a:pt x="99137" y="166255"/>
                  </a:cubicBezTo>
                  <a:cubicBezTo>
                    <a:pt x="76311" y="211906"/>
                    <a:pt x="105155" y="166819"/>
                    <a:pt x="86348" y="195029"/>
                  </a:cubicBezTo>
                  <a:lnTo>
                    <a:pt x="79953" y="214213"/>
                  </a:lnTo>
                  <a:lnTo>
                    <a:pt x="76756" y="223804"/>
                  </a:lnTo>
                  <a:cubicBezTo>
                    <a:pt x="75690" y="230198"/>
                    <a:pt x="78745" y="239097"/>
                    <a:pt x="73559" y="242987"/>
                  </a:cubicBezTo>
                  <a:cubicBezTo>
                    <a:pt x="69942" y="245700"/>
                    <a:pt x="66743" y="236965"/>
                    <a:pt x="63967" y="233396"/>
                  </a:cubicBezTo>
                  <a:cubicBezTo>
                    <a:pt x="59249" y="227330"/>
                    <a:pt x="56612" y="219648"/>
                    <a:pt x="51178" y="214213"/>
                  </a:cubicBezTo>
                  <a:cubicBezTo>
                    <a:pt x="49047" y="212081"/>
                    <a:pt x="46667" y="210172"/>
                    <a:pt x="44784" y="207818"/>
                  </a:cubicBezTo>
                  <a:cubicBezTo>
                    <a:pt x="37399" y="198586"/>
                    <a:pt x="40572" y="198694"/>
                    <a:pt x="31995" y="191832"/>
                  </a:cubicBezTo>
                  <a:cubicBezTo>
                    <a:pt x="28995" y="189432"/>
                    <a:pt x="25404" y="187838"/>
                    <a:pt x="22404" y="185438"/>
                  </a:cubicBezTo>
                  <a:cubicBezTo>
                    <a:pt x="20050" y="183555"/>
                    <a:pt x="18363" y="180926"/>
                    <a:pt x="16009" y="179043"/>
                  </a:cubicBezTo>
                  <a:cubicBezTo>
                    <a:pt x="13009" y="176643"/>
                    <a:pt x="9418" y="175049"/>
                    <a:pt x="6418" y="172649"/>
                  </a:cubicBezTo>
                  <a:cubicBezTo>
                    <a:pt x="4064" y="170766"/>
                    <a:pt x="976" y="169115"/>
                    <a:pt x="23" y="166255"/>
                  </a:cubicBezTo>
                  <a:cubicBezTo>
                    <a:pt x="-454" y="164825"/>
                    <a:pt x="6418" y="180109"/>
                    <a:pt x="9615" y="169452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391" name="그룹 390"/>
            <p:cNvGrpSpPr/>
            <p:nvPr/>
          </p:nvGrpSpPr>
          <p:grpSpPr>
            <a:xfrm>
              <a:off x="3199018" y="2536825"/>
              <a:ext cx="675979" cy="1826357"/>
              <a:chOff x="3199018" y="2536825"/>
              <a:chExt cx="675979" cy="1826357"/>
            </a:xfrm>
          </p:grpSpPr>
          <p:grpSp>
            <p:nvGrpSpPr>
              <p:cNvPr id="242" name="그룹 241"/>
              <p:cNvGrpSpPr/>
              <p:nvPr/>
            </p:nvGrpSpPr>
            <p:grpSpPr>
              <a:xfrm>
                <a:off x="3229359" y="2549850"/>
                <a:ext cx="645638" cy="1813332"/>
                <a:chOff x="3290351" y="2512939"/>
                <a:chExt cx="645638" cy="1813332"/>
              </a:xfrm>
              <a:noFill/>
            </p:grpSpPr>
            <p:sp>
              <p:nvSpPr>
                <p:cNvPr id="204" name="자유형 203"/>
                <p:cNvSpPr/>
                <p:nvPr/>
              </p:nvSpPr>
              <p:spPr>
                <a:xfrm>
                  <a:off x="3290351" y="2901880"/>
                  <a:ext cx="503909" cy="345233"/>
                </a:xfrm>
                <a:custGeom>
                  <a:avLst/>
                  <a:gdLst>
                    <a:gd name="connsiteX0" fmla="*/ 181985 w 503909"/>
                    <a:gd name="connsiteY0" fmla="*/ 0 h 345233"/>
                    <a:gd name="connsiteX1" fmla="*/ 163323 w 503909"/>
                    <a:gd name="connsiteY1" fmla="*/ 9331 h 345233"/>
                    <a:gd name="connsiteX2" fmla="*/ 149327 w 503909"/>
                    <a:gd name="connsiteY2" fmla="*/ 13996 h 345233"/>
                    <a:gd name="connsiteX3" fmla="*/ 135332 w 503909"/>
                    <a:gd name="connsiteY3" fmla="*/ 23327 h 345233"/>
                    <a:gd name="connsiteX4" fmla="*/ 102674 w 503909"/>
                    <a:gd name="connsiteY4" fmla="*/ 32658 h 345233"/>
                    <a:gd name="connsiteX5" fmla="*/ 74683 w 503909"/>
                    <a:gd name="connsiteY5" fmla="*/ 51319 h 345233"/>
                    <a:gd name="connsiteX6" fmla="*/ 46691 w 503909"/>
                    <a:gd name="connsiteY6" fmla="*/ 93307 h 345233"/>
                    <a:gd name="connsiteX7" fmla="*/ 37360 w 503909"/>
                    <a:gd name="connsiteY7" fmla="*/ 107302 h 345233"/>
                    <a:gd name="connsiteX8" fmla="*/ 28029 w 503909"/>
                    <a:gd name="connsiteY8" fmla="*/ 121298 h 345233"/>
                    <a:gd name="connsiteX9" fmla="*/ 9368 w 503909"/>
                    <a:gd name="connsiteY9" fmla="*/ 163286 h 345233"/>
                    <a:gd name="connsiteX10" fmla="*/ 38 w 503909"/>
                    <a:gd name="connsiteY10" fmla="*/ 191278 h 345233"/>
                    <a:gd name="connsiteX11" fmla="*/ 4703 w 503909"/>
                    <a:gd name="connsiteY11" fmla="*/ 265923 h 345233"/>
                    <a:gd name="connsiteX12" fmla="*/ 28029 w 503909"/>
                    <a:gd name="connsiteY12" fmla="*/ 307911 h 345233"/>
                    <a:gd name="connsiteX13" fmla="*/ 42025 w 503909"/>
                    <a:gd name="connsiteY13" fmla="*/ 317241 h 345233"/>
                    <a:gd name="connsiteX14" fmla="*/ 56021 w 503909"/>
                    <a:gd name="connsiteY14" fmla="*/ 331237 h 345233"/>
                    <a:gd name="connsiteX15" fmla="*/ 70017 w 503909"/>
                    <a:gd name="connsiteY15" fmla="*/ 335902 h 345233"/>
                    <a:gd name="connsiteX16" fmla="*/ 88678 w 503909"/>
                    <a:gd name="connsiteY16" fmla="*/ 345233 h 345233"/>
                    <a:gd name="connsiteX17" fmla="*/ 219307 w 503909"/>
                    <a:gd name="connsiteY17" fmla="*/ 340568 h 345233"/>
                    <a:gd name="connsiteX18" fmla="*/ 237968 w 503909"/>
                    <a:gd name="connsiteY18" fmla="*/ 335902 h 345233"/>
                    <a:gd name="connsiteX19" fmla="*/ 261295 w 503909"/>
                    <a:gd name="connsiteY19" fmla="*/ 331237 h 345233"/>
                    <a:gd name="connsiteX20" fmla="*/ 289287 w 503909"/>
                    <a:gd name="connsiteY20" fmla="*/ 321907 h 345233"/>
                    <a:gd name="connsiteX21" fmla="*/ 326609 w 503909"/>
                    <a:gd name="connsiteY21" fmla="*/ 289249 h 345233"/>
                    <a:gd name="connsiteX22" fmla="*/ 340605 w 503909"/>
                    <a:gd name="connsiteY22" fmla="*/ 279919 h 345233"/>
                    <a:gd name="connsiteX23" fmla="*/ 354601 w 503909"/>
                    <a:gd name="connsiteY23" fmla="*/ 270588 h 345233"/>
                    <a:gd name="connsiteX24" fmla="*/ 382593 w 503909"/>
                    <a:gd name="connsiteY24" fmla="*/ 261258 h 345233"/>
                    <a:gd name="connsiteX25" fmla="*/ 396589 w 503909"/>
                    <a:gd name="connsiteY25" fmla="*/ 256592 h 345233"/>
                    <a:gd name="connsiteX26" fmla="*/ 438576 w 503909"/>
                    <a:gd name="connsiteY26" fmla="*/ 265923 h 345233"/>
                    <a:gd name="connsiteX27" fmla="*/ 466568 w 503909"/>
                    <a:gd name="connsiteY27" fmla="*/ 279919 h 345233"/>
                    <a:gd name="connsiteX28" fmla="*/ 494560 w 503909"/>
                    <a:gd name="connsiteY28" fmla="*/ 275253 h 345233"/>
                    <a:gd name="connsiteX29" fmla="*/ 499225 w 503909"/>
                    <a:gd name="connsiteY29" fmla="*/ 242596 h 345233"/>
                    <a:gd name="connsiteX30" fmla="*/ 461903 w 503909"/>
                    <a:gd name="connsiteY30" fmla="*/ 209939 h 345233"/>
                    <a:gd name="connsiteX31" fmla="*/ 433911 w 503909"/>
                    <a:gd name="connsiteY31" fmla="*/ 200609 h 345233"/>
                    <a:gd name="connsiteX32" fmla="*/ 419915 w 503909"/>
                    <a:gd name="connsiteY32" fmla="*/ 205274 h 345233"/>
                    <a:gd name="connsiteX33" fmla="*/ 415250 w 503909"/>
                    <a:gd name="connsiteY33" fmla="*/ 219270 h 345233"/>
                    <a:gd name="connsiteX34" fmla="*/ 405919 w 503909"/>
                    <a:gd name="connsiteY34" fmla="*/ 261258 h 345233"/>
                    <a:gd name="connsiteX35" fmla="*/ 401254 w 503909"/>
                    <a:gd name="connsiteY35" fmla="*/ 242596 h 345233"/>
                    <a:gd name="connsiteX36" fmla="*/ 410585 w 503909"/>
                    <a:gd name="connsiteY36" fmla="*/ 205274 h 345233"/>
                    <a:gd name="connsiteX37" fmla="*/ 405919 w 503909"/>
                    <a:gd name="connsiteY37" fmla="*/ 191278 h 345233"/>
                    <a:gd name="connsiteX38" fmla="*/ 368597 w 503909"/>
                    <a:gd name="connsiteY38" fmla="*/ 177282 h 345233"/>
                    <a:gd name="connsiteX39" fmla="*/ 237968 w 503909"/>
                    <a:gd name="connsiteY39" fmla="*/ 181947 h 345233"/>
                    <a:gd name="connsiteX40" fmla="*/ 209976 w 503909"/>
                    <a:gd name="connsiteY40" fmla="*/ 191278 h 345233"/>
                    <a:gd name="connsiteX41" fmla="*/ 191315 w 503909"/>
                    <a:gd name="connsiteY41" fmla="*/ 195943 h 345233"/>
                    <a:gd name="connsiteX42" fmla="*/ 181985 w 503909"/>
                    <a:gd name="connsiteY42" fmla="*/ 209939 h 345233"/>
                    <a:gd name="connsiteX43" fmla="*/ 172654 w 503909"/>
                    <a:gd name="connsiteY43" fmla="*/ 237931 h 345233"/>
                    <a:gd name="connsiteX44" fmla="*/ 144662 w 503909"/>
                    <a:gd name="connsiteY44" fmla="*/ 261258 h 345233"/>
                    <a:gd name="connsiteX45" fmla="*/ 130666 w 503909"/>
                    <a:gd name="connsiteY45" fmla="*/ 256592 h 345233"/>
                    <a:gd name="connsiteX46" fmla="*/ 149327 w 503909"/>
                    <a:gd name="connsiteY46" fmla="*/ 219270 h 345233"/>
                    <a:gd name="connsiteX47" fmla="*/ 135332 w 503909"/>
                    <a:gd name="connsiteY47" fmla="*/ 209939 h 345233"/>
                    <a:gd name="connsiteX48" fmla="*/ 107340 w 503909"/>
                    <a:gd name="connsiteY48" fmla="*/ 223935 h 345233"/>
                    <a:gd name="connsiteX49" fmla="*/ 88678 w 503909"/>
                    <a:gd name="connsiteY49" fmla="*/ 219270 h 345233"/>
                    <a:gd name="connsiteX50" fmla="*/ 84013 w 503909"/>
                    <a:gd name="connsiteY50" fmla="*/ 205274 h 345233"/>
                    <a:gd name="connsiteX51" fmla="*/ 112005 w 503909"/>
                    <a:gd name="connsiteY51" fmla="*/ 195943 h 345233"/>
                    <a:gd name="connsiteX52" fmla="*/ 153993 w 503909"/>
                    <a:gd name="connsiteY52" fmla="*/ 181947 h 345233"/>
                    <a:gd name="connsiteX53" fmla="*/ 172654 w 503909"/>
                    <a:gd name="connsiteY53" fmla="*/ 177282 h 345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503909" h="345233">
                      <a:moveTo>
                        <a:pt x="181985" y="0"/>
                      </a:moveTo>
                      <a:cubicBezTo>
                        <a:pt x="175764" y="3110"/>
                        <a:pt x="169716" y="6591"/>
                        <a:pt x="163323" y="9331"/>
                      </a:cubicBezTo>
                      <a:cubicBezTo>
                        <a:pt x="158803" y="11268"/>
                        <a:pt x="153725" y="11797"/>
                        <a:pt x="149327" y="13996"/>
                      </a:cubicBezTo>
                      <a:cubicBezTo>
                        <a:pt x="144312" y="16504"/>
                        <a:pt x="140485" y="21118"/>
                        <a:pt x="135332" y="23327"/>
                      </a:cubicBezTo>
                      <a:cubicBezTo>
                        <a:pt x="124749" y="27863"/>
                        <a:pt x="112898" y="26978"/>
                        <a:pt x="102674" y="32658"/>
                      </a:cubicBezTo>
                      <a:cubicBezTo>
                        <a:pt x="92872" y="38104"/>
                        <a:pt x="74683" y="51319"/>
                        <a:pt x="74683" y="51319"/>
                      </a:cubicBezTo>
                      <a:lnTo>
                        <a:pt x="46691" y="93307"/>
                      </a:lnTo>
                      <a:lnTo>
                        <a:pt x="37360" y="107302"/>
                      </a:lnTo>
                      <a:lnTo>
                        <a:pt x="28029" y="121298"/>
                      </a:lnTo>
                      <a:cubicBezTo>
                        <a:pt x="16926" y="154609"/>
                        <a:pt x="24155" y="141107"/>
                        <a:pt x="9368" y="163286"/>
                      </a:cubicBezTo>
                      <a:cubicBezTo>
                        <a:pt x="6258" y="172617"/>
                        <a:pt x="-575" y="181462"/>
                        <a:pt x="38" y="191278"/>
                      </a:cubicBezTo>
                      <a:cubicBezTo>
                        <a:pt x="1593" y="216160"/>
                        <a:pt x="2093" y="241130"/>
                        <a:pt x="4703" y="265923"/>
                      </a:cubicBezTo>
                      <a:cubicBezTo>
                        <a:pt x="5987" y="278123"/>
                        <a:pt x="22436" y="304182"/>
                        <a:pt x="28029" y="307911"/>
                      </a:cubicBezTo>
                      <a:cubicBezTo>
                        <a:pt x="32694" y="311021"/>
                        <a:pt x="37718" y="313652"/>
                        <a:pt x="42025" y="317241"/>
                      </a:cubicBezTo>
                      <a:cubicBezTo>
                        <a:pt x="47094" y="321465"/>
                        <a:pt x="50531" y="327577"/>
                        <a:pt x="56021" y="331237"/>
                      </a:cubicBezTo>
                      <a:cubicBezTo>
                        <a:pt x="60113" y="333965"/>
                        <a:pt x="65497" y="333965"/>
                        <a:pt x="70017" y="335902"/>
                      </a:cubicBezTo>
                      <a:cubicBezTo>
                        <a:pt x="76409" y="338642"/>
                        <a:pt x="82458" y="342123"/>
                        <a:pt x="88678" y="345233"/>
                      </a:cubicBezTo>
                      <a:cubicBezTo>
                        <a:pt x="132221" y="343678"/>
                        <a:pt x="175821" y="343286"/>
                        <a:pt x="219307" y="340568"/>
                      </a:cubicBezTo>
                      <a:cubicBezTo>
                        <a:pt x="225706" y="340168"/>
                        <a:pt x="231709" y="337293"/>
                        <a:pt x="237968" y="335902"/>
                      </a:cubicBezTo>
                      <a:cubicBezTo>
                        <a:pt x="245709" y="334182"/>
                        <a:pt x="253645" y="333323"/>
                        <a:pt x="261295" y="331237"/>
                      </a:cubicBezTo>
                      <a:cubicBezTo>
                        <a:pt x="270784" y="328649"/>
                        <a:pt x="289287" y="321907"/>
                        <a:pt x="289287" y="321907"/>
                      </a:cubicBezTo>
                      <a:cubicBezTo>
                        <a:pt x="304837" y="298581"/>
                        <a:pt x="293953" y="311020"/>
                        <a:pt x="326609" y="289249"/>
                      </a:cubicBezTo>
                      <a:lnTo>
                        <a:pt x="340605" y="279919"/>
                      </a:lnTo>
                      <a:cubicBezTo>
                        <a:pt x="345270" y="276809"/>
                        <a:pt x="349282" y="272361"/>
                        <a:pt x="354601" y="270588"/>
                      </a:cubicBezTo>
                      <a:lnTo>
                        <a:pt x="382593" y="261258"/>
                      </a:lnTo>
                      <a:lnTo>
                        <a:pt x="396589" y="256592"/>
                      </a:lnTo>
                      <a:cubicBezTo>
                        <a:pt x="407338" y="258384"/>
                        <a:pt x="427092" y="260181"/>
                        <a:pt x="438576" y="265923"/>
                      </a:cubicBezTo>
                      <a:cubicBezTo>
                        <a:pt x="474756" y="284012"/>
                        <a:pt x="431385" y="268190"/>
                        <a:pt x="466568" y="279919"/>
                      </a:cubicBezTo>
                      <a:cubicBezTo>
                        <a:pt x="475899" y="278364"/>
                        <a:pt x="486099" y="279483"/>
                        <a:pt x="494560" y="275253"/>
                      </a:cubicBezTo>
                      <a:cubicBezTo>
                        <a:pt x="508898" y="268084"/>
                        <a:pt x="503593" y="252789"/>
                        <a:pt x="499225" y="242596"/>
                      </a:cubicBezTo>
                      <a:cubicBezTo>
                        <a:pt x="492875" y="227779"/>
                        <a:pt x="476160" y="214691"/>
                        <a:pt x="461903" y="209939"/>
                      </a:cubicBezTo>
                      <a:lnTo>
                        <a:pt x="433911" y="200609"/>
                      </a:lnTo>
                      <a:cubicBezTo>
                        <a:pt x="429246" y="202164"/>
                        <a:pt x="423392" y="201797"/>
                        <a:pt x="419915" y="205274"/>
                      </a:cubicBezTo>
                      <a:cubicBezTo>
                        <a:pt x="416438" y="208751"/>
                        <a:pt x="416317" y="214469"/>
                        <a:pt x="415250" y="219270"/>
                      </a:cubicBezTo>
                      <a:cubicBezTo>
                        <a:pt x="404306" y="268524"/>
                        <a:pt x="416421" y="229756"/>
                        <a:pt x="405919" y="261258"/>
                      </a:cubicBezTo>
                      <a:cubicBezTo>
                        <a:pt x="404364" y="255037"/>
                        <a:pt x="400721" y="248986"/>
                        <a:pt x="401254" y="242596"/>
                      </a:cubicBezTo>
                      <a:cubicBezTo>
                        <a:pt x="402319" y="229817"/>
                        <a:pt x="410585" y="205274"/>
                        <a:pt x="410585" y="205274"/>
                      </a:cubicBezTo>
                      <a:cubicBezTo>
                        <a:pt x="409030" y="200609"/>
                        <a:pt x="408991" y="195118"/>
                        <a:pt x="405919" y="191278"/>
                      </a:cubicBezTo>
                      <a:cubicBezTo>
                        <a:pt x="396766" y="179836"/>
                        <a:pt x="381243" y="179811"/>
                        <a:pt x="368597" y="177282"/>
                      </a:cubicBezTo>
                      <a:cubicBezTo>
                        <a:pt x="325054" y="178837"/>
                        <a:pt x="281370" y="178117"/>
                        <a:pt x="237968" y="181947"/>
                      </a:cubicBezTo>
                      <a:cubicBezTo>
                        <a:pt x="228171" y="182811"/>
                        <a:pt x="219518" y="188893"/>
                        <a:pt x="209976" y="191278"/>
                      </a:cubicBezTo>
                      <a:lnTo>
                        <a:pt x="191315" y="195943"/>
                      </a:lnTo>
                      <a:cubicBezTo>
                        <a:pt x="188205" y="200608"/>
                        <a:pt x="184262" y="204815"/>
                        <a:pt x="181985" y="209939"/>
                      </a:cubicBezTo>
                      <a:cubicBezTo>
                        <a:pt x="177991" y="218927"/>
                        <a:pt x="179609" y="230976"/>
                        <a:pt x="172654" y="237931"/>
                      </a:cubicBezTo>
                      <a:cubicBezTo>
                        <a:pt x="154693" y="255892"/>
                        <a:pt x="164148" y="248267"/>
                        <a:pt x="144662" y="261258"/>
                      </a:cubicBezTo>
                      <a:cubicBezTo>
                        <a:pt x="139997" y="259703"/>
                        <a:pt x="132017" y="261321"/>
                        <a:pt x="130666" y="256592"/>
                      </a:cubicBezTo>
                      <a:cubicBezTo>
                        <a:pt x="123515" y="231562"/>
                        <a:pt x="135012" y="228814"/>
                        <a:pt x="149327" y="219270"/>
                      </a:cubicBezTo>
                      <a:cubicBezTo>
                        <a:pt x="144662" y="216160"/>
                        <a:pt x="140863" y="210861"/>
                        <a:pt x="135332" y="209939"/>
                      </a:cubicBezTo>
                      <a:cubicBezTo>
                        <a:pt x="127605" y="208651"/>
                        <a:pt x="112214" y="220685"/>
                        <a:pt x="107340" y="223935"/>
                      </a:cubicBezTo>
                      <a:cubicBezTo>
                        <a:pt x="101119" y="222380"/>
                        <a:pt x="93685" y="223276"/>
                        <a:pt x="88678" y="219270"/>
                      </a:cubicBezTo>
                      <a:cubicBezTo>
                        <a:pt x="84838" y="216198"/>
                        <a:pt x="80536" y="208751"/>
                        <a:pt x="84013" y="205274"/>
                      </a:cubicBezTo>
                      <a:cubicBezTo>
                        <a:pt x="90968" y="198319"/>
                        <a:pt x="102674" y="199053"/>
                        <a:pt x="112005" y="195943"/>
                      </a:cubicBezTo>
                      <a:lnTo>
                        <a:pt x="153993" y="181947"/>
                      </a:lnTo>
                      <a:cubicBezTo>
                        <a:pt x="169463" y="176790"/>
                        <a:pt x="163072" y="177282"/>
                        <a:pt x="172654" y="177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5" name="타원 204"/>
                <p:cNvSpPr/>
                <p:nvPr/>
              </p:nvSpPr>
              <p:spPr>
                <a:xfrm>
                  <a:off x="3555890" y="3163732"/>
                  <a:ext cx="298113" cy="29811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E288"/>
                    </a:gs>
                    <a:gs pos="100000">
                      <a:srgbClr val="00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6" name="자유형 205"/>
                <p:cNvSpPr/>
                <p:nvPr/>
              </p:nvSpPr>
              <p:spPr>
                <a:xfrm>
                  <a:off x="3773085" y="2935131"/>
                  <a:ext cx="142659" cy="331237"/>
                </a:xfrm>
                <a:custGeom>
                  <a:avLst/>
                  <a:gdLst>
                    <a:gd name="connsiteX0" fmla="*/ 0 w 172617"/>
                    <a:gd name="connsiteY0" fmla="*/ 0 h 331237"/>
                    <a:gd name="connsiteX1" fmla="*/ 32657 w 172617"/>
                    <a:gd name="connsiteY1" fmla="*/ 18662 h 331237"/>
                    <a:gd name="connsiteX2" fmla="*/ 46653 w 172617"/>
                    <a:gd name="connsiteY2" fmla="*/ 37323 h 331237"/>
                    <a:gd name="connsiteX3" fmla="*/ 60649 w 172617"/>
                    <a:gd name="connsiteY3" fmla="*/ 46653 h 331237"/>
                    <a:gd name="connsiteX4" fmla="*/ 88641 w 172617"/>
                    <a:gd name="connsiteY4" fmla="*/ 69980 h 331237"/>
                    <a:gd name="connsiteX5" fmla="*/ 97972 w 172617"/>
                    <a:gd name="connsiteY5" fmla="*/ 83976 h 331237"/>
                    <a:gd name="connsiteX6" fmla="*/ 111968 w 172617"/>
                    <a:gd name="connsiteY6" fmla="*/ 93306 h 331237"/>
                    <a:gd name="connsiteX7" fmla="*/ 130629 w 172617"/>
                    <a:gd name="connsiteY7" fmla="*/ 121298 h 331237"/>
                    <a:gd name="connsiteX8" fmla="*/ 139959 w 172617"/>
                    <a:gd name="connsiteY8" fmla="*/ 135294 h 331237"/>
                    <a:gd name="connsiteX9" fmla="*/ 153955 w 172617"/>
                    <a:gd name="connsiteY9" fmla="*/ 149290 h 331237"/>
                    <a:gd name="connsiteX10" fmla="*/ 167951 w 172617"/>
                    <a:gd name="connsiteY10" fmla="*/ 177282 h 331237"/>
                    <a:gd name="connsiteX11" fmla="*/ 172617 w 172617"/>
                    <a:gd name="connsiteY11" fmla="*/ 191278 h 331237"/>
                    <a:gd name="connsiteX12" fmla="*/ 158621 w 172617"/>
                    <a:gd name="connsiteY12" fmla="*/ 251927 h 331237"/>
                    <a:gd name="connsiteX13" fmla="*/ 153955 w 172617"/>
                    <a:gd name="connsiteY13" fmla="*/ 265923 h 331237"/>
                    <a:gd name="connsiteX14" fmla="*/ 144625 w 172617"/>
                    <a:gd name="connsiteY14" fmla="*/ 279919 h 331237"/>
                    <a:gd name="connsiteX15" fmla="*/ 139959 w 172617"/>
                    <a:gd name="connsiteY15" fmla="*/ 293915 h 331237"/>
                    <a:gd name="connsiteX16" fmla="*/ 111968 w 172617"/>
                    <a:gd name="connsiteY16" fmla="*/ 331237 h 331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72617" h="331237">
                      <a:moveTo>
                        <a:pt x="0" y="0"/>
                      </a:moveTo>
                      <a:cubicBezTo>
                        <a:pt x="7319" y="3659"/>
                        <a:pt x="26063" y="12068"/>
                        <a:pt x="32657" y="18662"/>
                      </a:cubicBezTo>
                      <a:cubicBezTo>
                        <a:pt x="38155" y="24160"/>
                        <a:pt x="41155" y="31825"/>
                        <a:pt x="46653" y="37323"/>
                      </a:cubicBezTo>
                      <a:cubicBezTo>
                        <a:pt x="50618" y="41288"/>
                        <a:pt x="56342" y="43064"/>
                        <a:pt x="60649" y="46653"/>
                      </a:cubicBezTo>
                      <a:cubicBezTo>
                        <a:pt x="96578" y="76593"/>
                        <a:pt x="53885" y="46808"/>
                        <a:pt x="88641" y="69980"/>
                      </a:cubicBezTo>
                      <a:cubicBezTo>
                        <a:pt x="91751" y="74645"/>
                        <a:pt x="94007" y="80011"/>
                        <a:pt x="97972" y="83976"/>
                      </a:cubicBezTo>
                      <a:cubicBezTo>
                        <a:pt x="101937" y="87941"/>
                        <a:pt x="108276" y="89086"/>
                        <a:pt x="111968" y="93306"/>
                      </a:cubicBezTo>
                      <a:cubicBezTo>
                        <a:pt x="119353" y="101745"/>
                        <a:pt x="124409" y="111967"/>
                        <a:pt x="130629" y="121298"/>
                      </a:cubicBezTo>
                      <a:cubicBezTo>
                        <a:pt x="133739" y="125963"/>
                        <a:pt x="135994" y="131329"/>
                        <a:pt x="139959" y="135294"/>
                      </a:cubicBezTo>
                      <a:lnTo>
                        <a:pt x="153955" y="149290"/>
                      </a:lnTo>
                      <a:cubicBezTo>
                        <a:pt x="165683" y="184470"/>
                        <a:pt x="149863" y="141106"/>
                        <a:pt x="167951" y="177282"/>
                      </a:cubicBezTo>
                      <a:cubicBezTo>
                        <a:pt x="170150" y="181681"/>
                        <a:pt x="171062" y="186613"/>
                        <a:pt x="172617" y="191278"/>
                      </a:cubicBezTo>
                      <a:cubicBezTo>
                        <a:pt x="166561" y="233666"/>
                        <a:pt x="171427" y="213508"/>
                        <a:pt x="158621" y="251927"/>
                      </a:cubicBezTo>
                      <a:cubicBezTo>
                        <a:pt x="157066" y="256592"/>
                        <a:pt x="156683" y="261831"/>
                        <a:pt x="153955" y="265923"/>
                      </a:cubicBezTo>
                      <a:cubicBezTo>
                        <a:pt x="150845" y="270588"/>
                        <a:pt x="147132" y="274904"/>
                        <a:pt x="144625" y="279919"/>
                      </a:cubicBezTo>
                      <a:cubicBezTo>
                        <a:pt x="142426" y="284318"/>
                        <a:pt x="142347" y="289616"/>
                        <a:pt x="139959" y="293915"/>
                      </a:cubicBezTo>
                      <a:cubicBezTo>
                        <a:pt x="126772" y="317651"/>
                        <a:pt x="126123" y="317081"/>
                        <a:pt x="111968" y="331237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7" name="자유형 206"/>
                <p:cNvSpPr/>
                <p:nvPr/>
              </p:nvSpPr>
              <p:spPr>
                <a:xfrm>
                  <a:off x="3762770" y="3037768"/>
                  <a:ext cx="97972" cy="303245"/>
                </a:xfrm>
                <a:custGeom>
                  <a:avLst/>
                  <a:gdLst>
                    <a:gd name="connsiteX0" fmla="*/ 60649 w 97972"/>
                    <a:gd name="connsiteY0" fmla="*/ 195943 h 303245"/>
                    <a:gd name="connsiteX1" fmla="*/ 55984 w 97972"/>
                    <a:gd name="connsiteY1" fmla="*/ 214604 h 303245"/>
                    <a:gd name="connsiteX2" fmla="*/ 41988 w 97972"/>
                    <a:gd name="connsiteY2" fmla="*/ 228600 h 303245"/>
                    <a:gd name="connsiteX3" fmla="*/ 32657 w 97972"/>
                    <a:gd name="connsiteY3" fmla="*/ 242596 h 303245"/>
                    <a:gd name="connsiteX4" fmla="*/ 27992 w 97972"/>
                    <a:gd name="connsiteY4" fmla="*/ 293914 h 303245"/>
                    <a:gd name="connsiteX5" fmla="*/ 41988 w 97972"/>
                    <a:gd name="connsiteY5" fmla="*/ 303245 h 303245"/>
                    <a:gd name="connsiteX6" fmla="*/ 69980 w 97972"/>
                    <a:gd name="connsiteY6" fmla="*/ 298580 h 303245"/>
                    <a:gd name="connsiteX7" fmla="*/ 93306 w 97972"/>
                    <a:gd name="connsiteY7" fmla="*/ 275253 h 303245"/>
                    <a:gd name="connsiteX8" fmla="*/ 97972 w 97972"/>
                    <a:gd name="connsiteY8" fmla="*/ 261257 h 303245"/>
                    <a:gd name="connsiteX9" fmla="*/ 93306 w 97972"/>
                    <a:gd name="connsiteY9" fmla="*/ 233265 h 303245"/>
                    <a:gd name="connsiteX10" fmla="*/ 88641 w 97972"/>
                    <a:gd name="connsiteY10" fmla="*/ 219269 h 303245"/>
                    <a:gd name="connsiteX11" fmla="*/ 60649 w 97972"/>
                    <a:gd name="connsiteY11" fmla="*/ 200608 h 303245"/>
                    <a:gd name="connsiteX12" fmla="*/ 55984 w 97972"/>
                    <a:gd name="connsiteY12" fmla="*/ 186612 h 303245"/>
                    <a:gd name="connsiteX13" fmla="*/ 55984 w 97972"/>
                    <a:gd name="connsiteY13" fmla="*/ 158620 h 303245"/>
                    <a:gd name="connsiteX14" fmla="*/ 27992 w 97972"/>
                    <a:gd name="connsiteY14" fmla="*/ 149290 h 303245"/>
                    <a:gd name="connsiteX15" fmla="*/ 32657 w 97972"/>
                    <a:gd name="connsiteY15" fmla="*/ 135294 h 303245"/>
                    <a:gd name="connsiteX16" fmla="*/ 41988 w 97972"/>
                    <a:gd name="connsiteY16" fmla="*/ 121298 h 303245"/>
                    <a:gd name="connsiteX17" fmla="*/ 27992 w 97972"/>
                    <a:gd name="connsiteY17" fmla="*/ 51318 h 303245"/>
                    <a:gd name="connsiteX18" fmla="*/ 18662 w 97972"/>
                    <a:gd name="connsiteY18" fmla="*/ 23327 h 303245"/>
                    <a:gd name="connsiteX19" fmla="*/ 0 w 97972"/>
                    <a:gd name="connsiteY19" fmla="*/ 0 h 303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7972" h="303245">
                      <a:moveTo>
                        <a:pt x="60649" y="195943"/>
                      </a:moveTo>
                      <a:cubicBezTo>
                        <a:pt x="59094" y="202163"/>
                        <a:pt x="59165" y="209037"/>
                        <a:pt x="55984" y="214604"/>
                      </a:cubicBezTo>
                      <a:cubicBezTo>
                        <a:pt x="52711" y="220332"/>
                        <a:pt x="46212" y="223531"/>
                        <a:pt x="41988" y="228600"/>
                      </a:cubicBezTo>
                      <a:cubicBezTo>
                        <a:pt x="38398" y="232907"/>
                        <a:pt x="35767" y="237931"/>
                        <a:pt x="32657" y="242596"/>
                      </a:cubicBezTo>
                      <a:cubicBezTo>
                        <a:pt x="26416" y="261321"/>
                        <a:pt x="16887" y="274479"/>
                        <a:pt x="27992" y="293914"/>
                      </a:cubicBezTo>
                      <a:cubicBezTo>
                        <a:pt x="30774" y="298782"/>
                        <a:pt x="37323" y="300135"/>
                        <a:pt x="41988" y="303245"/>
                      </a:cubicBezTo>
                      <a:cubicBezTo>
                        <a:pt x="51319" y="301690"/>
                        <a:pt x="61006" y="301571"/>
                        <a:pt x="69980" y="298580"/>
                      </a:cubicBezTo>
                      <a:cubicBezTo>
                        <a:pt x="81177" y="294848"/>
                        <a:pt x="88330" y="285206"/>
                        <a:pt x="93306" y="275253"/>
                      </a:cubicBezTo>
                      <a:cubicBezTo>
                        <a:pt x="95505" y="270854"/>
                        <a:pt x="96417" y="265922"/>
                        <a:pt x="97972" y="261257"/>
                      </a:cubicBezTo>
                      <a:cubicBezTo>
                        <a:pt x="96417" y="251926"/>
                        <a:pt x="95358" y="242499"/>
                        <a:pt x="93306" y="233265"/>
                      </a:cubicBezTo>
                      <a:cubicBezTo>
                        <a:pt x="92239" y="228464"/>
                        <a:pt x="92118" y="222746"/>
                        <a:pt x="88641" y="219269"/>
                      </a:cubicBezTo>
                      <a:cubicBezTo>
                        <a:pt x="80712" y="211340"/>
                        <a:pt x="60649" y="200608"/>
                        <a:pt x="60649" y="200608"/>
                      </a:cubicBezTo>
                      <a:cubicBezTo>
                        <a:pt x="59094" y="195943"/>
                        <a:pt x="55984" y="191530"/>
                        <a:pt x="55984" y="186612"/>
                      </a:cubicBezTo>
                      <a:cubicBezTo>
                        <a:pt x="55984" y="177726"/>
                        <a:pt x="68424" y="167506"/>
                        <a:pt x="55984" y="158620"/>
                      </a:cubicBezTo>
                      <a:cubicBezTo>
                        <a:pt x="47981" y="152903"/>
                        <a:pt x="27992" y="149290"/>
                        <a:pt x="27992" y="149290"/>
                      </a:cubicBezTo>
                      <a:cubicBezTo>
                        <a:pt x="29547" y="144625"/>
                        <a:pt x="30458" y="139692"/>
                        <a:pt x="32657" y="135294"/>
                      </a:cubicBezTo>
                      <a:cubicBezTo>
                        <a:pt x="35165" y="130279"/>
                        <a:pt x="41522" y="126886"/>
                        <a:pt x="41988" y="121298"/>
                      </a:cubicBezTo>
                      <a:cubicBezTo>
                        <a:pt x="44289" y="93689"/>
                        <a:pt x="36152" y="75799"/>
                        <a:pt x="27992" y="51318"/>
                      </a:cubicBezTo>
                      <a:cubicBezTo>
                        <a:pt x="27992" y="51317"/>
                        <a:pt x="18663" y="23328"/>
                        <a:pt x="18662" y="23327"/>
                      </a:cubicBezTo>
                      <a:cubicBezTo>
                        <a:pt x="6891" y="5671"/>
                        <a:pt x="13296" y="13296"/>
                        <a:pt x="0" y="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8" name="자유형 207"/>
                <p:cNvSpPr/>
                <p:nvPr/>
              </p:nvSpPr>
              <p:spPr>
                <a:xfrm>
                  <a:off x="3622811" y="2953793"/>
                  <a:ext cx="97972" cy="125963"/>
                </a:xfrm>
                <a:custGeom>
                  <a:avLst/>
                  <a:gdLst>
                    <a:gd name="connsiteX0" fmla="*/ 0 w 97972"/>
                    <a:gd name="connsiteY0" fmla="*/ 0 h 125963"/>
                    <a:gd name="connsiteX1" fmla="*/ 18661 w 97972"/>
                    <a:gd name="connsiteY1" fmla="*/ 4665 h 125963"/>
                    <a:gd name="connsiteX2" fmla="*/ 27992 w 97972"/>
                    <a:gd name="connsiteY2" fmla="*/ 18661 h 125963"/>
                    <a:gd name="connsiteX3" fmla="*/ 41988 w 97972"/>
                    <a:gd name="connsiteY3" fmla="*/ 27991 h 125963"/>
                    <a:gd name="connsiteX4" fmla="*/ 60649 w 97972"/>
                    <a:gd name="connsiteY4" fmla="*/ 55983 h 125963"/>
                    <a:gd name="connsiteX5" fmla="*/ 69980 w 97972"/>
                    <a:gd name="connsiteY5" fmla="*/ 69979 h 125963"/>
                    <a:gd name="connsiteX6" fmla="*/ 83976 w 97972"/>
                    <a:gd name="connsiteY6" fmla="*/ 97971 h 125963"/>
                    <a:gd name="connsiteX7" fmla="*/ 88641 w 97972"/>
                    <a:gd name="connsiteY7" fmla="*/ 111967 h 125963"/>
                    <a:gd name="connsiteX8" fmla="*/ 97972 w 97972"/>
                    <a:gd name="connsiteY8" fmla="*/ 125963 h 125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972" h="125963">
                      <a:moveTo>
                        <a:pt x="0" y="0"/>
                      </a:moveTo>
                      <a:cubicBezTo>
                        <a:pt x="6220" y="1555"/>
                        <a:pt x="13326" y="1108"/>
                        <a:pt x="18661" y="4665"/>
                      </a:cubicBezTo>
                      <a:cubicBezTo>
                        <a:pt x="23326" y="7775"/>
                        <a:pt x="24027" y="14696"/>
                        <a:pt x="27992" y="18661"/>
                      </a:cubicBezTo>
                      <a:cubicBezTo>
                        <a:pt x="31957" y="22626"/>
                        <a:pt x="37323" y="24881"/>
                        <a:pt x="41988" y="27991"/>
                      </a:cubicBezTo>
                      <a:lnTo>
                        <a:pt x="60649" y="55983"/>
                      </a:lnTo>
                      <a:lnTo>
                        <a:pt x="69980" y="69979"/>
                      </a:lnTo>
                      <a:cubicBezTo>
                        <a:pt x="81706" y="105158"/>
                        <a:pt x="65888" y="61796"/>
                        <a:pt x="83976" y="97971"/>
                      </a:cubicBezTo>
                      <a:cubicBezTo>
                        <a:pt x="86175" y="102369"/>
                        <a:pt x="86442" y="107569"/>
                        <a:pt x="88641" y="111967"/>
                      </a:cubicBezTo>
                      <a:cubicBezTo>
                        <a:pt x="91149" y="116982"/>
                        <a:pt x="97972" y="125963"/>
                        <a:pt x="97972" y="12596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9" name="자유형 208"/>
                <p:cNvSpPr/>
                <p:nvPr/>
              </p:nvSpPr>
              <p:spPr>
                <a:xfrm>
                  <a:off x="3669464" y="2949115"/>
                  <a:ext cx="93306" cy="32669"/>
                </a:xfrm>
                <a:custGeom>
                  <a:avLst/>
                  <a:gdLst>
                    <a:gd name="connsiteX0" fmla="*/ 0 w 93306"/>
                    <a:gd name="connsiteY0" fmla="*/ 32669 h 32669"/>
                    <a:gd name="connsiteX1" fmla="*/ 18661 w 93306"/>
                    <a:gd name="connsiteY1" fmla="*/ 23339 h 32669"/>
                    <a:gd name="connsiteX2" fmla="*/ 60649 w 93306"/>
                    <a:gd name="connsiteY2" fmla="*/ 9343 h 32669"/>
                    <a:gd name="connsiteX3" fmla="*/ 74645 w 93306"/>
                    <a:gd name="connsiteY3" fmla="*/ 4678 h 32669"/>
                    <a:gd name="connsiteX4" fmla="*/ 93306 w 93306"/>
                    <a:gd name="connsiteY4" fmla="*/ 12 h 32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306" h="32669">
                      <a:moveTo>
                        <a:pt x="0" y="32669"/>
                      </a:moveTo>
                      <a:cubicBezTo>
                        <a:pt x="6220" y="29559"/>
                        <a:pt x="12204" y="25922"/>
                        <a:pt x="18661" y="23339"/>
                      </a:cubicBezTo>
                      <a:cubicBezTo>
                        <a:pt x="18678" y="23332"/>
                        <a:pt x="53642" y="11679"/>
                        <a:pt x="60649" y="9343"/>
                      </a:cubicBezTo>
                      <a:lnTo>
                        <a:pt x="74645" y="4678"/>
                      </a:lnTo>
                      <a:cubicBezTo>
                        <a:pt x="90118" y="-480"/>
                        <a:pt x="83723" y="12"/>
                        <a:pt x="93306" y="1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5" name="모서리가 둥근 직사각형 214"/>
                <p:cNvSpPr/>
                <p:nvPr/>
              </p:nvSpPr>
              <p:spPr>
                <a:xfrm rot="1302394">
                  <a:off x="3512144" y="2662252"/>
                  <a:ext cx="113936" cy="34350"/>
                </a:xfrm>
                <a:prstGeom prst="roundRect">
                  <a:avLst/>
                </a:prstGeom>
                <a:solidFill>
                  <a:srgbClr val="00E28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3713183" y="2702532"/>
                  <a:ext cx="94162" cy="34350"/>
                </a:xfrm>
                <a:prstGeom prst="roundRect">
                  <a:avLst/>
                </a:prstGeom>
                <a:solidFill>
                  <a:srgbClr val="00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7" name="자유형 216"/>
                <p:cNvSpPr/>
                <p:nvPr/>
              </p:nvSpPr>
              <p:spPr>
                <a:xfrm>
                  <a:off x="3459855" y="3024581"/>
                  <a:ext cx="43030" cy="80697"/>
                </a:xfrm>
                <a:custGeom>
                  <a:avLst/>
                  <a:gdLst>
                    <a:gd name="connsiteX0" fmla="*/ 10757 w 43030"/>
                    <a:gd name="connsiteY0" fmla="*/ 80697 h 80697"/>
                    <a:gd name="connsiteX1" fmla="*/ 0 w 43030"/>
                    <a:gd name="connsiteY1" fmla="*/ 59181 h 80697"/>
                    <a:gd name="connsiteX2" fmla="*/ 26894 w 43030"/>
                    <a:gd name="connsiteY2" fmla="*/ 32287 h 80697"/>
                    <a:gd name="connsiteX3" fmla="*/ 43030 w 43030"/>
                    <a:gd name="connsiteY3" fmla="*/ 14 h 80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030" h="80697">
                      <a:moveTo>
                        <a:pt x="10757" y="80697"/>
                      </a:moveTo>
                      <a:cubicBezTo>
                        <a:pt x="7171" y="73525"/>
                        <a:pt x="0" y="67199"/>
                        <a:pt x="0" y="59181"/>
                      </a:cubicBezTo>
                      <a:cubicBezTo>
                        <a:pt x="0" y="47228"/>
                        <a:pt x="19722" y="37068"/>
                        <a:pt x="26894" y="32287"/>
                      </a:cubicBezTo>
                      <a:cubicBezTo>
                        <a:pt x="38219" y="-1687"/>
                        <a:pt x="26312" y="14"/>
                        <a:pt x="43030" y="14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9" name="자유형 218"/>
                <p:cNvSpPr/>
                <p:nvPr/>
              </p:nvSpPr>
              <p:spPr>
                <a:xfrm>
                  <a:off x="3336142" y="3241907"/>
                  <a:ext cx="16227" cy="415235"/>
                </a:xfrm>
                <a:custGeom>
                  <a:avLst/>
                  <a:gdLst>
                    <a:gd name="connsiteX0" fmla="*/ 10757 w 16227"/>
                    <a:gd name="connsiteY0" fmla="*/ 0 h 311972"/>
                    <a:gd name="connsiteX1" fmla="*/ 10757 w 16227"/>
                    <a:gd name="connsiteY1" fmla="*/ 80683 h 311972"/>
                    <a:gd name="connsiteX2" fmla="*/ 5379 w 16227"/>
                    <a:gd name="connsiteY2" fmla="*/ 236668 h 311972"/>
                    <a:gd name="connsiteX3" fmla="*/ 0 w 16227"/>
                    <a:gd name="connsiteY3" fmla="*/ 311972 h 3119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27" h="311972">
                      <a:moveTo>
                        <a:pt x="10757" y="0"/>
                      </a:moveTo>
                      <a:cubicBezTo>
                        <a:pt x="20691" y="69536"/>
                        <a:pt x="14846" y="5034"/>
                        <a:pt x="10757" y="80683"/>
                      </a:cubicBezTo>
                      <a:cubicBezTo>
                        <a:pt x="7949" y="132633"/>
                        <a:pt x="7796" y="184698"/>
                        <a:pt x="5379" y="236668"/>
                      </a:cubicBezTo>
                      <a:cubicBezTo>
                        <a:pt x="4210" y="261806"/>
                        <a:pt x="0" y="311972"/>
                        <a:pt x="0" y="31197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2" name="자유형 221"/>
                <p:cNvSpPr/>
                <p:nvPr/>
              </p:nvSpPr>
              <p:spPr>
                <a:xfrm>
                  <a:off x="3335904" y="3395734"/>
                  <a:ext cx="532741" cy="801445"/>
                </a:xfrm>
                <a:custGeom>
                  <a:avLst/>
                  <a:gdLst>
                    <a:gd name="connsiteX0" fmla="*/ 505847 w 532741"/>
                    <a:gd name="connsiteY0" fmla="*/ 0 h 801445"/>
                    <a:gd name="connsiteX1" fmla="*/ 511226 w 532741"/>
                    <a:gd name="connsiteY1" fmla="*/ 236668 h 801445"/>
                    <a:gd name="connsiteX2" fmla="*/ 516605 w 532741"/>
                    <a:gd name="connsiteY2" fmla="*/ 263563 h 801445"/>
                    <a:gd name="connsiteX3" fmla="*/ 521984 w 532741"/>
                    <a:gd name="connsiteY3" fmla="*/ 328108 h 801445"/>
                    <a:gd name="connsiteX4" fmla="*/ 527363 w 532741"/>
                    <a:gd name="connsiteY4" fmla="*/ 355003 h 801445"/>
                    <a:gd name="connsiteX5" fmla="*/ 532741 w 532741"/>
                    <a:gd name="connsiteY5" fmla="*/ 403412 h 801445"/>
                    <a:gd name="connsiteX6" fmla="*/ 527363 w 532741"/>
                    <a:gd name="connsiteY6" fmla="*/ 613186 h 801445"/>
                    <a:gd name="connsiteX7" fmla="*/ 521984 w 532741"/>
                    <a:gd name="connsiteY7" fmla="*/ 629323 h 801445"/>
                    <a:gd name="connsiteX8" fmla="*/ 511226 w 532741"/>
                    <a:gd name="connsiteY8" fmla="*/ 666974 h 801445"/>
                    <a:gd name="connsiteX9" fmla="*/ 500468 w 532741"/>
                    <a:gd name="connsiteY9" fmla="*/ 683111 h 801445"/>
                    <a:gd name="connsiteX10" fmla="*/ 495090 w 532741"/>
                    <a:gd name="connsiteY10" fmla="*/ 699247 h 801445"/>
                    <a:gd name="connsiteX11" fmla="*/ 457438 w 532741"/>
                    <a:gd name="connsiteY11" fmla="*/ 747657 h 801445"/>
                    <a:gd name="connsiteX12" fmla="*/ 441301 w 532741"/>
                    <a:gd name="connsiteY12" fmla="*/ 753036 h 801445"/>
                    <a:gd name="connsiteX13" fmla="*/ 371377 w 532741"/>
                    <a:gd name="connsiteY13" fmla="*/ 758414 h 801445"/>
                    <a:gd name="connsiteX14" fmla="*/ 339104 w 532741"/>
                    <a:gd name="connsiteY14" fmla="*/ 779930 h 801445"/>
                    <a:gd name="connsiteX15" fmla="*/ 312210 w 532741"/>
                    <a:gd name="connsiteY15" fmla="*/ 801445 h 801445"/>
                    <a:gd name="connsiteX16" fmla="*/ 253043 w 532741"/>
                    <a:gd name="connsiteY16" fmla="*/ 796066 h 801445"/>
                    <a:gd name="connsiteX17" fmla="*/ 140087 w 532741"/>
                    <a:gd name="connsiteY17" fmla="*/ 790687 h 801445"/>
                    <a:gd name="connsiteX18" fmla="*/ 123951 w 532741"/>
                    <a:gd name="connsiteY18" fmla="*/ 785308 h 801445"/>
                    <a:gd name="connsiteX19" fmla="*/ 70163 w 532741"/>
                    <a:gd name="connsiteY19" fmla="*/ 763793 h 801445"/>
                    <a:gd name="connsiteX20" fmla="*/ 10995 w 532741"/>
                    <a:gd name="connsiteY20" fmla="*/ 758414 h 801445"/>
                    <a:gd name="connsiteX21" fmla="*/ 238 w 532741"/>
                    <a:gd name="connsiteY21" fmla="*/ 742278 h 801445"/>
                    <a:gd name="connsiteX22" fmla="*/ 10995 w 532741"/>
                    <a:gd name="connsiteY22" fmla="*/ 699247 h 801445"/>
                    <a:gd name="connsiteX23" fmla="*/ 16374 w 532741"/>
                    <a:gd name="connsiteY23" fmla="*/ 666974 h 801445"/>
                    <a:gd name="connsiteX24" fmla="*/ 21753 w 532741"/>
                    <a:gd name="connsiteY24" fmla="*/ 650838 h 801445"/>
                    <a:gd name="connsiteX25" fmla="*/ 27132 w 532741"/>
                    <a:gd name="connsiteY25" fmla="*/ 629323 h 801445"/>
                    <a:gd name="connsiteX26" fmla="*/ 21753 w 532741"/>
                    <a:gd name="connsiteY26" fmla="*/ 591671 h 801445"/>
                    <a:gd name="connsiteX27" fmla="*/ 16374 w 532741"/>
                    <a:gd name="connsiteY27" fmla="*/ 575534 h 801445"/>
                    <a:gd name="connsiteX28" fmla="*/ 10995 w 532741"/>
                    <a:gd name="connsiteY28" fmla="*/ 548640 h 801445"/>
                    <a:gd name="connsiteX29" fmla="*/ 238 w 532741"/>
                    <a:gd name="connsiteY29" fmla="*/ 500231 h 801445"/>
                    <a:gd name="connsiteX30" fmla="*/ 5617 w 532741"/>
                    <a:gd name="connsiteY30" fmla="*/ 387276 h 801445"/>
                    <a:gd name="connsiteX31" fmla="*/ 238 w 532741"/>
                    <a:gd name="connsiteY31" fmla="*/ 263563 h 801445"/>
                    <a:gd name="connsiteX32" fmla="*/ 238 w 532741"/>
                    <a:gd name="connsiteY32" fmla="*/ 242047 h 801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532741" h="801445">
                      <a:moveTo>
                        <a:pt x="505847" y="0"/>
                      </a:moveTo>
                      <a:cubicBezTo>
                        <a:pt x="507640" y="78889"/>
                        <a:pt x="508008" y="157824"/>
                        <a:pt x="511226" y="236668"/>
                      </a:cubicBezTo>
                      <a:cubicBezTo>
                        <a:pt x="511599" y="245803"/>
                        <a:pt x="515537" y="254483"/>
                        <a:pt x="516605" y="263563"/>
                      </a:cubicBezTo>
                      <a:cubicBezTo>
                        <a:pt x="519128" y="285005"/>
                        <a:pt x="519461" y="306666"/>
                        <a:pt x="521984" y="328108"/>
                      </a:cubicBezTo>
                      <a:cubicBezTo>
                        <a:pt x="523052" y="337188"/>
                        <a:pt x="526070" y="345952"/>
                        <a:pt x="527363" y="355003"/>
                      </a:cubicBezTo>
                      <a:cubicBezTo>
                        <a:pt x="529659" y="371075"/>
                        <a:pt x="530948" y="387276"/>
                        <a:pt x="532741" y="403412"/>
                      </a:cubicBezTo>
                      <a:cubicBezTo>
                        <a:pt x="530948" y="473337"/>
                        <a:pt x="530690" y="543318"/>
                        <a:pt x="527363" y="613186"/>
                      </a:cubicBezTo>
                      <a:cubicBezTo>
                        <a:pt x="527093" y="618850"/>
                        <a:pt x="523542" y="623871"/>
                        <a:pt x="521984" y="629323"/>
                      </a:cubicBezTo>
                      <a:cubicBezTo>
                        <a:pt x="519686" y="637366"/>
                        <a:pt x="515525" y="658376"/>
                        <a:pt x="511226" y="666974"/>
                      </a:cubicBezTo>
                      <a:cubicBezTo>
                        <a:pt x="508335" y="672756"/>
                        <a:pt x="504054" y="677732"/>
                        <a:pt x="500468" y="683111"/>
                      </a:cubicBezTo>
                      <a:cubicBezTo>
                        <a:pt x="498675" y="688490"/>
                        <a:pt x="497843" y="694291"/>
                        <a:pt x="495090" y="699247"/>
                      </a:cubicBezTo>
                      <a:cubicBezTo>
                        <a:pt x="488806" y="710557"/>
                        <a:pt x="471272" y="738434"/>
                        <a:pt x="457438" y="747657"/>
                      </a:cubicBezTo>
                      <a:cubicBezTo>
                        <a:pt x="452720" y="750802"/>
                        <a:pt x="446927" y="752333"/>
                        <a:pt x="441301" y="753036"/>
                      </a:cubicBezTo>
                      <a:cubicBezTo>
                        <a:pt x="418105" y="755935"/>
                        <a:pt x="394685" y="756621"/>
                        <a:pt x="371377" y="758414"/>
                      </a:cubicBezTo>
                      <a:cubicBezTo>
                        <a:pt x="360619" y="765586"/>
                        <a:pt x="346276" y="769172"/>
                        <a:pt x="339104" y="779930"/>
                      </a:cubicBezTo>
                      <a:cubicBezTo>
                        <a:pt x="325201" y="800783"/>
                        <a:pt x="334479" y="794022"/>
                        <a:pt x="312210" y="801445"/>
                      </a:cubicBezTo>
                      <a:cubicBezTo>
                        <a:pt x="292488" y="799652"/>
                        <a:pt x="272808" y="797301"/>
                        <a:pt x="253043" y="796066"/>
                      </a:cubicBezTo>
                      <a:cubicBezTo>
                        <a:pt x="215422" y="793715"/>
                        <a:pt x="177651" y="793817"/>
                        <a:pt x="140087" y="790687"/>
                      </a:cubicBezTo>
                      <a:cubicBezTo>
                        <a:pt x="134437" y="790216"/>
                        <a:pt x="129162" y="787541"/>
                        <a:pt x="123951" y="785308"/>
                      </a:cubicBezTo>
                      <a:cubicBezTo>
                        <a:pt x="105847" y="777549"/>
                        <a:pt x="90874" y="765676"/>
                        <a:pt x="70163" y="763793"/>
                      </a:cubicBezTo>
                      <a:lnTo>
                        <a:pt x="10995" y="758414"/>
                      </a:lnTo>
                      <a:cubicBezTo>
                        <a:pt x="7409" y="753035"/>
                        <a:pt x="1040" y="748692"/>
                        <a:pt x="238" y="742278"/>
                      </a:cubicBezTo>
                      <a:cubicBezTo>
                        <a:pt x="-1621" y="727406"/>
                        <a:pt x="7905" y="713154"/>
                        <a:pt x="10995" y="699247"/>
                      </a:cubicBezTo>
                      <a:cubicBezTo>
                        <a:pt x="13361" y="688601"/>
                        <a:pt x="14008" y="677620"/>
                        <a:pt x="16374" y="666974"/>
                      </a:cubicBezTo>
                      <a:cubicBezTo>
                        <a:pt x="17604" y="661439"/>
                        <a:pt x="20195" y="656289"/>
                        <a:pt x="21753" y="650838"/>
                      </a:cubicBezTo>
                      <a:cubicBezTo>
                        <a:pt x="23784" y="643730"/>
                        <a:pt x="25339" y="636495"/>
                        <a:pt x="27132" y="629323"/>
                      </a:cubicBezTo>
                      <a:cubicBezTo>
                        <a:pt x="25339" y="616772"/>
                        <a:pt x="24239" y="604103"/>
                        <a:pt x="21753" y="591671"/>
                      </a:cubicBezTo>
                      <a:cubicBezTo>
                        <a:pt x="20641" y="586111"/>
                        <a:pt x="17749" y="581035"/>
                        <a:pt x="16374" y="575534"/>
                      </a:cubicBezTo>
                      <a:cubicBezTo>
                        <a:pt x="14157" y="566665"/>
                        <a:pt x="12978" y="557565"/>
                        <a:pt x="10995" y="548640"/>
                      </a:cubicBezTo>
                      <a:cubicBezTo>
                        <a:pt x="-4196" y="480275"/>
                        <a:pt x="16461" y="581345"/>
                        <a:pt x="238" y="500231"/>
                      </a:cubicBezTo>
                      <a:cubicBezTo>
                        <a:pt x="2031" y="462579"/>
                        <a:pt x="5617" y="424970"/>
                        <a:pt x="5617" y="387276"/>
                      </a:cubicBezTo>
                      <a:cubicBezTo>
                        <a:pt x="5617" y="345999"/>
                        <a:pt x="1766" y="304811"/>
                        <a:pt x="238" y="263563"/>
                      </a:cubicBezTo>
                      <a:cubicBezTo>
                        <a:pt x="-27" y="256396"/>
                        <a:pt x="238" y="249219"/>
                        <a:pt x="238" y="242047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3" name="자유형 222"/>
                <p:cNvSpPr/>
                <p:nvPr/>
              </p:nvSpPr>
              <p:spPr>
                <a:xfrm>
                  <a:off x="3486636" y="4181042"/>
                  <a:ext cx="107689" cy="145229"/>
                </a:xfrm>
                <a:custGeom>
                  <a:avLst/>
                  <a:gdLst>
                    <a:gd name="connsiteX0" fmla="*/ 21628 w 107689"/>
                    <a:gd name="connsiteY0" fmla="*/ 21516 h 145229"/>
                    <a:gd name="connsiteX1" fmla="*/ 16249 w 107689"/>
                    <a:gd name="connsiteY1" fmla="*/ 102198 h 145229"/>
                    <a:gd name="connsiteX2" fmla="*/ 113 w 107689"/>
                    <a:gd name="connsiteY2" fmla="*/ 112956 h 145229"/>
                    <a:gd name="connsiteX3" fmla="*/ 10871 w 107689"/>
                    <a:gd name="connsiteY3" fmla="*/ 145229 h 145229"/>
                    <a:gd name="connsiteX4" fmla="*/ 80795 w 107689"/>
                    <a:gd name="connsiteY4" fmla="*/ 139850 h 145229"/>
                    <a:gd name="connsiteX5" fmla="*/ 96932 w 107689"/>
                    <a:gd name="connsiteY5" fmla="*/ 134471 h 145229"/>
                    <a:gd name="connsiteX6" fmla="*/ 107689 w 107689"/>
                    <a:gd name="connsiteY6" fmla="*/ 118334 h 145229"/>
                    <a:gd name="connsiteX7" fmla="*/ 102311 w 107689"/>
                    <a:gd name="connsiteY7" fmla="*/ 102198 h 145229"/>
                    <a:gd name="connsiteX8" fmla="*/ 91553 w 107689"/>
                    <a:gd name="connsiteY8" fmla="*/ 86061 h 145229"/>
                    <a:gd name="connsiteX9" fmla="*/ 91553 w 107689"/>
                    <a:gd name="connsiteY9" fmla="*/ 0 h 145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7689" h="145229">
                      <a:moveTo>
                        <a:pt x="21628" y="21516"/>
                      </a:moveTo>
                      <a:cubicBezTo>
                        <a:pt x="19835" y="48410"/>
                        <a:pt x="22422" y="75961"/>
                        <a:pt x="16249" y="102198"/>
                      </a:cubicBezTo>
                      <a:cubicBezTo>
                        <a:pt x="14768" y="108491"/>
                        <a:pt x="915" y="106541"/>
                        <a:pt x="113" y="112956"/>
                      </a:cubicBezTo>
                      <a:cubicBezTo>
                        <a:pt x="-1293" y="124208"/>
                        <a:pt x="10871" y="145229"/>
                        <a:pt x="10871" y="145229"/>
                      </a:cubicBezTo>
                      <a:cubicBezTo>
                        <a:pt x="34179" y="143436"/>
                        <a:pt x="57599" y="142750"/>
                        <a:pt x="80795" y="139850"/>
                      </a:cubicBezTo>
                      <a:cubicBezTo>
                        <a:pt x="86421" y="139147"/>
                        <a:pt x="92505" y="138013"/>
                        <a:pt x="96932" y="134471"/>
                      </a:cubicBezTo>
                      <a:cubicBezTo>
                        <a:pt x="101980" y="130433"/>
                        <a:pt x="104103" y="123713"/>
                        <a:pt x="107689" y="118334"/>
                      </a:cubicBezTo>
                      <a:cubicBezTo>
                        <a:pt x="105896" y="112955"/>
                        <a:pt x="104846" y="107269"/>
                        <a:pt x="102311" y="102198"/>
                      </a:cubicBezTo>
                      <a:cubicBezTo>
                        <a:pt x="99420" y="96416"/>
                        <a:pt x="92677" y="92427"/>
                        <a:pt x="91553" y="86061"/>
                      </a:cubicBezTo>
                      <a:cubicBezTo>
                        <a:pt x="79731" y="19073"/>
                        <a:pt x="75901" y="31304"/>
                        <a:pt x="91553" y="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4" name="자유형 223"/>
                <p:cNvSpPr/>
                <p:nvPr/>
              </p:nvSpPr>
              <p:spPr>
                <a:xfrm>
                  <a:off x="3665931" y="4174543"/>
                  <a:ext cx="107689" cy="145229"/>
                </a:xfrm>
                <a:custGeom>
                  <a:avLst/>
                  <a:gdLst>
                    <a:gd name="connsiteX0" fmla="*/ 21628 w 107689"/>
                    <a:gd name="connsiteY0" fmla="*/ 21516 h 145229"/>
                    <a:gd name="connsiteX1" fmla="*/ 16249 w 107689"/>
                    <a:gd name="connsiteY1" fmla="*/ 102198 h 145229"/>
                    <a:gd name="connsiteX2" fmla="*/ 113 w 107689"/>
                    <a:gd name="connsiteY2" fmla="*/ 112956 h 145229"/>
                    <a:gd name="connsiteX3" fmla="*/ 10871 w 107689"/>
                    <a:gd name="connsiteY3" fmla="*/ 145229 h 145229"/>
                    <a:gd name="connsiteX4" fmla="*/ 80795 w 107689"/>
                    <a:gd name="connsiteY4" fmla="*/ 139850 h 145229"/>
                    <a:gd name="connsiteX5" fmla="*/ 96932 w 107689"/>
                    <a:gd name="connsiteY5" fmla="*/ 134471 h 145229"/>
                    <a:gd name="connsiteX6" fmla="*/ 107689 w 107689"/>
                    <a:gd name="connsiteY6" fmla="*/ 118334 h 145229"/>
                    <a:gd name="connsiteX7" fmla="*/ 102311 w 107689"/>
                    <a:gd name="connsiteY7" fmla="*/ 102198 h 145229"/>
                    <a:gd name="connsiteX8" fmla="*/ 91553 w 107689"/>
                    <a:gd name="connsiteY8" fmla="*/ 86061 h 145229"/>
                    <a:gd name="connsiteX9" fmla="*/ 91553 w 107689"/>
                    <a:gd name="connsiteY9" fmla="*/ 0 h 145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7689" h="145229">
                      <a:moveTo>
                        <a:pt x="21628" y="21516"/>
                      </a:moveTo>
                      <a:cubicBezTo>
                        <a:pt x="19835" y="48410"/>
                        <a:pt x="22422" y="75961"/>
                        <a:pt x="16249" y="102198"/>
                      </a:cubicBezTo>
                      <a:cubicBezTo>
                        <a:pt x="14768" y="108491"/>
                        <a:pt x="915" y="106541"/>
                        <a:pt x="113" y="112956"/>
                      </a:cubicBezTo>
                      <a:cubicBezTo>
                        <a:pt x="-1293" y="124208"/>
                        <a:pt x="10871" y="145229"/>
                        <a:pt x="10871" y="145229"/>
                      </a:cubicBezTo>
                      <a:cubicBezTo>
                        <a:pt x="34179" y="143436"/>
                        <a:pt x="57599" y="142750"/>
                        <a:pt x="80795" y="139850"/>
                      </a:cubicBezTo>
                      <a:cubicBezTo>
                        <a:pt x="86421" y="139147"/>
                        <a:pt x="92505" y="138013"/>
                        <a:pt x="96932" y="134471"/>
                      </a:cubicBezTo>
                      <a:cubicBezTo>
                        <a:pt x="101980" y="130433"/>
                        <a:pt x="104103" y="123713"/>
                        <a:pt x="107689" y="118334"/>
                      </a:cubicBezTo>
                      <a:cubicBezTo>
                        <a:pt x="105896" y="112955"/>
                        <a:pt x="104846" y="107269"/>
                        <a:pt x="102311" y="102198"/>
                      </a:cubicBezTo>
                      <a:cubicBezTo>
                        <a:pt x="99420" y="96416"/>
                        <a:pt x="92677" y="92427"/>
                        <a:pt x="91553" y="86061"/>
                      </a:cubicBezTo>
                      <a:cubicBezTo>
                        <a:pt x="79731" y="19073"/>
                        <a:pt x="75901" y="31304"/>
                        <a:pt x="91553" y="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6" name="자유형 225"/>
                <p:cNvSpPr/>
                <p:nvPr/>
              </p:nvSpPr>
              <p:spPr>
                <a:xfrm>
                  <a:off x="3552378" y="4291295"/>
                  <a:ext cx="3199" cy="27892"/>
                </a:xfrm>
                <a:custGeom>
                  <a:avLst/>
                  <a:gdLst>
                    <a:gd name="connsiteX0" fmla="*/ 0 w 3199"/>
                    <a:gd name="connsiteY0" fmla="*/ 0 h 19050"/>
                    <a:gd name="connsiteX1" fmla="*/ 3175 w 3199"/>
                    <a:gd name="connsiteY1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99" h="19050">
                      <a:moveTo>
                        <a:pt x="0" y="0"/>
                      </a:moveTo>
                      <a:cubicBezTo>
                        <a:pt x="3688" y="14753"/>
                        <a:pt x="3175" y="8336"/>
                        <a:pt x="3175" y="1905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7" name="자유형 226"/>
                <p:cNvSpPr/>
                <p:nvPr/>
              </p:nvSpPr>
              <p:spPr>
                <a:xfrm>
                  <a:off x="3707953" y="4289901"/>
                  <a:ext cx="3199" cy="30681"/>
                </a:xfrm>
                <a:custGeom>
                  <a:avLst/>
                  <a:gdLst>
                    <a:gd name="connsiteX0" fmla="*/ 0 w 3199"/>
                    <a:gd name="connsiteY0" fmla="*/ 0 h 19050"/>
                    <a:gd name="connsiteX1" fmla="*/ 3175 w 3199"/>
                    <a:gd name="connsiteY1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99" h="19050">
                      <a:moveTo>
                        <a:pt x="0" y="0"/>
                      </a:moveTo>
                      <a:cubicBezTo>
                        <a:pt x="3688" y="14753"/>
                        <a:pt x="3175" y="8336"/>
                        <a:pt x="3175" y="1905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grpSp>
              <p:nvGrpSpPr>
                <p:cNvPr id="230" name="그룹 229"/>
                <p:cNvGrpSpPr/>
                <p:nvPr/>
              </p:nvGrpSpPr>
              <p:grpSpPr>
                <a:xfrm>
                  <a:off x="3410032" y="2512939"/>
                  <a:ext cx="525957" cy="428595"/>
                  <a:chOff x="3410032" y="2512939"/>
                  <a:chExt cx="525957" cy="428595"/>
                </a:xfrm>
                <a:grpFill/>
              </p:grpSpPr>
              <p:grpSp>
                <p:nvGrpSpPr>
                  <p:cNvPr id="202" name="그룹 201"/>
                  <p:cNvGrpSpPr/>
                  <p:nvPr/>
                </p:nvGrpSpPr>
                <p:grpSpPr>
                  <a:xfrm>
                    <a:off x="3410032" y="2512939"/>
                    <a:ext cx="525957" cy="428595"/>
                    <a:chOff x="4139431" y="2102427"/>
                    <a:chExt cx="675024" cy="550067"/>
                  </a:xfrm>
                  <a:grpFill/>
                </p:grpSpPr>
                <p:sp>
                  <p:nvSpPr>
                    <p:cNvPr id="186" name="자유형 185"/>
                    <p:cNvSpPr/>
                    <p:nvPr/>
                  </p:nvSpPr>
                  <p:spPr>
                    <a:xfrm>
                      <a:off x="4139431" y="2181832"/>
                      <a:ext cx="524149" cy="470662"/>
                    </a:xfrm>
                    <a:custGeom>
                      <a:avLst/>
                      <a:gdLst>
                        <a:gd name="connsiteX0" fmla="*/ 295339 w 524149"/>
                        <a:gd name="connsiteY0" fmla="*/ 762 h 470662"/>
                        <a:gd name="connsiteX1" fmla="*/ 308039 w 524149"/>
                        <a:gd name="connsiteY1" fmla="*/ 10287 h 470662"/>
                        <a:gd name="connsiteX2" fmla="*/ 327089 w 524149"/>
                        <a:gd name="connsiteY2" fmla="*/ 16637 h 470662"/>
                        <a:gd name="connsiteX3" fmla="*/ 336614 w 524149"/>
                        <a:gd name="connsiteY3" fmla="*/ 19812 h 470662"/>
                        <a:gd name="connsiteX4" fmla="*/ 346139 w 524149"/>
                        <a:gd name="connsiteY4" fmla="*/ 22987 h 470662"/>
                        <a:gd name="connsiteX5" fmla="*/ 355664 w 524149"/>
                        <a:gd name="connsiteY5" fmla="*/ 26162 h 470662"/>
                        <a:gd name="connsiteX6" fmla="*/ 384239 w 524149"/>
                        <a:gd name="connsiteY6" fmla="*/ 45212 h 470662"/>
                        <a:gd name="connsiteX7" fmla="*/ 403289 w 524149"/>
                        <a:gd name="connsiteY7" fmla="*/ 61087 h 470662"/>
                        <a:gd name="connsiteX8" fmla="*/ 422339 w 524149"/>
                        <a:gd name="connsiteY8" fmla="*/ 73787 h 470662"/>
                        <a:gd name="connsiteX9" fmla="*/ 431864 w 524149"/>
                        <a:gd name="connsiteY9" fmla="*/ 80137 h 470662"/>
                        <a:gd name="connsiteX10" fmla="*/ 438214 w 524149"/>
                        <a:gd name="connsiteY10" fmla="*/ 89662 h 470662"/>
                        <a:gd name="connsiteX11" fmla="*/ 447739 w 524149"/>
                        <a:gd name="connsiteY11" fmla="*/ 96012 h 470662"/>
                        <a:gd name="connsiteX12" fmla="*/ 460439 w 524149"/>
                        <a:gd name="connsiteY12" fmla="*/ 115062 h 470662"/>
                        <a:gd name="connsiteX13" fmla="*/ 473139 w 524149"/>
                        <a:gd name="connsiteY13" fmla="*/ 134112 h 470662"/>
                        <a:gd name="connsiteX14" fmla="*/ 479489 w 524149"/>
                        <a:gd name="connsiteY14" fmla="*/ 143637 h 470662"/>
                        <a:gd name="connsiteX15" fmla="*/ 485839 w 524149"/>
                        <a:gd name="connsiteY15" fmla="*/ 162687 h 470662"/>
                        <a:gd name="connsiteX16" fmla="*/ 489014 w 524149"/>
                        <a:gd name="connsiteY16" fmla="*/ 172212 h 470662"/>
                        <a:gd name="connsiteX17" fmla="*/ 492189 w 524149"/>
                        <a:gd name="connsiteY17" fmla="*/ 184912 h 470662"/>
                        <a:gd name="connsiteX18" fmla="*/ 501714 w 524149"/>
                        <a:gd name="connsiteY18" fmla="*/ 213487 h 470662"/>
                        <a:gd name="connsiteX19" fmla="*/ 508064 w 524149"/>
                        <a:gd name="connsiteY19" fmla="*/ 232537 h 470662"/>
                        <a:gd name="connsiteX20" fmla="*/ 511239 w 524149"/>
                        <a:gd name="connsiteY20" fmla="*/ 242062 h 470662"/>
                        <a:gd name="connsiteX21" fmla="*/ 517589 w 524149"/>
                        <a:gd name="connsiteY21" fmla="*/ 273812 h 470662"/>
                        <a:gd name="connsiteX22" fmla="*/ 520764 w 524149"/>
                        <a:gd name="connsiteY22" fmla="*/ 289687 h 470662"/>
                        <a:gd name="connsiteX23" fmla="*/ 520764 w 524149"/>
                        <a:gd name="connsiteY23" fmla="*/ 381762 h 470662"/>
                        <a:gd name="connsiteX24" fmla="*/ 508064 w 524149"/>
                        <a:gd name="connsiteY24" fmla="*/ 410337 h 470662"/>
                        <a:gd name="connsiteX25" fmla="*/ 498539 w 524149"/>
                        <a:gd name="connsiteY25" fmla="*/ 419862 h 470662"/>
                        <a:gd name="connsiteX26" fmla="*/ 492189 w 524149"/>
                        <a:gd name="connsiteY26" fmla="*/ 429387 h 470662"/>
                        <a:gd name="connsiteX27" fmla="*/ 473139 w 524149"/>
                        <a:gd name="connsiteY27" fmla="*/ 442087 h 470662"/>
                        <a:gd name="connsiteX28" fmla="*/ 463614 w 524149"/>
                        <a:gd name="connsiteY28" fmla="*/ 448437 h 470662"/>
                        <a:gd name="connsiteX29" fmla="*/ 444564 w 524149"/>
                        <a:gd name="connsiteY29" fmla="*/ 454787 h 470662"/>
                        <a:gd name="connsiteX30" fmla="*/ 425514 w 524149"/>
                        <a:gd name="connsiteY30" fmla="*/ 461137 h 470662"/>
                        <a:gd name="connsiteX31" fmla="*/ 403289 w 524149"/>
                        <a:gd name="connsiteY31" fmla="*/ 467487 h 470662"/>
                        <a:gd name="connsiteX32" fmla="*/ 381064 w 524149"/>
                        <a:gd name="connsiteY32" fmla="*/ 470662 h 470662"/>
                        <a:gd name="connsiteX33" fmla="*/ 314389 w 524149"/>
                        <a:gd name="connsiteY33" fmla="*/ 467487 h 470662"/>
                        <a:gd name="connsiteX34" fmla="*/ 304864 w 524149"/>
                        <a:gd name="connsiteY34" fmla="*/ 464312 h 470662"/>
                        <a:gd name="connsiteX35" fmla="*/ 260414 w 524149"/>
                        <a:gd name="connsiteY35" fmla="*/ 457962 h 470662"/>
                        <a:gd name="connsiteX36" fmla="*/ 231839 w 524149"/>
                        <a:gd name="connsiteY36" fmla="*/ 451612 h 470662"/>
                        <a:gd name="connsiteX37" fmla="*/ 222314 w 524149"/>
                        <a:gd name="connsiteY37" fmla="*/ 448437 h 470662"/>
                        <a:gd name="connsiteX38" fmla="*/ 200089 w 524149"/>
                        <a:gd name="connsiteY38" fmla="*/ 445262 h 470662"/>
                        <a:gd name="connsiteX39" fmla="*/ 171514 w 524149"/>
                        <a:gd name="connsiteY39" fmla="*/ 435737 h 470662"/>
                        <a:gd name="connsiteX40" fmla="*/ 161989 w 524149"/>
                        <a:gd name="connsiteY40" fmla="*/ 432562 h 470662"/>
                        <a:gd name="connsiteX41" fmla="*/ 152464 w 524149"/>
                        <a:gd name="connsiteY41" fmla="*/ 429387 h 470662"/>
                        <a:gd name="connsiteX42" fmla="*/ 139764 w 524149"/>
                        <a:gd name="connsiteY42" fmla="*/ 426212 h 470662"/>
                        <a:gd name="connsiteX43" fmla="*/ 120714 w 524149"/>
                        <a:gd name="connsiteY43" fmla="*/ 419862 h 470662"/>
                        <a:gd name="connsiteX44" fmla="*/ 92139 w 524149"/>
                        <a:gd name="connsiteY44" fmla="*/ 413512 h 470662"/>
                        <a:gd name="connsiteX45" fmla="*/ 79439 w 524149"/>
                        <a:gd name="connsiteY45" fmla="*/ 410337 h 470662"/>
                        <a:gd name="connsiteX46" fmla="*/ 50864 w 524149"/>
                        <a:gd name="connsiteY46" fmla="*/ 400812 h 470662"/>
                        <a:gd name="connsiteX47" fmla="*/ 41339 w 524149"/>
                        <a:gd name="connsiteY47" fmla="*/ 397637 h 470662"/>
                        <a:gd name="connsiteX48" fmla="*/ 31814 w 524149"/>
                        <a:gd name="connsiteY48" fmla="*/ 394462 h 470662"/>
                        <a:gd name="connsiteX49" fmla="*/ 19114 w 524149"/>
                        <a:gd name="connsiteY49" fmla="*/ 375412 h 470662"/>
                        <a:gd name="connsiteX50" fmla="*/ 6414 w 524149"/>
                        <a:gd name="connsiteY50" fmla="*/ 353187 h 470662"/>
                        <a:gd name="connsiteX51" fmla="*/ 64 w 524149"/>
                        <a:gd name="connsiteY51" fmla="*/ 324612 h 470662"/>
                        <a:gd name="connsiteX52" fmla="*/ 6414 w 524149"/>
                        <a:gd name="connsiteY52" fmla="*/ 213487 h 470662"/>
                        <a:gd name="connsiteX53" fmla="*/ 12764 w 524149"/>
                        <a:gd name="connsiteY53" fmla="*/ 188087 h 470662"/>
                        <a:gd name="connsiteX54" fmla="*/ 25464 w 524149"/>
                        <a:gd name="connsiteY54" fmla="*/ 169037 h 470662"/>
                        <a:gd name="connsiteX55" fmla="*/ 28639 w 524149"/>
                        <a:gd name="connsiteY55" fmla="*/ 159512 h 470662"/>
                        <a:gd name="connsiteX56" fmla="*/ 38164 w 524149"/>
                        <a:gd name="connsiteY56" fmla="*/ 149987 h 470662"/>
                        <a:gd name="connsiteX57" fmla="*/ 50864 w 524149"/>
                        <a:gd name="connsiteY57" fmla="*/ 130937 h 470662"/>
                        <a:gd name="connsiteX58" fmla="*/ 60389 w 524149"/>
                        <a:gd name="connsiteY58" fmla="*/ 124587 h 470662"/>
                        <a:gd name="connsiteX59" fmla="*/ 69914 w 524149"/>
                        <a:gd name="connsiteY59" fmla="*/ 115062 h 470662"/>
                        <a:gd name="connsiteX60" fmla="*/ 79439 w 524149"/>
                        <a:gd name="connsiteY60" fmla="*/ 111887 h 470662"/>
                        <a:gd name="connsiteX61" fmla="*/ 88964 w 524149"/>
                        <a:gd name="connsiteY61" fmla="*/ 102362 h 470662"/>
                        <a:gd name="connsiteX62" fmla="*/ 111189 w 524149"/>
                        <a:gd name="connsiteY62" fmla="*/ 89662 h 470662"/>
                        <a:gd name="connsiteX63" fmla="*/ 130239 w 524149"/>
                        <a:gd name="connsiteY63" fmla="*/ 76962 h 470662"/>
                        <a:gd name="connsiteX64" fmla="*/ 139764 w 524149"/>
                        <a:gd name="connsiteY64" fmla="*/ 70612 h 470662"/>
                        <a:gd name="connsiteX65" fmla="*/ 158814 w 524149"/>
                        <a:gd name="connsiteY65" fmla="*/ 61087 h 470662"/>
                        <a:gd name="connsiteX66" fmla="*/ 177864 w 524149"/>
                        <a:gd name="connsiteY66" fmla="*/ 54737 h 470662"/>
                        <a:gd name="connsiteX67" fmla="*/ 200089 w 524149"/>
                        <a:gd name="connsiteY67" fmla="*/ 48387 h 470662"/>
                        <a:gd name="connsiteX68" fmla="*/ 209614 w 524149"/>
                        <a:gd name="connsiteY68" fmla="*/ 42037 h 470662"/>
                        <a:gd name="connsiteX69" fmla="*/ 231839 w 524149"/>
                        <a:gd name="connsiteY69" fmla="*/ 35687 h 470662"/>
                        <a:gd name="connsiteX70" fmla="*/ 241364 w 524149"/>
                        <a:gd name="connsiteY70" fmla="*/ 32512 h 470662"/>
                        <a:gd name="connsiteX71" fmla="*/ 295339 w 524149"/>
                        <a:gd name="connsiteY71" fmla="*/ 762 h 4706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</a:cxnLst>
                      <a:rect l="l" t="t" r="r" b="b"/>
                      <a:pathLst>
                        <a:path w="524149" h="470662">
                          <a:moveTo>
                            <a:pt x="295339" y="762"/>
                          </a:moveTo>
                          <a:cubicBezTo>
                            <a:pt x="306451" y="-2942"/>
                            <a:pt x="303306" y="7920"/>
                            <a:pt x="308039" y="10287"/>
                          </a:cubicBezTo>
                          <a:cubicBezTo>
                            <a:pt x="314026" y="13280"/>
                            <a:pt x="320739" y="14520"/>
                            <a:pt x="327089" y="16637"/>
                          </a:cubicBezTo>
                          <a:lnTo>
                            <a:pt x="336614" y="19812"/>
                          </a:lnTo>
                          <a:lnTo>
                            <a:pt x="346139" y="22987"/>
                          </a:lnTo>
                          <a:cubicBezTo>
                            <a:pt x="349314" y="24045"/>
                            <a:pt x="352879" y="24306"/>
                            <a:pt x="355664" y="26162"/>
                          </a:cubicBezTo>
                          <a:lnTo>
                            <a:pt x="384239" y="45212"/>
                          </a:lnTo>
                          <a:cubicBezTo>
                            <a:pt x="418276" y="67903"/>
                            <a:pt x="366619" y="32566"/>
                            <a:pt x="403289" y="61087"/>
                          </a:cubicBezTo>
                          <a:cubicBezTo>
                            <a:pt x="409313" y="65772"/>
                            <a:pt x="415989" y="69554"/>
                            <a:pt x="422339" y="73787"/>
                          </a:cubicBezTo>
                          <a:lnTo>
                            <a:pt x="431864" y="80137"/>
                          </a:lnTo>
                          <a:cubicBezTo>
                            <a:pt x="433981" y="83312"/>
                            <a:pt x="435516" y="86964"/>
                            <a:pt x="438214" y="89662"/>
                          </a:cubicBezTo>
                          <a:cubicBezTo>
                            <a:pt x="440912" y="92360"/>
                            <a:pt x="445226" y="93140"/>
                            <a:pt x="447739" y="96012"/>
                          </a:cubicBezTo>
                          <a:cubicBezTo>
                            <a:pt x="452765" y="101755"/>
                            <a:pt x="456206" y="108712"/>
                            <a:pt x="460439" y="115062"/>
                          </a:cubicBezTo>
                          <a:lnTo>
                            <a:pt x="473139" y="134112"/>
                          </a:lnTo>
                          <a:cubicBezTo>
                            <a:pt x="475256" y="137287"/>
                            <a:pt x="478282" y="140017"/>
                            <a:pt x="479489" y="143637"/>
                          </a:cubicBezTo>
                          <a:lnTo>
                            <a:pt x="485839" y="162687"/>
                          </a:lnTo>
                          <a:cubicBezTo>
                            <a:pt x="486897" y="165862"/>
                            <a:pt x="488202" y="168965"/>
                            <a:pt x="489014" y="172212"/>
                          </a:cubicBezTo>
                          <a:cubicBezTo>
                            <a:pt x="490072" y="176445"/>
                            <a:pt x="490935" y="180732"/>
                            <a:pt x="492189" y="184912"/>
                          </a:cubicBezTo>
                          <a:lnTo>
                            <a:pt x="501714" y="213487"/>
                          </a:lnTo>
                          <a:lnTo>
                            <a:pt x="508064" y="232537"/>
                          </a:lnTo>
                          <a:cubicBezTo>
                            <a:pt x="509122" y="235712"/>
                            <a:pt x="510583" y="238780"/>
                            <a:pt x="511239" y="242062"/>
                          </a:cubicBezTo>
                          <a:lnTo>
                            <a:pt x="517589" y="273812"/>
                          </a:lnTo>
                          <a:lnTo>
                            <a:pt x="520764" y="289687"/>
                          </a:lnTo>
                          <a:cubicBezTo>
                            <a:pt x="523841" y="329691"/>
                            <a:pt x="526520" y="339552"/>
                            <a:pt x="520764" y="381762"/>
                          </a:cubicBezTo>
                          <a:cubicBezTo>
                            <a:pt x="519410" y="391694"/>
                            <a:pt x="514591" y="402505"/>
                            <a:pt x="508064" y="410337"/>
                          </a:cubicBezTo>
                          <a:cubicBezTo>
                            <a:pt x="505189" y="413786"/>
                            <a:pt x="501414" y="416413"/>
                            <a:pt x="498539" y="419862"/>
                          </a:cubicBezTo>
                          <a:cubicBezTo>
                            <a:pt x="496096" y="422793"/>
                            <a:pt x="495061" y="426874"/>
                            <a:pt x="492189" y="429387"/>
                          </a:cubicBezTo>
                          <a:cubicBezTo>
                            <a:pt x="486446" y="434413"/>
                            <a:pt x="479489" y="437854"/>
                            <a:pt x="473139" y="442087"/>
                          </a:cubicBezTo>
                          <a:cubicBezTo>
                            <a:pt x="469964" y="444204"/>
                            <a:pt x="467234" y="447230"/>
                            <a:pt x="463614" y="448437"/>
                          </a:cubicBezTo>
                          <a:lnTo>
                            <a:pt x="444564" y="454787"/>
                          </a:lnTo>
                          <a:lnTo>
                            <a:pt x="425514" y="461137"/>
                          </a:lnTo>
                          <a:cubicBezTo>
                            <a:pt x="417353" y="463857"/>
                            <a:pt x="412060" y="465892"/>
                            <a:pt x="403289" y="467487"/>
                          </a:cubicBezTo>
                          <a:cubicBezTo>
                            <a:pt x="395926" y="468826"/>
                            <a:pt x="388472" y="469604"/>
                            <a:pt x="381064" y="470662"/>
                          </a:cubicBezTo>
                          <a:cubicBezTo>
                            <a:pt x="358839" y="469604"/>
                            <a:pt x="336562" y="469335"/>
                            <a:pt x="314389" y="467487"/>
                          </a:cubicBezTo>
                          <a:cubicBezTo>
                            <a:pt x="311054" y="467209"/>
                            <a:pt x="308160" y="464894"/>
                            <a:pt x="304864" y="464312"/>
                          </a:cubicBezTo>
                          <a:cubicBezTo>
                            <a:pt x="290125" y="461711"/>
                            <a:pt x="275090" y="460897"/>
                            <a:pt x="260414" y="457962"/>
                          </a:cubicBezTo>
                          <a:cubicBezTo>
                            <a:pt x="249502" y="455780"/>
                            <a:pt x="242301" y="454601"/>
                            <a:pt x="231839" y="451612"/>
                          </a:cubicBezTo>
                          <a:cubicBezTo>
                            <a:pt x="228621" y="450693"/>
                            <a:pt x="225596" y="449093"/>
                            <a:pt x="222314" y="448437"/>
                          </a:cubicBezTo>
                          <a:cubicBezTo>
                            <a:pt x="214976" y="446969"/>
                            <a:pt x="207497" y="446320"/>
                            <a:pt x="200089" y="445262"/>
                          </a:cubicBezTo>
                          <a:lnTo>
                            <a:pt x="171514" y="435737"/>
                          </a:lnTo>
                          <a:lnTo>
                            <a:pt x="161989" y="432562"/>
                          </a:lnTo>
                          <a:cubicBezTo>
                            <a:pt x="158814" y="431504"/>
                            <a:pt x="155711" y="430199"/>
                            <a:pt x="152464" y="429387"/>
                          </a:cubicBezTo>
                          <a:cubicBezTo>
                            <a:pt x="148231" y="428329"/>
                            <a:pt x="143944" y="427466"/>
                            <a:pt x="139764" y="426212"/>
                          </a:cubicBezTo>
                          <a:cubicBezTo>
                            <a:pt x="133353" y="424289"/>
                            <a:pt x="127208" y="421485"/>
                            <a:pt x="120714" y="419862"/>
                          </a:cubicBezTo>
                          <a:cubicBezTo>
                            <a:pt x="89741" y="412119"/>
                            <a:pt x="128416" y="421574"/>
                            <a:pt x="92139" y="413512"/>
                          </a:cubicBezTo>
                          <a:cubicBezTo>
                            <a:pt x="87879" y="412565"/>
                            <a:pt x="83619" y="411591"/>
                            <a:pt x="79439" y="410337"/>
                          </a:cubicBezTo>
                          <a:lnTo>
                            <a:pt x="50864" y="400812"/>
                          </a:lnTo>
                          <a:lnTo>
                            <a:pt x="41339" y="397637"/>
                          </a:lnTo>
                          <a:lnTo>
                            <a:pt x="31814" y="394462"/>
                          </a:lnTo>
                          <a:cubicBezTo>
                            <a:pt x="27581" y="388112"/>
                            <a:pt x="22527" y="382238"/>
                            <a:pt x="19114" y="375412"/>
                          </a:cubicBezTo>
                          <a:cubicBezTo>
                            <a:pt x="11057" y="359299"/>
                            <a:pt x="15389" y="366650"/>
                            <a:pt x="6414" y="353187"/>
                          </a:cubicBezTo>
                          <a:cubicBezTo>
                            <a:pt x="5189" y="348289"/>
                            <a:pt x="64" y="328643"/>
                            <a:pt x="64" y="324612"/>
                          </a:cubicBezTo>
                          <a:cubicBezTo>
                            <a:pt x="64" y="294262"/>
                            <a:pt x="-1098" y="248541"/>
                            <a:pt x="6414" y="213487"/>
                          </a:cubicBezTo>
                          <a:cubicBezTo>
                            <a:pt x="8243" y="204953"/>
                            <a:pt x="7923" y="195349"/>
                            <a:pt x="12764" y="188087"/>
                          </a:cubicBezTo>
                          <a:cubicBezTo>
                            <a:pt x="16997" y="181737"/>
                            <a:pt x="23051" y="176277"/>
                            <a:pt x="25464" y="169037"/>
                          </a:cubicBezTo>
                          <a:cubicBezTo>
                            <a:pt x="26522" y="165862"/>
                            <a:pt x="26783" y="162297"/>
                            <a:pt x="28639" y="159512"/>
                          </a:cubicBezTo>
                          <a:cubicBezTo>
                            <a:pt x="31130" y="155776"/>
                            <a:pt x="35407" y="153531"/>
                            <a:pt x="38164" y="149987"/>
                          </a:cubicBezTo>
                          <a:cubicBezTo>
                            <a:pt x="42849" y="143963"/>
                            <a:pt x="44514" y="135170"/>
                            <a:pt x="50864" y="130937"/>
                          </a:cubicBezTo>
                          <a:cubicBezTo>
                            <a:pt x="54039" y="128820"/>
                            <a:pt x="57458" y="127030"/>
                            <a:pt x="60389" y="124587"/>
                          </a:cubicBezTo>
                          <a:cubicBezTo>
                            <a:pt x="63838" y="121712"/>
                            <a:pt x="66178" y="117553"/>
                            <a:pt x="69914" y="115062"/>
                          </a:cubicBezTo>
                          <a:cubicBezTo>
                            <a:pt x="72699" y="113206"/>
                            <a:pt x="76264" y="112945"/>
                            <a:pt x="79439" y="111887"/>
                          </a:cubicBezTo>
                          <a:cubicBezTo>
                            <a:pt x="82614" y="108712"/>
                            <a:pt x="85515" y="105237"/>
                            <a:pt x="88964" y="102362"/>
                          </a:cubicBezTo>
                          <a:cubicBezTo>
                            <a:pt x="98378" y="94517"/>
                            <a:pt x="100098" y="96316"/>
                            <a:pt x="111189" y="89662"/>
                          </a:cubicBezTo>
                          <a:cubicBezTo>
                            <a:pt x="117733" y="85735"/>
                            <a:pt x="123889" y="81195"/>
                            <a:pt x="130239" y="76962"/>
                          </a:cubicBezTo>
                          <a:cubicBezTo>
                            <a:pt x="133414" y="74845"/>
                            <a:pt x="136144" y="71819"/>
                            <a:pt x="139764" y="70612"/>
                          </a:cubicBezTo>
                          <a:cubicBezTo>
                            <a:pt x="174502" y="59033"/>
                            <a:pt x="121885" y="77500"/>
                            <a:pt x="158814" y="61087"/>
                          </a:cubicBezTo>
                          <a:cubicBezTo>
                            <a:pt x="164931" y="58369"/>
                            <a:pt x="171514" y="56854"/>
                            <a:pt x="177864" y="54737"/>
                          </a:cubicBezTo>
                          <a:cubicBezTo>
                            <a:pt x="191529" y="50182"/>
                            <a:pt x="184142" y="52374"/>
                            <a:pt x="200089" y="48387"/>
                          </a:cubicBezTo>
                          <a:cubicBezTo>
                            <a:pt x="203264" y="46270"/>
                            <a:pt x="206201" y="43744"/>
                            <a:pt x="209614" y="42037"/>
                          </a:cubicBezTo>
                          <a:cubicBezTo>
                            <a:pt x="214689" y="39499"/>
                            <a:pt x="227092" y="37043"/>
                            <a:pt x="231839" y="35687"/>
                          </a:cubicBezTo>
                          <a:cubicBezTo>
                            <a:pt x="235057" y="34768"/>
                            <a:pt x="238023" y="32709"/>
                            <a:pt x="241364" y="32512"/>
                          </a:cubicBezTo>
                          <a:cubicBezTo>
                            <a:pt x="256155" y="31642"/>
                            <a:pt x="284227" y="4466"/>
                            <a:pt x="295339" y="762"/>
                          </a:cubicBez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97" name="자유형 196"/>
                    <p:cNvSpPr/>
                    <p:nvPr/>
                  </p:nvSpPr>
                  <p:spPr>
                    <a:xfrm>
                      <a:off x="4443845" y="2102427"/>
                      <a:ext cx="370610" cy="530395"/>
                    </a:xfrm>
                    <a:custGeom>
                      <a:avLst/>
                      <a:gdLst>
                        <a:gd name="connsiteX0" fmla="*/ 0 w 370610"/>
                        <a:gd name="connsiteY0" fmla="*/ 0 h 530395"/>
                        <a:gd name="connsiteX1" fmla="*/ 38100 w 370610"/>
                        <a:gd name="connsiteY1" fmla="*/ 0 h 530395"/>
                        <a:gd name="connsiteX2" fmla="*/ 90055 w 370610"/>
                        <a:gd name="connsiteY2" fmla="*/ 3464 h 530395"/>
                        <a:gd name="connsiteX3" fmla="*/ 131619 w 370610"/>
                        <a:gd name="connsiteY3" fmla="*/ 10391 h 530395"/>
                        <a:gd name="connsiteX4" fmla="*/ 152400 w 370610"/>
                        <a:gd name="connsiteY4" fmla="*/ 17318 h 530395"/>
                        <a:gd name="connsiteX5" fmla="*/ 169719 w 370610"/>
                        <a:gd name="connsiteY5" fmla="*/ 27709 h 530395"/>
                        <a:gd name="connsiteX6" fmla="*/ 176646 w 370610"/>
                        <a:gd name="connsiteY6" fmla="*/ 34637 h 530395"/>
                        <a:gd name="connsiteX7" fmla="*/ 218210 w 370610"/>
                        <a:gd name="connsiteY7" fmla="*/ 69273 h 530395"/>
                        <a:gd name="connsiteX8" fmla="*/ 238991 w 370610"/>
                        <a:gd name="connsiteY8" fmla="*/ 100446 h 530395"/>
                        <a:gd name="connsiteX9" fmla="*/ 245919 w 370610"/>
                        <a:gd name="connsiteY9" fmla="*/ 110837 h 530395"/>
                        <a:gd name="connsiteX10" fmla="*/ 256310 w 370610"/>
                        <a:gd name="connsiteY10" fmla="*/ 128155 h 530395"/>
                        <a:gd name="connsiteX11" fmla="*/ 259773 w 370610"/>
                        <a:gd name="connsiteY11" fmla="*/ 138546 h 530395"/>
                        <a:gd name="connsiteX12" fmla="*/ 266700 w 370610"/>
                        <a:gd name="connsiteY12" fmla="*/ 148937 h 530395"/>
                        <a:gd name="connsiteX13" fmla="*/ 273628 w 370610"/>
                        <a:gd name="connsiteY13" fmla="*/ 176646 h 530395"/>
                        <a:gd name="connsiteX14" fmla="*/ 277091 w 370610"/>
                        <a:gd name="connsiteY14" fmla="*/ 187037 h 530395"/>
                        <a:gd name="connsiteX15" fmla="*/ 280555 w 370610"/>
                        <a:gd name="connsiteY15" fmla="*/ 218209 h 530395"/>
                        <a:gd name="connsiteX16" fmla="*/ 284019 w 370610"/>
                        <a:gd name="connsiteY16" fmla="*/ 238991 h 530395"/>
                        <a:gd name="connsiteX17" fmla="*/ 290946 w 370610"/>
                        <a:gd name="connsiteY17" fmla="*/ 287482 h 530395"/>
                        <a:gd name="connsiteX18" fmla="*/ 297873 w 370610"/>
                        <a:gd name="connsiteY18" fmla="*/ 332509 h 530395"/>
                        <a:gd name="connsiteX19" fmla="*/ 301337 w 370610"/>
                        <a:gd name="connsiteY19" fmla="*/ 342900 h 530395"/>
                        <a:gd name="connsiteX20" fmla="*/ 304800 w 370610"/>
                        <a:gd name="connsiteY20" fmla="*/ 356755 h 530395"/>
                        <a:gd name="connsiteX21" fmla="*/ 308264 w 370610"/>
                        <a:gd name="connsiteY21" fmla="*/ 367146 h 530395"/>
                        <a:gd name="connsiteX22" fmla="*/ 315191 w 370610"/>
                        <a:gd name="connsiteY22" fmla="*/ 391391 h 530395"/>
                        <a:gd name="connsiteX23" fmla="*/ 322119 w 370610"/>
                        <a:gd name="connsiteY23" fmla="*/ 401782 h 530395"/>
                        <a:gd name="connsiteX24" fmla="*/ 329046 w 370610"/>
                        <a:gd name="connsiteY24" fmla="*/ 422564 h 530395"/>
                        <a:gd name="connsiteX25" fmla="*/ 332510 w 370610"/>
                        <a:gd name="connsiteY25" fmla="*/ 432955 h 530395"/>
                        <a:gd name="connsiteX26" fmla="*/ 339437 w 370610"/>
                        <a:gd name="connsiteY26" fmla="*/ 443346 h 530395"/>
                        <a:gd name="connsiteX27" fmla="*/ 342900 w 370610"/>
                        <a:gd name="connsiteY27" fmla="*/ 453737 h 530395"/>
                        <a:gd name="connsiteX28" fmla="*/ 349828 w 370610"/>
                        <a:gd name="connsiteY28" fmla="*/ 460664 h 530395"/>
                        <a:gd name="connsiteX29" fmla="*/ 370610 w 370610"/>
                        <a:gd name="connsiteY29" fmla="*/ 471055 h 530395"/>
                        <a:gd name="connsiteX30" fmla="*/ 360219 w 370610"/>
                        <a:gd name="connsiteY30" fmla="*/ 474518 h 530395"/>
                        <a:gd name="connsiteX31" fmla="*/ 311728 w 370610"/>
                        <a:gd name="connsiteY31" fmla="*/ 471055 h 530395"/>
                        <a:gd name="connsiteX32" fmla="*/ 322119 w 370610"/>
                        <a:gd name="connsiteY32" fmla="*/ 491837 h 530395"/>
                        <a:gd name="connsiteX33" fmla="*/ 329046 w 370610"/>
                        <a:gd name="connsiteY33" fmla="*/ 502228 h 530395"/>
                        <a:gd name="connsiteX34" fmla="*/ 290946 w 370610"/>
                        <a:gd name="connsiteY34" fmla="*/ 491837 h 530395"/>
                        <a:gd name="connsiteX35" fmla="*/ 294410 w 370610"/>
                        <a:gd name="connsiteY35" fmla="*/ 512618 h 530395"/>
                        <a:gd name="connsiteX36" fmla="*/ 297873 w 370610"/>
                        <a:gd name="connsiteY36" fmla="*/ 523009 h 530395"/>
                        <a:gd name="connsiteX37" fmla="*/ 304800 w 370610"/>
                        <a:gd name="connsiteY37" fmla="*/ 529937 h 530395"/>
                        <a:gd name="connsiteX38" fmla="*/ 284019 w 370610"/>
                        <a:gd name="connsiteY38" fmla="*/ 526473 h 530395"/>
                        <a:gd name="connsiteX39" fmla="*/ 263237 w 370610"/>
                        <a:gd name="connsiteY39" fmla="*/ 519546 h 530395"/>
                        <a:gd name="connsiteX40" fmla="*/ 238991 w 370610"/>
                        <a:gd name="connsiteY40" fmla="*/ 502228 h 530395"/>
                        <a:gd name="connsiteX41" fmla="*/ 218210 w 370610"/>
                        <a:gd name="connsiteY41" fmla="*/ 488373 h 530395"/>
                        <a:gd name="connsiteX42" fmla="*/ 207819 w 370610"/>
                        <a:gd name="connsiteY42" fmla="*/ 481446 h 530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</a:cxnLst>
                      <a:rect l="l" t="t" r="r" b="b"/>
                      <a:pathLst>
                        <a:path w="370610" h="530395">
                          <a:moveTo>
                            <a:pt x="0" y="0"/>
                          </a:moveTo>
                          <a:cubicBezTo>
                            <a:pt x="31425" y="7857"/>
                            <a:pt x="-7406" y="0"/>
                            <a:pt x="38100" y="0"/>
                          </a:cubicBezTo>
                          <a:cubicBezTo>
                            <a:pt x="55457" y="0"/>
                            <a:pt x="72763" y="1960"/>
                            <a:pt x="90055" y="3464"/>
                          </a:cubicBezTo>
                          <a:cubicBezTo>
                            <a:pt x="106184" y="4867"/>
                            <a:pt x="117072" y="6027"/>
                            <a:pt x="131619" y="10391"/>
                          </a:cubicBezTo>
                          <a:cubicBezTo>
                            <a:pt x="138613" y="12489"/>
                            <a:pt x="152400" y="17318"/>
                            <a:pt x="152400" y="17318"/>
                          </a:cubicBezTo>
                          <a:cubicBezTo>
                            <a:pt x="169957" y="34875"/>
                            <a:pt x="147234" y="14218"/>
                            <a:pt x="169719" y="27709"/>
                          </a:cubicBezTo>
                          <a:cubicBezTo>
                            <a:pt x="172519" y="29389"/>
                            <a:pt x="174033" y="32678"/>
                            <a:pt x="176646" y="34637"/>
                          </a:cubicBezTo>
                          <a:cubicBezTo>
                            <a:pt x="193685" y="47417"/>
                            <a:pt x="205537" y="50262"/>
                            <a:pt x="218210" y="69273"/>
                          </a:cubicBezTo>
                          <a:lnTo>
                            <a:pt x="238991" y="100446"/>
                          </a:lnTo>
                          <a:lnTo>
                            <a:pt x="245919" y="110837"/>
                          </a:lnTo>
                          <a:cubicBezTo>
                            <a:pt x="255729" y="140272"/>
                            <a:pt x="242047" y="104383"/>
                            <a:pt x="256310" y="128155"/>
                          </a:cubicBezTo>
                          <a:cubicBezTo>
                            <a:pt x="258188" y="131286"/>
                            <a:pt x="258140" y="135280"/>
                            <a:pt x="259773" y="138546"/>
                          </a:cubicBezTo>
                          <a:cubicBezTo>
                            <a:pt x="261634" y="142269"/>
                            <a:pt x="264838" y="145214"/>
                            <a:pt x="266700" y="148937"/>
                          </a:cubicBezTo>
                          <a:cubicBezTo>
                            <a:pt x="270659" y="156855"/>
                            <a:pt x="271652" y="168740"/>
                            <a:pt x="273628" y="176646"/>
                          </a:cubicBezTo>
                          <a:cubicBezTo>
                            <a:pt x="274513" y="180188"/>
                            <a:pt x="275937" y="183573"/>
                            <a:pt x="277091" y="187037"/>
                          </a:cubicBezTo>
                          <a:cubicBezTo>
                            <a:pt x="278246" y="197428"/>
                            <a:pt x="279173" y="207846"/>
                            <a:pt x="280555" y="218209"/>
                          </a:cubicBezTo>
                          <a:cubicBezTo>
                            <a:pt x="281483" y="225170"/>
                            <a:pt x="282977" y="232046"/>
                            <a:pt x="284019" y="238991"/>
                          </a:cubicBezTo>
                          <a:cubicBezTo>
                            <a:pt x="286441" y="255138"/>
                            <a:pt x="288637" y="271318"/>
                            <a:pt x="290946" y="287482"/>
                          </a:cubicBezTo>
                          <a:cubicBezTo>
                            <a:pt x="292049" y="295201"/>
                            <a:pt x="295954" y="323871"/>
                            <a:pt x="297873" y="332509"/>
                          </a:cubicBezTo>
                          <a:cubicBezTo>
                            <a:pt x="298665" y="336073"/>
                            <a:pt x="300334" y="339389"/>
                            <a:pt x="301337" y="342900"/>
                          </a:cubicBezTo>
                          <a:cubicBezTo>
                            <a:pt x="302645" y="347477"/>
                            <a:pt x="303492" y="352178"/>
                            <a:pt x="304800" y="356755"/>
                          </a:cubicBezTo>
                          <a:cubicBezTo>
                            <a:pt x="305803" y="360266"/>
                            <a:pt x="307261" y="363635"/>
                            <a:pt x="308264" y="367146"/>
                          </a:cubicBezTo>
                          <a:cubicBezTo>
                            <a:pt x="309741" y="372317"/>
                            <a:pt x="312426" y="385861"/>
                            <a:pt x="315191" y="391391"/>
                          </a:cubicBezTo>
                          <a:cubicBezTo>
                            <a:pt x="317053" y="395114"/>
                            <a:pt x="319810" y="398318"/>
                            <a:pt x="322119" y="401782"/>
                          </a:cubicBezTo>
                          <a:lnTo>
                            <a:pt x="329046" y="422564"/>
                          </a:lnTo>
                          <a:cubicBezTo>
                            <a:pt x="330201" y="426028"/>
                            <a:pt x="330485" y="429917"/>
                            <a:pt x="332510" y="432955"/>
                          </a:cubicBezTo>
                          <a:lnTo>
                            <a:pt x="339437" y="443346"/>
                          </a:lnTo>
                          <a:cubicBezTo>
                            <a:pt x="340591" y="446810"/>
                            <a:pt x="341022" y="450606"/>
                            <a:pt x="342900" y="453737"/>
                          </a:cubicBezTo>
                          <a:cubicBezTo>
                            <a:pt x="344580" y="456537"/>
                            <a:pt x="347278" y="458624"/>
                            <a:pt x="349828" y="460664"/>
                          </a:cubicBezTo>
                          <a:cubicBezTo>
                            <a:pt x="359420" y="468337"/>
                            <a:pt x="359635" y="467396"/>
                            <a:pt x="370610" y="471055"/>
                          </a:cubicBezTo>
                          <a:cubicBezTo>
                            <a:pt x="367146" y="472209"/>
                            <a:pt x="363870" y="474518"/>
                            <a:pt x="360219" y="474518"/>
                          </a:cubicBezTo>
                          <a:cubicBezTo>
                            <a:pt x="344014" y="474518"/>
                            <a:pt x="327518" y="467411"/>
                            <a:pt x="311728" y="471055"/>
                          </a:cubicBezTo>
                          <a:cubicBezTo>
                            <a:pt x="301291" y="473463"/>
                            <a:pt x="321905" y="491570"/>
                            <a:pt x="322119" y="491837"/>
                          </a:cubicBezTo>
                          <a:cubicBezTo>
                            <a:pt x="324719" y="495088"/>
                            <a:pt x="333152" y="501544"/>
                            <a:pt x="329046" y="502228"/>
                          </a:cubicBezTo>
                          <a:cubicBezTo>
                            <a:pt x="323842" y="503095"/>
                            <a:pt x="300381" y="494981"/>
                            <a:pt x="290946" y="491837"/>
                          </a:cubicBezTo>
                          <a:cubicBezTo>
                            <a:pt x="285380" y="508534"/>
                            <a:pt x="286352" y="496503"/>
                            <a:pt x="294410" y="512618"/>
                          </a:cubicBezTo>
                          <a:cubicBezTo>
                            <a:pt x="296043" y="515883"/>
                            <a:pt x="295995" y="519878"/>
                            <a:pt x="297873" y="523009"/>
                          </a:cubicBezTo>
                          <a:cubicBezTo>
                            <a:pt x="299553" y="525809"/>
                            <a:pt x="307968" y="529145"/>
                            <a:pt x="304800" y="529937"/>
                          </a:cubicBezTo>
                          <a:cubicBezTo>
                            <a:pt x="297987" y="531640"/>
                            <a:pt x="290832" y="528176"/>
                            <a:pt x="284019" y="526473"/>
                          </a:cubicBezTo>
                          <a:cubicBezTo>
                            <a:pt x="276935" y="524702"/>
                            <a:pt x="263237" y="519546"/>
                            <a:pt x="263237" y="519546"/>
                          </a:cubicBezTo>
                          <a:cubicBezTo>
                            <a:pt x="246800" y="503109"/>
                            <a:pt x="255578" y="507756"/>
                            <a:pt x="238991" y="502228"/>
                          </a:cubicBezTo>
                          <a:cubicBezTo>
                            <a:pt x="226646" y="489881"/>
                            <a:pt x="237779" y="499555"/>
                            <a:pt x="218210" y="488373"/>
                          </a:cubicBezTo>
                          <a:cubicBezTo>
                            <a:pt x="214596" y="486308"/>
                            <a:pt x="207819" y="481446"/>
                            <a:pt x="207819" y="481446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00" name="자유형 199"/>
                    <p:cNvSpPr/>
                    <p:nvPr/>
                  </p:nvSpPr>
                  <p:spPr>
                    <a:xfrm>
                      <a:off x="4464627" y="2421082"/>
                      <a:ext cx="10391" cy="83127"/>
                    </a:xfrm>
                    <a:custGeom>
                      <a:avLst/>
                      <a:gdLst>
                        <a:gd name="connsiteX0" fmla="*/ 10391 w 10391"/>
                        <a:gd name="connsiteY0" fmla="*/ 0 h 83127"/>
                        <a:gd name="connsiteX1" fmla="*/ 6928 w 10391"/>
                        <a:gd name="connsiteY1" fmla="*/ 13854 h 83127"/>
                        <a:gd name="connsiteX2" fmla="*/ 0 w 10391"/>
                        <a:gd name="connsiteY2" fmla="*/ 34636 h 83127"/>
                        <a:gd name="connsiteX3" fmla="*/ 3464 w 10391"/>
                        <a:gd name="connsiteY3" fmla="*/ 65809 h 83127"/>
                        <a:gd name="connsiteX4" fmla="*/ 10391 w 10391"/>
                        <a:gd name="connsiteY4" fmla="*/ 83127 h 831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391" h="83127">
                          <a:moveTo>
                            <a:pt x="10391" y="0"/>
                          </a:moveTo>
                          <a:cubicBezTo>
                            <a:pt x="9237" y="4618"/>
                            <a:pt x="8296" y="9295"/>
                            <a:pt x="6928" y="13854"/>
                          </a:cubicBezTo>
                          <a:cubicBezTo>
                            <a:pt x="4830" y="20848"/>
                            <a:pt x="0" y="34636"/>
                            <a:pt x="0" y="34636"/>
                          </a:cubicBezTo>
                          <a:cubicBezTo>
                            <a:pt x="1155" y="45027"/>
                            <a:pt x="1745" y="55496"/>
                            <a:pt x="3464" y="65809"/>
                          </a:cubicBezTo>
                          <a:cubicBezTo>
                            <a:pt x="4534" y="72227"/>
                            <a:pt x="7565" y="77475"/>
                            <a:pt x="10391" y="83127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01" name="자유형 200"/>
                    <p:cNvSpPr/>
                    <p:nvPr/>
                  </p:nvSpPr>
                  <p:spPr>
                    <a:xfrm>
                      <a:off x="4395355" y="2528455"/>
                      <a:ext cx="86590" cy="51954"/>
                    </a:xfrm>
                    <a:custGeom>
                      <a:avLst/>
                      <a:gdLst>
                        <a:gd name="connsiteX0" fmla="*/ 0 w 86590"/>
                        <a:gd name="connsiteY0" fmla="*/ 0 h 51954"/>
                        <a:gd name="connsiteX1" fmla="*/ 10390 w 86590"/>
                        <a:gd name="connsiteY1" fmla="*/ 38100 h 51954"/>
                        <a:gd name="connsiteX2" fmla="*/ 17318 w 86590"/>
                        <a:gd name="connsiteY2" fmla="*/ 45027 h 51954"/>
                        <a:gd name="connsiteX3" fmla="*/ 38100 w 86590"/>
                        <a:gd name="connsiteY3" fmla="*/ 51954 h 51954"/>
                        <a:gd name="connsiteX4" fmla="*/ 86590 w 86590"/>
                        <a:gd name="connsiteY4" fmla="*/ 48490 h 519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6590" h="51954">
                          <a:moveTo>
                            <a:pt x="0" y="0"/>
                          </a:moveTo>
                          <a:cubicBezTo>
                            <a:pt x="2978" y="23826"/>
                            <a:pt x="-1252" y="23548"/>
                            <a:pt x="10390" y="38100"/>
                          </a:cubicBezTo>
                          <a:cubicBezTo>
                            <a:pt x="12430" y="40650"/>
                            <a:pt x="14397" y="43567"/>
                            <a:pt x="17318" y="45027"/>
                          </a:cubicBezTo>
                          <a:cubicBezTo>
                            <a:pt x="23849" y="48292"/>
                            <a:pt x="38100" y="51954"/>
                            <a:pt x="38100" y="51954"/>
                          </a:cubicBezTo>
                          <a:lnTo>
                            <a:pt x="86590" y="48490"/>
                          </a:ln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228" name="자유형 227"/>
                  <p:cNvSpPr/>
                  <p:nvPr/>
                </p:nvSpPr>
                <p:spPr>
                  <a:xfrm>
                    <a:off x="3552825" y="2727207"/>
                    <a:ext cx="31750" cy="38854"/>
                  </a:xfrm>
                  <a:custGeom>
                    <a:avLst/>
                    <a:gdLst>
                      <a:gd name="connsiteX0" fmla="*/ 0 w 31750"/>
                      <a:gd name="connsiteY0" fmla="*/ 9643 h 38854"/>
                      <a:gd name="connsiteX1" fmla="*/ 12700 w 31750"/>
                      <a:gd name="connsiteY1" fmla="*/ 38218 h 38854"/>
                      <a:gd name="connsiteX2" fmla="*/ 22225 w 31750"/>
                      <a:gd name="connsiteY2" fmla="*/ 31868 h 38854"/>
                      <a:gd name="connsiteX3" fmla="*/ 31750 w 31750"/>
                      <a:gd name="connsiteY3" fmla="*/ 22343 h 38854"/>
                      <a:gd name="connsiteX4" fmla="*/ 28575 w 31750"/>
                      <a:gd name="connsiteY4" fmla="*/ 3293 h 38854"/>
                      <a:gd name="connsiteX5" fmla="*/ 6350 w 31750"/>
                      <a:gd name="connsiteY5" fmla="*/ 3293 h 38854"/>
                      <a:gd name="connsiteX6" fmla="*/ 0 w 31750"/>
                      <a:gd name="connsiteY6" fmla="*/ 9643 h 388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750" h="38854">
                        <a:moveTo>
                          <a:pt x="0" y="9643"/>
                        </a:moveTo>
                        <a:cubicBezTo>
                          <a:pt x="4233" y="19168"/>
                          <a:pt x="5330" y="30848"/>
                          <a:pt x="12700" y="38218"/>
                        </a:cubicBezTo>
                        <a:cubicBezTo>
                          <a:pt x="15398" y="40916"/>
                          <a:pt x="19294" y="34311"/>
                          <a:pt x="22225" y="31868"/>
                        </a:cubicBezTo>
                        <a:cubicBezTo>
                          <a:pt x="25674" y="28993"/>
                          <a:pt x="28575" y="25518"/>
                          <a:pt x="31750" y="22343"/>
                        </a:cubicBezTo>
                        <a:cubicBezTo>
                          <a:pt x="30692" y="15993"/>
                          <a:pt x="31769" y="8882"/>
                          <a:pt x="28575" y="3293"/>
                        </a:cubicBezTo>
                        <a:cubicBezTo>
                          <a:pt x="24589" y="-3682"/>
                          <a:pt x="9677" y="2461"/>
                          <a:pt x="6350" y="3293"/>
                        </a:cubicBezTo>
                        <a:lnTo>
                          <a:pt x="0" y="964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29" name="자유형 228"/>
                  <p:cNvSpPr/>
                  <p:nvPr/>
                </p:nvSpPr>
                <p:spPr>
                  <a:xfrm>
                    <a:off x="3727450" y="2765307"/>
                    <a:ext cx="31750" cy="38854"/>
                  </a:xfrm>
                  <a:custGeom>
                    <a:avLst/>
                    <a:gdLst>
                      <a:gd name="connsiteX0" fmla="*/ 0 w 31750"/>
                      <a:gd name="connsiteY0" fmla="*/ 9643 h 38854"/>
                      <a:gd name="connsiteX1" fmla="*/ 12700 w 31750"/>
                      <a:gd name="connsiteY1" fmla="*/ 38218 h 38854"/>
                      <a:gd name="connsiteX2" fmla="*/ 22225 w 31750"/>
                      <a:gd name="connsiteY2" fmla="*/ 31868 h 38854"/>
                      <a:gd name="connsiteX3" fmla="*/ 31750 w 31750"/>
                      <a:gd name="connsiteY3" fmla="*/ 22343 h 38854"/>
                      <a:gd name="connsiteX4" fmla="*/ 28575 w 31750"/>
                      <a:gd name="connsiteY4" fmla="*/ 3293 h 38854"/>
                      <a:gd name="connsiteX5" fmla="*/ 6350 w 31750"/>
                      <a:gd name="connsiteY5" fmla="*/ 3293 h 38854"/>
                      <a:gd name="connsiteX6" fmla="*/ 0 w 31750"/>
                      <a:gd name="connsiteY6" fmla="*/ 9643 h 388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750" h="38854">
                        <a:moveTo>
                          <a:pt x="0" y="9643"/>
                        </a:moveTo>
                        <a:cubicBezTo>
                          <a:pt x="4233" y="19168"/>
                          <a:pt x="5330" y="30848"/>
                          <a:pt x="12700" y="38218"/>
                        </a:cubicBezTo>
                        <a:cubicBezTo>
                          <a:pt x="15398" y="40916"/>
                          <a:pt x="19294" y="34311"/>
                          <a:pt x="22225" y="31868"/>
                        </a:cubicBezTo>
                        <a:cubicBezTo>
                          <a:pt x="25674" y="28993"/>
                          <a:pt x="28575" y="25518"/>
                          <a:pt x="31750" y="22343"/>
                        </a:cubicBezTo>
                        <a:cubicBezTo>
                          <a:pt x="30692" y="15993"/>
                          <a:pt x="31769" y="8882"/>
                          <a:pt x="28575" y="3293"/>
                        </a:cubicBezTo>
                        <a:cubicBezTo>
                          <a:pt x="24589" y="-3682"/>
                          <a:pt x="9677" y="2461"/>
                          <a:pt x="6350" y="3293"/>
                        </a:cubicBezTo>
                        <a:lnTo>
                          <a:pt x="0" y="964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sp>
              <p:nvSpPr>
                <p:cNvPr id="232" name="자유형 231"/>
                <p:cNvSpPr/>
                <p:nvPr/>
              </p:nvSpPr>
              <p:spPr>
                <a:xfrm>
                  <a:off x="3517191" y="3549805"/>
                  <a:ext cx="173866" cy="386575"/>
                </a:xfrm>
                <a:custGeom>
                  <a:avLst/>
                  <a:gdLst>
                    <a:gd name="connsiteX0" fmla="*/ 6594 w 173866"/>
                    <a:gd name="connsiteY0" fmla="*/ 0 h 386575"/>
                    <a:gd name="connsiteX1" fmla="*/ 6594 w 173866"/>
                    <a:gd name="connsiteY1" fmla="*/ 159834 h 386575"/>
                    <a:gd name="connsiteX2" fmla="*/ 10311 w 173866"/>
                    <a:gd name="connsiteY2" fmla="*/ 170985 h 386575"/>
                    <a:gd name="connsiteX3" fmla="*/ 17746 w 173866"/>
                    <a:gd name="connsiteY3" fmla="*/ 200722 h 386575"/>
                    <a:gd name="connsiteX4" fmla="*/ 25180 w 173866"/>
                    <a:gd name="connsiteY4" fmla="*/ 226741 h 386575"/>
                    <a:gd name="connsiteX5" fmla="*/ 32614 w 173866"/>
                    <a:gd name="connsiteY5" fmla="*/ 241610 h 386575"/>
                    <a:gd name="connsiteX6" fmla="*/ 40048 w 173866"/>
                    <a:gd name="connsiteY6" fmla="*/ 271346 h 386575"/>
                    <a:gd name="connsiteX7" fmla="*/ 47482 w 173866"/>
                    <a:gd name="connsiteY7" fmla="*/ 293649 h 386575"/>
                    <a:gd name="connsiteX8" fmla="*/ 58633 w 173866"/>
                    <a:gd name="connsiteY8" fmla="*/ 304800 h 386575"/>
                    <a:gd name="connsiteX9" fmla="*/ 66068 w 173866"/>
                    <a:gd name="connsiteY9" fmla="*/ 319668 h 386575"/>
                    <a:gd name="connsiteX10" fmla="*/ 73502 w 173866"/>
                    <a:gd name="connsiteY10" fmla="*/ 330819 h 386575"/>
                    <a:gd name="connsiteX11" fmla="*/ 84653 w 173866"/>
                    <a:gd name="connsiteY11" fmla="*/ 353122 h 386575"/>
                    <a:gd name="connsiteX12" fmla="*/ 95804 w 173866"/>
                    <a:gd name="connsiteY12" fmla="*/ 367990 h 386575"/>
                    <a:gd name="connsiteX13" fmla="*/ 129258 w 173866"/>
                    <a:gd name="connsiteY13" fmla="*/ 386575 h 386575"/>
                    <a:gd name="connsiteX14" fmla="*/ 155277 w 173866"/>
                    <a:gd name="connsiteY14" fmla="*/ 375424 h 386575"/>
                    <a:gd name="connsiteX15" fmla="*/ 158994 w 173866"/>
                    <a:gd name="connsiteY15" fmla="*/ 364273 h 386575"/>
                    <a:gd name="connsiteX16" fmla="*/ 166429 w 173866"/>
                    <a:gd name="connsiteY16" fmla="*/ 356839 h 386575"/>
                    <a:gd name="connsiteX17" fmla="*/ 173863 w 173866"/>
                    <a:gd name="connsiteY17" fmla="*/ 330819 h 386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73866" h="386575">
                      <a:moveTo>
                        <a:pt x="6594" y="0"/>
                      </a:moveTo>
                      <a:cubicBezTo>
                        <a:pt x="-4241" y="65011"/>
                        <a:pt x="110" y="30149"/>
                        <a:pt x="6594" y="159834"/>
                      </a:cubicBezTo>
                      <a:cubicBezTo>
                        <a:pt x="6790" y="163747"/>
                        <a:pt x="9280" y="167205"/>
                        <a:pt x="10311" y="170985"/>
                      </a:cubicBezTo>
                      <a:cubicBezTo>
                        <a:pt x="13000" y="180842"/>
                        <a:pt x="15268" y="190810"/>
                        <a:pt x="17746" y="200722"/>
                      </a:cubicBezTo>
                      <a:cubicBezTo>
                        <a:pt x="19633" y="208268"/>
                        <a:pt x="21980" y="219274"/>
                        <a:pt x="25180" y="226741"/>
                      </a:cubicBezTo>
                      <a:cubicBezTo>
                        <a:pt x="27363" y="231834"/>
                        <a:pt x="30431" y="236517"/>
                        <a:pt x="32614" y="241610"/>
                      </a:cubicBezTo>
                      <a:cubicBezTo>
                        <a:pt x="38253" y="254769"/>
                        <a:pt x="35684" y="255345"/>
                        <a:pt x="40048" y="271346"/>
                      </a:cubicBezTo>
                      <a:cubicBezTo>
                        <a:pt x="42110" y="278906"/>
                        <a:pt x="41941" y="288108"/>
                        <a:pt x="47482" y="293649"/>
                      </a:cubicBezTo>
                      <a:cubicBezTo>
                        <a:pt x="51199" y="297366"/>
                        <a:pt x="55578" y="300523"/>
                        <a:pt x="58633" y="304800"/>
                      </a:cubicBezTo>
                      <a:cubicBezTo>
                        <a:pt x="61854" y="309309"/>
                        <a:pt x="63319" y="314857"/>
                        <a:pt x="66068" y="319668"/>
                      </a:cubicBezTo>
                      <a:cubicBezTo>
                        <a:pt x="68285" y="323547"/>
                        <a:pt x="71024" y="327102"/>
                        <a:pt x="73502" y="330819"/>
                      </a:cubicBezTo>
                      <a:cubicBezTo>
                        <a:pt x="78105" y="344629"/>
                        <a:pt x="75646" y="340512"/>
                        <a:pt x="84653" y="353122"/>
                      </a:cubicBezTo>
                      <a:cubicBezTo>
                        <a:pt x="88254" y="358163"/>
                        <a:pt x="91174" y="363874"/>
                        <a:pt x="95804" y="367990"/>
                      </a:cubicBezTo>
                      <a:cubicBezTo>
                        <a:pt x="111141" y="381623"/>
                        <a:pt x="114115" y="381527"/>
                        <a:pt x="129258" y="386575"/>
                      </a:cubicBezTo>
                      <a:cubicBezTo>
                        <a:pt x="138186" y="384343"/>
                        <a:pt x="148860" y="383446"/>
                        <a:pt x="155277" y="375424"/>
                      </a:cubicBezTo>
                      <a:cubicBezTo>
                        <a:pt x="157725" y="372365"/>
                        <a:pt x="156978" y="367633"/>
                        <a:pt x="158994" y="364273"/>
                      </a:cubicBezTo>
                      <a:cubicBezTo>
                        <a:pt x="160797" y="361268"/>
                        <a:pt x="163951" y="359317"/>
                        <a:pt x="166429" y="356839"/>
                      </a:cubicBezTo>
                      <a:cubicBezTo>
                        <a:pt x="174255" y="333361"/>
                        <a:pt x="173863" y="342372"/>
                        <a:pt x="173863" y="330819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3" name="자유형 232"/>
                <p:cNvSpPr/>
                <p:nvPr/>
              </p:nvSpPr>
              <p:spPr>
                <a:xfrm>
                  <a:off x="3350383" y="3319346"/>
                  <a:ext cx="216706" cy="55757"/>
                </a:xfrm>
                <a:custGeom>
                  <a:avLst/>
                  <a:gdLst>
                    <a:gd name="connsiteX0" fmla="*/ 55756 w 197005"/>
                    <a:gd name="connsiteY0" fmla="*/ 0 h 55757"/>
                    <a:gd name="connsiteX1" fmla="*/ 18585 w 197005"/>
                    <a:gd name="connsiteY1" fmla="*/ 11152 h 55757"/>
                    <a:gd name="connsiteX2" fmla="*/ 7434 w 197005"/>
                    <a:gd name="connsiteY2" fmla="*/ 14869 h 55757"/>
                    <a:gd name="connsiteX3" fmla="*/ 0 w 197005"/>
                    <a:gd name="connsiteY3" fmla="*/ 26020 h 55757"/>
                    <a:gd name="connsiteX4" fmla="*/ 7434 w 197005"/>
                    <a:gd name="connsiteY4" fmla="*/ 52040 h 55757"/>
                    <a:gd name="connsiteX5" fmla="*/ 18585 w 197005"/>
                    <a:gd name="connsiteY5" fmla="*/ 55757 h 55757"/>
                    <a:gd name="connsiteX6" fmla="*/ 197005 w 197005"/>
                    <a:gd name="connsiteY6" fmla="*/ 52040 h 55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7005" h="55757">
                      <a:moveTo>
                        <a:pt x="55756" y="0"/>
                      </a:moveTo>
                      <a:cubicBezTo>
                        <a:pt x="33287" y="5619"/>
                        <a:pt x="45733" y="2103"/>
                        <a:pt x="18585" y="11152"/>
                      </a:cubicBezTo>
                      <a:lnTo>
                        <a:pt x="7434" y="14869"/>
                      </a:lnTo>
                      <a:cubicBezTo>
                        <a:pt x="4956" y="18586"/>
                        <a:pt x="632" y="21598"/>
                        <a:pt x="0" y="26020"/>
                      </a:cubicBezTo>
                      <a:cubicBezTo>
                        <a:pt x="-12" y="26104"/>
                        <a:pt x="5691" y="50297"/>
                        <a:pt x="7434" y="52040"/>
                      </a:cubicBezTo>
                      <a:cubicBezTo>
                        <a:pt x="10204" y="54811"/>
                        <a:pt x="14868" y="54518"/>
                        <a:pt x="18585" y="55757"/>
                      </a:cubicBezTo>
                      <a:cubicBezTo>
                        <a:pt x="177177" y="51792"/>
                        <a:pt x="117692" y="52040"/>
                        <a:pt x="197005" y="5204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4" name="자유형 233"/>
                <p:cNvSpPr/>
                <p:nvPr/>
              </p:nvSpPr>
              <p:spPr>
                <a:xfrm>
                  <a:off x="3412087" y="3311912"/>
                  <a:ext cx="167640" cy="11152"/>
                </a:xfrm>
                <a:custGeom>
                  <a:avLst/>
                  <a:gdLst>
                    <a:gd name="connsiteX0" fmla="*/ 0 w 152400"/>
                    <a:gd name="connsiteY0" fmla="*/ 11152 h 11152"/>
                    <a:gd name="connsiteX1" fmla="*/ 55756 w 152400"/>
                    <a:gd name="connsiteY1" fmla="*/ 3717 h 11152"/>
                    <a:gd name="connsiteX2" fmla="*/ 70625 w 152400"/>
                    <a:gd name="connsiteY2" fmla="*/ 0 h 11152"/>
                    <a:gd name="connsiteX3" fmla="*/ 141249 w 152400"/>
                    <a:gd name="connsiteY3" fmla="*/ 3717 h 11152"/>
                    <a:gd name="connsiteX4" fmla="*/ 152400 w 152400"/>
                    <a:gd name="connsiteY4" fmla="*/ 7434 h 11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400" h="11152">
                      <a:moveTo>
                        <a:pt x="0" y="11152"/>
                      </a:moveTo>
                      <a:cubicBezTo>
                        <a:pt x="22311" y="8672"/>
                        <a:pt x="34903" y="7888"/>
                        <a:pt x="55756" y="3717"/>
                      </a:cubicBezTo>
                      <a:cubicBezTo>
                        <a:pt x="60766" y="2715"/>
                        <a:pt x="65669" y="1239"/>
                        <a:pt x="70625" y="0"/>
                      </a:cubicBezTo>
                      <a:cubicBezTo>
                        <a:pt x="94166" y="1239"/>
                        <a:pt x="117772" y="1583"/>
                        <a:pt x="141249" y="3717"/>
                      </a:cubicBezTo>
                      <a:cubicBezTo>
                        <a:pt x="145151" y="4072"/>
                        <a:pt x="152400" y="7434"/>
                        <a:pt x="152400" y="7434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6" name="자유형 235"/>
                <p:cNvSpPr/>
                <p:nvPr/>
              </p:nvSpPr>
              <p:spPr>
                <a:xfrm>
                  <a:off x="3397405" y="3363951"/>
                  <a:ext cx="48322" cy="130098"/>
                </a:xfrm>
                <a:custGeom>
                  <a:avLst/>
                  <a:gdLst>
                    <a:gd name="connsiteX0" fmla="*/ 0 w 48322"/>
                    <a:gd name="connsiteY0" fmla="*/ 130098 h 130098"/>
                    <a:gd name="connsiteX1" fmla="*/ 11151 w 48322"/>
                    <a:gd name="connsiteY1" fmla="*/ 115230 h 130098"/>
                    <a:gd name="connsiteX2" fmla="*/ 18585 w 48322"/>
                    <a:gd name="connsiteY2" fmla="*/ 92927 h 130098"/>
                    <a:gd name="connsiteX3" fmla="*/ 22302 w 48322"/>
                    <a:gd name="connsiteY3" fmla="*/ 81776 h 130098"/>
                    <a:gd name="connsiteX4" fmla="*/ 26019 w 48322"/>
                    <a:gd name="connsiteY4" fmla="*/ 70625 h 130098"/>
                    <a:gd name="connsiteX5" fmla="*/ 33454 w 48322"/>
                    <a:gd name="connsiteY5" fmla="*/ 59474 h 130098"/>
                    <a:gd name="connsiteX6" fmla="*/ 44605 w 48322"/>
                    <a:gd name="connsiteY6" fmla="*/ 22303 h 130098"/>
                    <a:gd name="connsiteX7" fmla="*/ 48322 w 48322"/>
                    <a:gd name="connsiteY7" fmla="*/ 0 h 13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322" h="130098">
                      <a:moveTo>
                        <a:pt x="0" y="130098"/>
                      </a:moveTo>
                      <a:cubicBezTo>
                        <a:pt x="3717" y="125142"/>
                        <a:pt x="8381" y="120771"/>
                        <a:pt x="11151" y="115230"/>
                      </a:cubicBezTo>
                      <a:cubicBezTo>
                        <a:pt x="14655" y="108221"/>
                        <a:pt x="16107" y="100361"/>
                        <a:pt x="18585" y="92927"/>
                      </a:cubicBezTo>
                      <a:lnTo>
                        <a:pt x="22302" y="81776"/>
                      </a:lnTo>
                      <a:cubicBezTo>
                        <a:pt x="23541" y="78059"/>
                        <a:pt x="23845" y="73885"/>
                        <a:pt x="26019" y="70625"/>
                      </a:cubicBezTo>
                      <a:lnTo>
                        <a:pt x="33454" y="59474"/>
                      </a:lnTo>
                      <a:cubicBezTo>
                        <a:pt x="38194" y="45253"/>
                        <a:pt x="41797" y="36346"/>
                        <a:pt x="44605" y="22303"/>
                      </a:cubicBezTo>
                      <a:cubicBezTo>
                        <a:pt x="46083" y="14912"/>
                        <a:pt x="48322" y="0"/>
                        <a:pt x="48322" y="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7" name="자유형 236"/>
                <p:cNvSpPr/>
                <p:nvPr/>
              </p:nvSpPr>
              <p:spPr>
                <a:xfrm rot="7200000">
                  <a:off x="3451266" y="3394119"/>
                  <a:ext cx="93752" cy="65797"/>
                </a:xfrm>
                <a:custGeom>
                  <a:avLst/>
                  <a:gdLst>
                    <a:gd name="connsiteX0" fmla="*/ 0 w 48322"/>
                    <a:gd name="connsiteY0" fmla="*/ 130098 h 130098"/>
                    <a:gd name="connsiteX1" fmla="*/ 11151 w 48322"/>
                    <a:gd name="connsiteY1" fmla="*/ 115230 h 130098"/>
                    <a:gd name="connsiteX2" fmla="*/ 18585 w 48322"/>
                    <a:gd name="connsiteY2" fmla="*/ 92927 h 130098"/>
                    <a:gd name="connsiteX3" fmla="*/ 22302 w 48322"/>
                    <a:gd name="connsiteY3" fmla="*/ 81776 h 130098"/>
                    <a:gd name="connsiteX4" fmla="*/ 26019 w 48322"/>
                    <a:gd name="connsiteY4" fmla="*/ 70625 h 130098"/>
                    <a:gd name="connsiteX5" fmla="*/ 33454 w 48322"/>
                    <a:gd name="connsiteY5" fmla="*/ 59474 h 130098"/>
                    <a:gd name="connsiteX6" fmla="*/ 44605 w 48322"/>
                    <a:gd name="connsiteY6" fmla="*/ 22303 h 130098"/>
                    <a:gd name="connsiteX7" fmla="*/ 48322 w 48322"/>
                    <a:gd name="connsiteY7" fmla="*/ 0 h 13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322" h="130098">
                      <a:moveTo>
                        <a:pt x="0" y="130098"/>
                      </a:moveTo>
                      <a:cubicBezTo>
                        <a:pt x="3717" y="125142"/>
                        <a:pt x="8381" y="120771"/>
                        <a:pt x="11151" y="115230"/>
                      </a:cubicBezTo>
                      <a:cubicBezTo>
                        <a:pt x="14655" y="108221"/>
                        <a:pt x="16107" y="100361"/>
                        <a:pt x="18585" y="92927"/>
                      </a:cubicBezTo>
                      <a:lnTo>
                        <a:pt x="22302" y="81776"/>
                      </a:lnTo>
                      <a:cubicBezTo>
                        <a:pt x="23541" y="78059"/>
                        <a:pt x="23845" y="73885"/>
                        <a:pt x="26019" y="70625"/>
                      </a:cubicBezTo>
                      <a:lnTo>
                        <a:pt x="33454" y="59474"/>
                      </a:lnTo>
                      <a:cubicBezTo>
                        <a:pt x="38194" y="45253"/>
                        <a:pt x="41797" y="36346"/>
                        <a:pt x="44605" y="22303"/>
                      </a:cubicBezTo>
                      <a:cubicBezTo>
                        <a:pt x="46083" y="14912"/>
                        <a:pt x="48322" y="0"/>
                        <a:pt x="48322" y="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8" name="자유형 237"/>
                <p:cNvSpPr/>
                <p:nvPr/>
              </p:nvSpPr>
              <p:spPr>
                <a:xfrm>
                  <a:off x="3504572" y="3257409"/>
                  <a:ext cx="27277" cy="60692"/>
                </a:xfrm>
                <a:custGeom>
                  <a:avLst/>
                  <a:gdLst>
                    <a:gd name="connsiteX0" fmla="*/ 0 w 48322"/>
                    <a:gd name="connsiteY0" fmla="*/ 130098 h 130098"/>
                    <a:gd name="connsiteX1" fmla="*/ 11151 w 48322"/>
                    <a:gd name="connsiteY1" fmla="*/ 115230 h 130098"/>
                    <a:gd name="connsiteX2" fmla="*/ 18585 w 48322"/>
                    <a:gd name="connsiteY2" fmla="*/ 92927 h 130098"/>
                    <a:gd name="connsiteX3" fmla="*/ 22302 w 48322"/>
                    <a:gd name="connsiteY3" fmla="*/ 81776 h 130098"/>
                    <a:gd name="connsiteX4" fmla="*/ 26019 w 48322"/>
                    <a:gd name="connsiteY4" fmla="*/ 70625 h 130098"/>
                    <a:gd name="connsiteX5" fmla="*/ 33454 w 48322"/>
                    <a:gd name="connsiteY5" fmla="*/ 59474 h 130098"/>
                    <a:gd name="connsiteX6" fmla="*/ 44605 w 48322"/>
                    <a:gd name="connsiteY6" fmla="*/ 22303 h 130098"/>
                    <a:gd name="connsiteX7" fmla="*/ 48322 w 48322"/>
                    <a:gd name="connsiteY7" fmla="*/ 0 h 13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322" h="130098">
                      <a:moveTo>
                        <a:pt x="0" y="130098"/>
                      </a:moveTo>
                      <a:cubicBezTo>
                        <a:pt x="3717" y="125142"/>
                        <a:pt x="8381" y="120771"/>
                        <a:pt x="11151" y="115230"/>
                      </a:cubicBezTo>
                      <a:cubicBezTo>
                        <a:pt x="14655" y="108221"/>
                        <a:pt x="16107" y="100361"/>
                        <a:pt x="18585" y="92927"/>
                      </a:cubicBezTo>
                      <a:lnTo>
                        <a:pt x="22302" y="81776"/>
                      </a:lnTo>
                      <a:cubicBezTo>
                        <a:pt x="23541" y="78059"/>
                        <a:pt x="23845" y="73885"/>
                        <a:pt x="26019" y="70625"/>
                      </a:cubicBezTo>
                      <a:lnTo>
                        <a:pt x="33454" y="59474"/>
                      </a:lnTo>
                      <a:cubicBezTo>
                        <a:pt x="38194" y="45253"/>
                        <a:pt x="41797" y="36346"/>
                        <a:pt x="44605" y="22303"/>
                      </a:cubicBezTo>
                      <a:cubicBezTo>
                        <a:pt x="46083" y="14912"/>
                        <a:pt x="48322" y="0"/>
                        <a:pt x="48322" y="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9" name="자유형 238"/>
                <p:cNvSpPr/>
                <p:nvPr/>
              </p:nvSpPr>
              <p:spPr>
                <a:xfrm rot="7200000">
                  <a:off x="3446357" y="3270425"/>
                  <a:ext cx="52921" cy="30695"/>
                </a:xfrm>
                <a:custGeom>
                  <a:avLst/>
                  <a:gdLst>
                    <a:gd name="connsiteX0" fmla="*/ 0 w 48322"/>
                    <a:gd name="connsiteY0" fmla="*/ 130098 h 130098"/>
                    <a:gd name="connsiteX1" fmla="*/ 11151 w 48322"/>
                    <a:gd name="connsiteY1" fmla="*/ 115230 h 130098"/>
                    <a:gd name="connsiteX2" fmla="*/ 18585 w 48322"/>
                    <a:gd name="connsiteY2" fmla="*/ 92927 h 130098"/>
                    <a:gd name="connsiteX3" fmla="*/ 22302 w 48322"/>
                    <a:gd name="connsiteY3" fmla="*/ 81776 h 130098"/>
                    <a:gd name="connsiteX4" fmla="*/ 26019 w 48322"/>
                    <a:gd name="connsiteY4" fmla="*/ 70625 h 130098"/>
                    <a:gd name="connsiteX5" fmla="*/ 33454 w 48322"/>
                    <a:gd name="connsiteY5" fmla="*/ 59474 h 130098"/>
                    <a:gd name="connsiteX6" fmla="*/ 44605 w 48322"/>
                    <a:gd name="connsiteY6" fmla="*/ 22303 h 130098"/>
                    <a:gd name="connsiteX7" fmla="*/ 48322 w 48322"/>
                    <a:gd name="connsiteY7" fmla="*/ 0 h 13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322" h="130098">
                      <a:moveTo>
                        <a:pt x="0" y="130098"/>
                      </a:moveTo>
                      <a:cubicBezTo>
                        <a:pt x="3717" y="125142"/>
                        <a:pt x="8381" y="120771"/>
                        <a:pt x="11151" y="115230"/>
                      </a:cubicBezTo>
                      <a:cubicBezTo>
                        <a:pt x="14655" y="108221"/>
                        <a:pt x="16107" y="100361"/>
                        <a:pt x="18585" y="92927"/>
                      </a:cubicBezTo>
                      <a:lnTo>
                        <a:pt x="22302" y="81776"/>
                      </a:lnTo>
                      <a:cubicBezTo>
                        <a:pt x="23541" y="78059"/>
                        <a:pt x="23845" y="73885"/>
                        <a:pt x="26019" y="70625"/>
                      </a:cubicBezTo>
                      <a:lnTo>
                        <a:pt x="33454" y="59474"/>
                      </a:lnTo>
                      <a:cubicBezTo>
                        <a:pt x="38194" y="45253"/>
                        <a:pt x="41797" y="36346"/>
                        <a:pt x="44605" y="22303"/>
                      </a:cubicBezTo>
                      <a:cubicBezTo>
                        <a:pt x="46083" y="14912"/>
                        <a:pt x="48322" y="0"/>
                        <a:pt x="48322" y="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0" name="자유형 239"/>
                <p:cNvSpPr/>
                <p:nvPr/>
              </p:nvSpPr>
              <p:spPr>
                <a:xfrm>
                  <a:off x="3710763" y="3491023"/>
                  <a:ext cx="7510" cy="209107"/>
                </a:xfrm>
                <a:custGeom>
                  <a:avLst/>
                  <a:gdLst>
                    <a:gd name="connsiteX0" fmla="*/ 0 w 7510"/>
                    <a:gd name="connsiteY0" fmla="*/ 0 h 209107"/>
                    <a:gd name="connsiteX1" fmla="*/ 3544 w 7510"/>
                    <a:gd name="connsiteY1" fmla="*/ 46075 h 209107"/>
                    <a:gd name="connsiteX2" fmla="*/ 7088 w 7510"/>
                    <a:gd name="connsiteY2" fmla="*/ 77972 h 209107"/>
                    <a:gd name="connsiteX3" fmla="*/ 7088 w 7510"/>
                    <a:gd name="connsiteY3" fmla="*/ 209107 h 20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10" h="209107">
                      <a:moveTo>
                        <a:pt x="0" y="0"/>
                      </a:moveTo>
                      <a:cubicBezTo>
                        <a:pt x="1181" y="15358"/>
                        <a:pt x="2149" y="30735"/>
                        <a:pt x="3544" y="46075"/>
                      </a:cubicBezTo>
                      <a:cubicBezTo>
                        <a:pt x="4512" y="56729"/>
                        <a:pt x="6856" y="67277"/>
                        <a:pt x="7088" y="77972"/>
                      </a:cubicBezTo>
                      <a:cubicBezTo>
                        <a:pt x="8038" y="121673"/>
                        <a:pt x="7088" y="165395"/>
                        <a:pt x="7088" y="209107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1" name="자유형 240"/>
                <p:cNvSpPr/>
                <p:nvPr/>
              </p:nvSpPr>
              <p:spPr>
                <a:xfrm>
                  <a:off x="3810000" y="3125972"/>
                  <a:ext cx="63795" cy="10633"/>
                </a:xfrm>
                <a:custGeom>
                  <a:avLst/>
                  <a:gdLst>
                    <a:gd name="connsiteX0" fmla="*/ 0 w 63795"/>
                    <a:gd name="connsiteY0" fmla="*/ 10633 h 10633"/>
                    <a:gd name="connsiteX1" fmla="*/ 17721 w 63795"/>
                    <a:gd name="connsiteY1" fmla="*/ 7088 h 10633"/>
                    <a:gd name="connsiteX2" fmla="*/ 38986 w 63795"/>
                    <a:gd name="connsiteY2" fmla="*/ 0 h 10633"/>
                    <a:gd name="connsiteX3" fmla="*/ 63795 w 63795"/>
                    <a:gd name="connsiteY3" fmla="*/ 0 h 10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795" h="10633">
                      <a:moveTo>
                        <a:pt x="0" y="10633"/>
                      </a:moveTo>
                      <a:cubicBezTo>
                        <a:pt x="5907" y="9451"/>
                        <a:pt x="11909" y="8673"/>
                        <a:pt x="17721" y="7088"/>
                      </a:cubicBezTo>
                      <a:cubicBezTo>
                        <a:pt x="24929" y="5122"/>
                        <a:pt x="31514" y="0"/>
                        <a:pt x="38986" y="0"/>
                      </a:cubicBezTo>
                      <a:lnTo>
                        <a:pt x="63795" y="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sp>
            <p:nvSpPr>
              <p:cNvPr id="390" name="자유형 389"/>
              <p:cNvSpPr/>
              <p:nvPr/>
            </p:nvSpPr>
            <p:spPr>
              <a:xfrm>
                <a:off x="3199018" y="2536825"/>
                <a:ext cx="398296" cy="401122"/>
              </a:xfrm>
              <a:custGeom>
                <a:avLst/>
                <a:gdLst>
                  <a:gd name="connsiteX0" fmla="*/ 150607 w 398296"/>
                  <a:gd name="connsiteY0" fmla="*/ 381000 h 401122"/>
                  <a:gd name="connsiteX1" fmla="*/ 179182 w 398296"/>
                  <a:gd name="connsiteY1" fmla="*/ 371475 h 401122"/>
                  <a:gd name="connsiteX2" fmla="*/ 169657 w 398296"/>
                  <a:gd name="connsiteY2" fmla="*/ 352425 h 401122"/>
                  <a:gd name="connsiteX3" fmla="*/ 163307 w 398296"/>
                  <a:gd name="connsiteY3" fmla="*/ 333375 h 401122"/>
                  <a:gd name="connsiteX4" fmla="*/ 160132 w 398296"/>
                  <a:gd name="connsiteY4" fmla="*/ 320675 h 401122"/>
                  <a:gd name="connsiteX5" fmla="*/ 153782 w 398296"/>
                  <a:gd name="connsiteY5" fmla="*/ 273050 h 401122"/>
                  <a:gd name="connsiteX6" fmla="*/ 156957 w 398296"/>
                  <a:gd name="connsiteY6" fmla="*/ 238125 h 401122"/>
                  <a:gd name="connsiteX7" fmla="*/ 163307 w 398296"/>
                  <a:gd name="connsiteY7" fmla="*/ 215900 h 401122"/>
                  <a:gd name="connsiteX8" fmla="*/ 166482 w 398296"/>
                  <a:gd name="connsiteY8" fmla="*/ 203200 h 401122"/>
                  <a:gd name="connsiteX9" fmla="*/ 188707 w 398296"/>
                  <a:gd name="connsiteY9" fmla="*/ 177800 h 401122"/>
                  <a:gd name="connsiteX10" fmla="*/ 201407 w 398296"/>
                  <a:gd name="connsiteY10" fmla="*/ 165100 h 401122"/>
                  <a:gd name="connsiteX11" fmla="*/ 210932 w 398296"/>
                  <a:gd name="connsiteY11" fmla="*/ 161925 h 401122"/>
                  <a:gd name="connsiteX12" fmla="*/ 229982 w 398296"/>
                  <a:gd name="connsiteY12" fmla="*/ 149225 h 401122"/>
                  <a:gd name="connsiteX13" fmla="*/ 239507 w 398296"/>
                  <a:gd name="connsiteY13" fmla="*/ 142875 h 401122"/>
                  <a:gd name="connsiteX14" fmla="*/ 252207 w 398296"/>
                  <a:gd name="connsiteY14" fmla="*/ 136525 h 401122"/>
                  <a:gd name="connsiteX15" fmla="*/ 280782 w 398296"/>
                  <a:gd name="connsiteY15" fmla="*/ 127000 h 401122"/>
                  <a:gd name="connsiteX16" fmla="*/ 309357 w 398296"/>
                  <a:gd name="connsiteY16" fmla="*/ 117475 h 401122"/>
                  <a:gd name="connsiteX17" fmla="*/ 318882 w 398296"/>
                  <a:gd name="connsiteY17" fmla="*/ 114300 h 401122"/>
                  <a:gd name="connsiteX18" fmla="*/ 328407 w 398296"/>
                  <a:gd name="connsiteY18" fmla="*/ 111125 h 401122"/>
                  <a:gd name="connsiteX19" fmla="*/ 356982 w 398296"/>
                  <a:gd name="connsiteY19" fmla="*/ 98425 h 401122"/>
                  <a:gd name="connsiteX20" fmla="*/ 366507 w 398296"/>
                  <a:gd name="connsiteY20" fmla="*/ 95250 h 401122"/>
                  <a:gd name="connsiteX21" fmla="*/ 385557 w 398296"/>
                  <a:gd name="connsiteY21" fmla="*/ 85725 h 401122"/>
                  <a:gd name="connsiteX22" fmla="*/ 395082 w 398296"/>
                  <a:gd name="connsiteY22" fmla="*/ 76200 h 401122"/>
                  <a:gd name="connsiteX23" fmla="*/ 395082 w 398296"/>
                  <a:gd name="connsiteY23" fmla="*/ 47625 h 401122"/>
                  <a:gd name="connsiteX24" fmla="*/ 388732 w 398296"/>
                  <a:gd name="connsiteY24" fmla="*/ 25400 h 401122"/>
                  <a:gd name="connsiteX25" fmla="*/ 379207 w 398296"/>
                  <a:gd name="connsiteY25" fmla="*/ 15875 h 401122"/>
                  <a:gd name="connsiteX26" fmla="*/ 356982 w 398296"/>
                  <a:gd name="connsiteY26" fmla="*/ 3175 h 401122"/>
                  <a:gd name="connsiteX27" fmla="*/ 347457 w 398296"/>
                  <a:gd name="connsiteY27" fmla="*/ 0 h 401122"/>
                  <a:gd name="connsiteX28" fmla="*/ 293482 w 398296"/>
                  <a:gd name="connsiteY28" fmla="*/ 3175 h 401122"/>
                  <a:gd name="connsiteX29" fmla="*/ 274432 w 398296"/>
                  <a:gd name="connsiteY29" fmla="*/ 9525 h 401122"/>
                  <a:gd name="connsiteX30" fmla="*/ 261732 w 398296"/>
                  <a:gd name="connsiteY30" fmla="*/ 12700 h 401122"/>
                  <a:gd name="connsiteX31" fmla="*/ 252207 w 398296"/>
                  <a:gd name="connsiteY31" fmla="*/ 19050 h 401122"/>
                  <a:gd name="connsiteX32" fmla="*/ 242682 w 398296"/>
                  <a:gd name="connsiteY32" fmla="*/ 22225 h 401122"/>
                  <a:gd name="connsiteX33" fmla="*/ 214107 w 398296"/>
                  <a:gd name="connsiteY33" fmla="*/ 44450 h 401122"/>
                  <a:gd name="connsiteX34" fmla="*/ 195057 w 398296"/>
                  <a:gd name="connsiteY34" fmla="*/ 57150 h 401122"/>
                  <a:gd name="connsiteX35" fmla="*/ 179182 w 398296"/>
                  <a:gd name="connsiteY35" fmla="*/ 73025 h 401122"/>
                  <a:gd name="connsiteX36" fmla="*/ 153782 w 398296"/>
                  <a:gd name="connsiteY36" fmla="*/ 101600 h 401122"/>
                  <a:gd name="connsiteX37" fmla="*/ 134732 w 398296"/>
                  <a:gd name="connsiteY37" fmla="*/ 114300 h 401122"/>
                  <a:gd name="connsiteX38" fmla="*/ 106157 w 398296"/>
                  <a:gd name="connsiteY38" fmla="*/ 136525 h 401122"/>
                  <a:gd name="connsiteX39" fmla="*/ 96632 w 398296"/>
                  <a:gd name="connsiteY39" fmla="*/ 142875 h 401122"/>
                  <a:gd name="connsiteX40" fmla="*/ 83932 w 398296"/>
                  <a:gd name="connsiteY40" fmla="*/ 161925 h 401122"/>
                  <a:gd name="connsiteX41" fmla="*/ 74407 w 398296"/>
                  <a:gd name="connsiteY41" fmla="*/ 234950 h 401122"/>
                  <a:gd name="connsiteX42" fmla="*/ 64882 w 398296"/>
                  <a:gd name="connsiteY42" fmla="*/ 273050 h 401122"/>
                  <a:gd name="connsiteX43" fmla="*/ 61707 w 398296"/>
                  <a:gd name="connsiteY43" fmla="*/ 282575 h 401122"/>
                  <a:gd name="connsiteX44" fmla="*/ 42657 w 398296"/>
                  <a:gd name="connsiteY44" fmla="*/ 298450 h 401122"/>
                  <a:gd name="connsiteX45" fmla="*/ 20432 w 398296"/>
                  <a:gd name="connsiteY45" fmla="*/ 304800 h 401122"/>
                  <a:gd name="connsiteX46" fmla="*/ 1382 w 398296"/>
                  <a:gd name="connsiteY46" fmla="*/ 311150 h 401122"/>
                  <a:gd name="connsiteX47" fmla="*/ 42657 w 398296"/>
                  <a:gd name="connsiteY47" fmla="*/ 307975 h 401122"/>
                  <a:gd name="connsiteX48" fmla="*/ 33132 w 398296"/>
                  <a:gd name="connsiteY48" fmla="*/ 330200 h 401122"/>
                  <a:gd name="connsiteX49" fmla="*/ 29957 w 398296"/>
                  <a:gd name="connsiteY49" fmla="*/ 339725 h 401122"/>
                  <a:gd name="connsiteX50" fmla="*/ 49007 w 398296"/>
                  <a:gd name="connsiteY50" fmla="*/ 336550 h 401122"/>
                  <a:gd name="connsiteX51" fmla="*/ 71232 w 398296"/>
                  <a:gd name="connsiteY51" fmla="*/ 330200 h 401122"/>
                  <a:gd name="connsiteX52" fmla="*/ 68057 w 398296"/>
                  <a:gd name="connsiteY52" fmla="*/ 342900 h 401122"/>
                  <a:gd name="connsiteX53" fmla="*/ 64882 w 398296"/>
                  <a:gd name="connsiteY53" fmla="*/ 352425 h 401122"/>
                  <a:gd name="connsiteX54" fmla="*/ 74407 w 398296"/>
                  <a:gd name="connsiteY54" fmla="*/ 358775 h 401122"/>
                  <a:gd name="connsiteX55" fmla="*/ 83932 w 398296"/>
                  <a:gd name="connsiteY55" fmla="*/ 352425 h 401122"/>
                  <a:gd name="connsiteX56" fmla="*/ 90282 w 398296"/>
                  <a:gd name="connsiteY56" fmla="*/ 361950 h 401122"/>
                  <a:gd name="connsiteX57" fmla="*/ 87107 w 398296"/>
                  <a:gd name="connsiteY57" fmla="*/ 387350 h 401122"/>
                  <a:gd name="connsiteX58" fmla="*/ 83932 w 398296"/>
                  <a:gd name="connsiteY58" fmla="*/ 400050 h 401122"/>
                  <a:gd name="connsiteX59" fmla="*/ 99807 w 398296"/>
                  <a:gd name="connsiteY59" fmla="*/ 396875 h 401122"/>
                  <a:gd name="connsiteX60" fmla="*/ 118857 w 398296"/>
                  <a:gd name="connsiteY60" fmla="*/ 390525 h 401122"/>
                  <a:gd name="connsiteX61" fmla="*/ 128382 w 398296"/>
                  <a:gd name="connsiteY61" fmla="*/ 387350 h 401122"/>
                  <a:gd name="connsiteX62" fmla="*/ 137907 w 398296"/>
                  <a:gd name="connsiteY62" fmla="*/ 381000 h 401122"/>
                  <a:gd name="connsiteX63" fmla="*/ 156957 w 398296"/>
                  <a:gd name="connsiteY63" fmla="*/ 374650 h 401122"/>
                  <a:gd name="connsiteX64" fmla="*/ 166482 w 398296"/>
                  <a:gd name="connsiteY64" fmla="*/ 371475 h 401122"/>
                  <a:gd name="connsiteX65" fmla="*/ 150607 w 398296"/>
                  <a:gd name="connsiteY65" fmla="*/ 381000 h 40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398296" h="401122">
                    <a:moveTo>
                      <a:pt x="150607" y="381000"/>
                    </a:moveTo>
                    <a:cubicBezTo>
                      <a:pt x="152724" y="381000"/>
                      <a:pt x="175993" y="379447"/>
                      <a:pt x="179182" y="371475"/>
                    </a:cubicBezTo>
                    <a:cubicBezTo>
                      <a:pt x="181010" y="366904"/>
                      <a:pt x="170783" y="354958"/>
                      <a:pt x="169657" y="352425"/>
                    </a:cubicBezTo>
                    <a:cubicBezTo>
                      <a:pt x="166939" y="346308"/>
                      <a:pt x="164930" y="339869"/>
                      <a:pt x="163307" y="333375"/>
                    </a:cubicBezTo>
                    <a:cubicBezTo>
                      <a:pt x="162249" y="329142"/>
                      <a:pt x="160913" y="324968"/>
                      <a:pt x="160132" y="320675"/>
                    </a:cubicBezTo>
                    <a:cubicBezTo>
                      <a:pt x="158379" y="311035"/>
                      <a:pt x="154888" y="281895"/>
                      <a:pt x="153782" y="273050"/>
                    </a:cubicBezTo>
                    <a:cubicBezTo>
                      <a:pt x="154840" y="261408"/>
                      <a:pt x="155412" y="249712"/>
                      <a:pt x="156957" y="238125"/>
                    </a:cubicBezTo>
                    <a:cubicBezTo>
                      <a:pt x="158198" y="228820"/>
                      <a:pt x="160858" y="224471"/>
                      <a:pt x="163307" y="215900"/>
                    </a:cubicBezTo>
                    <a:cubicBezTo>
                      <a:pt x="164506" y="211704"/>
                      <a:pt x="164531" y="207103"/>
                      <a:pt x="166482" y="203200"/>
                    </a:cubicBezTo>
                    <a:cubicBezTo>
                      <a:pt x="180108" y="175948"/>
                      <a:pt x="173427" y="190897"/>
                      <a:pt x="188707" y="177800"/>
                    </a:cubicBezTo>
                    <a:cubicBezTo>
                      <a:pt x="193253" y="173904"/>
                      <a:pt x="196535" y="168580"/>
                      <a:pt x="201407" y="165100"/>
                    </a:cubicBezTo>
                    <a:cubicBezTo>
                      <a:pt x="204130" y="163155"/>
                      <a:pt x="208006" y="163550"/>
                      <a:pt x="210932" y="161925"/>
                    </a:cubicBezTo>
                    <a:cubicBezTo>
                      <a:pt x="217603" y="158219"/>
                      <a:pt x="223632" y="153458"/>
                      <a:pt x="229982" y="149225"/>
                    </a:cubicBezTo>
                    <a:cubicBezTo>
                      <a:pt x="233157" y="147108"/>
                      <a:pt x="236094" y="144582"/>
                      <a:pt x="239507" y="142875"/>
                    </a:cubicBezTo>
                    <a:cubicBezTo>
                      <a:pt x="243740" y="140758"/>
                      <a:pt x="247813" y="138283"/>
                      <a:pt x="252207" y="136525"/>
                    </a:cubicBezTo>
                    <a:lnTo>
                      <a:pt x="280782" y="127000"/>
                    </a:lnTo>
                    <a:lnTo>
                      <a:pt x="309357" y="117475"/>
                    </a:lnTo>
                    <a:lnTo>
                      <a:pt x="318882" y="114300"/>
                    </a:lnTo>
                    <a:cubicBezTo>
                      <a:pt x="322057" y="113242"/>
                      <a:pt x="325622" y="112981"/>
                      <a:pt x="328407" y="111125"/>
                    </a:cubicBezTo>
                    <a:cubicBezTo>
                      <a:pt x="343501" y="101062"/>
                      <a:pt x="334312" y="105982"/>
                      <a:pt x="356982" y="98425"/>
                    </a:cubicBezTo>
                    <a:cubicBezTo>
                      <a:pt x="360157" y="97367"/>
                      <a:pt x="363722" y="97106"/>
                      <a:pt x="366507" y="95250"/>
                    </a:cubicBezTo>
                    <a:cubicBezTo>
                      <a:pt x="378817" y="87044"/>
                      <a:pt x="372412" y="90107"/>
                      <a:pt x="385557" y="85725"/>
                    </a:cubicBezTo>
                    <a:cubicBezTo>
                      <a:pt x="388732" y="82550"/>
                      <a:pt x="392591" y="79936"/>
                      <a:pt x="395082" y="76200"/>
                    </a:cubicBezTo>
                    <a:cubicBezTo>
                      <a:pt x="401197" y="67027"/>
                      <a:pt x="397067" y="57551"/>
                      <a:pt x="395082" y="47625"/>
                    </a:cubicBezTo>
                    <a:cubicBezTo>
                      <a:pt x="394780" y="46113"/>
                      <a:pt x="390461" y="27994"/>
                      <a:pt x="388732" y="25400"/>
                    </a:cubicBezTo>
                    <a:cubicBezTo>
                      <a:pt x="386241" y="21664"/>
                      <a:pt x="382656" y="18750"/>
                      <a:pt x="379207" y="15875"/>
                    </a:cubicBezTo>
                    <a:cubicBezTo>
                      <a:pt x="373580" y="11186"/>
                      <a:pt x="363376" y="5915"/>
                      <a:pt x="356982" y="3175"/>
                    </a:cubicBezTo>
                    <a:cubicBezTo>
                      <a:pt x="353906" y="1857"/>
                      <a:pt x="350632" y="1058"/>
                      <a:pt x="347457" y="0"/>
                    </a:cubicBezTo>
                    <a:cubicBezTo>
                      <a:pt x="329465" y="1058"/>
                      <a:pt x="311353" y="844"/>
                      <a:pt x="293482" y="3175"/>
                    </a:cubicBezTo>
                    <a:cubicBezTo>
                      <a:pt x="286845" y="4041"/>
                      <a:pt x="280926" y="7902"/>
                      <a:pt x="274432" y="9525"/>
                    </a:cubicBezTo>
                    <a:lnTo>
                      <a:pt x="261732" y="12700"/>
                    </a:lnTo>
                    <a:cubicBezTo>
                      <a:pt x="258557" y="14817"/>
                      <a:pt x="255620" y="17343"/>
                      <a:pt x="252207" y="19050"/>
                    </a:cubicBezTo>
                    <a:cubicBezTo>
                      <a:pt x="249214" y="20547"/>
                      <a:pt x="245608" y="20600"/>
                      <a:pt x="242682" y="22225"/>
                    </a:cubicBezTo>
                    <a:cubicBezTo>
                      <a:pt x="205927" y="42644"/>
                      <a:pt x="237247" y="26452"/>
                      <a:pt x="214107" y="44450"/>
                    </a:cubicBezTo>
                    <a:cubicBezTo>
                      <a:pt x="208083" y="49135"/>
                      <a:pt x="195057" y="57150"/>
                      <a:pt x="195057" y="57150"/>
                    </a:cubicBezTo>
                    <a:cubicBezTo>
                      <a:pt x="178124" y="82550"/>
                      <a:pt x="200349" y="51858"/>
                      <a:pt x="179182" y="73025"/>
                    </a:cubicBezTo>
                    <a:cubicBezTo>
                      <a:pt x="160095" y="92112"/>
                      <a:pt x="193783" y="74933"/>
                      <a:pt x="153782" y="101600"/>
                    </a:cubicBezTo>
                    <a:cubicBezTo>
                      <a:pt x="147432" y="105833"/>
                      <a:pt x="140128" y="108904"/>
                      <a:pt x="134732" y="114300"/>
                    </a:cubicBezTo>
                    <a:cubicBezTo>
                      <a:pt x="119811" y="129221"/>
                      <a:pt x="128943" y="121334"/>
                      <a:pt x="106157" y="136525"/>
                    </a:cubicBezTo>
                    <a:lnTo>
                      <a:pt x="96632" y="142875"/>
                    </a:lnTo>
                    <a:cubicBezTo>
                      <a:pt x="92399" y="149225"/>
                      <a:pt x="84775" y="154340"/>
                      <a:pt x="83932" y="161925"/>
                    </a:cubicBezTo>
                    <a:cubicBezTo>
                      <a:pt x="73468" y="256103"/>
                      <a:pt x="82332" y="191365"/>
                      <a:pt x="74407" y="234950"/>
                    </a:cubicBezTo>
                    <a:cubicBezTo>
                      <a:pt x="69277" y="263168"/>
                      <a:pt x="74157" y="245226"/>
                      <a:pt x="64882" y="273050"/>
                    </a:cubicBezTo>
                    <a:cubicBezTo>
                      <a:pt x="63824" y="276225"/>
                      <a:pt x="64074" y="280208"/>
                      <a:pt x="61707" y="282575"/>
                    </a:cubicBezTo>
                    <a:cubicBezTo>
                      <a:pt x="54685" y="289597"/>
                      <a:pt x="51498" y="294030"/>
                      <a:pt x="42657" y="298450"/>
                    </a:cubicBezTo>
                    <a:cubicBezTo>
                      <a:pt x="37322" y="301118"/>
                      <a:pt x="25518" y="303274"/>
                      <a:pt x="20432" y="304800"/>
                    </a:cubicBezTo>
                    <a:cubicBezTo>
                      <a:pt x="14021" y="306723"/>
                      <a:pt x="-5292" y="311663"/>
                      <a:pt x="1382" y="311150"/>
                    </a:cubicBezTo>
                    <a:lnTo>
                      <a:pt x="42657" y="307975"/>
                    </a:lnTo>
                    <a:cubicBezTo>
                      <a:pt x="36049" y="334406"/>
                      <a:pt x="44095" y="308274"/>
                      <a:pt x="33132" y="330200"/>
                    </a:cubicBezTo>
                    <a:cubicBezTo>
                      <a:pt x="31635" y="333193"/>
                      <a:pt x="26850" y="338482"/>
                      <a:pt x="29957" y="339725"/>
                    </a:cubicBezTo>
                    <a:cubicBezTo>
                      <a:pt x="35934" y="342116"/>
                      <a:pt x="42694" y="337813"/>
                      <a:pt x="49007" y="336550"/>
                    </a:cubicBezTo>
                    <a:cubicBezTo>
                      <a:pt x="58974" y="334557"/>
                      <a:pt x="62154" y="333226"/>
                      <a:pt x="71232" y="330200"/>
                    </a:cubicBezTo>
                    <a:cubicBezTo>
                      <a:pt x="70174" y="334433"/>
                      <a:pt x="69256" y="338704"/>
                      <a:pt x="68057" y="342900"/>
                    </a:cubicBezTo>
                    <a:cubicBezTo>
                      <a:pt x="67138" y="346118"/>
                      <a:pt x="63639" y="349318"/>
                      <a:pt x="64882" y="352425"/>
                    </a:cubicBezTo>
                    <a:cubicBezTo>
                      <a:pt x="66299" y="355968"/>
                      <a:pt x="71232" y="356658"/>
                      <a:pt x="74407" y="358775"/>
                    </a:cubicBezTo>
                    <a:cubicBezTo>
                      <a:pt x="77582" y="356658"/>
                      <a:pt x="80190" y="351677"/>
                      <a:pt x="83932" y="352425"/>
                    </a:cubicBezTo>
                    <a:cubicBezTo>
                      <a:pt x="87674" y="353173"/>
                      <a:pt x="89937" y="358150"/>
                      <a:pt x="90282" y="361950"/>
                    </a:cubicBezTo>
                    <a:cubicBezTo>
                      <a:pt x="91055" y="370448"/>
                      <a:pt x="88510" y="378934"/>
                      <a:pt x="87107" y="387350"/>
                    </a:cubicBezTo>
                    <a:cubicBezTo>
                      <a:pt x="86390" y="391654"/>
                      <a:pt x="80441" y="397432"/>
                      <a:pt x="83932" y="400050"/>
                    </a:cubicBezTo>
                    <a:cubicBezTo>
                      <a:pt x="88249" y="403288"/>
                      <a:pt x="94601" y="398295"/>
                      <a:pt x="99807" y="396875"/>
                    </a:cubicBezTo>
                    <a:cubicBezTo>
                      <a:pt x="106265" y="395114"/>
                      <a:pt x="112507" y="392642"/>
                      <a:pt x="118857" y="390525"/>
                    </a:cubicBezTo>
                    <a:cubicBezTo>
                      <a:pt x="122032" y="389467"/>
                      <a:pt x="125597" y="389206"/>
                      <a:pt x="128382" y="387350"/>
                    </a:cubicBezTo>
                    <a:cubicBezTo>
                      <a:pt x="131557" y="385233"/>
                      <a:pt x="134420" y="382550"/>
                      <a:pt x="137907" y="381000"/>
                    </a:cubicBezTo>
                    <a:cubicBezTo>
                      <a:pt x="144024" y="378282"/>
                      <a:pt x="150607" y="376767"/>
                      <a:pt x="156957" y="374650"/>
                    </a:cubicBezTo>
                    <a:lnTo>
                      <a:pt x="166482" y="371475"/>
                    </a:lnTo>
                    <a:cubicBezTo>
                      <a:pt x="177011" y="367965"/>
                      <a:pt x="148490" y="381000"/>
                      <a:pt x="150607" y="381000"/>
                    </a:cubicBezTo>
                    <a:close/>
                  </a:path>
                </a:pathLst>
              </a:custGeom>
              <a:solidFill>
                <a:srgbClr val="00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94" name="자유형 393"/>
            <p:cNvSpPr/>
            <p:nvPr/>
          </p:nvSpPr>
          <p:spPr>
            <a:xfrm>
              <a:off x="3580639" y="2550772"/>
              <a:ext cx="302651" cy="411503"/>
            </a:xfrm>
            <a:custGeom>
              <a:avLst/>
              <a:gdLst>
                <a:gd name="connsiteX0" fmla="*/ 3043 w 279268"/>
                <a:gd name="connsiteY0" fmla="*/ 1928 h 411503"/>
                <a:gd name="connsiteX1" fmla="*/ 9393 w 279268"/>
                <a:gd name="connsiteY1" fmla="*/ 40028 h 411503"/>
                <a:gd name="connsiteX2" fmla="*/ 6218 w 279268"/>
                <a:gd name="connsiteY2" fmla="*/ 71778 h 411503"/>
                <a:gd name="connsiteX3" fmla="*/ 41143 w 279268"/>
                <a:gd name="connsiteY3" fmla="*/ 84478 h 411503"/>
                <a:gd name="connsiteX4" fmla="*/ 53843 w 279268"/>
                <a:gd name="connsiteY4" fmla="*/ 87653 h 411503"/>
                <a:gd name="connsiteX5" fmla="*/ 72893 w 279268"/>
                <a:gd name="connsiteY5" fmla="*/ 100353 h 411503"/>
                <a:gd name="connsiteX6" fmla="*/ 82418 w 279268"/>
                <a:gd name="connsiteY6" fmla="*/ 103528 h 411503"/>
                <a:gd name="connsiteX7" fmla="*/ 101468 w 279268"/>
                <a:gd name="connsiteY7" fmla="*/ 116228 h 411503"/>
                <a:gd name="connsiteX8" fmla="*/ 107818 w 279268"/>
                <a:gd name="connsiteY8" fmla="*/ 125753 h 411503"/>
                <a:gd name="connsiteX9" fmla="*/ 110993 w 279268"/>
                <a:gd name="connsiteY9" fmla="*/ 135278 h 411503"/>
                <a:gd name="connsiteX10" fmla="*/ 123693 w 279268"/>
                <a:gd name="connsiteY10" fmla="*/ 154328 h 411503"/>
                <a:gd name="connsiteX11" fmla="*/ 130043 w 279268"/>
                <a:gd name="connsiteY11" fmla="*/ 173378 h 411503"/>
                <a:gd name="connsiteX12" fmla="*/ 136393 w 279268"/>
                <a:gd name="connsiteY12" fmla="*/ 182903 h 411503"/>
                <a:gd name="connsiteX13" fmla="*/ 142743 w 279268"/>
                <a:gd name="connsiteY13" fmla="*/ 201953 h 411503"/>
                <a:gd name="connsiteX14" fmla="*/ 149093 w 279268"/>
                <a:gd name="connsiteY14" fmla="*/ 211478 h 411503"/>
                <a:gd name="connsiteX15" fmla="*/ 158618 w 279268"/>
                <a:gd name="connsiteY15" fmla="*/ 240053 h 411503"/>
                <a:gd name="connsiteX16" fmla="*/ 161793 w 279268"/>
                <a:gd name="connsiteY16" fmla="*/ 249578 h 411503"/>
                <a:gd name="connsiteX17" fmla="*/ 164968 w 279268"/>
                <a:gd name="connsiteY17" fmla="*/ 259103 h 411503"/>
                <a:gd name="connsiteX18" fmla="*/ 168143 w 279268"/>
                <a:gd name="connsiteY18" fmla="*/ 284503 h 411503"/>
                <a:gd name="connsiteX19" fmla="*/ 164968 w 279268"/>
                <a:gd name="connsiteY19" fmla="*/ 351178 h 411503"/>
                <a:gd name="connsiteX20" fmla="*/ 158618 w 279268"/>
                <a:gd name="connsiteY20" fmla="*/ 379753 h 411503"/>
                <a:gd name="connsiteX21" fmla="*/ 164968 w 279268"/>
                <a:gd name="connsiteY21" fmla="*/ 389278 h 411503"/>
                <a:gd name="connsiteX22" fmla="*/ 174493 w 279268"/>
                <a:gd name="connsiteY22" fmla="*/ 392453 h 411503"/>
                <a:gd name="connsiteX23" fmla="*/ 184018 w 279268"/>
                <a:gd name="connsiteY23" fmla="*/ 398803 h 411503"/>
                <a:gd name="connsiteX24" fmla="*/ 212593 w 279268"/>
                <a:gd name="connsiteY24" fmla="*/ 411503 h 411503"/>
                <a:gd name="connsiteX25" fmla="*/ 212593 w 279268"/>
                <a:gd name="connsiteY25" fmla="*/ 382928 h 411503"/>
                <a:gd name="connsiteX26" fmla="*/ 231643 w 279268"/>
                <a:gd name="connsiteY26" fmla="*/ 389278 h 411503"/>
                <a:gd name="connsiteX27" fmla="*/ 228468 w 279268"/>
                <a:gd name="connsiteY27" fmla="*/ 379753 h 411503"/>
                <a:gd name="connsiteX28" fmla="*/ 241168 w 279268"/>
                <a:gd name="connsiteY28" fmla="*/ 367053 h 411503"/>
                <a:gd name="connsiteX29" fmla="*/ 279268 w 279268"/>
                <a:gd name="connsiteY29" fmla="*/ 360703 h 411503"/>
                <a:gd name="connsiteX30" fmla="*/ 250693 w 279268"/>
                <a:gd name="connsiteY30" fmla="*/ 344828 h 411503"/>
                <a:gd name="connsiteX31" fmla="*/ 247518 w 279268"/>
                <a:gd name="connsiteY31" fmla="*/ 335303 h 411503"/>
                <a:gd name="connsiteX32" fmla="*/ 234818 w 279268"/>
                <a:gd name="connsiteY32" fmla="*/ 316253 h 411503"/>
                <a:gd name="connsiteX33" fmla="*/ 222118 w 279268"/>
                <a:gd name="connsiteY33" fmla="*/ 278153 h 411503"/>
                <a:gd name="connsiteX34" fmla="*/ 218943 w 279268"/>
                <a:gd name="connsiteY34" fmla="*/ 268628 h 411503"/>
                <a:gd name="connsiteX35" fmla="*/ 215768 w 279268"/>
                <a:gd name="connsiteY35" fmla="*/ 259103 h 411503"/>
                <a:gd name="connsiteX36" fmla="*/ 209418 w 279268"/>
                <a:gd name="connsiteY36" fmla="*/ 227353 h 411503"/>
                <a:gd name="connsiteX37" fmla="*/ 203068 w 279268"/>
                <a:gd name="connsiteY37" fmla="*/ 154328 h 411503"/>
                <a:gd name="connsiteX38" fmla="*/ 196718 w 279268"/>
                <a:gd name="connsiteY38" fmla="*/ 119403 h 411503"/>
                <a:gd name="connsiteX39" fmla="*/ 187193 w 279268"/>
                <a:gd name="connsiteY39" fmla="*/ 90828 h 411503"/>
                <a:gd name="connsiteX40" fmla="*/ 184018 w 279268"/>
                <a:gd name="connsiteY40" fmla="*/ 81303 h 411503"/>
                <a:gd name="connsiteX41" fmla="*/ 171318 w 279268"/>
                <a:gd name="connsiteY41" fmla="*/ 62253 h 411503"/>
                <a:gd name="connsiteX42" fmla="*/ 168143 w 279268"/>
                <a:gd name="connsiteY42" fmla="*/ 52728 h 411503"/>
                <a:gd name="connsiteX43" fmla="*/ 158618 w 279268"/>
                <a:gd name="connsiteY43" fmla="*/ 43203 h 411503"/>
                <a:gd name="connsiteX44" fmla="*/ 139568 w 279268"/>
                <a:gd name="connsiteY44" fmla="*/ 30503 h 411503"/>
                <a:gd name="connsiteX45" fmla="*/ 110993 w 279268"/>
                <a:gd name="connsiteY45" fmla="*/ 20978 h 411503"/>
                <a:gd name="connsiteX46" fmla="*/ 66543 w 279268"/>
                <a:gd name="connsiteY46" fmla="*/ 8278 h 411503"/>
                <a:gd name="connsiteX47" fmla="*/ 3043 w 279268"/>
                <a:gd name="connsiteY47" fmla="*/ 1928 h 41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79268" h="411503">
                  <a:moveTo>
                    <a:pt x="3043" y="1928"/>
                  </a:moveTo>
                  <a:cubicBezTo>
                    <a:pt x="-6482" y="7220"/>
                    <a:pt x="9393" y="32152"/>
                    <a:pt x="9393" y="40028"/>
                  </a:cubicBezTo>
                  <a:cubicBezTo>
                    <a:pt x="9393" y="50664"/>
                    <a:pt x="7276" y="61195"/>
                    <a:pt x="6218" y="71778"/>
                  </a:cubicBezTo>
                  <a:cubicBezTo>
                    <a:pt x="23005" y="82969"/>
                    <a:pt x="12041" y="77203"/>
                    <a:pt x="41143" y="84478"/>
                  </a:cubicBezTo>
                  <a:lnTo>
                    <a:pt x="53843" y="87653"/>
                  </a:lnTo>
                  <a:cubicBezTo>
                    <a:pt x="60193" y="91886"/>
                    <a:pt x="65653" y="97940"/>
                    <a:pt x="72893" y="100353"/>
                  </a:cubicBezTo>
                  <a:cubicBezTo>
                    <a:pt x="76068" y="101411"/>
                    <a:pt x="79492" y="101903"/>
                    <a:pt x="82418" y="103528"/>
                  </a:cubicBezTo>
                  <a:cubicBezTo>
                    <a:pt x="89089" y="107234"/>
                    <a:pt x="101468" y="116228"/>
                    <a:pt x="101468" y="116228"/>
                  </a:cubicBezTo>
                  <a:cubicBezTo>
                    <a:pt x="103585" y="119403"/>
                    <a:pt x="106111" y="122340"/>
                    <a:pt x="107818" y="125753"/>
                  </a:cubicBezTo>
                  <a:cubicBezTo>
                    <a:pt x="109315" y="128746"/>
                    <a:pt x="109368" y="132352"/>
                    <a:pt x="110993" y="135278"/>
                  </a:cubicBezTo>
                  <a:cubicBezTo>
                    <a:pt x="114699" y="141949"/>
                    <a:pt x="121280" y="147088"/>
                    <a:pt x="123693" y="154328"/>
                  </a:cubicBezTo>
                  <a:cubicBezTo>
                    <a:pt x="125810" y="160678"/>
                    <a:pt x="126330" y="167809"/>
                    <a:pt x="130043" y="173378"/>
                  </a:cubicBezTo>
                  <a:cubicBezTo>
                    <a:pt x="132160" y="176553"/>
                    <a:pt x="134843" y="179416"/>
                    <a:pt x="136393" y="182903"/>
                  </a:cubicBezTo>
                  <a:cubicBezTo>
                    <a:pt x="139111" y="189020"/>
                    <a:pt x="139030" y="196384"/>
                    <a:pt x="142743" y="201953"/>
                  </a:cubicBezTo>
                  <a:cubicBezTo>
                    <a:pt x="144860" y="205128"/>
                    <a:pt x="147543" y="207991"/>
                    <a:pt x="149093" y="211478"/>
                  </a:cubicBezTo>
                  <a:lnTo>
                    <a:pt x="158618" y="240053"/>
                  </a:lnTo>
                  <a:lnTo>
                    <a:pt x="161793" y="249578"/>
                  </a:lnTo>
                  <a:lnTo>
                    <a:pt x="164968" y="259103"/>
                  </a:lnTo>
                  <a:cubicBezTo>
                    <a:pt x="166026" y="267570"/>
                    <a:pt x="168143" y="275970"/>
                    <a:pt x="168143" y="284503"/>
                  </a:cubicBezTo>
                  <a:cubicBezTo>
                    <a:pt x="168143" y="306753"/>
                    <a:pt x="166675" y="328993"/>
                    <a:pt x="164968" y="351178"/>
                  </a:cubicBezTo>
                  <a:cubicBezTo>
                    <a:pt x="164520" y="357000"/>
                    <a:pt x="160205" y="373406"/>
                    <a:pt x="158618" y="379753"/>
                  </a:cubicBezTo>
                  <a:cubicBezTo>
                    <a:pt x="160735" y="382928"/>
                    <a:pt x="161988" y="386894"/>
                    <a:pt x="164968" y="389278"/>
                  </a:cubicBezTo>
                  <a:cubicBezTo>
                    <a:pt x="167581" y="391369"/>
                    <a:pt x="171500" y="390956"/>
                    <a:pt x="174493" y="392453"/>
                  </a:cubicBezTo>
                  <a:cubicBezTo>
                    <a:pt x="177906" y="394160"/>
                    <a:pt x="180531" y="397253"/>
                    <a:pt x="184018" y="398803"/>
                  </a:cubicBezTo>
                  <a:cubicBezTo>
                    <a:pt x="218023" y="413916"/>
                    <a:pt x="191037" y="397132"/>
                    <a:pt x="212593" y="411503"/>
                  </a:cubicBezTo>
                  <a:cubicBezTo>
                    <a:pt x="212459" y="410832"/>
                    <a:pt x="204958" y="385109"/>
                    <a:pt x="212593" y="382928"/>
                  </a:cubicBezTo>
                  <a:cubicBezTo>
                    <a:pt x="219029" y="381089"/>
                    <a:pt x="231643" y="389278"/>
                    <a:pt x="231643" y="389278"/>
                  </a:cubicBezTo>
                  <a:cubicBezTo>
                    <a:pt x="230585" y="386103"/>
                    <a:pt x="228468" y="383100"/>
                    <a:pt x="228468" y="379753"/>
                  </a:cubicBezTo>
                  <a:cubicBezTo>
                    <a:pt x="228468" y="369747"/>
                    <a:pt x="232701" y="368592"/>
                    <a:pt x="241168" y="367053"/>
                  </a:cubicBezTo>
                  <a:cubicBezTo>
                    <a:pt x="295673" y="357143"/>
                    <a:pt x="245620" y="369115"/>
                    <a:pt x="279268" y="360703"/>
                  </a:cubicBezTo>
                  <a:cubicBezTo>
                    <a:pt x="255958" y="352933"/>
                    <a:pt x="264951" y="359086"/>
                    <a:pt x="250693" y="344828"/>
                  </a:cubicBezTo>
                  <a:cubicBezTo>
                    <a:pt x="249635" y="341653"/>
                    <a:pt x="249143" y="338229"/>
                    <a:pt x="247518" y="335303"/>
                  </a:cubicBezTo>
                  <a:cubicBezTo>
                    <a:pt x="243812" y="328632"/>
                    <a:pt x="237231" y="323493"/>
                    <a:pt x="234818" y="316253"/>
                  </a:cubicBezTo>
                  <a:lnTo>
                    <a:pt x="222118" y="278153"/>
                  </a:lnTo>
                  <a:lnTo>
                    <a:pt x="218943" y="268628"/>
                  </a:lnTo>
                  <a:cubicBezTo>
                    <a:pt x="217885" y="265453"/>
                    <a:pt x="216580" y="262350"/>
                    <a:pt x="215768" y="259103"/>
                  </a:cubicBezTo>
                  <a:cubicBezTo>
                    <a:pt x="211032" y="240158"/>
                    <a:pt x="213310" y="250707"/>
                    <a:pt x="209418" y="227353"/>
                  </a:cubicBezTo>
                  <a:cubicBezTo>
                    <a:pt x="207394" y="201042"/>
                    <a:pt x="206100" y="180100"/>
                    <a:pt x="203068" y="154328"/>
                  </a:cubicBezTo>
                  <a:cubicBezTo>
                    <a:pt x="201481" y="140839"/>
                    <a:pt x="200422" y="131750"/>
                    <a:pt x="196718" y="119403"/>
                  </a:cubicBezTo>
                  <a:cubicBezTo>
                    <a:pt x="193833" y="109786"/>
                    <a:pt x="190368" y="100353"/>
                    <a:pt x="187193" y="90828"/>
                  </a:cubicBezTo>
                  <a:cubicBezTo>
                    <a:pt x="186135" y="87653"/>
                    <a:pt x="185874" y="84088"/>
                    <a:pt x="184018" y="81303"/>
                  </a:cubicBezTo>
                  <a:cubicBezTo>
                    <a:pt x="179785" y="74953"/>
                    <a:pt x="173731" y="69493"/>
                    <a:pt x="171318" y="62253"/>
                  </a:cubicBezTo>
                  <a:cubicBezTo>
                    <a:pt x="170260" y="59078"/>
                    <a:pt x="169999" y="55513"/>
                    <a:pt x="168143" y="52728"/>
                  </a:cubicBezTo>
                  <a:cubicBezTo>
                    <a:pt x="165652" y="48992"/>
                    <a:pt x="162162" y="45960"/>
                    <a:pt x="158618" y="43203"/>
                  </a:cubicBezTo>
                  <a:cubicBezTo>
                    <a:pt x="152594" y="38518"/>
                    <a:pt x="146808" y="32916"/>
                    <a:pt x="139568" y="30503"/>
                  </a:cubicBezTo>
                  <a:lnTo>
                    <a:pt x="110993" y="20978"/>
                  </a:lnTo>
                  <a:cubicBezTo>
                    <a:pt x="97080" y="16340"/>
                    <a:pt x="80805" y="10061"/>
                    <a:pt x="66543" y="8278"/>
                  </a:cubicBezTo>
                  <a:cubicBezTo>
                    <a:pt x="27491" y="3396"/>
                    <a:pt x="12568" y="-3364"/>
                    <a:pt x="3043" y="1928"/>
                  </a:cubicBezTo>
                  <a:close/>
                </a:path>
              </a:pathLst>
            </a:custGeom>
            <a:solidFill>
              <a:srgbClr val="00E28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5" name="타원 394"/>
            <p:cNvSpPr/>
            <p:nvPr/>
          </p:nvSpPr>
          <p:spPr>
            <a:xfrm>
              <a:off x="3547581" y="3237825"/>
              <a:ext cx="199192" cy="114617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30000"/>
                    <a:satMod val="115000"/>
                    <a:lumMod val="24000"/>
                    <a:lumOff val="76000"/>
                    <a:alpha val="36000"/>
                  </a:schemeClr>
                </a:gs>
                <a:gs pos="0">
                  <a:schemeClr val="bg1">
                    <a:shade val="100000"/>
                    <a:satMod val="115000"/>
                    <a:alpha val="83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6" name="자유형 395"/>
            <p:cNvSpPr/>
            <p:nvPr/>
          </p:nvSpPr>
          <p:spPr>
            <a:xfrm>
              <a:off x="3716909" y="3246186"/>
              <a:ext cx="83566" cy="135189"/>
            </a:xfrm>
            <a:custGeom>
              <a:avLst/>
              <a:gdLst>
                <a:gd name="connsiteX0" fmla="*/ 53975 w 82550"/>
                <a:gd name="connsiteY0" fmla="*/ 9565 h 123865"/>
                <a:gd name="connsiteX1" fmla="*/ 44450 w 82550"/>
                <a:gd name="connsiteY1" fmla="*/ 41315 h 123865"/>
                <a:gd name="connsiteX2" fmla="*/ 34925 w 82550"/>
                <a:gd name="connsiteY2" fmla="*/ 50840 h 123865"/>
                <a:gd name="connsiteX3" fmla="*/ 28575 w 82550"/>
                <a:gd name="connsiteY3" fmla="*/ 60365 h 123865"/>
                <a:gd name="connsiteX4" fmla="*/ 19050 w 82550"/>
                <a:gd name="connsiteY4" fmla="*/ 66715 h 123865"/>
                <a:gd name="connsiteX5" fmla="*/ 6350 w 82550"/>
                <a:gd name="connsiteY5" fmla="*/ 85765 h 123865"/>
                <a:gd name="connsiteX6" fmla="*/ 0 w 82550"/>
                <a:gd name="connsiteY6" fmla="*/ 95290 h 123865"/>
                <a:gd name="connsiteX7" fmla="*/ 9525 w 82550"/>
                <a:gd name="connsiteY7" fmla="*/ 120690 h 123865"/>
                <a:gd name="connsiteX8" fmla="*/ 19050 w 82550"/>
                <a:gd name="connsiteY8" fmla="*/ 123865 h 123865"/>
                <a:gd name="connsiteX9" fmla="*/ 44450 w 82550"/>
                <a:gd name="connsiteY9" fmla="*/ 120690 h 123865"/>
                <a:gd name="connsiteX10" fmla="*/ 73025 w 82550"/>
                <a:gd name="connsiteY10" fmla="*/ 101640 h 123865"/>
                <a:gd name="connsiteX11" fmla="*/ 79375 w 82550"/>
                <a:gd name="connsiteY11" fmla="*/ 92115 h 123865"/>
                <a:gd name="connsiteX12" fmla="*/ 82550 w 82550"/>
                <a:gd name="connsiteY12" fmla="*/ 82590 h 123865"/>
                <a:gd name="connsiteX13" fmla="*/ 73025 w 82550"/>
                <a:gd name="connsiteY13" fmla="*/ 25440 h 123865"/>
                <a:gd name="connsiteX14" fmla="*/ 63500 w 82550"/>
                <a:gd name="connsiteY14" fmla="*/ 15915 h 123865"/>
                <a:gd name="connsiteX15" fmla="*/ 57150 w 82550"/>
                <a:gd name="connsiteY15" fmla="*/ 6390 h 123865"/>
                <a:gd name="connsiteX16" fmla="*/ 53975 w 82550"/>
                <a:gd name="connsiteY16" fmla="*/ 9565 h 12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550" h="123865">
                  <a:moveTo>
                    <a:pt x="53975" y="9565"/>
                  </a:moveTo>
                  <a:cubicBezTo>
                    <a:pt x="51858" y="15386"/>
                    <a:pt x="47027" y="38738"/>
                    <a:pt x="44450" y="41315"/>
                  </a:cubicBezTo>
                  <a:cubicBezTo>
                    <a:pt x="41275" y="44490"/>
                    <a:pt x="37800" y="47391"/>
                    <a:pt x="34925" y="50840"/>
                  </a:cubicBezTo>
                  <a:cubicBezTo>
                    <a:pt x="32482" y="53771"/>
                    <a:pt x="31273" y="57667"/>
                    <a:pt x="28575" y="60365"/>
                  </a:cubicBezTo>
                  <a:cubicBezTo>
                    <a:pt x="25877" y="63063"/>
                    <a:pt x="22225" y="64598"/>
                    <a:pt x="19050" y="66715"/>
                  </a:cubicBezTo>
                  <a:lnTo>
                    <a:pt x="6350" y="85765"/>
                  </a:lnTo>
                  <a:lnTo>
                    <a:pt x="0" y="95290"/>
                  </a:lnTo>
                  <a:cubicBezTo>
                    <a:pt x="1721" y="103895"/>
                    <a:pt x="1739" y="114461"/>
                    <a:pt x="9525" y="120690"/>
                  </a:cubicBezTo>
                  <a:cubicBezTo>
                    <a:pt x="12138" y="122781"/>
                    <a:pt x="15875" y="122807"/>
                    <a:pt x="19050" y="123865"/>
                  </a:cubicBezTo>
                  <a:cubicBezTo>
                    <a:pt x="27517" y="122807"/>
                    <a:pt x="36055" y="122216"/>
                    <a:pt x="44450" y="120690"/>
                  </a:cubicBezTo>
                  <a:cubicBezTo>
                    <a:pt x="56031" y="118584"/>
                    <a:pt x="65718" y="110408"/>
                    <a:pt x="73025" y="101640"/>
                  </a:cubicBezTo>
                  <a:cubicBezTo>
                    <a:pt x="75468" y="98709"/>
                    <a:pt x="77668" y="95528"/>
                    <a:pt x="79375" y="92115"/>
                  </a:cubicBezTo>
                  <a:cubicBezTo>
                    <a:pt x="80872" y="89122"/>
                    <a:pt x="81492" y="85765"/>
                    <a:pt x="82550" y="82590"/>
                  </a:cubicBezTo>
                  <a:cubicBezTo>
                    <a:pt x="82412" y="80939"/>
                    <a:pt x="81518" y="33933"/>
                    <a:pt x="73025" y="25440"/>
                  </a:cubicBezTo>
                  <a:cubicBezTo>
                    <a:pt x="69850" y="22265"/>
                    <a:pt x="66375" y="19364"/>
                    <a:pt x="63500" y="15915"/>
                  </a:cubicBezTo>
                  <a:cubicBezTo>
                    <a:pt x="61057" y="12984"/>
                    <a:pt x="60022" y="8903"/>
                    <a:pt x="57150" y="6390"/>
                  </a:cubicBezTo>
                  <a:cubicBezTo>
                    <a:pt x="41965" y="-6897"/>
                    <a:pt x="56092" y="3744"/>
                    <a:pt x="53975" y="956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7" name="자유형 396"/>
            <p:cNvSpPr/>
            <p:nvPr/>
          </p:nvSpPr>
          <p:spPr>
            <a:xfrm>
              <a:off x="1673816" y="3644868"/>
              <a:ext cx="252060" cy="172376"/>
            </a:xfrm>
            <a:custGeom>
              <a:avLst/>
              <a:gdLst>
                <a:gd name="connsiteX0" fmla="*/ 89402 w 221716"/>
                <a:gd name="connsiteY0" fmla="*/ 71264 h 220733"/>
                <a:gd name="connsiteX1" fmla="*/ 71817 w 221716"/>
                <a:gd name="connsiteY1" fmla="*/ 84453 h 220733"/>
                <a:gd name="connsiteX2" fmla="*/ 89402 w 221716"/>
                <a:gd name="connsiteY2" fmla="*/ 106433 h 220733"/>
                <a:gd name="connsiteX3" fmla="*/ 120175 w 221716"/>
                <a:gd name="connsiteY3" fmla="*/ 102037 h 220733"/>
                <a:gd name="connsiteX4" fmla="*/ 124571 w 221716"/>
                <a:gd name="connsiteY4" fmla="*/ 88849 h 220733"/>
                <a:gd name="connsiteX5" fmla="*/ 111383 w 221716"/>
                <a:gd name="connsiteY5" fmla="*/ 84453 h 220733"/>
                <a:gd name="connsiteX6" fmla="*/ 93798 w 221716"/>
                <a:gd name="connsiteY6" fmla="*/ 93245 h 220733"/>
                <a:gd name="connsiteX7" fmla="*/ 89402 w 221716"/>
                <a:gd name="connsiteY7" fmla="*/ 141603 h 220733"/>
                <a:gd name="connsiteX8" fmla="*/ 102590 w 221716"/>
                <a:gd name="connsiteY8" fmla="*/ 150395 h 220733"/>
                <a:gd name="connsiteX9" fmla="*/ 150948 w 221716"/>
                <a:gd name="connsiteY9" fmla="*/ 145999 h 220733"/>
                <a:gd name="connsiteX10" fmla="*/ 164137 w 221716"/>
                <a:gd name="connsiteY10" fmla="*/ 141603 h 220733"/>
                <a:gd name="connsiteX11" fmla="*/ 168533 w 221716"/>
                <a:gd name="connsiteY11" fmla="*/ 128414 h 220733"/>
                <a:gd name="connsiteX12" fmla="*/ 164137 w 221716"/>
                <a:gd name="connsiteY12" fmla="*/ 106433 h 220733"/>
                <a:gd name="connsiteX13" fmla="*/ 155344 w 221716"/>
                <a:gd name="connsiteY13" fmla="*/ 115226 h 220733"/>
                <a:gd name="connsiteX14" fmla="*/ 168533 w 221716"/>
                <a:gd name="connsiteY14" fmla="*/ 141603 h 220733"/>
                <a:gd name="connsiteX15" fmla="*/ 186117 w 221716"/>
                <a:gd name="connsiteY15" fmla="*/ 137207 h 220733"/>
                <a:gd name="connsiteX16" fmla="*/ 190514 w 221716"/>
                <a:gd name="connsiteY16" fmla="*/ 124018 h 220733"/>
                <a:gd name="connsiteX17" fmla="*/ 168533 w 221716"/>
                <a:gd name="connsiteY17" fmla="*/ 88849 h 220733"/>
                <a:gd name="connsiteX18" fmla="*/ 159740 w 221716"/>
                <a:gd name="connsiteY18" fmla="*/ 97641 h 220733"/>
                <a:gd name="connsiteX19" fmla="*/ 181721 w 221716"/>
                <a:gd name="connsiteY19" fmla="*/ 124018 h 220733"/>
                <a:gd name="connsiteX20" fmla="*/ 199306 w 221716"/>
                <a:gd name="connsiteY20" fmla="*/ 119622 h 220733"/>
                <a:gd name="connsiteX21" fmla="*/ 212494 w 221716"/>
                <a:gd name="connsiteY21" fmla="*/ 88849 h 220733"/>
                <a:gd name="connsiteX22" fmla="*/ 199306 w 221716"/>
                <a:gd name="connsiteY22" fmla="*/ 44887 h 220733"/>
                <a:gd name="connsiteX23" fmla="*/ 186117 w 221716"/>
                <a:gd name="connsiteY23" fmla="*/ 40491 h 220733"/>
                <a:gd name="connsiteX24" fmla="*/ 164137 w 221716"/>
                <a:gd name="connsiteY24" fmla="*/ 58076 h 220733"/>
                <a:gd name="connsiteX25" fmla="*/ 155344 w 221716"/>
                <a:gd name="connsiteY25" fmla="*/ 88849 h 220733"/>
                <a:gd name="connsiteX26" fmla="*/ 137760 w 221716"/>
                <a:gd name="connsiteY26" fmla="*/ 124018 h 220733"/>
                <a:gd name="connsiteX27" fmla="*/ 142156 w 221716"/>
                <a:gd name="connsiteY27" fmla="*/ 167980 h 220733"/>
                <a:gd name="connsiteX28" fmla="*/ 155344 w 221716"/>
                <a:gd name="connsiteY28" fmla="*/ 176772 h 220733"/>
                <a:gd name="connsiteX29" fmla="*/ 137760 w 221716"/>
                <a:gd name="connsiteY29" fmla="*/ 132810 h 220733"/>
                <a:gd name="connsiteX30" fmla="*/ 93798 w 221716"/>
                <a:gd name="connsiteY30" fmla="*/ 137207 h 220733"/>
                <a:gd name="connsiteX31" fmla="*/ 67421 w 221716"/>
                <a:gd name="connsiteY31" fmla="*/ 159187 h 220733"/>
                <a:gd name="connsiteX32" fmla="*/ 80610 w 221716"/>
                <a:gd name="connsiteY32" fmla="*/ 194357 h 220733"/>
                <a:gd name="connsiteX33" fmla="*/ 98194 w 221716"/>
                <a:gd name="connsiteY33" fmla="*/ 189960 h 220733"/>
                <a:gd name="connsiteX34" fmla="*/ 80610 w 221716"/>
                <a:gd name="connsiteY34" fmla="*/ 128414 h 220733"/>
                <a:gd name="connsiteX35" fmla="*/ 67421 w 221716"/>
                <a:gd name="connsiteY35" fmla="*/ 124018 h 220733"/>
                <a:gd name="connsiteX36" fmla="*/ 41044 w 221716"/>
                <a:gd name="connsiteY36" fmla="*/ 137207 h 220733"/>
                <a:gd name="connsiteX37" fmla="*/ 36648 w 221716"/>
                <a:gd name="connsiteY37" fmla="*/ 150395 h 220733"/>
                <a:gd name="connsiteX38" fmla="*/ 41044 w 221716"/>
                <a:gd name="connsiteY38" fmla="*/ 167980 h 220733"/>
                <a:gd name="connsiteX39" fmla="*/ 80610 w 221716"/>
                <a:gd name="connsiteY39" fmla="*/ 189960 h 220733"/>
                <a:gd name="connsiteX40" fmla="*/ 98194 w 221716"/>
                <a:gd name="connsiteY40" fmla="*/ 194357 h 220733"/>
                <a:gd name="connsiteX41" fmla="*/ 133364 w 221716"/>
                <a:gd name="connsiteY41" fmla="*/ 185564 h 220733"/>
                <a:gd name="connsiteX42" fmla="*/ 142156 w 221716"/>
                <a:gd name="connsiteY42" fmla="*/ 172376 h 220733"/>
                <a:gd name="connsiteX43" fmla="*/ 146552 w 221716"/>
                <a:gd name="connsiteY43" fmla="*/ 159187 h 220733"/>
                <a:gd name="connsiteX44" fmla="*/ 124571 w 221716"/>
                <a:gd name="connsiteY44" fmla="*/ 141603 h 220733"/>
                <a:gd name="connsiteX45" fmla="*/ 128967 w 221716"/>
                <a:gd name="connsiteY45" fmla="*/ 176772 h 220733"/>
                <a:gd name="connsiteX46" fmla="*/ 159740 w 221716"/>
                <a:gd name="connsiteY46" fmla="*/ 198753 h 220733"/>
                <a:gd name="connsiteX47" fmla="*/ 199306 w 221716"/>
                <a:gd name="connsiteY47" fmla="*/ 220733 h 220733"/>
                <a:gd name="connsiteX48" fmla="*/ 216890 w 221716"/>
                <a:gd name="connsiteY48" fmla="*/ 216337 h 220733"/>
                <a:gd name="connsiteX49" fmla="*/ 212494 w 221716"/>
                <a:gd name="connsiteY49" fmla="*/ 185564 h 220733"/>
                <a:gd name="connsiteX50" fmla="*/ 199306 w 221716"/>
                <a:gd name="connsiteY50" fmla="*/ 176772 h 220733"/>
                <a:gd name="connsiteX51" fmla="*/ 212494 w 221716"/>
                <a:gd name="connsiteY51" fmla="*/ 181168 h 220733"/>
                <a:gd name="connsiteX52" fmla="*/ 221287 w 221716"/>
                <a:gd name="connsiteY52" fmla="*/ 172376 h 220733"/>
                <a:gd name="connsiteX53" fmla="*/ 208098 w 221716"/>
                <a:gd name="connsiteY53" fmla="*/ 132810 h 220733"/>
                <a:gd name="connsiteX54" fmla="*/ 190514 w 221716"/>
                <a:gd name="connsiteY54" fmla="*/ 128414 h 220733"/>
                <a:gd name="connsiteX55" fmla="*/ 164137 w 221716"/>
                <a:gd name="connsiteY55" fmla="*/ 137207 h 220733"/>
                <a:gd name="connsiteX56" fmla="*/ 142156 w 221716"/>
                <a:gd name="connsiteY56" fmla="*/ 159187 h 220733"/>
                <a:gd name="connsiteX57" fmla="*/ 194910 w 221716"/>
                <a:gd name="connsiteY57" fmla="*/ 163583 h 220733"/>
                <a:gd name="connsiteX58" fmla="*/ 199306 w 221716"/>
                <a:gd name="connsiteY58" fmla="*/ 150395 h 220733"/>
                <a:gd name="connsiteX59" fmla="*/ 194910 w 221716"/>
                <a:gd name="connsiteY59" fmla="*/ 132810 h 220733"/>
                <a:gd name="connsiteX60" fmla="*/ 172929 w 221716"/>
                <a:gd name="connsiteY60" fmla="*/ 119622 h 220733"/>
                <a:gd name="connsiteX61" fmla="*/ 155344 w 221716"/>
                <a:gd name="connsiteY61" fmla="*/ 115226 h 220733"/>
                <a:gd name="connsiteX62" fmla="*/ 111383 w 221716"/>
                <a:gd name="connsiteY62" fmla="*/ 119622 h 220733"/>
                <a:gd name="connsiteX63" fmla="*/ 120175 w 221716"/>
                <a:gd name="connsiteY63" fmla="*/ 132810 h 220733"/>
                <a:gd name="connsiteX64" fmla="*/ 133364 w 221716"/>
                <a:gd name="connsiteY64" fmla="*/ 124018 h 220733"/>
                <a:gd name="connsiteX65" fmla="*/ 150948 w 221716"/>
                <a:gd name="connsiteY65" fmla="*/ 110830 h 220733"/>
                <a:gd name="connsiteX66" fmla="*/ 159740 w 221716"/>
                <a:gd name="connsiteY66" fmla="*/ 84453 h 220733"/>
                <a:gd name="connsiteX67" fmla="*/ 146552 w 221716"/>
                <a:gd name="connsiteY67" fmla="*/ 22907 h 220733"/>
                <a:gd name="connsiteX68" fmla="*/ 137760 w 221716"/>
                <a:gd name="connsiteY68" fmla="*/ 9718 h 220733"/>
                <a:gd name="connsiteX69" fmla="*/ 124571 w 221716"/>
                <a:gd name="connsiteY69" fmla="*/ 5322 h 220733"/>
                <a:gd name="connsiteX70" fmla="*/ 115779 w 221716"/>
                <a:gd name="connsiteY70" fmla="*/ 18510 h 220733"/>
                <a:gd name="connsiteX71" fmla="*/ 159740 w 221716"/>
                <a:gd name="connsiteY71" fmla="*/ 22907 h 220733"/>
                <a:gd name="connsiteX72" fmla="*/ 164137 w 221716"/>
                <a:gd name="connsiteY72" fmla="*/ 9718 h 220733"/>
                <a:gd name="connsiteX73" fmla="*/ 120175 w 221716"/>
                <a:gd name="connsiteY73" fmla="*/ 5322 h 220733"/>
                <a:gd name="connsiteX74" fmla="*/ 115779 w 221716"/>
                <a:gd name="connsiteY74" fmla="*/ 40491 h 220733"/>
                <a:gd name="connsiteX75" fmla="*/ 128967 w 221716"/>
                <a:gd name="connsiteY75" fmla="*/ 44887 h 220733"/>
                <a:gd name="connsiteX76" fmla="*/ 137760 w 221716"/>
                <a:gd name="connsiteY76" fmla="*/ 18510 h 220733"/>
                <a:gd name="connsiteX77" fmla="*/ 120175 w 221716"/>
                <a:gd name="connsiteY77" fmla="*/ 14114 h 220733"/>
                <a:gd name="connsiteX78" fmla="*/ 89402 w 221716"/>
                <a:gd name="connsiteY78" fmla="*/ 18510 h 220733"/>
                <a:gd name="connsiteX79" fmla="*/ 71817 w 221716"/>
                <a:gd name="connsiteY79" fmla="*/ 36095 h 220733"/>
                <a:gd name="connsiteX80" fmla="*/ 76214 w 221716"/>
                <a:gd name="connsiteY80" fmla="*/ 66868 h 220733"/>
                <a:gd name="connsiteX81" fmla="*/ 89402 w 221716"/>
                <a:gd name="connsiteY81" fmla="*/ 62472 h 220733"/>
                <a:gd name="connsiteX82" fmla="*/ 85006 w 221716"/>
                <a:gd name="connsiteY82" fmla="*/ 44887 h 220733"/>
                <a:gd name="connsiteX83" fmla="*/ 67421 w 221716"/>
                <a:gd name="connsiteY83" fmla="*/ 31699 h 220733"/>
                <a:gd name="connsiteX84" fmla="*/ 27856 w 221716"/>
                <a:gd name="connsiteY84" fmla="*/ 44887 h 220733"/>
                <a:gd name="connsiteX85" fmla="*/ 23460 w 221716"/>
                <a:gd name="connsiteY85" fmla="*/ 58076 h 220733"/>
                <a:gd name="connsiteX86" fmla="*/ 27856 w 221716"/>
                <a:gd name="connsiteY86" fmla="*/ 84453 h 220733"/>
                <a:gd name="connsiteX87" fmla="*/ 27856 w 221716"/>
                <a:gd name="connsiteY87" fmla="*/ 88849 h 220733"/>
                <a:gd name="connsiteX88" fmla="*/ 1479 w 221716"/>
                <a:gd name="connsiteY88" fmla="*/ 93245 h 220733"/>
                <a:gd name="connsiteX89" fmla="*/ 5875 w 221716"/>
                <a:gd name="connsiteY89" fmla="*/ 106433 h 220733"/>
                <a:gd name="connsiteX90" fmla="*/ 41044 w 221716"/>
                <a:gd name="connsiteY90" fmla="*/ 97641 h 220733"/>
                <a:gd name="connsiteX91" fmla="*/ 49837 w 221716"/>
                <a:gd name="connsiteY91" fmla="*/ 88849 h 220733"/>
                <a:gd name="connsiteX92" fmla="*/ 36648 w 221716"/>
                <a:gd name="connsiteY92" fmla="*/ 84453 h 220733"/>
                <a:gd name="connsiteX93" fmla="*/ 36648 w 221716"/>
                <a:gd name="connsiteY93" fmla="*/ 97641 h 22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21716" h="220733">
                  <a:moveTo>
                    <a:pt x="89402" y="71264"/>
                  </a:moveTo>
                  <a:cubicBezTo>
                    <a:pt x="83540" y="75660"/>
                    <a:pt x="74703" y="77718"/>
                    <a:pt x="71817" y="84453"/>
                  </a:cubicBezTo>
                  <a:cubicBezTo>
                    <a:pt x="64228" y="102162"/>
                    <a:pt x="80537" y="103478"/>
                    <a:pt x="89402" y="106433"/>
                  </a:cubicBezTo>
                  <a:cubicBezTo>
                    <a:pt x="99660" y="104968"/>
                    <a:pt x="110907" y="106671"/>
                    <a:pt x="120175" y="102037"/>
                  </a:cubicBezTo>
                  <a:cubicBezTo>
                    <a:pt x="124320" y="99965"/>
                    <a:pt x="126643" y="92994"/>
                    <a:pt x="124571" y="88849"/>
                  </a:cubicBezTo>
                  <a:cubicBezTo>
                    <a:pt x="122499" y="84704"/>
                    <a:pt x="115779" y="85918"/>
                    <a:pt x="111383" y="84453"/>
                  </a:cubicBezTo>
                  <a:cubicBezTo>
                    <a:pt x="105521" y="87384"/>
                    <a:pt x="98833" y="89050"/>
                    <a:pt x="93798" y="93245"/>
                  </a:cubicBezTo>
                  <a:cubicBezTo>
                    <a:pt x="79111" y="105484"/>
                    <a:pt x="82879" y="125295"/>
                    <a:pt x="89402" y="141603"/>
                  </a:cubicBezTo>
                  <a:cubicBezTo>
                    <a:pt x="91364" y="146508"/>
                    <a:pt x="98194" y="147464"/>
                    <a:pt x="102590" y="150395"/>
                  </a:cubicBezTo>
                  <a:cubicBezTo>
                    <a:pt x="118709" y="148930"/>
                    <a:pt x="134925" y="148288"/>
                    <a:pt x="150948" y="145999"/>
                  </a:cubicBezTo>
                  <a:cubicBezTo>
                    <a:pt x="155536" y="145344"/>
                    <a:pt x="160860" y="144880"/>
                    <a:pt x="164137" y="141603"/>
                  </a:cubicBezTo>
                  <a:cubicBezTo>
                    <a:pt x="167414" y="138326"/>
                    <a:pt x="167068" y="132810"/>
                    <a:pt x="168533" y="128414"/>
                  </a:cubicBezTo>
                  <a:cubicBezTo>
                    <a:pt x="167068" y="121087"/>
                    <a:pt x="169421" y="111716"/>
                    <a:pt x="164137" y="106433"/>
                  </a:cubicBezTo>
                  <a:cubicBezTo>
                    <a:pt x="161206" y="103502"/>
                    <a:pt x="156026" y="111137"/>
                    <a:pt x="155344" y="115226"/>
                  </a:cubicBezTo>
                  <a:cubicBezTo>
                    <a:pt x="153029" y="129115"/>
                    <a:pt x="160762" y="133832"/>
                    <a:pt x="168533" y="141603"/>
                  </a:cubicBezTo>
                  <a:cubicBezTo>
                    <a:pt x="174394" y="140138"/>
                    <a:pt x="181399" y="140981"/>
                    <a:pt x="186117" y="137207"/>
                  </a:cubicBezTo>
                  <a:cubicBezTo>
                    <a:pt x="189736" y="134312"/>
                    <a:pt x="191026" y="128624"/>
                    <a:pt x="190514" y="124018"/>
                  </a:cubicBezTo>
                  <a:cubicBezTo>
                    <a:pt x="187585" y="97652"/>
                    <a:pt x="185137" y="99919"/>
                    <a:pt x="168533" y="88849"/>
                  </a:cubicBezTo>
                  <a:cubicBezTo>
                    <a:pt x="165602" y="91780"/>
                    <a:pt x="159740" y="93496"/>
                    <a:pt x="159740" y="97641"/>
                  </a:cubicBezTo>
                  <a:cubicBezTo>
                    <a:pt x="159740" y="120420"/>
                    <a:pt x="167220" y="119184"/>
                    <a:pt x="181721" y="124018"/>
                  </a:cubicBezTo>
                  <a:cubicBezTo>
                    <a:pt x="187583" y="122553"/>
                    <a:pt x="194279" y="122974"/>
                    <a:pt x="199306" y="119622"/>
                  </a:cubicBezTo>
                  <a:cubicBezTo>
                    <a:pt x="208413" y="113551"/>
                    <a:pt x="210288" y="97672"/>
                    <a:pt x="212494" y="88849"/>
                  </a:cubicBezTo>
                  <a:cubicBezTo>
                    <a:pt x="210226" y="70705"/>
                    <a:pt x="215524" y="54618"/>
                    <a:pt x="199306" y="44887"/>
                  </a:cubicBezTo>
                  <a:cubicBezTo>
                    <a:pt x="195332" y="42503"/>
                    <a:pt x="190513" y="41956"/>
                    <a:pt x="186117" y="40491"/>
                  </a:cubicBezTo>
                  <a:cubicBezTo>
                    <a:pt x="180124" y="44486"/>
                    <a:pt x="168315" y="51114"/>
                    <a:pt x="164137" y="58076"/>
                  </a:cubicBezTo>
                  <a:cubicBezTo>
                    <a:pt x="160055" y="64879"/>
                    <a:pt x="157961" y="82567"/>
                    <a:pt x="155344" y="88849"/>
                  </a:cubicBezTo>
                  <a:cubicBezTo>
                    <a:pt x="150303" y="100948"/>
                    <a:pt x="137760" y="124018"/>
                    <a:pt x="137760" y="124018"/>
                  </a:cubicBezTo>
                  <a:cubicBezTo>
                    <a:pt x="139225" y="138672"/>
                    <a:pt x="137499" y="154009"/>
                    <a:pt x="142156" y="167980"/>
                  </a:cubicBezTo>
                  <a:cubicBezTo>
                    <a:pt x="143827" y="172992"/>
                    <a:pt x="153673" y="181784"/>
                    <a:pt x="155344" y="176772"/>
                  </a:cubicBezTo>
                  <a:cubicBezTo>
                    <a:pt x="165446" y="146464"/>
                    <a:pt x="154001" y="143638"/>
                    <a:pt x="137760" y="132810"/>
                  </a:cubicBezTo>
                  <a:cubicBezTo>
                    <a:pt x="123106" y="134276"/>
                    <a:pt x="107958" y="133161"/>
                    <a:pt x="93798" y="137207"/>
                  </a:cubicBezTo>
                  <a:cubicBezTo>
                    <a:pt x="86485" y="139296"/>
                    <a:pt x="73709" y="152900"/>
                    <a:pt x="67421" y="159187"/>
                  </a:cubicBezTo>
                  <a:cubicBezTo>
                    <a:pt x="67861" y="161828"/>
                    <a:pt x="67671" y="192201"/>
                    <a:pt x="80610" y="194357"/>
                  </a:cubicBezTo>
                  <a:cubicBezTo>
                    <a:pt x="86570" y="195350"/>
                    <a:pt x="92333" y="191426"/>
                    <a:pt x="98194" y="189960"/>
                  </a:cubicBezTo>
                  <a:cubicBezTo>
                    <a:pt x="95484" y="162857"/>
                    <a:pt x="101432" y="145766"/>
                    <a:pt x="80610" y="128414"/>
                  </a:cubicBezTo>
                  <a:cubicBezTo>
                    <a:pt x="77050" y="125447"/>
                    <a:pt x="71817" y="125483"/>
                    <a:pt x="67421" y="124018"/>
                  </a:cubicBezTo>
                  <a:cubicBezTo>
                    <a:pt x="54777" y="127179"/>
                    <a:pt x="47961" y="125679"/>
                    <a:pt x="41044" y="137207"/>
                  </a:cubicBezTo>
                  <a:cubicBezTo>
                    <a:pt x="38660" y="141180"/>
                    <a:pt x="38113" y="145999"/>
                    <a:pt x="36648" y="150395"/>
                  </a:cubicBezTo>
                  <a:cubicBezTo>
                    <a:pt x="38113" y="156257"/>
                    <a:pt x="38046" y="162734"/>
                    <a:pt x="41044" y="167980"/>
                  </a:cubicBezTo>
                  <a:cubicBezTo>
                    <a:pt x="49712" y="183149"/>
                    <a:pt x="64843" y="186017"/>
                    <a:pt x="80610" y="189960"/>
                  </a:cubicBezTo>
                  <a:lnTo>
                    <a:pt x="98194" y="194357"/>
                  </a:lnTo>
                  <a:cubicBezTo>
                    <a:pt x="99286" y="194139"/>
                    <a:pt x="128859" y="189168"/>
                    <a:pt x="133364" y="185564"/>
                  </a:cubicBezTo>
                  <a:cubicBezTo>
                    <a:pt x="137490" y="182264"/>
                    <a:pt x="139225" y="176772"/>
                    <a:pt x="142156" y="172376"/>
                  </a:cubicBezTo>
                  <a:cubicBezTo>
                    <a:pt x="143621" y="167980"/>
                    <a:pt x="147314" y="163758"/>
                    <a:pt x="146552" y="159187"/>
                  </a:cubicBezTo>
                  <a:cubicBezTo>
                    <a:pt x="144213" y="145151"/>
                    <a:pt x="134858" y="145032"/>
                    <a:pt x="124571" y="141603"/>
                  </a:cubicBezTo>
                  <a:cubicBezTo>
                    <a:pt x="126036" y="153326"/>
                    <a:pt x="124423" y="165867"/>
                    <a:pt x="128967" y="176772"/>
                  </a:cubicBezTo>
                  <a:cubicBezTo>
                    <a:pt x="138531" y="199726"/>
                    <a:pt x="145003" y="190566"/>
                    <a:pt x="159740" y="198753"/>
                  </a:cubicBezTo>
                  <a:cubicBezTo>
                    <a:pt x="205087" y="223945"/>
                    <a:pt x="169464" y="210786"/>
                    <a:pt x="199306" y="220733"/>
                  </a:cubicBezTo>
                  <a:cubicBezTo>
                    <a:pt x="205167" y="219268"/>
                    <a:pt x="212172" y="220111"/>
                    <a:pt x="216890" y="216337"/>
                  </a:cubicBezTo>
                  <a:cubicBezTo>
                    <a:pt x="227402" y="207928"/>
                    <a:pt x="217643" y="191742"/>
                    <a:pt x="212494" y="185564"/>
                  </a:cubicBezTo>
                  <a:cubicBezTo>
                    <a:pt x="209112" y="181505"/>
                    <a:pt x="199306" y="182055"/>
                    <a:pt x="199306" y="176772"/>
                  </a:cubicBezTo>
                  <a:cubicBezTo>
                    <a:pt x="199306" y="172138"/>
                    <a:pt x="208098" y="179703"/>
                    <a:pt x="212494" y="181168"/>
                  </a:cubicBezTo>
                  <a:cubicBezTo>
                    <a:pt x="215425" y="178237"/>
                    <a:pt x="220829" y="176495"/>
                    <a:pt x="221287" y="172376"/>
                  </a:cubicBezTo>
                  <a:cubicBezTo>
                    <a:pt x="222575" y="160786"/>
                    <a:pt x="221708" y="139616"/>
                    <a:pt x="208098" y="132810"/>
                  </a:cubicBezTo>
                  <a:cubicBezTo>
                    <a:pt x="202694" y="130108"/>
                    <a:pt x="196375" y="129879"/>
                    <a:pt x="190514" y="128414"/>
                  </a:cubicBezTo>
                  <a:cubicBezTo>
                    <a:pt x="181722" y="131345"/>
                    <a:pt x="171956" y="132231"/>
                    <a:pt x="164137" y="137207"/>
                  </a:cubicBezTo>
                  <a:cubicBezTo>
                    <a:pt x="155395" y="142770"/>
                    <a:pt x="142156" y="159187"/>
                    <a:pt x="142156" y="159187"/>
                  </a:cubicBezTo>
                  <a:cubicBezTo>
                    <a:pt x="158745" y="175778"/>
                    <a:pt x="156119" y="177689"/>
                    <a:pt x="194910" y="163583"/>
                  </a:cubicBezTo>
                  <a:cubicBezTo>
                    <a:pt x="199265" y="161999"/>
                    <a:pt x="197841" y="154791"/>
                    <a:pt x="199306" y="150395"/>
                  </a:cubicBezTo>
                  <a:cubicBezTo>
                    <a:pt x="197841" y="144533"/>
                    <a:pt x="197612" y="138214"/>
                    <a:pt x="194910" y="132810"/>
                  </a:cubicBezTo>
                  <a:cubicBezTo>
                    <a:pt x="190307" y="123604"/>
                    <a:pt x="181702" y="122128"/>
                    <a:pt x="172929" y="119622"/>
                  </a:cubicBezTo>
                  <a:cubicBezTo>
                    <a:pt x="167119" y="117962"/>
                    <a:pt x="161206" y="116691"/>
                    <a:pt x="155344" y="115226"/>
                  </a:cubicBezTo>
                  <a:cubicBezTo>
                    <a:pt x="140690" y="116691"/>
                    <a:pt x="124555" y="113036"/>
                    <a:pt x="111383" y="119622"/>
                  </a:cubicBezTo>
                  <a:cubicBezTo>
                    <a:pt x="106657" y="121985"/>
                    <a:pt x="114994" y="131774"/>
                    <a:pt x="120175" y="132810"/>
                  </a:cubicBezTo>
                  <a:cubicBezTo>
                    <a:pt x="125356" y="133846"/>
                    <a:pt x="129065" y="127089"/>
                    <a:pt x="133364" y="124018"/>
                  </a:cubicBezTo>
                  <a:cubicBezTo>
                    <a:pt x="139326" y="119760"/>
                    <a:pt x="145087" y="115226"/>
                    <a:pt x="150948" y="110830"/>
                  </a:cubicBezTo>
                  <a:cubicBezTo>
                    <a:pt x="153879" y="102038"/>
                    <a:pt x="161682" y="93515"/>
                    <a:pt x="159740" y="84453"/>
                  </a:cubicBezTo>
                  <a:cubicBezTo>
                    <a:pt x="155344" y="63938"/>
                    <a:pt x="152472" y="43036"/>
                    <a:pt x="146552" y="22907"/>
                  </a:cubicBezTo>
                  <a:cubicBezTo>
                    <a:pt x="145061" y="17838"/>
                    <a:pt x="141886" y="13019"/>
                    <a:pt x="137760" y="9718"/>
                  </a:cubicBezTo>
                  <a:cubicBezTo>
                    <a:pt x="134141" y="6823"/>
                    <a:pt x="128967" y="6787"/>
                    <a:pt x="124571" y="5322"/>
                  </a:cubicBezTo>
                  <a:cubicBezTo>
                    <a:pt x="121640" y="9718"/>
                    <a:pt x="113817" y="13605"/>
                    <a:pt x="115779" y="18510"/>
                  </a:cubicBezTo>
                  <a:cubicBezTo>
                    <a:pt x="122169" y="34484"/>
                    <a:pt x="152968" y="24036"/>
                    <a:pt x="159740" y="22907"/>
                  </a:cubicBezTo>
                  <a:cubicBezTo>
                    <a:pt x="161206" y="18511"/>
                    <a:pt x="165046" y="14262"/>
                    <a:pt x="164137" y="9718"/>
                  </a:cubicBezTo>
                  <a:cubicBezTo>
                    <a:pt x="160373" y="-9100"/>
                    <a:pt x="121308" y="5180"/>
                    <a:pt x="120175" y="5322"/>
                  </a:cubicBezTo>
                  <a:cubicBezTo>
                    <a:pt x="111719" y="18005"/>
                    <a:pt x="104009" y="22836"/>
                    <a:pt x="115779" y="40491"/>
                  </a:cubicBezTo>
                  <a:cubicBezTo>
                    <a:pt x="118349" y="44347"/>
                    <a:pt x="124571" y="43422"/>
                    <a:pt x="128967" y="44887"/>
                  </a:cubicBezTo>
                  <a:cubicBezTo>
                    <a:pt x="141091" y="40846"/>
                    <a:pt x="156213" y="40653"/>
                    <a:pt x="137760" y="18510"/>
                  </a:cubicBezTo>
                  <a:cubicBezTo>
                    <a:pt x="133892" y="13868"/>
                    <a:pt x="126037" y="15579"/>
                    <a:pt x="120175" y="14114"/>
                  </a:cubicBezTo>
                  <a:cubicBezTo>
                    <a:pt x="109917" y="15579"/>
                    <a:pt x="98835" y="14222"/>
                    <a:pt x="89402" y="18510"/>
                  </a:cubicBezTo>
                  <a:cubicBezTo>
                    <a:pt x="81855" y="21940"/>
                    <a:pt x="71817" y="36095"/>
                    <a:pt x="71817" y="36095"/>
                  </a:cubicBezTo>
                  <a:cubicBezTo>
                    <a:pt x="73283" y="46353"/>
                    <a:pt x="70466" y="58246"/>
                    <a:pt x="76214" y="66868"/>
                  </a:cubicBezTo>
                  <a:cubicBezTo>
                    <a:pt x="78784" y="70724"/>
                    <a:pt x="87681" y="66774"/>
                    <a:pt x="89402" y="62472"/>
                  </a:cubicBezTo>
                  <a:cubicBezTo>
                    <a:pt x="91646" y="56862"/>
                    <a:pt x="88518" y="49804"/>
                    <a:pt x="85006" y="44887"/>
                  </a:cubicBezTo>
                  <a:cubicBezTo>
                    <a:pt x="80747" y="38925"/>
                    <a:pt x="73283" y="36095"/>
                    <a:pt x="67421" y="31699"/>
                  </a:cubicBezTo>
                  <a:cubicBezTo>
                    <a:pt x="54551" y="33844"/>
                    <a:pt x="37365" y="33000"/>
                    <a:pt x="27856" y="44887"/>
                  </a:cubicBezTo>
                  <a:cubicBezTo>
                    <a:pt x="24961" y="48506"/>
                    <a:pt x="24925" y="53680"/>
                    <a:pt x="23460" y="58076"/>
                  </a:cubicBezTo>
                  <a:cubicBezTo>
                    <a:pt x="24925" y="66868"/>
                    <a:pt x="23870" y="76480"/>
                    <a:pt x="27856" y="84453"/>
                  </a:cubicBezTo>
                  <a:cubicBezTo>
                    <a:pt x="31265" y="91270"/>
                    <a:pt x="58015" y="98902"/>
                    <a:pt x="27856" y="88849"/>
                  </a:cubicBezTo>
                  <a:cubicBezTo>
                    <a:pt x="19064" y="90314"/>
                    <a:pt x="8439" y="87677"/>
                    <a:pt x="1479" y="93245"/>
                  </a:cubicBezTo>
                  <a:cubicBezTo>
                    <a:pt x="-2139" y="96140"/>
                    <a:pt x="1479" y="104968"/>
                    <a:pt x="5875" y="106433"/>
                  </a:cubicBezTo>
                  <a:cubicBezTo>
                    <a:pt x="11180" y="108201"/>
                    <a:pt x="33926" y="100014"/>
                    <a:pt x="41044" y="97641"/>
                  </a:cubicBezTo>
                  <a:cubicBezTo>
                    <a:pt x="43975" y="94710"/>
                    <a:pt x="51148" y="92781"/>
                    <a:pt x="49837" y="88849"/>
                  </a:cubicBezTo>
                  <a:cubicBezTo>
                    <a:pt x="48372" y="84453"/>
                    <a:pt x="40504" y="81883"/>
                    <a:pt x="36648" y="84453"/>
                  </a:cubicBezTo>
                  <a:cubicBezTo>
                    <a:pt x="32990" y="86891"/>
                    <a:pt x="36648" y="93245"/>
                    <a:pt x="36648" y="9764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0" name="자유형 399"/>
            <p:cNvSpPr/>
            <p:nvPr/>
          </p:nvSpPr>
          <p:spPr>
            <a:xfrm>
              <a:off x="1944060" y="1201608"/>
              <a:ext cx="660827" cy="1092076"/>
            </a:xfrm>
            <a:custGeom>
              <a:avLst/>
              <a:gdLst>
                <a:gd name="connsiteX0" fmla="*/ 553251 w 660827"/>
                <a:gd name="connsiteY0" fmla="*/ 899975 h 1092076"/>
                <a:gd name="connsiteX1" fmla="*/ 568619 w 660827"/>
                <a:gd name="connsiteY1" fmla="*/ 903817 h 1092076"/>
                <a:gd name="connsiteX2" fmla="*/ 610881 w 660827"/>
                <a:gd name="connsiteY2" fmla="*/ 896133 h 1092076"/>
                <a:gd name="connsiteX3" fmla="*/ 622407 w 660827"/>
                <a:gd name="connsiteY3" fmla="*/ 888449 h 1092076"/>
                <a:gd name="connsiteX4" fmla="*/ 641617 w 660827"/>
                <a:gd name="connsiteY4" fmla="*/ 853871 h 1092076"/>
                <a:gd name="connsiteX5" fmla="*/ 622407 w 660827"/>
                <a:gd name="connsiteY5" fmla="*/ 823135 h 1092076"/>
                <a:gd name="connsiteX6" fmla="*/ 649301 w 660827"/>
                <a:gd name="connsiteY6" fmla="*/ 788557 h 1092076"/>
                <a:gd name="connsiteX7" fmla="*/ 660827 w 660827"/>
                <a:gd name="connsiteY7" fmla="*/ 765505 h 1092076"/>
                <a:gd name="connsiteX8" fmla="*/ 656985 w 660827"/>
                <a:gd name="connsiteY8" fmla="*/ 738610 h 1092076"/>
                <a:gd name="connsiteX9" fmla="*/ 645459 w 660827"/>
                <a:gd name="connsiteY9" fmla="*/ 727084 h 1092076"/>
                <a:gd name="connsiteX10" fmla="*/ 610881 w 660827"/>
                <a:gd name="connsiteY10" fmla="*/ 707874 h 1092076"/>
                <a:gd name="connsiteX11" fmla="*/ 622407 w 660827"/>
                <a:gd name="connsiteY11" fmla="*/ 669454 h 1092076"/>
                <a:gd name="connsiteX12" fmla="*/ 626249 w 660827"/>
                <a:gd name="connsiteY12" fmla="*/ 657928 h 1092076"/>
                <a:gd name="connsiteX13" fmla="*/ 630091 w 660827"/>
                <a:gd name="connsiteY13" fmla="*/ 646402 h 1092076"/>
                <a:gd name="connsiteX14" fmla="*/ 626249 w 660827"/>
                <a:gd name="connsiteY14" fmla="*/ 607982 h 1092076"/>
                <a:gd name="connsiteX15" fmla="*/ 614723 w 660827"/>
                <a:gd name="connsiteY15" fmla="*/ 584930 h 1092076"/>
                <a:gd name="connsiteX16" fmla="*/ 610881 w 660827"/>
                <a:gd name="connsiteY16" fmla="*/ 573404 h 1092076"/>
                <a:gd name="connsiteX17" fmla="*/ 614723 w 660827"/>
                <a:gd name="connsiteY17" fmla="*/ 511931 h 1092076"/>
                <a:gd name="connsiteX18" fmla="*/ 607039 w 660827"/>
                <a:gd name="connsiteY18" fmla="*/ 500405 h 1092076"/>
                <a:gd name="connsiteX19" fmla="*/ 557093 w 660827"/>
                <a:gd name="connsiteY19" fmla="*/ 488879 h 1092076"/>
                <a:gd name="connsiteX20" fmla="*/ 568619 w 660827"/>
                <a:gd name="connsiteY20" fmla="*/ 465827 h 1092076"/>
                <a:gd name="connsiteX21" fmla="*/ 580145 w 660827"/>
                <a:gd name="connsiteY21" fmla="*/ 442775 h 1092076"/>
                <a:gd name="connsiteX22" fmla="*/ 576303 w 660827"/>
                <a:gd name="connsiteY22" fmla="*/ 408197 h 1092076"/>
                <a:gd name="connsiteX23" fmla="*/ 553251 w 660827"/>
                <a:gd name="connsiteY23" fmla="*/ 381303 h 1092076"/>
                <a:gd name="connsiteX24" fmla="*/ 560935 w 660827"/>
                <a:gd name="connsiteY24" fmla="*/ 358251 h 1092076"/>
                <a:gd name="connsiteX25" fmla="*/ 557093 w 660827"/>
                <a:gd name="connsiteY25" fmla="*/ 327515 h 1092076"/>
                <a:gd name="connsiteX26" fmla="*/ 545567 w 660827"/>
                <a:gd name="connsiteY26" fmla="*/ 300621 h 1092076"/>
                <a:gd name="connsiteX27" fmla="*/ 534041 w 660827"/>
                <a:gd name="connsiteY27" fmla="*/ 281410 h 1092076"/>
                <a:gd name="connsiteX28" fmla="*/ 526357 w 660827"/>
                <a:gd name="connsiteY28" fmla="*/ 269884 h 1092076"/>
                <a:gd name="connsiteX29" fmla="*/ 514831 w 660827"/>
                <a:gd name="connsiteY29" fmla="*/ 266042 h 1092076"/>
                <a:gd name="connsiteX30" fmla="*/ 503305 w 660827"/>
                <a:gd name="connsiteY30" fmla="*/ 269884 h 1092076"/>
                <a:gd name="connsiteX31" fmla="*/ 507147 w 660827"/>
                <a:gd name="connsiteY31" fmla="*/ 258358 h 1092076"/>
                <a:gd name="connsiteX32" fmla="*/ 510989 w 660827"/>
                <a:gd name="connsiteY32" fmla="*/ 239148 h 1092076"/>
                <a:gd name="connsiteX33" fmla="*/ 503305 w 660827"/>
                <a:gd name="connsiteY33" fmla="*/ 193044 h 1092076"/>
                <a:gd name="connsiteX34" fmla="*/ 495621 w 660827"/>
                <a:gd name="connsiteY34" fmla="*/ 181518 h 1092076"/>
                <a:gd name="connsiteX35" fmla="*/ 480253 w 660827"/>
                <a:gd name="connsiteY35" fmla="*/ 177676 h 1092076"/>
                <a:gd name="connsiteX36" fmla="*/ 464884 w 660827"/>
                <a:gd name="connsiteY36" fmla="*/ 181518 h 1092076"/>
                <a:gd name="connsiteX37" fmla="*/ 472569 w 660827"/>
                <a:gd name="connsiteY37" fmla="*/ 158466 h 1092076"/>
                <a:gd name="connsiteX38" fmla="*/ 464884 w 660827"/>
                <a:gd name="connsiteY38" fmla="*/ 127730 h 1092076"/>
                <a:gd name="connsiteX39" fmla="*/ 457200 w 660827"/>
                <a:gd name="connsiteY39" fmla="*/ 116204 h 1092076"/>
                <a:gd name="connsiteX40" fmla="*/ 449516 w 660827"/>
                <a:gd name="connsiteY40" fmla="*/ 73942 h 1092076"/>
                <a:gd name="connsiteX41" fmla="*/ 441832 w 660827"/>
                <a:gd name="connsiteY41" fmla="*/ 62416 h 1092076"/>
                <a:gd name="connsiteX42" fmla="*/ 434148 w 660827"/>
                <a:gd name="connsiteY42" fmla="*/ 54731 h 1092076"/>
                <a:gd name="connsiteX43" fmla="*/ 411096 w 660827"/>
                <a:gd name="connsiteY43" fmla="*/ 66258 h 1092076"/>
                <a:gd name="connsiteX44" fmla="*/ 395728 w 660827"/>
                <a:gd name="connsiteY44" fmla="*/ 85468 h 1092076"/>
                <a:gd name="connsiteX45" fmla="*/ 380360 w 660827"/>
                <a:gd name="connsiteY45" fmla="*/ 62416 h 1092076"/>
                <a:gd name="connsiteX46" fmla="*/ 368834 w 660827"/>
                <a:gd name="connsiteY46" fmla="*/ 50889 h 1092076"/>
                <a:gd name="connsiteX47" fmla="*/ 361150 w 660827"/>
                <a:gd name="connsiteY47" fmla="*/ 35521 h 1092076"/>
                <a:gd name="connsiteX48" fmla="*/ 338098 w 660827"/>
                <a:gd name="connsiteY48" fmla="*/ 16311 h 1092076"/>
                <a:gd name="connsiteX49" fmla="*/ 322730 w 660827"/>
                <a:gd name="connsiteY49" fmla="*/ 20153 h 1092076"/>
                <a:gd name="connsiteX50" fmla="*/ 311204 w 660827"/>
                <a:gd name="connsiteY50" fmla="*/ 43205 h 1092076"/>
                <a:gd name="connsiteX51" fmla="*/ 295836 w 660827"/>
                <a:gd name="connsiteY51" fmla="*/ 31679 h 1092076"/>
                <a:gd name="connsiteX52" fmla="*/ 276626 w 660827"/>
                <a:gd name="connsiteY52" fmla="*/ 12469 h 1092076"/>
                <a:gd name="connsiteX53" fmla="*/ 268942 w 660827"/>
                <a:gd name="connsiteY53" fmla="*/ 943 h 1092076"/>
                <a:gd name="connsiteX54" fmla="*/ 234363 w 660827"/>
                <a:gd name="connsiteY54" fmla="*/ 12469 h 1092076"/>
                <a:gd name="connsiteX55" fmla="*/ 226679 w 660827"/>
                <a:gd name="connsiteY55" fmla="*/ 23995 h 1092076"/>
                <a:gd name="connsiteX56" fmla="*/ 218995 w 660827"/>
                <a:gd name="connsiteY56" fmla="*/ 62416 h 1092076"/>
                <a:gd name="connsiteX57" fmla="*/ 195943 w 660827"/>
                <a:gd name="connsiteY57" fmla="*/ 54731 h 1092076"/>
                <a:gd name="connsiteX58" fmla="*/ 180575 w 660827"/>
                <a:gd name="connsiteY58" fmla="*/ 73942 h 1092076"/>
                <a:gd name="connsiteX59" fmla="*/ 176733 w 660827"/>
                <a:gd name="connsiteY59" fmla="*/ 85468 h 1092076"/>
                <a:gd name="connsiteX60" fmla="*/ 165207 w 660827"/>
                <a:gd name="connsiteY60" fmla="*/ 89310 h 1092076"/>
                <a:gd name="connsiteX61" fmla="*/ 153681 w 660827"/>
                <a:gd name="connsiteY61" fmla="*/ 85468 h 1092076"/>
                <a:gd name="connsiteX62" fmla="*/ 126787 w 660827"/>
                <a:gd name="connsiteY62" fmla="*/ 96994 h 1092076"/>
                <a:gd name="connsiteX63" fmla="*/ 111419 w 660827"/>
                <a:gd name="connsiteY63" fmla="*/ 108520 h 1092076"/>
                <a:gd name="connsiteX64" fmla="*/ 99893 w 660827"/>
                <a:gd name="connsiteY64" fmla="*/ 150782 h 1092076"/>
                <a:gd name="connsiteX65" fmla="*/ 103735 w 660827"/>
                <a:gd name="connsiteY65" fmla="*/ 166150 h 1092076"/>
                <a:gd name="connsiteX66" fmla="*/ 92209 w 660827"/>
                <a:gd name="connsiteY66" fmla="*/ 162308 h 1092076"/>
                <a:gd name="connsiteX67" fmla="*/ 46105 w 660827"/>
                <a:gd name="connsiteY67" fmla="*/ 166150 h 1092076"/>
                <a:gd name="connsiteX68" fmla="*/ 26895 w 660827"/>
                <a:gd name="connsiteY68" fmla="*/ 200728 h 1092076"/>
                <a:gd name="connsiteX69" fmla="*/ 30737 w 660827"/>
                <a:gd name="connsiteY69" fmla="*/ 212254 h 1092076"/>
                <a:gd name="connsiteX70" fmla="*/ 11526 w 660827"/>
                <a:gd name="connsiteY70" fmla="*/ 239148 h 1092076"/>
                <a:gd name="connsiteX71" fmla="*/ 15369 w 660827"/>
                <a:gd name="connsiteY71" fmla="*/ 269884 h 1092076"/>
                <a:gd name="connsiteX72" fmla="*/ 19211 w 660827"/>
                <a:gd name="connsiteY72" fmla="*/ 281410 h 1092076"/>
                <a:gd name="connsiteX73" fmla="*/ 30737 w 660827"/>
                <a:gd name="connsiteY73" fmla="*/ 289095 h 1092076"/>
                <a:gd name="connsiteX74" fmla="*/ 15369 w 660827"/>
                <a:gd name="connsiteY74" fmla="*/ 315989 h 1092076"/>
                <a:gd name="connsiteX75" fmla="*/ 11526 w 660827"/>
                <a:gd name="connsiteY75" fmla="*/ 331357 h 1092076"/>
                <a:gd name="connsiteX76" fmla="*/ 7684 w 660827"/>
                <a:gd name="connsiteY76" fmla="*/ 342883 h 1092076"/>
                <a:gd name="connsiteX77" fmla="*/ 19211 w 660827"/>
                <a:gd name="connsiteY77" fmla="*/ 365935 h 1092076"/>
                <a:gd name="connsiteX78" fmla="*/ 30737 w 660827"/>
                <a:gd name="connsiteY78" fmla="*/ 373619 h 1092076"/>
                <a:gd name="connsiteX79" fmla="*/ 34579 w 660827"/>
                <a:gd name="connsiteY79" fmla="*/ 385145 h 1092076"/>
                <a:gd name="connsiteX80" fmla="*/ 19211 w 660827"/>
                <a:gd name="connsiteY80" fmla="*/ 408197 h 1092076"/>
                <a:gd name="connsiteX81" fmla="*/ 11526 w 660827"/>
                <a:gd name="connsiteY81" fmla="*/ 419723 h 1092076"/>
                <a:gd name="connsiteX82" fmla="*/ 0 w 660827"/>
                <a:gd name="connsiteY82" fmla="*/ 458143 h 1092076"/>
                <a:gd name="connsiteX83" fmla="*/ 15369 w 660827"/>
                <a:gd name="connsiteY83" fmla="*/ 481195 h 1092076"/>
                <a:gd name="connsiteX84" fmla="*/ 19211 w 660827"/>
                <a:gd name="connsiteY84" fmla="*/ 496563 h 1092076"/>
                <a:gd name="connsiteX85" fmla="*/ 23053 w 660827"/>
                <a:gd name="connsiteY85" fmla="*/ 508089 h 1092076"/>
                <a:gd name="connsiteX86" fmla="*/ 15369 w 660827"/>
                <a:gd name="connsiteY86" fmla="*/ 531142 h 1092076"/>
                <a:gd name="connsiteX87" fmla="*/ 11526 w 660827"/>
                <a:gd name="connsiteY87" fmla="*/ 542668 h 1092076"/>
                <a:gd name="connsiteX88" fmla="*/ 15369 w 660827"/>
                <a:gd name="connsiteY88" fmla="*/ 554194 h 1092076"/>
                <a:gd name="connsiteX89" fmla="*/ 38421 w 660827"/>
                <a:gd name="connsiteY89" fmla="*/ 565720 h 1092076"/>
                <a:gd name="connsiteX90" fmla="*/ 42263 w 660827"/>
                <a:gd name="connsiteY90" fmla="*/ 577246 h 1092076"/>
                <a:gd name="connsiteX91" fmla="*/ 30737 w 660827"/>
                <a:gd name="connsiteY91" fmla="*/ 604140 h 1092076"/>
                <a:gd name="connsiteX92" fmla="*/ 26895 w 660827"/>
                <a:gd name="connsiteY92" fmla="*/ 615666 h 1092076"/>
                <a:gd name="connsiteX93" fmla="*/ 30737 w 660827"/>
                <a:gd name="connsiteY93" fmla="*/ 646402 h 1092076"/>
                <a:gd name="connsiteX94" fmla="*/ 34579 w 660827"/>
                <a:gd name="connsiteY94" fmla="*/ 657928 h 1092076"/>
                <a:gd name="connsiteX95" fmla="*/ 19211 w 660827"/>
                <a:gd name="connsiteY95" fmla="*/ 684822 h 1092076"/>
                <a:gd name="connsiteX96" fmla="*/ 15369 w 660827"/>
                <a:gd name="connsiteY96" fmla="*/ 696348 h 1092076"/>
                <a:gd name="connsiteX97" fmla="*/ 42263 w 660827"/>
                <a:gd name="connsiteY97" fmla="*/ 719400 h 1092076"/>
                <a:gd name="connsiteX98" fmla="*/ 53789 w 660827"/>
                <a:gd name="connsiteY98" fmla="*/ 723242 h 1092076"/>
                <a:gd name="connsiteX99" fmla="*/ 53789 w 660827"/>
                <a:gd name="connsiteY99" fmla="*/ 746295 h 1092076"/>
                <a:gd name="connsiteX100" fmla="*/ 46105 w 660827"/>
                <a:gd name="connsiteY100" fmla="*/ 769347 h 1092076"/>
                <a:gd name="connsiteX101" fmla="*/ 57631 w 660827"/>
                <a:gd name="connsiteY101" fmla="*/ 792399 h 1092076"/>
                <a:gd name="connsiteX102" fmla="*/ 69157 w 660827"/>
                <a:gd name="connsiteY102" fmla="*/ 800083 h 1092076"/>
                <a:gd name="connsiteX103" fmla="*/ 72999 w 660827"/>
                <a:gd name="connsiteY103" fmla="*/ 811609 h 1092076"/>
                <a:gd name="connsiteX104" fmla="*/ 57631 w 660827"/>
                <a:gd name="connsiteY104" fmla="*/ 834661 h 1092076"/>
                <a:gd name="connsiteX105" fmla="*/ 53789 w 660827"/>
                <a:gd name="connsiteY105" fmla="*/ 846187 h 1092076"/>
                <a:gd name="connsiteX106" fmla="*/ 57631 w 660827"/>
                <a:gd name="connsiteY106" fmla="*/ 865397 h 1092076"/>
                <a:gd name="connsiteX107" fmla="*/ 76841 w 660827"/>
                <a:gd name="connsiteY107" fmla="*/ 884607 h 1092076"/>
                <a:gd name="connsiteX108" fmla="*/ 88367 w 660827"/>
                <a:gd name="connsiteY108" fmla="*/ 888449 h 1092076"/>
                <a:gd name="connsiteX109" fmla="*/ 96051 w 660827"/>
                <a:gd name="connsiteY109" fmla="*/ 899975 h 1092076"/>
                <a:gd name="connsiteX110" fmla="*/ 88367 w 660827"/>
                <a:gd name="connsiteY110" fmla="*/ 926869 h 1092076"/>
                <a:gd name="connsiteX111" fmla="*/ 103735 w 660827"/>
                <a:gd name="connsiteY111" fmla="*/ 992184 h 1092076"/>
                <a:gd name="connsiteX112" fmla="*/ 119103 w 660827"/>
                <a:gd name="connsiteY112" fmla="*/ 996026 h 1092076"/>
                <a:gd name="connsiteX113" fmla="*/ 99893 w 660827"/>
                <a:gd name="connsiteY113" fmla="*/ 1019078 h 1092076"/>
                <a:gd name="connsiteX114" fmla="*/ 111419 w 660827"/>
                <a:gd name="connsiteY114" fmla="*/ 1026762 h 1092076"/>
                <a:gd name="connsiteX115" fmla="*/ 122945 w 660827"/>
                <a:gd name="connsiteY115" fmla="*/ 1038288 h 1092076"/>
                <a:gd name="connsiteX116" fmla="*/ 138313 w 660827"/>
                <a:gd name="connsiteY116" fmla="*/ 1034446 h 1092076"/>
                <a:gd name="connsiteX117" fmla="*/ 149839 w 660827"/>
                <a:gd name="connsiteY117" fmla="*/ 1030604 h 1092076"/>
                <a:gd name="connsiteX118" fmla="*/ 161365 w 660827"/>
                <a:gd name="connsiteY118" fmla="*/ 1034446 h 1092076"/>
                <a:gd name="connsiteX119" fmla="*/ 161365 w 660827"/>
                <a:gd name="connsiteY119" fmla="*/ 1084392 h 1092076"/>
                <a:gd name="connsiteX120" fmla="*/ 172891 w 660827"/>
                <a:gd name="connsiteY120" fmla="*/ 1092076 h 1092076"/>
                <a:gd name="connsiteX121" fmla="*/ 226679 w 660827"/>
                <a:gd name="connsiteY121" fmla="*/ 1088234 h 1092076"/>
                <a:gd name="connsiteX122" fmla="*/ 249732 w 660827"/>
                <a:gd name="connsiteY122" fmla="*/ 1080550 h 1092076"/>
                <a:gd name="connsiteX123" fmla="*/ 234363 w 660827"/>
                <a:gd name="connsiteY123" fmla="*/ 1061340 h 1092076"/>
                <a:gd name="connsiteX124" fmla="*/ 222837 w 660827"/>
                <a:gd name="connsiteY124" fmla="*/ 1049814 h 1092076"/>
                <a:gd name="connsiteX125" fmla="*/ 211311 w 660827"/>
                <a:gd name="connsiteY125" fmla="*/ 1003710 h 1092076"/>
                <a:gd name="connsiteX126" fmla="*/ 215153 w 660827"/>
                <a:gd name="connsiteY126" fmla="*/ 930711 h 1092076"/>
                <a:gd name="connsiteX127" fmla="*/ 222837 w 660827"/>
                <a:gd name="connsiteY127" fmla="*/ 907659 h 1092076"/>
                <a:gd name="connsiteX128" fmla="*/ 242047 w 660827"/>
                <a:gd name="connsiteY128" fmla="*/ 873081 h 1092076"/>
                <a:gd name="connsiteX129" fmla="*/ 249732 w 660827"/>
                <a:gd name="connsiteY129" fmla="*/ 865397 h 1092076"/>
                <a:gd name="connsiteX130" fmla="*/ 265100 w 660827"/>
                <a:gd name="connsiteY130" fmla="*/ 842345 h 1092076"/>
                <a:gd name="connsiteX131" fmla="*/ 288152 w 660827"/>
                <a:gd name="connsiteY131" fmla="*/ 826977 h 1092076"/>
                <a:gd name="connsiteX132" fmla="*/ 299678 w 660827"/>
                <a:gd name="connsiteY132" fmla="*/ 819293 h 1092076"/>
                <a:gd name="connsiteX133" fmla="*/ 322730 w 660827"/>
                <a:gd name="connsiteY133" fmla="*/ 811609 h 1092076"/>
                <a:gd name="connsiteX134" fmla="*/ 334256 w 660827"/>
                <a:gd name="connsiteY134" fmla="*/ 807767 h 1092076"/>
                <a:gd name="connsiteX135" fmla="*/ 422622 w 660827"/>
                <a:gd name="connsiteY135" fmla="*/ 811609 h 1092076"/>
                <a:gd name="connsiteX136" fmla="*/ 449516 w 660827"/>
                <a:gd name="connsiteY136" fmla="*/ 819293 h 1092076"/>
                <a:gd name="connsiteX137" fmla="*/ 461042 w 660827"/>
                <a:gd name="connsiteY137" fmla="*/ 826977 h 1092076"/>
                <a:gd name="connsiteX138" fmla="*/ 472569 w 660827"/>
                <a:gd name="connsiteY138" fmla="*/ 830819 h 1092076"/>
                <a:gd name="connsiteX139" fmla="*/ 495621 w 660827"/>
                <a:gd name="connsiteY139" fmla="*/ 846187 h 1092076"/>
                <a:gd name="connsiteX140" fmla="*/ 503305 w 660827"/>
                <a:gd name="connsiteY140" fmla="*/ 857713 h 1092076"/>
                <a:gd name="connsiteX141" fmla="*/ 526357 w 660827"/>
                <a:gd name="connsiteY141" fmla="*/ 873081 h 1092076"/>
                <a:gd name="connsiteX142" fmla="*/ 549409 w 660827"/>
                <a:gd name="connsiteY142" fmla="*/ 907659 h 1092076"/>
                <a:gd name="connsiteX143" fmla="*/ 553251 w 660827"/>
                <a:gd name="connsiteY143" fmla="*/ 899975 h 10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660827" h="1092076">
                  <a:moveTo>
                    <a:pt x="553251" y="899975"/>
                  </a:moveTo>
                  <a:cubicBezTo>
                    <a:pt x="556453" y="899335"/>
                    <a:pt x="563339" y="903817"/>
                    <a:pt x="568619" y="903817"/>
                  </a:cubicBezTo>
                  <a:cubicBezTo>
                    <a:pt x="576565" y="903817"/>
                    <a:pt x="600075" y="901536"/>
                    <a:pt x="610881" y="896133"/>
                  </a:cubicBezTo>
                  <a:cubicBezTo>
                    <a:pt x="615011" y="894068"/>
                    <a:pt x="618565" y="891010"/>
                    <a:pt x="622407" y="888449"/>
                  </a:cubicBezTo>
                  <a:cubicBezTo>
                    <a:pt x="640021" y="862027"/>
                    <a:pt x="634855" y="874158"/>
                    <a:pt x="641617" y="853871"/>
                  </a:cubicBezTo>
                  <a:cubicBezTo>
                    <a:pt x="632473" y="826438"/>
                    <a:pt x="640672" y="835312"/>
                    <a:pt x="622407" y="823135"/>
                  </a:cubicBezTo>
                  <a:cubicBezTo>
                    <a:pt x="640463" y="805079"/>
                    <a:pt x="630919" y="816130"/>
                    <a:pt x="649301" y="788557"/>
                  </a:cubicBezTo>
                  <a:cubicBezTo>
                    <a:pt x="659231" y="773661"/>
                    <a:pt x="655525" y="781412"/>
                    <a:pt x="660827" y="765505"/>
                  </a:cubicBezTo>
                  <a:cubicBezTo>
                    <a:pt x="659546" y="756540"/>
                    <a:pt x="660348" y="747018"/>
                    <a:pt x="656985" y="738610"/>
                  </a:cubicBezTo>
                  <a:cubicBezTo>
                    <a:pt x="654967" y="733565"/>
                    <a:pt x="649748" y="730420"/>
                    <a:pt x="645459" y="727084"/>
                  </a:cubicBezTo>
                  <a:cubicBezTo>
                    <a:pt x="625643" y="711671"/>
                    <a:pt x="628271" y="713671"/>
                    <a:pt x="610881" y="707874"/>
                  </a:cubicBezTo>
                  <a:cubicBezTo>
                    <a:pt x="616687" y="684648"/>
                    <a:pt x="613053" y="697515"/>
                    <a:pt x="622407" y="669454"/>
                  </a:cubicBezTo>
                  <a:lnTo>
                    <a:pt x="626249" y="657928"/>
                  </a:lnTo>
                  <a:lnTo>
                    <a:pt x="630091" y="646402"/>
                  </a:lnTo>
                  <a:cubicBezTo>
                    <a:pt x="628810" y="633595"/>
                    <a:pt x="628206" y="620703"/>
                    <a:pt x="626249" y="607982"/>
                  </a:cubicBezTo>
                  <a:cubicBezTo>
                    <a:pt x="624103" y="594033"/>
                    <a:pt x="621055" y="597594"/>
                    <a:pt x="614723" y="584930"/>
                  </a:cubicBezTo>
                  <a:cubicBezTo>
                    <a:pt x="612912" y="581308"/>
                    <a:pt x="612162" y="577246"/>
                    <a:pt x="610881" y="573404"/>
                  </a:cubicBezTo>
                  <a:cubicBezTo>
                    <a:pt x="618091" y="544564"/>
                    <a:pt x="622787" y="541499"/>
                    <a:pt x="614723" y="511931"/>
                  </a:cubicBezTo>
                  <a:cubicBezTo>
                    <a:pt x="613508" y="507476"/>
                    <a:pt x="610955" y="502852"/>
                    <a:pt x="607039" y="500405"/>
                  </a:cubicBezTo>
                  <a:cubicBezTo>
                    <a:pt x="594538" y="492592"/>
                    <a:pt x="570604" y="490809"/>
                    <a:pt x="557093" y="488879"/>
                  </a:cubicBezTo>
                  <a:cubicBezTo>
                    <a:pt x="579114" y="455847"/>
                    <a:pt x="552712" y="497640"/>
                    <a:pt x="568619" y="465827"/>
                  </a:cubicBezTo>
                  <a:cubicBezTo>
                    <a:pt x="583515" y="436036"/>
                    <a:pt x="570488" y="471746"/>
                    <a:pt x="580145" y="442775"/>
                  </a:cubicBezTo>
                  <a:cubicBezTo>
                    <a:pt x="578864" y="431249"/>
                    <a:pt x="579713" y="419281"/>
                    <a:pt x="576303" y="408197"/>
                  </a:cubicBezTo>
                  <a:cubicBezTo>
                    <a:pt x="574112" y="401078"/>
                    <a:pt x="558617" y="386669"/>
                    <a:pt x="553251" y="381303"/>
                  </a:cubicBezTo>
                  <a:cubicBezTo>
                    <a:pt x="555812" y="373619"/>
                    <a:pt x="561940" y="366288"/>
                    <a:pt x="560935" y="358251"/>
                  </a:cubicBezTo>
                  <a:cubicBezTo>
                    <a:pt x="559654" y="348006"/>
                    <a:pt x="558940" y="337674"/>
                    <a:pt x="557093" y="327515"/>
                  </a:cubicBezTo>
                  <a:cubicBezTo>
                    <a:pt x="555196" y="317082"/>
                    <a:pt x="549750" y="310381"/>
                    <a:pt x="545567" y="300621"/>
                  </a:cubicBezTo>
                  <a:cubicBezTo>
                    <a:pt x="534789" y="275473"/>
                    <a:pt x="549768" y="301069"/>
                    <a:pt x="534041" y="281410"/>
                  </a:cubicBezTo>
                  <a:cubicBezTo>
                    <a:pt x="531157" y="277804"/>
                    <a:pt x="529963" y="272769"/>
                    <a:pt x="526357" y="269884"/>
                  </a:cubicBezTo>
                  <a:cubicBezTo>
                    <a:pt x="523195" y="267354"/>
                    <a:pt x="518673" y="267323"/>
                    <a:pt x="514831" y="266042"/>
                  </a:cubicBezTo>
                  <a:cubicBezTo>
                    <a:pt x="510989" y="267323"/>
                    <a:pt x="506169" y="272748"/>
                    <a:pt x="503305" y="269884"/>
                  </a:cubicBezTo>
                  <a:cubicBezTo>
                    <a:pt x="500441" y="267020"/>
                    <a:pt x="506165" y="262287"/>
                    <a:pt x="507147" y="258358"/>
                  </a:cubicBezTo>
                  <a:cubicBezTo>
                    <a:pt x="508731" y="252023"/>
                    <a:pt x="509708" y="245551"/>
                    <a:pt x="510989" y="239148"/>
                  </a:cubicBezTo>
                  <a:cubicBezTo>
                    <a:pt x="509772" y="228192"/>
                    <a:pt x="509742" y="205917"/>
                    <a:pt x="503305" y="193044"/>
                  </a:cubicBezTo>
                  <a:cubicBezTo>
                    <a:pt x="501240" y="188914"/>
                    <a:pt x="499463" y="184079"/>
                    <a:pt x="495621" y="181518"/>
                  </a:cubicBezTo>
                  <a:cubicBezTo>
                    <a:pt x="491228" y="178589"/>
                    <a:pt x="485376" y="178957"/>
                    <a:pt x="480253" y="177676"/>
                  </a:cubicBezTo>
                  <a:cubicBezTo>
                    <a:pt x="475130" y="178957"/>
                    <a:pt x="466845" y="186421"/>
                    <a:pt x="464884" y="181518"/>
                  </a:cubicBezTo>
                  <a:cubicBezTo>
                    <a:pt x="461876" y="173998"/>
                    <a:pt x="472569" y="158466"/>
                    <a:pt x="472569" y="158466"/>
                  </a:cubicBezTo>
                  <a:cubicBezTo>
                    <a:pt x="471108" y="151162"/>
                    <a:pt x="468821" y="135604"/>
                    <a:pt x="464884" y="127730"/>
                  </a:cubicBezTo>
                  <a:cubicBezTo>
                    <a:pt x="462819" y="123600"/>
                    <a:pt x="459761" y="120046"/>
                    <a:pt x="457200" y="116204"/>
                  </a:cubicBezTo>
                  <a:cubicBezTo>
                    <a:pt x="455876" y="105609"/>
                    <a:pt x="455439" y="85787"/>
                    <a:pt x="449516" y="73942"/>
                  </a:cubicBezTo>
                  <a:cubicBezTo>
                    <a:pt x="447451" y="69812"/>
                    <a:pt x="444716" y="66022"/>
                    <a:pt x="441832" y="62416"/>
                  </a:cubicBezTo>
                  <a:cubicBezTo>
                    <a:pt x="439569" y="59587"/>
                    <a:pt x="436709" y="57293"/>
                    <a:pt x="434148" y="54731"/>
                  </a:cubicBezTo>
                  <a:cubicBezTo>
                    <a:pt x="426556" y="57262"/>
                    <a:pt x="416512" y="59488"/>
                    <a:pt x="411096" y="66258"/>
                  </a:cubicBezTo>
                  <a:cubicBezTo>
                    <a:pt x="389887" y="92769"/>
                    <a:pt x="428760" y="63447"/>
                    <a:pt x="395728" y="85468"/>
                  </a:cubicBezTo>
                  <a:cubicBezTo>
                    <a:pt x="390605" y="77784"/>
                    <a:pt x="386890" y="68946"/>
                    <a:pt x="380360" y="62416"/>
                  </a:cubicBezTo>
                  <a:cubicBezTo>
                    <a:pt x="376518" y="58574"/>
                    <a:pt x="371992" y="55311"/>
                    <a:pt x="368834" y="50889"/>
                  </a:cubicBezTo>
                  <a:cubicBezTo>
                    <a:pt x="365505" y="46228"/>
                    <a:pt x="364479" y="40182"/>
                    <a:pt x="361150" y="35521"/>
                  </a:cubicBezTo>
                  <a:cubicBezTo>
                    <a:pt x="354427" y="26108"/>
                    <a:pt x="347289" y="22438"/>
                    <a:pt x="338098" y="16311"/>
                  </a:cubicBezTo>
                  <a:cubicBezTo>
                    <a:pt x="332975" y="17592"/>
                    <a:pt x="327123" y="17224"/>
                    <a:pt x="322730" y="20153"/>
                  </a:cubicBezTo>
                  <a:cubicBezTo>
                    <a:pt x="316346" y="24409"/>
                    <a:pt x="313396" y="36630"/>
                    <a:pt x="311204" y="43205"/>
                  </a:cubicBezTo>
                  <a:cubicBezTo>
                    <a:pt x="306081" y="39363"/>
                    <a:pt x="300364" y="36207"/>
                    <a:pt x="295836" y="31679"/>
                  </a:cubicBezTo>
                  <a:cubicBezTo>
                    <a:pt x="270223" y="6066"/>
                    <a:pt x="307362" y="32960"/>
                    <a:pt x="276626" y="12469"/>
                  </a:cubicBezTo>
                  <a:cubicBezTo>
                    <a:pt x="274065" y="8627"/>
                    <a:pt x="273422" y="2063"/>
                    <a:pt x="268942" y="943"/>
                  </a:cubicBezTo>
                  <a:cubicBezTo>
                    <a:pt x="253884" y="-2821"/>
                    <a:pt x="244933" y="5423"/>
                    <a:pt x="234363" y="12469"/>
                  </a:cubicBezTo>
                  <a:cubicBezTo>
                    <a:pt x="231802" y="16311"/>
                    <a:pt x="228744" y="19865"/>
                    <a:pt x="226679" y="23995"/>
                  </a:cubicBezTo>
                  <a:cubicBezTo>
                    <a:pt x="221314" y="34724"/>
                    <a:pt x="220411" y="52505"/>
                    <a:pt x="218995" y="62416"/>
                  </a:cubicBezTo>
                  <a:cubicBezTo>
                    <a:pt x="211311" y="59854"/>
                    <a:pt x="201670" y="49003"/>
                    <a:pt x="195943" y="54731"/>
                  </a:cubicBezTo>
                  <a:cubicBezTo>
                    <a:pt x="188797" y="61878"/>
                    <a:pt x="185421" y="64250"/>
                    <a:pt x="180575" y="73942"/>
                  </a:cubicBezTo>
                  <a:cubicBezTo>
                    <a:pt x="178764" y="77564"/>
                    <a:pt x="179597" y="82604"/>
                    <a:pt x="176733" y="85468"/>
                  </a:cubicBezTo>
                  <a:cubicBezTo>
                    <a:pt x="173869" y="88332"/>
                    <a:pt x="169049" y="88029"/>
                    <a:pt x="165207" y="89310"/>
                  </a:cubicBezTo>
                  <a:cubicBezTo>
                    <a:pt x="161365" y="88029"/>
                    <a:pt x="157731" y="85468"/>
                    <a:pt x="153681" y="85468"/>
                  </a:cubicBezTo>
                  <a:cubicBezTo>
                    <a:pt x="141994" y="85468"/>
                    <a:pt x="135571" y="90720"/>
                    <a:pt x="126787" y="96994"/>
                  </a:cubicBezTo>
                  <a:cubicBezTo>
                    <a:pt x="121576" y="100716"/>
                    <a:pt x="116542" y="104678"/>
                    <a:pt x="111419" y="108520"/>
                  </a:cubicBezTo>
                  <a:cubicBezTo>
                    <a:pt x="101670" y="137767"/>
                    <a:pt x="105323" y="123630"/>
                    <a:pt x="99893" y="150782"/>
                  </a:cubicBezTo>
                  <a:cubicBezTo>
                    <a:pt x="101174" y="155905"/>
                    <a:pt x="106664" y="161757"/>
                    <a:pt x="103735" y="166150"/>
                  </a:cubicBezTo>
                  <a:cubicBezTo>
                    <a:pt x="101489" y="169520"/>
                    <a:pt x="96259" y="162308"/>
                    <a:pt x="92209" y="162308"/>
                  </a:cubicBezTo>
                  <a:cubicBezTo>
                    <a:pt x="76788" y="162308"/>
                    <a:pt x="61473" y="164869"/>
                    <a:pt x="46105" y="166150"/>
                  </a:cubicBezTo>
                  <a:cubicBezTo>
                    <a:pt x="19333" y="183998"/>
                    <a:pt x="20030" y="173270"/>
                    <a:pt x="26895" y="200728"/>
                  </a:cubicBezTo>
                  <a:cubicBezTo>
                    <a:pt x="27877" y="204657"/>
                    <a:pt x="29456" y="208412"/>
                    <a:pt x="30737" y="212254"/>
                  </a:cubicBezTo>
                  <a:cubicBezTo>
                    <a:pt x="21772" y="239148"/>
                    <a:pt x="30737" y="232745"/>
                    <a:pt x="11526" y="239148"/>
                  </a:cubicBezTo>
                  <a:cubicBezTo>
                    <a:pt x="12807" y="249393"/>
                    <a:pt x="13522" y="259725"/>
                    <a:pt x="15369" y="269884"/>
                  </a:cubicBezTo>
                  <a:cubicBezTo>
                    <a:pt x="16094" y="273868"/>
                    <a:pt x="16681" y="278248"/>
                    <a:pt x="19211" y="281410"/>
                  </a:cubicBezTo>
                  <a:cubicBezTo>
                    <a:pt x="22096" y="285016"/>
                    <a:pt x="26895" y="286533"/>
                    <a:pt x="30737" y="289095"/>
                  </a:cubicBezTo>
                  <a:cubicBezTo>
                    <a:pt x="20635" y="329503"/>
                    <a:pt x="35714" y="280387"/>
                    <a:pt x="15369" y="315989"/>
                  </a:cubicBezTo>
                  <a:cubicBezTo>
                    <a:pt x="12749" y="320574"/>
                    <a:pt x="12977" y="326280"/>
                    <a:pt x="11526" y="331357"/>
                  </a:cubicBezTo>
                  <a:cubicBezTo>
                    <a:pt x="10413" y="335251"/>
                    <a:pt x="8965" y="339041"/>
                    <a:pt x="7684" y="342883"/>
                  </a:cubicBezTo>
                  <a:cubicBezTo>
                    <a:pt x="10809" y="352259"/>
                    <a:pt x="11761" y="358486"/>
                    <a:pt x="19211" y="365935"/>
                  </a:cubicBezTo>
                  <a:cubicBezTo>
                    <a:pt x="22476" y="369200"/>
                    <a:pt x="26895" y="371058"/>
                    <a:pt x="30737" y="373619"/>
                  </a:cubicBezTo>
                  <a:cubicBezTo>
                    <a:pt x="32018" y="377461"/>
                    <a:pt x="34579" y="381095"/>
                    <a:pt x="34579" y="385145"/>
                  </a:cubicBezTo>
                  <a:cubicBezTo>
                    <a:pt x="34579" y="397298"/>
                    <a:pt x="26141" y="399882"/>
                    <a:pt x="19211" y="408197"/>
                  </a:cubicBezTo>
                  <a:cubicBezTo>
                    <a:pt x="16255" y="411744"/>
                    <a:pt x="14088" y="415881"/>
                    <a:pt x="11526" y="419723"/>
                  </a:cubicBezTo>
                  <a:cubicBezTo>
                    <a:pt x="2172" y="447784"/>
                    <a:pt x="5806" y="434917"/>
                    <a:pt x="0" y="458143"/>
                  </a:cubicBezTo>
                  <a:cubicBezTo>
                    <a:pt x="11030" y="502262"/>
                    <a:pt x="-5858" y="449357"/>
                    <a:pt x="15369" y="481195"/>
                  </a:cubicBezTo>
                  <a:cubicBezTo>
                    <a:pt x="18298" y="485588"/>
                    <a:pt x="17760" y="491486"/>
                    <a:pt x="19211" y="496563"/>
                  </a:cubicBezTo>
                  <a:cubicBezTo>
                    <a:pt x="20324" y="500457"/>
                    <a:pt x="21772" y="504247"/>
                    <a:pt x="23053" y="508089"/>
                  </a:cubicBezTo>
                  <a:lnTo>
                    <a:pt x="15369" y="531142"/>
                  </a:lnTo>
                  <a:lnTo>
                    <a:pt x="11526" y="542668"/>
                  </a:lnTo>
                  <a:cubicBezTo>
                    <a:pt x="12807" y="546510"/>
                    <a:pt x="12839" y="551032"/>
                    <a:pt x="15369" y="554194"/>
                  </a:cubicBezTo>
                  <a:cubicBezTo>
                    <a:pt x="20786" y="560965"/>
                    <a:pt x="30828" y="563189"/>
                    <a:pt x="38421" y="565720"/>
                  </a:cubicBezTo>
                  <a:cubicBezTo>
                    <a:pt x="39702" y="569562"/>
                    <a:pt x="42263" y="573196"/>
                    <a:pt x="42263" y="577246"/>
                  </a:cubicBezTo>
                  <a:cubicBezTo>
                    <a:pt x="42263" y="593238"/>
                    <a:pt x="37011" y="591592"/>
                    <a:pt x="30737" y="604140"/>
                  </a:cubicBezTo>
                  <a:cubicBezTo>
                    <a:pt x="28926" y="607762"/>
                    <a:pt x="28176" y="611824"/>
                    <a:pt x="26895" y="615666"/>
                  </a:cubicBezTo>
                  <a:cubicBezTo>
                    <a:pt x="28176" y="625911"/>
                    <a:pt x="28890" y="636243"/>
                    <a:pt x="30737" y="646402"/>
                  </a:cubicBezTo>
                  <a:cubicBezTo>
                    <a:pt x="31461" y="650386"/>
                    <a:pt x="35152" y="653919"/>
                    <a:pt x="34579" y="657928"/>
                  </a:cubicBezTo>
                  <a:cubicBezTo>
                    <a:pt x="33232" y="667358"/>
                    <a:pt x="23298" y="676648"/>
                    <a:pt x="19211" y="684822"/>
                  </a:cubicBezTo>
                  <a:cubicBezTo>
                    <a:pt x="17400" y="688444"/>
                    <a:pt x="16650" y="692506"/>
                    <a:pt x="15369" y="696348"/>
                  </a:cubicBezTo>
                  <a:cubicBezTo>
                    <a:pt x="21175" y="719574"/>
                    <a:pt x="14202" y="710046"/>
                    <a:pt x="42263" y="719400"/>
                  </a:cubicBezTo>
                  <a:lnTo>
                    <a:pt x="53789" y="723242"/>
                  </a:lnTo>
                  <a:cubicBezTo>
                    <a:pt x="66083" y="741683"/>
                    <a:pt x="61985" y="727853"/>
                    <a:pt x="53789" y="746295"/>
                  </a:cubicBezTo>
                  <a:cubicBezTo>
                    <a:pt x="50500" y="753697"/>
                    <a:pt x="46105" y="769347"/>
                    <a:pt x="46105" y="769347"/>
                  </a:cubicBezTo>
                  <a:cubicBezTo>
                    <a:pt x="49230" y="778721"/>
                    <a:pt x="50183" y="784951"/>
                    <a:pt x="57631" y="792399"/>
                  </a:cubicBezTo>
                  <a:cubicBezTo>
                    <a:pt x="60896" y="795664"/>
                    <a:pt x="65315" y="797522"/>
                    <a:pt x="69157" y="800083"/>
                  </a:cubicBezTo>
                  <a:cubicBezTo>
                    <a:pt x="70438" y="803925"/>
                    <a:pt x="74280" y="807767"/>
                    <a:pt x="72999" y="811609"/>
                  </a:cubicBezTo>
                  <a:cubicBezTo>
                    <a:pt x="70079" y="820370"/>
                    <a:pt x="60551" y="825900"/>
                    <a:pt x="57631" y="834661"/>
                  </a:cubicBezTo>
                  <a:lnTo>
                    <a:pt x="53789" y="846187"/>
                  </a:lnTo>
                  <a:cubicBezTo>
                    <a:pt x="55070" y="852590"/>
                    <a:pt x="55338" y="859283"/>
                    <a:pt x="57631" y="865397"/>
                  </a:cubicBezTo>
                  <a:cubicBezTo>
                    <a:pt x="61177" y="874854"/>
                    <a:pt x="68172" y="880272"/>
                    <a:pt x="76841" y="884607"/>
                  </a:cubicBezTo>
                  <a:cubicBezTo>
                    <a:pt x="80463" y="886418"/>
                    <a:pt x="84525" y="887168"/>
                    <a:pt x="88367" y="888449"/>
                  </a:cubicBezTo>
                  <a:cubicBezTo>
                    <a:pt x="90928" y="892291"/>
                    <a:pt x="95398" y="895404"/>
                    <a:pt x="96051" y="899975"/>
                  </a:cubicBezTo>
                  <a:cubicBezTo>
                    <a:pt x="96533" y="903352"/>
                    <a:pt x="89809" y="922544"/>
                    <a:pt x="88367" y="926869"/>
                  </a:cubicBezTo>
                  <a:cubicBezTo>
                    <a:pt x="90640" y="960957"/>
                    <a:pt x="76640" y="980572"/>
                    <a:pt x="103735" y="992184"/>
                  </a:cubicBezTo>
                  <a:cubicBezTo>
                    <a:pt x="108588" y="994264"/>
                    <a:pt x="113980" y="994745"/>
                    <a:pt x="119103" y="996026"/>
                  </a:cubicBezTo>
                  <a:cubicBezTo>
                    <a:pt x="117949" y="997180"/>
                    <a:pt x="99002" y="1014621"/>
                    <a:pt x="99893" y="1019078"/>
                  </a:cubicBezTo>
                  <a:cubicBezTo>
                    <a:pt x="100799" y="1023606"/>
                    <a:pt x="107872" y="1023806"/>
                    <a:pt x="111419" y="1026762"/>
                  </a:cubicBezTo>
                  <a:cubicBezTo>
                    <a:pt x="115593" y="1030240"/>
                    <a:pt x="119103" y="1034446"/>
                    <a:pt x="122945" y="1038288"/>
                  </a:cubicBezTo>
                  <a:cubicBezTo>
                    <a:pt x="128068" y="1037007"/>
                    <a:pt x="133236" y="1035897"/>
                    <a:pt x="138313" y="1034446"/>
                  </a:cubicBezTo>
                  <a:cubicBezTo>
                    <a:pt x="142207" y="1033333"/>
                    <a:pt x="145789" y="1030604"/>
                    <a:pt x="149839" y="1030604"/>
                  </a:cubicBezTo>
                  <a:cubicBezTo>
                    <a:pt x="153889" y="1030604"/>
                    <a:pt x="157523" y="1033165"/>
                    <a:pt x="161365" y="1034446"/>
                  </a:cubicBezTo>
                  <a:cubicBezTo>
                    <a:pt x="159805" y="1046925"/>
                    <a:pt x="153542" y="1070703"/>
                    <a:pt x="161365" y="1084392"/>
                  </a:cubicBezTo>
                  <a:cubicBezTo>
                    <a:pt x="163656" y="1088401"/>
                    <a:pt x="169049" y="1089515"/>
                    <a:pt x="172891" y="1092076"/>
                  </a:cubicBezTo>
                  <a:cubicBezTo>
                    <a:pt x="190820" y="1090795"/>
                    <a:pt x="208903" y="1090900"/>
                    <a:pt x="226679" y="1088234"/>
                  </a:cubicBezTo>
                  <a:cubicBezTo>
                    <a:pt x="234689" y="1087032"/>
                    <a:pt x="249732" y="1080550"/>
                    <a:pt x="249732" y="1080550"/>
                  </a:cubicBezTo>
                  <a:cubicBezTo>
                    <a:pt x="227382" y="1058203"/>
                    <a:pt x="258587" y="1090409"/>
                    <a:pt x="234363" y="1061340"/>
                  </a:cubicBezTo>
                  <a:cubicBezTo>
                    <a:pt x="230885" y="1057166"/>
                    <a:pt x="226679" y="1053656"/>
                    <a:pt x="222837" y="1049814"/>
                  </a:cubicBezTo>
                  <a:cubicBezTo>
                    <a:pt x="212690" y="1019372"/>
                    <a:pt x="216485" y="1034751"/>
                    <a:pt x="211311" y="1003710"/>
                  </a:cubicBezTo>
                  <a:cubicBezTo>
                    <a:pt x="212592" y="979377"/>
                    <a:pt x="212250" y="954904"/>
                    <a:pt x="215153" y="930711"/>
                  </a:cubicBezTo>
                  <a:cubicBezTo>
                    <a:pt x="216118" y="922669"/>
                    <a:pt x="220276" y="915343"/>
                    <a:pt x="222837" y="907659"/>
                  </a:cubicBezTo>
                  <a:cubicBezTo>
                    <a:pt x="227668" y="893166"/>
                    <a:pt x="228837" y="886289"/>
                    <a:pt x="242047" y="873081"/>
                  </a:cubicBezTo>
                  <a:cubicBezTo>
                    <a:pt x="244609" y="870520"/>
                    <a:pt x="247558" y="868295"/>
                    <a:pt x="249732" y="865397"/>
                  </a:cubicBezTo>
                  <a:cubicBezTo>
                    <a:pt x="255273" y="858009"/>
                    <a:pt x="257416" y="847468"/>
                    <a:pt x="265100" y="842345"/>
                  </a:cubicBezTo>
                  <a:lnTo>
                    <a:pt x="288152" y="826977"/>
                  </a:lnTo>
                  <a:cubicBezTo>
                    <a:pt x="291994" y="824416"/>
                    <a:pt x="295297" y="820753"/>
                    <a:pt x="299678" y="819293"/>
                  </a:cubicBezTo>
                  <a:lnTo>
                    <a:pt x="322730" y="811609"/>
                  </a:lnTo>
                  <a:lnTo>
                    <a:pt x="334256" y="807767"/>
                  </a:lnTo>
                  <a:cubicBezTo>
                    <a:pt x="363711" y="809048"/>
                    <a:pt x="393219" y="809431"/>
                    <a:pt x="422622" y="811609"/>
                  </a:cubicBezTo>
                  <a:cubicBezTo>
                    <a:pt x="425512" y="811823"/>
                    <a:pt x="445564" y="817317"/>
                    <a:pt x="449516" y="819293"/>
                  </a:cubicBezTo>
                  <a:cubicBezTo>
                    <a:pt x="453646" y="821358"/>
                    <a:pt x="456912" y="824912"/>
                    <a:pt x="461042" y="826977"/>
                  </a:cubicBezTo>
                  <a:cubicBezTo>
                    <a:pt x="464665" y="828788"/>
                    <a:pt x="468727" y="829538"/>
                    <a:pt x="472569" y="830819"/>
                  </a:cubicBezTo>
                  <a:cubicBezTo>
                    <a:pt x="480253" y="835942"/>
                    <a:pt x="490498" y="838503"/>
                    <a:pt x="495621" y="846187"/>
                  </a:cubicBezTo>
                  <a:cubicBezTo>
                    <a:pt x="498182" y="850029"/>
                    <a:pt x="499830" y="854672"/>
                    <a:pt x="503305" y="857713"/>
                  </a:cubicBezTo>
                  <a:cubicBezTo>
                    <a:pt x="510255" y="863794"/>
                    <a:pt x="526357" y="873081"/>
                    <a:pt x="526357" y="873081"/>
                  </a:cubicBezTo>
                  <a:lnTo>
                    <a:pt x="549409" y="907659"/>
                  </a:lnTo>
                  <a:cubicBezTo>
                    <a:pt x="557803" y="920251"/>
                    <a:pt x="550049" y="900615"/>
                    <a:pt x="553251" y="8999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404" name="그룹 403"/>
            <p:cNvGrpSpPr/>
            <p:nvPr/>
          </p:nvGrpSpPr>
          <p:grpSpPr>
            <a:xfrm>
              <a:off x="2409173" y="572975"/>
              <a:ext cx="2937187" cy="2273094"/>
              <a:chOff x="2409173" y="572975"/>
              <a:chExt cx="2937187" cy="2273094"/>
            </a:xfrm>
          </p:grpSpPr>
          <p:sp>
            <p:nvSpPr>
              <p:cNvPr id="403" name="자유형 402"/>
              <p:cNvSpPr/>
              <p:nvPr/>
            </p:nvSpPr>
            <p:spPr>
              <a:xfrm>
                <a:off x="3597275" y="796874"/>
                <a:ext cx="393744" cy="406451"/>
              </a:xfrm>
              <a:custGeom>
                <a:avLst/>
                <a:gdLst>
                  <a:gd name="connsiteX0" fmla="*/ 365125 w 393744"/>
                  <a:gd name="connsiteY0" fmla="*/ 6401 h 406451"/>
                  <a:gd name="connsiteX1" fmla="*/ 285750 w 393744"/>
                  <a:gd name="connsiteY1" fmla="*/ 9576 h 406451"/>
                  <a:gd name="connsiteX2" fmla="*/ 254000 w 393744"/>
                  <a:gd name="connsiteY2" fmla="*/ 12751 h 406451"/>
                  <a:gd name="connsiteX3" fmla="*/ 238125 w 393744"/>
                  <a:gd name="connsiteY3" fmla="*/ 28626 h 406451"/>
                  <a:gd name="connsiteX4" fmla="*/ 231775 w 393744"/>
                  <a:gd name="connsiteY4" fmla="*/ 47676 h 406451"/>
                  <a:gd name="connsiteX5" fmla="*/ 228600 w 393744"/>
                  <a:gd name="connsiteY5" fmla="*/ 57201 h 406451"/>
                  <a:gd name="connsiteX6" fmla="*/ 215900 w 393744"/>
                  <a:gd name="connsiteY6" fmla="*/ 76251 h 406451"/>
                  <a:gd name="connsiteX7" fmla="*/ 187325 w 393744"/>
                  <a:gd name="connsiteY7" fmla="*/ 82601 h 406451"/>
                  <a:gd name="connsiteX8" fmla="*/ 177800 w 393744"/>
                  <a:gd name="connsiteY8" fmla="*/ 85776 h 406451"/>
                  <a:gd name="connsiteX9" fmla="*/ 165100 w 393744"/>
                  <a:gd name="connsiteY9" fmla="*/ 88951 h 406451"/>
                  <a:gd name="connsiteX10" fmla="*/ 127000 w 393744"/>
                  <a:gd name="connsiteY10" fmla="*/ 98476 h 406451"/>
                  <a:gd name="connsiteX11" fmla="*/ 117475 w 393744"/>
                  <a:gd name="connsiteY11" fmla="*/ 104826 h 406451"/>
                  <a:gd name="connsiteX12" fmla="*/ 111125 w 393744"/>
                  <a:gd name="connsiteY12" fmla="*/ 114351 h 406451"/>
                  <a:gd name="connsiteX13" fmla="*/ 101600 w 393744"/>
                  <a:gd name="connsiteY13" fmla="*/ 120701 h 406451"/>
                  <a:gd name="connsiteX14" fmla="*/ 98425 w 393744"/>
                  <a:gd name="connsiteY14" fmla="*/ 130226 h 406451"/>
                  <a:gd name="connsiteX15" fmla="*/ 95250 w 393744"/>
                  <a:gd name="connsiteY15" fmla="*/ 200076 h 406451"/>
                  <a:gd name="connsiteX16" fmla="*/ 92075 w 393744"/>
                  <a:gd name="connsiteY16" fmla="*/ 209601 h 406451"/>
                  <a:gd name="connsiteX17" fmla="*/ 73025 w 393744"/>
                  <a:gd name="connsiteY17" fmla="*/ 222301 h 406451"/>
                  <a:gd name="connsiteX18" fmla="*/ 53975 w 393744"/>
                  <a:gd name="connsiteY18" fmla="*/ 235001 h 406451"/>
                  <a:gd name="connsiteX19" fmla="*/ 44450 w 393744"/>
                  <a:gd name="connsiteY19" fmla="*/ 238176 h 406451"/>
                  <a:gd name="connsiteX20" fmla="*/ 15875 w 393744"/>
                  <a:gd name="connsiteY20" fmla="*/ 254051 h 406451"/>
                  <a:gd name="connsiteX21" fmla="*/ 0 w 393744"/>
                  <a:gd name="connsiteY21" fmla="*/ 282626 h 406451"/>
                  <a:gd name="connsiteX22" fmla="*/ 9525 w 393744"/>
                  <a:gd name="connsiteY22" fmla="*/ 304851 h 406451"/>
                  <a:gd name="connsiteX23" fmla="*/ 19050 w 393744"/>
                  <a:gd name="connsiteY23" fmla="*/ 308026 h 406451"/>
                  <a:gd name="connsiteX24" fmla="*/ 34925 w 393744"/>
                  <a:gd name="connsiteY24" fmla="*/ 311201 h 406451"/>
                  <a:gd name="connsiteX25" fmla="*/ 53975 w 393744"/>
                  <a:gd name="connsiteY25" fmla="*/ 314376 h 406451"/>
                  <a:gd name="connsiteX26" fmla="*/ 73025 w 393744"/>
                  <a:gd name="connsiteY26" fmla="*/ 320726 h 406451"/>
                  <a:gd name="connsiteX27" fmla="*/ 79375 w 393744"/>
                  <a:gd name="connsiteY27" fmla="*/ 330251 h 406451"/>
                  <a:gd name="connsiteX28" fmla="*/ 85725 w 393744"/>
                  <a:gd name="connsiteY28" fmla="*/ 352476 h 406451"/>
                  <a:gd name="connsiteX29" fmla="*/ 92075 w 393744"/>
                  <a:gd name="connsiteY29" fmla="*/ 390576 h 406451"/>
                  <a:gd name="connsiteX30" fmla="*/ 95250 w 393744"/>
                  <a:gd name="connsiteY30" fmla="*/ 400101 h 406451"/>
                  <a:gd name="connsiteX31" fmla="*/ 104775 w 393744"/>
                  <a:gd name="connsiteY31" fmla="*/ 406451 h 406451"/>
                  <a:gd name="connsiteX32" fmla="*/ 161925 w 393744"/>
                  <a:gd name="connsiteY32" fmla="*/ 400101 h 406451"/>
                  <a:gd name="connsiteX33" fmla="*/ 193675 w 393744"/>
                  <a:gd name="connsiteY33" fmla="*/ 390576 h 406451"/>
                  <a:gd name="connsiteX34" fmla="*/ 215900 w 393744"/>
                  <a:gd name="connsiteY34" fmla="*/ 384226 h 406451"/>
                  <a:gd name="connsiteX35" fmla="*/ 247650 w 393744"/>
                  <a:gd name="connsiteY35" fmla="*/ 374701 h 406451"/>
                  <a:gd name="connsiteX36" fmla="*/ 276225 w 393744"/>
                  <a:gd name="connsiteY36" fmla="*/ 365176 h 406451"/>
                  <a:gd name="connsiteX37" fmla="*/ 285750 w 393744"/>
                  <a:gd name="connsiteY37" fmla="*/ 362001 h 406451"/>
                  <a:gd name="connsiteX38" fmla="*/ 295275 w 393744"/>
                  <a:gd name="connsiteY38" fmla="*/ 358826 h 406451"/>
                  <a:gd name="connsiteX39" fmla="*/ 314325 w 393744"/>
                  <a:gd name="connsiteY39" fmla="*/ 346126 h 406451"/>
                  <a:gd name="connsiteX40" fmla="*/ 320675 w 393744"/>
                  <a:gd name="connsiteY40" fmla="*/ 327076 h 406451"/>
                  <a:gd name="connsiteX41" fmla="*/ 323850 w 393744"/>
                  <a:gd name="connsiteY41" fmla="*/ 317551 h 406451"/>
                  <a:gd name="connsiteX42" fmla="*/ 327025 w 393744"/>
                  <a:gd name="connsiteY42" fmla="*/ 222301 h 406451"/>
                  <a:gd name="connsiteX43" fmla="*/ 330200 w 393744"/>
                  <a:gd name="connsiteY43" fmla="*/ 174676 h 406451"/>
                  <a:gd name="connsiteX44" fmla="*/ 339725 w 393744"/>
                  <a:gd name="connsiteY44" fmla="*/ 108001 h 406451"/>
                  <a:gd name="connsiteX45" fmla="*/ 342900 w 393744"/>
                  <a:gd name="connsiteY45" fmla="*/ 95301 h 406451"/>
                  <a:gd name="connsiteX46" fmla="*/ 349250 w 393744"/>
                  <a:gd name="connsiteY46" fmla="*/ 76251 h 406451"/>
                  <a:gd name="connsiteX47" fmla="*/ 352425 w 393744"/>
                  <a:gd name="connsiteY47" fmla="*/ 66726 h 406451"/>
                  <a:gd name="connsiteX48" fmla="*/ 358775 w 393744"/>
                  <a:gd name="connsiteY48" fmla="*/ 57201 h 406451"/>
                  <a:gd name="connsiteX49" fmla="*/ 365125 w 393744"/>
                  <a:gd name="connsiteY49" fmla="*/ 38151 h 406451"/>
                  <a:gd name="connsiteX50" fmla="*/ 377825 w 393744"/>
                  <a:gd name="connsiteY50" fmla="*/ 19101 h 406451"/>
                  <a:gd name="connsiteX51" fmla="*/ 393700 w 393744"/>
                  <a:gd name="connsiteY51" fmla="*/ 51 h 406451"/>
                  <a:gd name="connsiteX52" fmla="*/ 365125 w 393744"/>
                  <a:gd name="connsiteY52" fmla="*/ 6401 h 40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93744" h="406451">
                    <a:moveTo>
                      <a:pt x="365125" y="6401"/>
                    </a:moveTo>
                    <a:cubicBezTo>
                      <a:pt x="347133" y="7989"/>
                      <a:pt x="312186" y="8065"/>
                      <a:pt x="285750" y="9576"/>
                    </a:cubicBezTo>
                    <a:cubicBezTo>
                      <a:pt x="275131" y="10183"/>
                      <a:pt x="263875" y="8801"/>
                      <a:pt x="254000" y="12751"/>
                    </a:cubicBezTo>
                    <a:cubicBezTo>
                      <a:pt x="247052" y="15530"/>
                      <a:pt x="243417" y="23334"/>
                      <a:pt x="238125" y="28626"/>
                    </a:cubicBezTo>
                    <a:lnTo>
                      <a:pt x="231775" y="47676"/>
                    </a:lnTo>
                    <a:lnTo>
                      <a:pt x="228600" y="57201"/>
                    </a:lnTo>
                    <a:cubicBezTo>
                      <a:pt x="225271" y="67187"/>
                      <a:pt x="226093" y="69456"/>
                      <a:pt x="215900" y="76251"/>
                    </a:cubicBezTo>
                    <a:cubicBezTo>
                      <a:pt x="210539" y="79825"/>
                      <a:pt x="189918" y="82025"/>
                      <a:pt x="187325" y="82601"/>
                    </a:cubicBezTo>
                    <a:cubicBezTo>
                      <a:pt x="184058" y="83327"/>
                      <a:pt x="181018" y="84857"/>
                      <a:pt x="177800" y="85776"/>
                    </a:cubicBezTo>
                    <a:cubicBezTo>
                      <a:pt x="173604" y="86975"/>
                      <a:pt x="169379" y="88095"/>
                      <a:pt x="165100" y="88951"/>
                    </a:cubicBezTo>
                    <a:cubicBezTo>
                      <a:pt x="154898" y="90991"/>
                      <a:pt x="136093" y="92414"/>
                      <a:pt x="127000" y="98476"/>
                    </a:cubicBezTo>
                    <a:lnTo>
                      <a:pt x="117475" y="104826"/>
                    </a:lnTo>
                    <a:cubicBezTo>
                      <a:pt x="115358" y="108001"/>
                      <a:pt x="113823" y="111653"/>
                      <a:pt x="111125" y="114351"/>
                    </a:cubicBezTo>
                    <a:cubicBezTo>
                      <a:pt x="108427" y="117049"/>
                      <a:pt x="103984" y="117721"/>
                      <a:pt x="101600" y="120701"/>
                    </a:cubicBezTo>
                    <a:cubicBezTo>
                      <a:pt x="99509" y="123314"/>
                      <a:pt x="99483" y="127051"/>
                      <a:pt x="98425" y="130226"/>
                    </a:cubicBezTo>
                    <a:cubicBezTo>
                      <a:pt x="97367" y="153509"/>
                      <a:pt x="97109" y="176843"/>
                      <a:pt x="95250" y="200076"/>
                    </a:cubicBezTo>
                    <a:cubicBezTo>
                      <a:pt x="94983" y="203412"/>
                      <a:pt x="93931" y="206816"/>
                      <a:pt x="92075" y="209601"/>
                    </a:cubicBezTo>
                    <a:cubicBezTo>
                      <a:pt x="82127" y="224522"/>
                      <a:pt x="85361" y="215448"/>
                      <a:pt x="73025" y="222301"/>
                    </a:cubicBezTo>
                    <a:cubicBezTo>
                      <a:pt x="66354" y="226007"/>
                      <a:pt x="61215" y="232588"/>
                      <a:pt x="53975" y="235001"/>
                    </a:cubicBezTo>
                    <a:cubicBezTo>
                      <a:pt x="50800" y="236059"/>
                      <a:pt x="47376" y="236551"/>
                      <a:pt x="44450" y="238176"/>
                    </a:cubicBezTo>
                    <a:cubicBezTo>
                      <a:pt x="11698" y="256372"/>
                      <a:pt x="37428" y="246867"/>
                      <a:pt x="15875" y="254051"/>
                    </a:cubicBezTo>
                    <a:cubicBezTo>
                      <a:pt x="1319" y="275886"/>
                      <a:pt x="5588" y="265861"/>
                      <a:pt x="0" y="282626"/>
                    </a:cubicBezTo>
                    <a:cubicBezTo>
                      <a:pt x="1907" y="290252"/>
                      <a:pt x="2673" y="299369"/>
                      <a:pt x="9525" y="304851"/>
                    </a:cubicBezTo>
                    <a:cubicBezTo>
                      <a:pt x="12138" y="306942"/>
                      <a:pt x="15803" y="307214"/>
                      <a:pt x="19050" y="308026"/>
                    </a:cubicBezTo>
                    <a:cubicBezTo>
                      <a:pt x="24285" y="309335"/>
                      <a:pt x="29616" y="310236"/>
                      <a:pt x="34925" y="311201"/>
                    </a:cubicBezTo>
                    <a:cubicBezTo>
                      <a:pt x="41259" y="312353"/>
                      <a:pt x="47730" y="312815"/>
                      <a:pt x="53975" y="314376"/>
                    </a:cubicBezTo>
                    <a:cubicBezTo>
                      <a:pt x="60469" y="315999"/>
                      <a:pt x="73025" y="320726"/>
                      <a:pt x="73025" y="320726"/>
                    </a:cubicBezTo>
                    <a:cubicBezTo>
                      <a:pt x="75142" y="323901"/>
                      <a:pt x="77668" y="326838"/>
                      <a:pt x="79375" y="330251"/>
                    </a:cubicBezTo>
                    <a:cubicBezTo>
                      <a:pt x="81262" y="334026"/>
                      <a:pt x="85216" y="349424"/>
                      <a:pt x="85725" y="352476"/>
                    </a:cubicBezTo>
                    <a:cubicBezTo>
                      <a:pt x="90363" y="380305"/>
                      <a:pt x="86359" y="370570"/>
                      <a:pt x="92075" y="390576"/>
                    </a:cubicBezTo>
                    <a:cubicBezTo>
                      <a:pt x="92994" y="393794"/>
                      <a:pt x="93159" y="397488"/>
                      <a:pt x="95250" y="400101"/>
                    </a:cubicBezTo>
                    <a:cubicBezTo>
                      <a:pt x="97634" y="403081"/>
                      <a:pt x="101600" y="404334"/>
                      <a:pt x="104775" y="406451"/>
                    </a:cubicBezTo>
                    <a:cubicBezTo>
                      <a:pt x="131405" y="404232"/>
                      <a:pt x="139339" y="404618"/>
                      <a:pt x="161925" y="400101"/>
                    </a:cubicBezTo>
                    <a:cubicBezTo>
                      <a:pt x="187121" y="395062"/>
                      <a:pt x="161278" y="398675"/>
                      <a:pt x="193675" y="390576"/>
                    </a:cubicBezTo>
                    <a:cubicBezTo>
                      <a:pt x="233377" y="380650"/>
                      <a:pt x="184016" y="393336"/>
                      <a:pt x="215900" y="384226"/>
                    </a:cubicBezTo>
                    <a:cubicBezTo>
                      <a:pt x="249489" y="374629"/>
                      <a:pt x="202379" y="389791"/>
                      <a:pt x="247650" y="374701"/>
                    </a:cubicBezTo>
                    <a:lnTo>
                      <a:pt x="276225" y="365176"/>
                    </a:lnTo>
                    <a:lnTo>
                      <a:pt x="285750" y="362001"/>
                    </a:lnTo>
                    <a:cubicBezTo>
                      <a:pt x="288925" y="360943"/>
                      <a:pt x="292490" y="360682"/>
                      <a:pt x="295275" y="358826"/>
                    </a:cubicBezTo>
                    <a:lnTo>
                      <a:pt x="314325" y="346126"/>
                    </a:lnTo>
                    <a:lnTo>
                      <a:pt x="320675" y="327076"/>
                    </a:lnTo>
                    <a:lnTo>
                      <a:pt x="323850" y="317551"/>
                    </a:lnTo>
                    <a:cubicBezTo>
                      <a:pt x="324908" y="285801"/>
                      <a:pt x="325614" y="254037"/>
                      <a:pt x="327025" y="222301"/>
                    </a:cubicBezTo>
                    <a:cubicBezTo>
                      <a:pt x="327731" y="206406"/>
                      <a:pt x="328667" y="190512"/>
                      <a:pt x="330200" y="174676"/>
                    </a:cubicBezTo>
                    <a:cubicBezTo>
                      <a:pt x="332644" y="149423"/>
                      <a:pt x="334650" y="130838"/>
                      <a:pt x="339725" y="108001"/>
                    </a:cubicBezTo>
                    <a:cubicBezTo>
                      <a:pt x="340672" y="103741"/>
                      <a:pt x="341646" y="99481"/>
                      <a:pt x="342900" y="95301"/>
                    </a:cubicBezTo>
                    <a:cubicBezTo>
                      <a:pt x="344823" y="88890"/>
                      <a:pt x="347133" y="82601"/>
                      <a:pt x="349250" y="76251"/>
                    </a:cubicBezTo>
                    <a:cubicBezTo>
                      <a:pt x="350308" y="73076"/>
                      <a:pt x="350569" y="69511"/>
                      <a:pt x="352425" y="66726"/>
                    </a:cubicBezTo>
                    <a:cubicBezTo>
                      <a:pt x="354542" y="63551"/>
                      <a:pt x="357225" y="60688"/>
                      <a:pt x="358775" y="57201"/>
                    </a:cubicBezTo>
                    <a:cubicBezTo>
                      <a:pt x="361493" y="51084"/>
                      <a:pt x="361412" y="43720"/>
                      <a:pt x="365125" y="38151"/>
                    </a:cubicBezTo>
                    <a:lnTo>
                      <a:pt x="377825" y="19101"/>
                    </a:lnTo>
                    <a:cubicBezTo>
                      <a:pt x="383203" y="11034"/>
                      <a:pt x="385551" y="6163"/>
                      <a:pt x="393700" y="51"/>
                    </a:cubicBezTo>
                    <a:cubicBezTo>
                      <a:pt x="394547" y="-584"/>
                      <a:pt x="383117" y="4813"/>
                      <a:pt x="365125" y="6401"/>
                    </a:cubicBezTo>
                    <a:close/>
                  </a:path>
                </a:pathLst>
              </a:custGeom>
              <a:solidFill>
                <a:srgbClr val="FF8AD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grpSp>
            <p:nvGrpSpPr>
              <p:cNvPr id="402" name="그룹 401"/>
              <p:cNvGrpSpPr/>
              <p:nvPr/>
            </p:nvGrpSpPr>
            <p:grpSpPr>
              <a:xfrm>
                <a:off x="2409173" y="572975"/>
                <a:ext cx="2937187" cy="2273094"/>
                <a:chOff x="2409173" y="572975"/>
                <a:chExt cx="2937187" cy="2273094"/>
              </a:xfrm>
            </p:grpSpPr>
            <p:sp>
              <p:nvSpPr>
                <p:cNvPr id="401" name="자유형 400"/>
                <p:cNvSpPr/>
                <p:nvPr/>
              </p:nvSpPr>
              <p:spPr>
                <a:xfrm rot="388913">
                  <a:off x="4505166" y="705341"/>
                  <a:ext cx="431800" cy="397334"/>
                </a:xfrm>
                <a:custGeom>
                  <a:avLst/>
                  <a:gdLst>
                    <a:gd name="connsiteX0" fmla="*/ 25400 w 431800"/>
                    <a:gd name="connsiteY0" fmla="*/ 95250 h 397334"/>
                    <a:gd name="connsiteX1" fmla="*/ 44450 w 431800"/>
                    <a:gd name="connsiteY1" fmla="*/ 63500 h 397334"/>
                    <a:gd name="connsiteX2" fmla="*/ 50800 w 431800"/>
                    <a:gd name="connsiteY2" fmla="*/ 53975 h 397334"/>
                    <a:gd name="connsiteX3" fmla="*/ 60325 w 431800"/>
                    <a:gd name="connsiteY3" fmla="*/ 44450 h 397334"/>
                    <a:gd name="connsiteX4" fmla="*/ 66675 w 431800"/>
                    <a:gd name="connsiteY4" fmla="*/ 34925 h 397334"/>
                    <a:gd name="connsiteX5" fmla="*/ 85725 w 431800"/>
                    <a:gd name="connsiteY5" fmla="*/ 22225 h 397334"/>
                    <a:gd name="connsiteX6" fmla="*/ 95250 w 431800"/>
                    <a:gd name="connsiteY6" fmla="*/ 12700 h 397334"/>
                    <a:gd name="connsiteX7" fmla="*/ 114300 w 431800"/>
                    <a:gd name="connsiteY7" fmla="*/ 6350 h 397334"/>
                    <a:gd name="connsiteX8" fmla="*/ 136525 w 431800"/>
                    <a:gd name="connsiteY8" fmla="*/ 0 h 397334"/>
                    <a:gd name="connsiteX9" fmla="*/ 193675 w 431800"/>
                    <a:gd name="connsiteY9" fmla="*/ 3175 h 397334"/>
                    <a:gd name="connsiteX10" fmla="*/ 215900 w 431800"/>
                    <a:gd name="connsiteY10" fmla="*/ 9525 h 397334"/>
                    <a:gd name="connsiteX11" fmla="*/ 225425 w 431800"/>
                    <a:gd name="connsiteY11" fmla="*/ 19050 h 397334"/>
                    <a:gd name="connsiteX12" fmla="*/ 244475 w 431800"/>
                    <a:gd name="connsiteY12" fmla="*/ 31750 h 397334"/>
                    <a:gd name="connsiteX13" fmla="*/ 247650 w 431800"/>
                    <a:gd name="connsiteY13" fmla="*/ 41275 h 397334"/>
                    <a:gd name="connsiteX14" fmla="*/ 244475 w 431800"/>
                    <a:gd name="connsiteY14" fmla="*/ 50800 h 397334"/>
                    <a:gd name="connsiteX15" fmla="*/ 254000 w 431800"/>
                    <a:gd name="connsiteY15" fmla="*/ 57150 h 397334"/>
                    <a:gd name="connsiteX16" fmla="*/ 263525 w 431800"/>
                    <a:gd name="connsiteY16" fmla="*/ 53975 h 397334"/>
                    <a:gd name="connsiteX17" fmla="*/ 307975 w 431800"/>
                    <a:gd name="connsiteY17" fmla="*/ 60325 h 397334"/>
                    <a:gd name="connsiteX18" fmla="*/ 317500 w 431800"/>
                    <a:gd name="connsiteY18" fmla="*/ 66675 h 397334"/>
                    <a:gd name="connsiteX19" fmla="*/ 336550 w 431800"/>
                    <a:gd name="connsiteY19" fmla="*/ 76200 h 397334"/>
                    <a:gd name="connsiteX20" fmla="*/ 355600 w 431800"/>
                    <a:gd name="connsiteY20" fmla="*/ 92075 h 397334"/>
                    <a:gd name="connsiteX21" fmla="*/ 361950 w 431800"/>
                    <a:gd name="connsiteY21" fmla="*/ 101600 h 397334"/>
                    <a:gd name="connsiteX22" fmla="*/ 371475 w 431800"/>
                    <a:gd name="connsiteY22" fmla="*/ 120650 h 397334"/>
                    <a:gd name="connsiteX23" fmla="*/ 374650 w 431800"/>
                    <a:gd name="connsiteY23" fmla="*/ 174625 h 397334"/>
                    <a:gd name="connsiteX24" fmla="*/ 365125 w 431800"/>
                    <a:gd name="connsiteY24" fmla="*/ 180975 h 397334"/>
                    <a:gd name="connsiteX25" fmla="*/ 346075 w 431800"/>
                    <a:gd name="connsiteY25" fmla="*/ 187325 h 397334"/>
                    <a:gd name="connsiteX26" fmla="*/ 301625 w 431800"/>
                    <a:gd name="connsiteY26" fmla="*/ 184150 h 397334"/>
                    <a:gd name="connsiteX27" fmla="*/ 304800 w 431800"/>
                    <a:gd name="connsiteY27" fmla="*/ 171450 h 397334"/>
                    <a:gd name="connsiteX28" fmla="*/ 314325 w 431800"/>
                    <a:gd name="connsiteY28" fmla="*/ 165100 h 397334"/>
                    <a:gd name="connsiteX29" fmla="*/ 336550 w 431800"/>
                    <a:gd name="connsiteY29" fmla="*/ 158750 h 397334"/>
                    <a:gd name="connsiteX30" fmla="*/ 390525 w 431800"/>
                    <a:gd name="connsiteY30" fmla="*/ 168275 h 397334"/>
                    <a:gd name="connsiteX31" fmla="*/ 409575 w 431800"/>
                    <a:gd name="connsiteY31" fmla="*/ 180975 h 397334"/>
                    <a:gd name="connsiteX32" fmla="*/ 419100 w 431800"/>
                    <a:gd name="connsiteY32" fmla="*/ 187325 h 397334"/>
                    <a:gd name="connsiteX33" fmla="*/ 425450 w 431800"/>
                    <a:gd name="connsiteY33" fmla="*/ 196850 h 397334"/>
                    <a:gd name="connsiteX34" fmla="*/ 431800 w 431800"/>
                    <a:gd name="connsiteY34" fmla="*/ 222250 h 397334"/>
                    <a:gd name="connsiteX35" fmla="*/ 428625 w 431800"/>
                    <a:gd name="connsiteY35" fmla="*/ 250825 h 397334"/>
                    <a:gd name="connsiteX36" fmla="*/ 425450 w 431800"/>
                    <a:gd name="connsiteY36" fmla="*/ 260350 h 397334"/>
                    <a:gd name="connsiteX37" fmla="*/ 396875 w 431800"/>
                    <a:gd name="connsiteY37" fmla="*/ 276225 h 397334"/>
                    <a:gd name="connsiteX38" fmla="*/ 377825 w 431800"/>
                    <a:gd name="connsiteY38" fmla="*/ 279400 h 397334"/>
                    <a:gd name="connsiteX39" fmla="*/ 317500 w 431800"/>
                    <a:gd name="connsiteY39" fmla="*/ 285750 h 397334"/>
                    <a:gd name="connsiteX40" fmla="*/ 327025 w 431800"/>
                    <a:gd name="connsiteY40" fmla="*/ 304800 h 397334"/>
                    <a:gd name="connsiteX41" fmla="*/ 330200 w 431800"/>
                    <a:gd name="connsiteY41" fmla="*/ 314325 h 397334"/>
                    <a:gd name="connsiteX42" fmla="*/ 333375 w 431800"/>
                    <a:gd name="connsiteY42" fmla="*/ 336550 h 397334"/>
                    <a:gd name="connsiteX43" fmla="*/ 327025 w 431800"/>
                    <a:gd name="connsiteY43" fmla="*/ 355600 h 397334"/>
                    <a:gd name="connsiteX44" fmla="*/ 311150 w 431800"/>
                    <a:gd name="connsiteY44" fmla="*/ 384175 h 397334"/>
                    <a:gd name="connsiteX45" fmla="*/ 292100 w 431800"/>
                    <a:gd name="connsiteY45" fmla="*/ 390525 h 397334"/>
                    <a:gd name="connsiteX46" fmla="*/ 282575 w 431800"/>
                    <a:gd name="connsiteY46" fmla="*/ 393700 h 397334"/>
                    <a:gd name="connsiteX47" fmla="*/ 269875 w 431800"/>
                    <a:gd name="connsiteY47" fmla="*/ 396875 h 397334"/>
                    <a:gd name="connsiteX48" fmla="*/ 219075 w 431800"/>
                    <a:gd name="connsiteY48" fmla="*/ 393700 h 397334"/>
                    <a:gd name="connsiteX49" fmla="*/ 215900 w 431800"/>
                    <a:gd name="connsiteY49" fmla="*/ 374650 h 397334"/>
                    <a:gd name="connsiteX50" fmla="*/ 203200 w 431800"/>
                    <a:gd name="connsiteY50" fmla="*/ 358775 h 397334"/>
                    <a:gd name="connsiteX51" fmla="*/ 177800 w 431800"/>
                    <a:gd name="connsiteY51" fmla="*/ 342900 h 397334"/>
                    <a:gd name="connsiteX52" fmla="*/ 168275 w 431800"/>
                    <a:gd name="connsiteY52" fmla="*/ 339725 h 397334"/>
                    <a:gd name="connsiteX53" fmla="*/ 133350 w 431800"/>
                    <a:gd name="connsiteY53" fmla="*/ 342900 h 397334"/>
                    <a:gd name="connsiteX54" fmla="*/ 123825 w 431800"/>
                    <a:gd name="connsiteY54" fmla="*/ 346075 h 397334"/>
                    <a:gd name="connsiteX55" fmla="*/ 98425 w 431800"/>
                    <a:gd name="connsiteY55" fmla="*/ 352425 h 397334"/>
                    <a:gd name="connsiteX56" fmla="*/ 82550 w 431800"/>
                    <a:gd name="connsiteY56" fmla="*/ 365125 h 397334"/>
                    <a:gd name="connsiteX57" fmla="*/ 76200 w 431800"/>
                    <a:gd name="connsiteY57" fmla="*/ 346075 h 397334"/>
                    <a:gd name="connsiteX58" fmla="*/ 66675 w 431800"/>
                    <a:gd name="connsiteY58" fmla="*/ 327025 h 397334"/>
                    <a:gd name="connsiteX59" fmla="*/ 63500 w 431800"/>
                    <a:gd name="connsiteY59" fmla="*/ 317500 h 397334"/>
                    <a:gd name="connsiteX60" fmla="*/ 57150 w 431800"/>
                    <a:gd name="connsiteY60" fmla="*/ 307975 h 397334"/>
                    <a:gd name="connsiteX61" fmla="*/ 50800 w 431800"/>
                    <a:gd name="connsiteY61" fmla="*/ 288925 h 397334"/>
                    <a:gd name="connsiteX62" fmla="*/ 47625 w 431800"/>
                    <a:gd name="connsiteY62" fmla="*/ 279400 h 397334"/>
                    <a:gd name="connsiteX63" fmla="*/ 28575 w 431800"/>
                    <a:gd name="connsiteY63" fmla="*/ 222250 h 397334"/>
                    <a:gd name="connsiteX64" fmla="*/ 19050 w 431800"/>
                    <a:gd name="connsiteY64" fmla="*/ 193675 h 397334"/>
                    <a:gd name="connsiteX65" fmla="*/ 15875 w 431800"/>
                    <a:gd name="connsiteY65" fmla="*/ 184150 h 397334"/>
                    <a:gd name="connsiteX66" fmla="*/ 0 w 431800"/>
                    <a:gd name="connsiteY66" fmla="*/ 155575 h 397334"/>
                    <a:gd name="connsiteX67" fmla="*/ 12700 w 431800"/>
                    <a:gd name="connsiteY67" fmla="*/ 139700 h 397334"/>
                    <a:gd name="connsiteX68" fmla="*/ 19050 w 431800"/>
                    <a:gd name="connsiteY68" fmla="*/ 130175 h 397334"/>
                    <a:gd name="connsiteX69" fmla="*/ 28575 w 431800"/>
                    <a:gd name="connsiteY69" fmla="*/ 120650 h 397334"/>
                    <a:gd name="connsiteX70" fmla="*/ 34925 w 431800"/>
                    <a:gd name="connsiteY70" fmla="*/ 101600 h 397334"/>
                    <a:gd name="connsiteX71" fmla="*/ 38100 w 431800"/>
                    <a:gd name="connsiteY71" fmla="*/ 92075 h 397334"/>
                    <a:gd name="connsiteX72" fmla="*/ 25400 w 431800"/>
                    <a:gd name="connsiteY72" fmla="*/ 95250 h 397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</a:cxnLst>
                  <a:rect l="l" t="t" r="r" b="b"/>
                  <a:pathLst>
                    <a:path w="431800" h="397334">
                      <a:moveTo>
                        <a:pt x="25400" y="95250"/>
                      </a:moveTo>
                      <a:cubicBezTo>
                        <a:pt x="35163" y="75724"/>
                        <a:pt x="29125" y="86488"/>
                        <a:pt x="44450" y="63500"/>
                      </a:cubicBezTo>
                      <a:cubicBezTo>
                        <a:pt x="46567" y="60325"/>
                        <a:pt x="48102" y="56673"/>
                        <a:pt x="50800" y="53975"/>
                      </a:cubicBezTo>
                      <a:cubicBezTo>
                        <a:pt x="53975" y="50800"/>
                        <a:pt x="57450" y="47899"/>
                        <a:pt x="60325" y="44450"/>
                      </a:cubicBezTo>
                      <a:cubicBezTo>
                        <a:pt x="62768" y="41519"/>
                        <a:pt x="63803" y="37438"/>
                        <a:pt x="66675" y="34925"/>
                      </a:cubicBezTo>
                      <a:cubicBezTo>
                        <a:pt x="72418" y="29899"/>
                        <a:pt x="80329" y="27621"/>
                        <a:pt x="85725" y="22225"/>
                      </a:cubicBezTo>
                      <a:cubicBezTo>
                        <a:pt x="88900" y="19050"/>
                        <a:pt x="91325" y="14881"/>
                        <a:pt x="95250" y="12700"/>
                      </a:cubicBezTo>
                      <a:cubicBezTo>
                        <a:pt x="101101" y="9449"/>
                        <a:pt x="107806" y="7973"/>
                        <a:pt x="114300" y="6350"/>
                      </a:cubicBezTo>
                      <a:cubicBezTo>
                        <a:pt x="130247" y="2363"/>
                        <a:pt x="122860" y="4555"/>
                        <a:pt x="136525" y="0"/>
                      </a:cubicBezTo>
                      <a:cubicBezTo>
                        <a:pt x="155575" y="1058"/>
                        <a:pt x="174674" y="1448"/>
                        <a:pt x="193675" y="3175"/>
                      </a:cubicBezTo>
                      <a:cubicBezTo>
                        <a:pt x="199157" y="3673"/>
                        <a:pt x="210262" y="7646"/>
                        <a:pt x="215900" y="9525"/>
                      </a:cubicBezTo>
                      <a:cubicBezTo>
                        <a:pt x="219075" y="12700"/>
                        <a:pt x="221689" y="16559"/>
                        <a:pt x="225425" y="19050"/>
                      </a:cubicBezTo>
                      <a:cubicBezTo>
                        <a:pt x="252994" y="37430"/>
                        <a:pt x="214089" y="1364"/>
                        <a:pt x="244475" y="31750"/>
                      </a:cubicBezTo>
                      <a:cubicBezTo>
                        <a:pt x="245533" y="34925"/>
                        <a:pt x="247650" y="37928"/>
                        <a:pt x="247650" y="41275"/>
                      </a:cubicBezTo>
                      <a:cubicBezTo>
                        <a:pt x="247650" y="44622"/>
                        <a:pt x="243232" y="47693"/>
                        <a:pt x="244475" y="50800"/>
                      </a:cubicBezTo>
                      <a:cubicBezTo>
                        <a:pt x="245892" y="54343"/>
                        <a:pt x="250825" y="55033"/>
                        <a:pt x="254000" y="57150"/>
                      </a:cubicBezTo>
                      <a:cubicBezTo>
                        <a:pt x="257175" y="56092"/>
                        <a:pt x="260178" y="53975"/>
                        <a:pt x="263525" y="53975"/>
                      </a:cubicBezTo>
                      <a:cubicBezTo>
                        <a:pt x="270826" y="53975"/>
                        <a:pt x="296223" y="54449"/>
                        <a:pt x="307975" y="60325"/>
                      </a:cubicBezTo>
                      <a:cubicBezTo>
                        <a:pt x="311388" y="62032"/>
                        <a:pt x="314087" y="64968"/>
                        <a:pt x="317500" y="66675"/>
                      </a:cubicBezTo>
                      <a:cubicBezTo>
                        <a:pt x="331819" y="73835"/>
                        <a:pt x="322901" y="64826"/>
                        <a:pt x="336550" y="76200"/>
                      </a:cubicBezTo>
                      <a:cubicBezTo>
                        <a:pt x="360996" y="96572"/>
                        <a:pt x="331951" y="76309"/>
                        <a:pt x="355600" y="92075"/>
                      </a:cubicBezTo>
                      <a:cubicBezTo>
                        <a:pt x="357717" y="95250"/>
                        <a:pt x="360243" y="98187"/>
                        <a:pt x="361950" y="101600"/>
                      </a:cubicBezTo>
                      <a:cubicBezTo>
                        <a:pt x="375095" y="127890"/>
                        <a:pt x="353277" y="93353"/>
                        <a:pt x="371475" y="120650"/>
                      </a:cubicBezTo>
                      <a:cubicBezTo>
                        <a:pt x="376660" y="141388"/>
                        <a:pt x="382621" y="152705"/>
                        <a:pt x="374650" y="174625"/>
                      </a:cubicBezTo>
                      <a:cubicBezTo>
                        <a:pt x="373346" y="178211"/>
                        <a:pt x="368612" y="179425"/>
                        <a:pt x="365125" y="180975"/>
                      </a:cubicBezTo>
                      <a:cubicBezTo>
                        <a:pt x="359008" y="183693"/>
                        <a:pt x="346075" y="187325"/>
                        <a:pt x="346075" y="187325"/>
                      </a:cubicBezTo>
                      <a:lnTo>
                        <a:pt x="301625" y="184150"/>
                      </a:lnTo>
                      <a:cubicBezTo>
                        <a:pt x="297552" y="182584"/>
                        <a:pt x="302379" y="175081"/>
                        <a:pt x="304800" y="171450"/>
                      </a:cubicBezTo>
                      <a:cubicBezTo>
                        <a:pt x="306917" y="168275"/>
                        <a:pt x="310912" y="166807"/>
                        <a:pt x="314325" y="165100"/>
                      </a:cubicBezTo>
                      <a:cubicBezTo>
                        <a:pt x="318880" y="162823"/>
                        <a:pt x="332481" y="159767"/>
                        <a:pt x="336550" y="158750"/>
                      </a:cubicBezTo>
                      <a:cubicBezTo>
                        <a:pt x="347667" y="159761"/>
                        <a:pt x="377835" y="159815"/>
                        <a:pt x="390525" y="168275"/>
                      </a:cubicBezTo>
                      <a:lnTo>
                        <a:pt x="409575" y="180975"/>
                      </a:lnTo>
                      <a:lnTo>
                        <a:pt x="419100" y="187325"/>
                      </a:lnTo>
                      <a:cubicBezTo>
                        <a:pt x="421217" y="190500"/>
                        <a:pt x="423743" y="193437"/>
                        <a:pt x="425450" y="196850"/>
                      </a:cubicBezTo>
                      <a:cubicBezTo>
                        <a:pt x="428704" y="203359"/>
                        <a:pt x="430592" y="216212"/>
                        <a:pt x="431800" y="222250"/>
                      </a:cubicBezTo>
                      <a:cubicBezTo>
                        <a:pt x="430742" y="231775"/>
                        <a:pt x="430201" y="241372"/>
                        <a:pt x="428625" y="250825"/>
                      </a:cubicBezTo>
                      <a:cubicBezTo>
                        <a:pt x="428075" y="254126"/>
                        <a:pt x="427817" y="257983"/>
                        <a:pt x="425450" y="260350"/>
                      </a:cubicBezTo>
                      <a:cubicBezTo>
                        <a:pt x="418435" y="267365"/>
                        <a:pt x="407141" y="273944"/>
                        <a:pt x="396875" y="276225"/>
                      </a:cubicBezTo>
                      <a:cubicBezTo>
                        <a:pt x="390591" y="277622"/>
                        <a:pt x="384217" y="278633"/>
                        <a:pt x="377825" y="279400"/>
                      </a:cubicBezTo>
                      <a:cubicBezTo>
                        <a:pt x="357750" y="281809"/>
                        <a:pt x="317500" y="285750"/>
                        <a:pt x="317500" y="285750"/>
                      </a:cubicBezTo>
                      <a:cubicBezTo>
                        <a:pt x="325480" y="309691"/>
                        <a:pt x="314715" y="280181"/>
                        <a:pt x="327025" y="304800"/>
                      </a:cubicBezTo>
                      <a:cubicBezTo>
                        <a:pt x="328522" y="307793"/>
                        <a:pt x="329142" y="311150"/>
                        <a:pt x="330200" y="314325"/>
                      </a:cubicBezTo>
                      <a:cubicBezTo>
                        <a:pt x="331258" y="321733"/>
                        <a:pt x="333949" y="329088"/>
                        <a:pt x="333375" y="336550"/>
                      </a:cubicBezTo>
                      <a:cubicBezTo>
                        <a:pt x="332862" y="343224"/>
                        <a:pt x="329142" y="349250"/>
                        <a:pt x="327025" y="355600"/>
                      </a:cubicBezTo>
                      <a:cubicBezTo>
                        <a:pt x="324229" y="363987"/>
                        <a:pt x="319338" y="381446"/>
                        <a:pt x="311150" y="384175"/>
                      </a:cubicBezTo>
                      <a:lnTo>
                        <a:pt x="292100" y="390525"/>
                      </a:lnTo>
                      <a:cubicBezTo>
                        <a:pt x="288925" y="391583"/>
                        <a:pt x="285822" y="392888"/>
                        <a:pt x="282575" y="393700"/>
                      </a:cubicBezTo>
                      <a:lnTo>
                        <a:pt x="269875" y="396875"/>
                      </a:lnTo>
                      <a:cubicBezTo>
                        <a:pt x="252942" y="395817"/>
                        <a:pt x="234763" y="400160"/>
                        <a:pt x="219075" y="393700"/>
                      </a:cubicBezTo>
                      <a:cubicBezTo>
                        <a:pt x="213122" y="391249"/>
                        <a:pt x="217297" y="380934"/>
                        <a:pt x="215900" y="374650"/>
                      </a:cubicBezTo>
                      <a:cubicBezTo>
                        <a:pt x="213233" y="362648"/>
                        <a:pt x="213555" y="365678"/>
                        <a:pt x="203200" y="358775"/>
                      </a:cubicBezTo>
                      <a:cubicBezTo>
                        <a:pt x="193137" y="343681"/>
                        <a:pt x="200470" y="350457"/>
                        <a:pt x="177800" y="342900"/>
                      </a:cubicBezTo>
                      <a:lnTo>
                        <a:pt x="168275" y="339725"/>
                      </a:lnTo>
                      <a:cubicBezTo>
                        <a:pt x="156633" y="340783"/>
                        <a:pt x="144922" y="341247"/>
                        <a:pt x="133350" y="342900"/>
                      </a:cubicBezTo>
                      <a:cubicBezTo>
                        <a:pt x="130037" y="343373"/>
                        <a:pt x="127072" y="345263"/>
                        <a:pt x="123825" y="346075"/>
                      </a:cubicBezTo>
                      <a:lnTo>
                        <a:pt x="98425" y="352425"/>
                      </a:lnTo>
                      <a:cubicBezTo>
                        <a:pt x="98212" y="352745"/>
                        <a:pt x="88684" y="371259"/>
                        <a:pt x="82550" y="365125"/>
                      </a:cubicBezTo>
                      <a:cubicBezTo>
                        <a:pt x="77817" y="360392"/>
                        <a:pt x="78317" y="352425"/>
                        <a:pt x="76200" y="346075"/>
                      </a:cubicBezTo>
                      <a:cubicBezTo>
                        <a:pt x="68220" y="322134"/>
                        <a:pt x="78985" y="351644"/>
                        <a:pt x="66675" y="327025"/>
                      </a:cubicBezTo>
                      <a:cubicBezTo>
                        <a:pt x="65178" y="324032"/>
                        <a:pt x="64997" y="320493"/>
                        <a:pt x="63500" y="317500"/>
                      </a:cubicBezTo>
                      <a:cubicBezTo>
                        <a:pt x="61793" y="314087"/>
                        <a:pt x="58700" y="311462"/>
                        <a:pt x="57150" y="307975"/>
                      </a:cubicBezTo>
                      <a:cubicBezTo>
                        <a:pt x="54432" y="301858"/>
                        <a:pt x="52917" y="295275"/>
                        <a:pt x="50800" y="288925"/>
                      </a:cubicBezTo>
                      <a:lnTo>
                        <a:pt x="47625" y="279400"/>
                      </a:lnTo>
                      <a:lnTo>
                        <a:pt x="28575" y="222250"/>
                      </a:lnTo>
                      <a:lnTo>
                        <a:pt x="19050" y="193675"/>
                      </a:lnTo>
                      <a:cubicBezTo>
                        <a:pt x="17992" y="190500"/>
                        <a:pt x="17731" y="186935"/>
                        <a:pt x="15875" y="184150"/>
                      </a:cubicBezTo>
                      <a:cubicBezTo>
                        <a:pt x="1319" y="162315"/>
                        <a:pt x="5588" y="172340"/>
                        <a:pt x="0" y="155575"/>
                      </a:cubicBezTo>
                      <a:cubicBezTo>
                        <a:pt x="6181" y="137032"/>
                        <a:pt x="-1661" y="154061"/>
                        <a:pt x="12700" y="139700"/>
                      </a:cubicBezTo>
                      <a:cubicBezTo>
                        <a:pt x="15398" y="137002"/>
                        <a:pt x="16607" y="133106"/>
                        <a:pt x="19050" y="130175"/>
                      </a:cubicBezTo>
                      <a:cubicBezTo>
                        <a:pt x="21925" y="126726"/>
                        <a:pt x="25400" y="123825"/>
                        <a:pt x="28575" y="120650"/>
                      </a:cubicBezTo>
                      <a:lnTo>
                        <a:pt x="34925" y="101600"/>
                      </a:lnTo>
                      <a:cubicBezTo>
                        <a:pt x="35983" y="98425"/>
                        <a:pt x="38100" y="95422"/>
                        <a:pt x="38100" y="92075"/>
                      </a:cubicBezTo>
                      <a:lnTo>
                        <a:pt x="25400" y="95250"/>
                      </a:lnTo>
                      <a:close/>
                    </a:path>
                  </a:pathLst>
                </a:custGeom>
                <a:solidFill>
                  <a:srgbClr val="FF8AD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grpSp>
              <p:nvGrpSpPr>
                <p:cNvPr id="377" name="그룹 376"/>
                <p:cNvGrpSpPr/>
                <p:nvPr/>
              </p:nvGrpSpPr>
              <p:grpSpPr>
                <a:xfrm flipH="1">
                  <a:off x="2409173" y="572975"/>
                  <a:ext cx="2937187" cy="2273094"/>
                  <a:chOff x="-2849017" y="3277191"/>
                  <a:chExt cx="2937187" cy="2273094"/>
                </a:xfrm>
              </p:grpSpPr>
              <p:grpSp>
                <p:nvGrpSpPr>
                  <p:cNvPr id="2" name="그룹 1"/>
                  <p:cNvGrpSpPr/>
                  <p:nvPr/>
                </p:nvGrpSpPr>
                <p:grpSpPr>
                  <a:xfrm>
                    <a:off x="-2849017" y="3277191"/>
                    <a:ext cx="2937187" cy="2273094"/>
                    <a:chOff x="896008" y="1261242"/>
                    <a:chExt cx="3221420" cy="2493062"/>
                  </a:xfrm>
                </p:grpSpPr>
                <p:sp>
                  <p:nvSpPr>
                    <p:cNvPr id="3" name="자유형 2"/>
                    <p:cNvSpPr/>
                    <p:nvPr/>
                  </p:nvSpPr>
                  <p:spPr>
                    <a:xfrm>
                      <a:off x="2020286" y="1602011"/>
                      <a:ext cx="84411" cy="80377"/>
                    </a:xfrm>
                    <a:custGeom>
                      <a:avLst/>
                      <a:gdLst>
                        <a:gd name="connsiteX0" fmla="*/ 21348 w 84411"/>
                        <a:gd name="connsiteY0" fmla="*/ 16583 h 80377"/>
                        <a:gd name="connsiteX1" fmla="*/ 328 w 84411"/>
                        <a:gd name="connsiteY1" fmla="*/ 58624 h 80377"/>
                        <a:gd name="connsiteX2" fmla="*/ 63390 w 84411"/>
                        <a:gd name="connsiteY2" fmla="*/ 69135 h 80377"/>
                        <a:gd name="connsiteX3" fmla="*/ 84411 w 84411"/>
                        <a:gd name="connsiteY3" fmla="*/ 37604 h 80377"/>
                        <a:gd name="connsiteX4" fmla="*/ 63390 w 84411"/>
                        <a:gd name="connsiteY4" fmla="*/ 6073 h 80377"/>
                        <a:gd name="connsiteX5" fmla="*/ 21348 w 84411"/>
                        <a:gd name="connsiteY5" fmla="*/ 16583 h 803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4411" h="80377">
                          <a:moveTo>
                            <a:pt x="21348" y="16583"/>
                          </a:moveTo>
                          <a:cubicBezTo>
                            <a:pt x="10838" y="25342"/>
                            <a:pt x="-2248" y="43170"/>
                            <a:pt x="328" y="58624"/>
                          </a:cubicBezTo>
                          <a:cubicBezTo>
                            <a:pt x="6762" y="97228"/>
                            <a:pt x="49971" y="73608"/>
                            <a:pt x="63390" y="69135"/>
                          </a:cubicBezTo>
                          <a:cubicBezTo>
                            <a:pt x="70397" y="58625"/>
                            <a:pt x="84411" y="50236"/>
                            <a:pt x="84411" y="37604"/>
                          </a:cubicBezTo>
                          <a:cubicBezTo>
                            <a:pt x="84411" y="24972"/>
                            <a:pt x="75374" y="10068"/>
                            <a:pt x="63390" y="6073"/>
                          </a:cubicBezTo>
                          <a:cubicBezTo>
                            <a:pt x="17949" y="-9074"/>
                            <a:pt x="31858" y="7824"/>
                            <a:pt x="21348" y="16583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4" name="자유형 3"/>
                    <p:cNvSpPr/>
                    <p:nvPr/>
                  </p:nvSpPr>
                  <p:spPr>
                    <a:xfrm>
                      <a:off x="2241003" y="1602011"/>
                      <a:ext cx="84411" cy="80377"/>
                    </a:xfrm>
                    <a:custGeom>
                      <a:avLst/>
                      <a:gdLst>
                        <a:gd name="connsiteX0" fmla="*/ 21348 w 84411"/>
                        <a:gd name="connsiteY0" fmla="*/ 16583 h 80377"/>
                        <a:gd name="connsiteX1" fmla="*/ 328 w 84411"/>
                        <a:gd name="connsiteY1" fmla="*/ 58624 h 80377"/>
                        <a:gd name="connsiteX2" fmla="*/ 63390 w 84411"/>
                        <a:gd name="connsiteY2" fmla="*/ 69135 h 80377"/>
                        <a:gd name="connsiteX3" fmla="*/ 84411 w 84411"/>
                        <a:gd name="connsiteY3" fmla="*/ 37604 h 80377"/>
                        <a:gd name="connsiteX4" fmla="*/ 63390 w 84411"/>
                        <a:gd name="connsiteY4" fmla="*/ 6073 h 80377"/>
                        <a:gd name="connsiteX5" fmla="*/ 21348 w 84411"/>
                        <a:gd name="connsiteY5" fmla="*/ 16583 h 803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4411" h="80377">
                          <a:moveTo>
                            <a:pt x="21348" y="16583"/>
                          </a:moveTo>
                          <a:cubicBezTo>
                            <a:pt x="10838" y="25342"/>
                            <a:pt x="-2248" y="43170"/>
                            <a:pt x="328" y="58624"/>
                          </a:cubicBezTo>
                          <a:cubicBezTo>
                            <a:pt x="6762" y="97228"/>
                            <a:pt x="49971" y="73608"/>
                            <a:pt x="63390" y="69135"/>
                          </a:cubicBezTo>
                          <a:cubicBezTo>
                            <a:pt x="70397" y="58625"/>
                            <a:pt x="84411" y="50236"/>
                            <a:pt x="84411" y="37604"/>
                          </a:cubicBezTo>
                          <a:cubicBezTo>
                            <a:pt x="84411" y="24972"/>
                            <a:pt x="75374" y="10068"/>
                            <a:pt x="63390" y="6073"/>
                          </a:cubicBezTo>
                          <a:cubicBezTo>
                            <a:pt x="17949" y="-9074"/>
                            <a:pt x="31858" y="7824"/>
                            <a:pt x="21348" y="16583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" name="자유형 4"/>
                    <p:cNvSpPr/>
                    <p:nvPr/>
                  </p:nvSpPr>
                  <p:spPr>
                    <a:xfrm>
                      <a:off x="2073960" y="1860331"/>
                      <a:ext cx="205483" cy="400524"/>
                    </a:xfrm>
                    <a:custGeom>
                      <a:avLst/>
                      <a:gdLst>
                        <a:gd name="connsiteX0" fmla="*/ 45576 w 205483"/>
                        <a:gd name="connsiteY0" fmla="*/ 10511 h 400524"/>
                        <a:gd name="connsiteX1" fmla="*/ 24555 w 205483"/>
                        <a:gd name="connsiteY1" fmla="*/ 157655 h 400524"/>
                        <a:gd name="connsiteX2" fmla="*/ 3535 w 205483"/>
                        <a:gd name="connsiteY2" fmla="*/ 315311 h 400524"/>
                        <a:gd name="connsiteX3" fmla="*/ 14045 w 205483"/>
                        <a:gd name="connsiteY3" fmla="*/ 399393 h 400524"/>
                        <a:gd name="connsiteX4" fmla="*/ 56086 w 205483"/>
                        <a:gd name="connsiteY4" fmla="*/ 336331 h 400524"/>
                        <a:gd name="connsiteX5" fmla="*/ 77107 w 205483"/>
                        <a:gd name="connsiteY5" fmla="*/ 304800 h 400524"/>
                        <a:gd name="connsiteX6" fmla="*/ 98128 w 205483"/>
                        <a:gd name="connsiteY6" fmla="*/ 273269 h 400524"/>
                        <a:gd name="connsiteX7" fmla="*/ 119148 w 205483"/>
                        <a:gd name="connsiteY7" fmla="*/ 231228 h 400524"/>
                        <a:gd name="connsiteX8" fmla="*/ 140169 w 205483"/>
                        <a:gd name="connsiteY8" fmla="*/ 199697 h 400524"/>
                        <a:gd name="connsiteX9" fmla="*/ 171700 w 205483"/>
                        <a:gd name="connsiteY9" fmla="*/ 126124 h 400524"/>
                        <a:gd name="connsiteX10" fmla="*/ 192721 w 205483"/>
                        <a:gd name="connsiteY10" fmla="*/ 94593 h 400524"/>
                        <a:gd name="connsiteX11" fmla="*/ 203231 w 205483"/>
                        <a:gd name="connsiteY11" fmla="*/ 63062 h 400524"/>
                        <a:gd name="connsiteX12" fmla="*/ 140169 w 205483"/>
                        <a:gd name="connsiteY12" fmla="*/ 42042 h 400524"/>
                        <a:gd name="connsiteX13" fmla="*/ 35066 w 205483"/>
                        <a:gd name="connsiteY13" fmla="*/ 0 h 400524"/>
                        <a:gd name="connsiteX14" fmla="*/ 45576 w 205483"/>
                        <a:gd name="connsiteY14" fmla="*/ 10511 h 400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205483" h="400524">
                          <a:moveTo>
                            <a:pt x="45576" y="10511"/>
                          </a:moveTo>
                          <a:cubicBezTo>
                            <a:pt x="25724" y="169328"/>
                            <a:pt x="44764" y="26300"/>
                            <a:pt x="24555" y="157655"/>
                          </a:cubicBezTo>
                          <a:cubicBezTo>
                            <a:pt x="14888" y="220492"/>
                            <a:pt x="11603" y="250768"/>
                            <a:pt x="3535" y="315311"/>
                          </a:cubicBezTo>
                          <a:cubicBezTo>
                            <a:pt x="7038" y="343338"/>
                            <a:pt x="-12180" y="388903"/>
                            <a:pt x="14045" y="399393"/>
                          </a:cubicBezTo>
                          <a:cubicBezTo>
                            <a:pt x="37502" y="408776"/>
                            <a:pt x="42072" y="357352"/>
                            <a:pt x="56086" y="336331"/>
                          </a:cubicBezTo>
                          <a:lnTo>
                            <a:pt x="77107" y="304800"/>
                          </a:lnTo>
                          <a:cubicBezTo>
                            <a:pt x="84114" y="294290"/>
                            <a:pt x="92479" y="284567"/>
                            <a:pt x="98128" y="273269"/>
                          </a:cubicBezTo>
                          <a:cubicBezTo>
                            <a:pt x="105135" y="259255"/>
                            <a:pt x="111375" y="244831"/>
                            <a:pt x="119148" y="231228"/>
                          </a:cubicBezTo>
                          <a:cubicBezTo>
                            <a:pt x="125415" y="220260"/>
                            <a:pt x="133902" y="210665"/>
                            <a:pt x="140169" y="199697"/>
                          </a:cubicBezTo>
                          <a:cubicBezTo>
                            <a:pt x="227656" y="46597"/>
                            <a:pt x="112741" y="244041"/>
                            <a:pt x="171700" y="126124"/>
                          </a:cubicBezTo>
                          <a:cubicBezTo>
                            <a:pt x="177349" y="114826"/>
                            <a:pt x="185714" y="105103"/>
                            <a:pt x="192721" y="94593"/>
                          </a:cubicBezTo>
                          <a:cubicBezTo>
                            <a:pt x="196224" y="84083"/>
                            <a:pt x="211065" y="70896"/>
                            <a:pt x="203231" y="63062"/>
                          </a:cubicBezTo>
                          <a:cubicBezTo>
                            <a:pt x="187563" y="47394"/>
                            <a:pt x="159987" y="51951"/>
                            <a:pt x="140169" y="42042"/>
                          </a:cubicBezTo>
                          <a:cubicBezTo>
                            <a:pt x="115044" y="29479"/>
                            <a:pt x="61042" y="0"/>
                            <a:pt x="35066" y="0"/>
                          </a:cubicBezTo>
                          <a:lnTo>
                            <a:pt x="45576" y="10511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" name="자유형 5"/>
                    <p:cNvSpPr/>
                    <p:nvPr/>
                  </p:nvSpPr>
                  <p:spPr>
                    <a:xfrm>
                      <a:off x="2176701" y="1618592"/>
                      <a:ext cx="12078" cy="168166"/>
                    </a:xfrm>
                    <a:custGeom>
                      <a:avLst/>
                      <a:gdLst>
                        <a:gd name="connsiteX0" fmla="*/ 12078 w 12078"/>
                        <a:gd name="connsiteY0" fmla="*/ 0 h 168166"/>
                        <a:gd name="connsiteX1" fmla="*/ 1568 w 12078"/>
                        <a:gd name="connsiteY1" fmla="*/ 168166 h 1681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078" h="168166">
                          <a:moveTo>
                            <a:pt x="12078" y="0"/>
                          </a:moveTo>
                          <a:cubicBezTo>
                            <a:pt x="-5990" y="90342"/>
                            <a:pt x="1568" y="34688"/>
                            <a:pt x="1568" y="168166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7" name="자유형 6"/>
                    <p:cNvSpPr/>
                    <p:nvPr/>
                  </p:nvSpPr>
                  <p:spPr>
                    <a:xfrm>
                      <a:off x="1905000" y="1387367"/>
                      <a:ext cx="672662" cy="1030529"/>
                    </a:xfrm>
                    <a:custGeom>
                      <a:avLst/>
                      <a:gdLst>
                        <a:gd name="connsiteX0" fmla="*/ 0 w 672662"/>
                        <a:gd name="connsiteY0" fmla="*/ 52551 h 1030529"/>
                        <a:gd name="connsiteX1" fmla="*/ 42041 w 672662"/>
                        <a:gd name="connsiteY1" fmla="*/ 31531 h 1030529"/>
                        <a:gd name="connsiteX2" fmla="*/ 73572 w 672662"/>
                        <a:gd name="connsiteY2" fmla="*/ 10510 h 1030529"/>
                        <a:gd name="connsiteX3" fmla="*/ 105103 w 672662"/>
                        <a:gd name="connsiteY3" fmla="*/ 0 h 1030529"/>
                        <a:gd name="connsiteX4" fmla="*/ 336331 w 672662"/>
                        <a:gd name="connsiteY4" fmla="*/ 10510 h 1030529"/>
                        <a:gd name="connsiteX5" fmla="*/ 430924 w 672662"/>
                        <a:gd name="connsiteY5" fmla="*/ 52551 h 1030529"/>
                        <a:gd name="connsiteX6" fmla="*/ 462455 w 672662"/>
                        <a:gd name="connsiteY6" fmla="*/ 84082 h 1030529"/>
                        <a:gd name="connsiteX7" fmla="*/ 504497 w 672662"/>
                        <a:gd name="connsiteY7" fmla="*/ 157655 h 1030529"/>
                        <a:gd name="connsiteX8" fmla="*/ 525517 w 672662"/>
                        <a:gd name="connsiteY8" fmla="*/ 220717 h 1030529"/>
                        <a:gd name="connsiteX9" fmla="*/ 536028 w 672662"/>
                        <a:gd name="connsiteY9" fmla="*/ 252248 h 1030529"/>
                        <a:gd name="connsiteX10" fmla="*/ 557048 w 672662"/>
                        <a:gd name="connsiteY10" fmla="*/ 430924 h 1030529"/>
                        <a:gd name="connsiteX11" fmla="*/ 578069 w 672662"/>
                        <a:gd name="connsiteY11" fmla="*/ 493986 h 1030529"/>
                        <a:gd name="connsiteX12" fmla="*/ 609600 w 672662"/>
                        <a:gd name="connsiteY12" fmla="*/ 515006 h 1030529"/>
                        <a:gd name="connsiteX13" fmla="*/ 651641 w 672662"/>
                        <a:gd name="connsiteY13" fmla="*/ 578068 h 1030529"/>
                        <a:gd name="connsiteX14" fmla="*/ 672662 w 672662"/>
                        <a:gd name="connsiteY14" fmla="*/ 641131 h 1030529"/>
                        <a:gd name="connsiteX15" fmla="*/ 662152 w 672662"/>
                        <a:gd name="connsiteY15" fmla="*/ 735724 h 1030529"/>
                        <a:gd name="connsiteX16" fmla="*/ 620110 w 672662"/>
                        <a:gd name="connsiteY16" fmla="*/ 798786 h 1030529"/>
                        <a:gd name="connsiteX17" fmla="*/ 567559 w 672662"/>
                        <a:gd name="connsiteY17" fmla="*/ 861848 h 1030529"/>
                        <a:gd name="connsiteX18" fmla="*/ 504497 w 672662"/>
                        <a:gd name="connsiteY18" fmla="*/ 903889 h 1030529"/>
                        <a:gd name="connsiteX19" fmla="*/ 441434 w 672662"/>
                        <a:gd name="connsiteY19" fmla="*/ 945931 h 1030529"/>
                        <a:gd name="connsiteX20" fmla="*/ 409903 w 672662"/>
                        <a:gd name="connsiteY20" fmla="*/ 966951 h 1030529"/>
                        <a:gd name="connsiteX21" fmla="*/ 367862 w 672662"/>
                        <a:gd name="connsiteY21" fmla="*/ 987972 h 1030529"/>
                        <a:gd name="connsiteX22" fmla="*/ 304800 w 672662"/>
                        <a:gd name="connsiteY22" fmla="*/ 1008993 h 1030529"/>
                        <a:gd name="connsiteX23" fmla="*/ 199697 w 672662"/>
                        <a:gd name="connsiteY23" fmla="*/ 1030013 h 1030529"/>
                        <a:gd name="connsiteX24" fmla="*/ 168166 w 672662"/>
                        <a:gd name="connsiteY24" fmla="*/ 1030013 h 10305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</a:cxnLst>
                      <a:rect l="l" t="t" r="r" b="b"/>
                      <a:pathLst>
                        <a:path w="672662" h="1030529">
                          <a:moveTo>
                            <a:pt x="0" y="52551"/>
                          </a:moveTo>
                          <a:cubicBezTo>
                            <a:pt x="14014" y="45544"/>
                            <a:pt x="28438" y="39304"/>
                            <a:pt x="42041" y="31531"/>
                          </a:cubicBezTo>
                          <a:cubicBezTo>
                            <a:pt x="53009" y="25264"/>
                            <a:pt x="62274" y="16159"/>
                            <a:pt x="73572" y="10510"/>
                          </a:cubicBezTo>
                          <a:cubicBezTo>
                            <a:pt x="83481" y="5555"/>
                            <a:pt x="94593" y="3503"/>
                            <a:pt x="105103" y="0"/>
                          </a:cubicBezTo>
                          <a:cubicBezTo>
                            <a:pt x="182179" y="3503"/>
                            <a:pt x="259615" y="2290"/>
                            <a:pt x="336331" y="10510"/>
                          </a:cubicBezTo>
                          <a:cubicBezTo>
                            <a:pt x="367883" y="13891"/>
                            <a:pt x="405751" y="31574"/>
                            <a:pt x="430924" y="52551"/>
                          </a:cubicBezTo>
                          <a:cubicBezTo>
                            <a:pt x="442343" y="62067"/>
                            <a:pt x="452939" y="72663"/>
                            <a:pt x="462455" y="84082"/>
                          </a:cubicBezTo>
                          <a:cubicBezTo>
                            <a:pt x="477041" y="101585"/>
                            <a:pt x="496589" y="137885"/>
                            <a:pt x="504497" y="157655"/>
                          </a:cubicBezTo>
                          <a:cubicBezTo>
                            <a:pt x="512726" y="178228"/>
                            <a:pt x="518510" y="199696"/>
                            <a:pt x="525517" y="220717"/>
                          </a:cubicBezTo>
                          <a:lnTo>
                            <a:pt x="536028" y="252248"/>
                          </a:lnTo>
                          <a:cubicBezTo>
                            <a:pt x="538643" y="278398"/>
                            <a:pt x="548848" y="395392"/>
                            <a:pt x="557048" y="430924"/>
                          </a:cubicBezTo>
                          <a:cubicBezTo>
                            <a:pt x="562030" y="452514"/>
                            <a:pt x="559632" y="481695"/>
                            <a:pt x="578069" y="493986"/>
                          </a:cubicBezTo>
                          <a:lnTo>
                            <a:pt x="609600" y="515006"/>
                          </a:lnTo>
                          <a:cubicBezTo>
                            <a:pt x="644370" y="619318"/>
                            <a:pt x="586034" y="459976"/>
                            <a:pt x="651641" y="578068"/>
                          </a:cubicBezTo>
                          <a:cubicBezTo>
                            <a:pt x="662402" y="597438"/>
                            <a:pt x="672662" y="641131"/>
                            <a:pt x="672662" y="641131"/>
                          </a:cubicBezTo>
                          <a:cubicBezTo>
                            <a:pt x="669159" y="672662"/>
                            <a:pt x="672184" y="705627"/>
                            <a:pt x="662152" y="735724"/>
                          </a:cubicBezTo>
                          <a:cubicBezTo>
                            <a:pt x="654163" y="759691"/>
                            <a:pt x="634124" y="777765"/>
                            <a:pt x="620110" y="798786"/>
                          </a:cubicBezTo>
                          <a:cubicBezTo>
                            <a:pt x="601424" y="826815"/>
                            <a:pt x="595574" y="840059"/>
                            <a:pt x="567559" y="861848"/>
                          </a:cubicBezTo>
                          <a:cubicBezTo>
                            <a:pt x="547617" y="877358"/>
                            <a:pt x="525518" y="889875"/>
                            <a:pt x="504497" y="903889"/>
                          </a:cubicBezTo>
                          <a:lnTo>
                            <a:pt x="441434" y="945931"/>
                          </a:lnTo>
                          <a:cubicBezTo>
                            <a:pt x="430924" y="952938"/>
                            <a:pt x="421201" y="961302"/>
                            <a:pt x="409903" y="966951"/>
                          </a:cubicBezTo>
                          <a:cubicBezTo>
                            <a:pt x="395889" y="973958"/>
                            <a:pt x="382409" y="982153"/>
                            <a:pt x="367862" y="987972"/>
                          </a:cubicBezTo>
                          <a:cubicBezTo>
                            <a:pt x="347289" y="996201"/>
                            <a:pt x="326296" y="1003619"/>
                            <a:pt x="304800" y="1008993"/>
                          </a:cubicBezTo>
                          <a:cubicBezTo>
                            <a:pt x="263046" y="1019431"/>
                            <a:pt x="246084" y="1024859"/>
                            <a:pt x="199697" y="1030013"/>
                          </a:cubicBezTo>
                          <a:cubicBezTo>
                            <a:pt x="189251" y="1031174"/>
                            <a:pt x="178676" y="1030013"/>
                            <a:pt x="168166" y="1030013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8" name="자유형 7"/>
                    <p:cNvSpPr/>
                    <p:nvPr/>
                  </p:nvSpPr>
                  <p:spPr>
                    <a:xfrm>
                      <a:off x="1610711" y="1460938"/>
                      <a:ext cx="273269" cy="840828"/>
                    </a:xfrm>
                    <a:custGeom>
                      <a:avLst/>
                      <a:gdLst>
                        <a:gd name="connsiteX0" fmla="*/ 273269 w 273269"/>
                        <a:gd name="connsiteY0" fmla="*/ 0 h 840828"/>
                        <a:gd name="connsiteX1" fmla="*/ 241738 w 273269"/>
                        <a:gd name="connsiteY1" fmla="*/ 42041 h 840828"/>
                        <a:gd name="connsiteX2" fmla="*/ 231228 w 273269"/>
                        <a:gd name="connsiteY2" fmla="*/ 73572 h 840828"/>
                        <a:gd name="connsiteX3" fmla="*/ 210207 w 273269"/>
                        <a:gd name="connsiteY3" fmla="*/ 105103 h 840828"/>
                        <a:gd name="connsiteX4" fmla="*/ 199697 w 273269"/>
                        <a:gd name="connsiteY4" fmla="*/ 136634 h 840828"/>
                        <a:gd name="connsiteX5" fmla="*/ 178676 w 273269"/>
                        <a:gd name="connsiteY5" fmla="*/ 168165 h 840828"/>
                        <a:gd name="connsiteX6" fmla="*/ 157656 w 273269"/>
                        <a:gd name="connsiteY6" fmla="*/ 231228 h 840828"/>
                        <a:gd name="connsiteX7" fmla="*/ 147145 w 273269"/>
                        <a:gd name="connsiteY7" fmla="*/ 262759 h 840828"/>
                        <a:gd name="connsiteX8" fmla="*/ 105104 w 273269"/>
                        <a:gd name="connsiteY8" fmla="*/ 315310 h 840828"/>
                        <a:gd name="connsiteX9" fmla="*/ 73573 w 273269"/>
                        <a:gd name="connsiteY9" fmla="*/ 304800 h 840828"/>
                        <a:gd name="connsiteX10" fmla="*/ 10511 w 273269"/>
                        <a:gd name="connsiteY10" fmla="*/ 336331 h 840828"/>
                        <a:gd name="connsiteX11" fmla="*/ 0 w 273269"/>
                        <a:gd name="connsiteY11" fmla="*/ 367862 h 840828"/>
                        <a:gd name="connsiteX12" fmla="*/ 21021 w 273269"/>
                        <a:gd name="connsiteY12" fmla="*/ 483476 h 840828"/>
                        <a:gd name="connsiteX13" fmla="*/ 52552 w 273269"/>
                        <a:gd name="connsiteY13" fmla="*/ 515007 h 840828"/>
                        <a:gd name="connsiteX14" fmla="*/ 84083 w 273269"/>
                        <a:gd name="connsiteY14" fmla="*/ 536028 h 840828"/>
                        <a:gd name="connsiteX15" fmla="*/ 94593 w 273269"/>
                        <a:gd name="connsiteY15" fmla="*/ 567559 h 840828"/>
                        <a:gd name="connsiteX16" fmla="*/ 84083 w 273269"/>
                        <a:gd name="connsiteY16" fmla="*/ 704193 h 840828"/>
                        <a:gd name="connsiteX17" fmla="*/ 73573 w 273269"/>
                        <a:gd name="connsiteY17" fmla="*/ 767255 h 840828"/>
                        <a:gd name="connsiteX18" fmla="*/ 63062 w 273269"/>
                        <a:gd name="connsiteY18" fmla="*/ 798786 h 840828"/>
                        <a:gd name="connsiteX19" fmla="*/ 63062 w 273269"/>
                        <a:gd name="connsiteY19" fmla="*/ 840828 h 8408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273269" h="840828">
                          <a:moveTo>
                            <a:pt x="273269" y="0"/>
                          </a:moveTo>
                          <a:cubicBezTo>
                            <a:pt x="262759" y="14014"/>
                            <a:pt x="250429" y="26832"/>
                            <a:pt x="241738" y="42041"/>
                          </a:cubicBezTo>
                          <a:cubicBezTo>
                            <a:pt x="236241" y="51660"/>
                            <a:pt x="236183" y="63663"/>
                            <a:pt x="231228" y="73572"/>
                          </a:cubicBezTo>
                          <a:cubicBezTo>
                            <a:pt x="225579" y="84870"/>
                            <a:pt x="217214" y="94593"/>
                            <a:pt x="210207" y="105103"/>
                          </a:cubicBezTo>
                          <a:cubicBezTo>
                            <a:pt x="206704" y="115613"/>
                            <a:pt x="204652" y="126725"/>
                            <a:pt x="199697" y="136634"/>
                          </a:cubicBezTo>
                          <a:cubicBezTo>
                            <a:pt x="194048" y="147932"/>
                            <a:pt x="183806" y="156622"/>
                            <a:pt x="178676" y="168165"/>
                          </a:cubicBezTo>
                          <a:cubicBezTo>
                            <a:pt x="169677" y="188413"/>
                            <a:pt x="164663" y="210207"/>
                            <a:pt x="157656" y="231228"/>
                          </a:cubicBezTo>
                          <a:lnTo>
                            <a:pt x="147145" y="262759"/>
                          </a:lnTo>
                          <a:cubicBezTo>
                            <a:pt x="132576" y="364744"/>
                            <a:pt x="158406" y="341961"/>
                            <a:pt x="105104" y="315310"/>
                          </a:cubicBezTo>
                          <a:cubicBezTo>
                            <a:pt x="95195" y="310355"/>
                            <a:pt x="84083" y="308303"/>
                            <a:pt x="73573" y="304800"/>
                          </a:cubicBezTo>
                          <a:cubicBezTo>
                            <a:pt x="52800" y="311724"/>
                            <a:pt x="25330" y="317808"/>
                            <a:pt x="10511" y="336331"/>
                          </a:cubicBezTo>
                          <a:cubicBezTo>
                            <a:pt x="3590" y="344982"/>
                            <a:pt x="3504" y="357352"/>
                            <a:pt x="0" y="367862"/>
                          </a:cubicBezTo>
                          <a:cubicBezTo>
                            <a:pt x="445" y="371422"/>
                            <a:pt x="6066" y="461044"/>
                            <a:pt x="21021" y="483476"/>
                          </a:cubicBezTo>
                          <a:cubicBezTo>
                            <a:pt x="29266" y="495844"/>
                            <a:pt x="41133" y="505491"/>
                            <a:pt x="52552" y="515007"/>
                          </a:cubicBezTo>
                          <a:cubicBezTo>
                            <a:pt x="62256" y="523094"/>
                            <a:pt x="73573" y="529021"/>
                            <a:pt x="84083" y="536028"/>
                          </a:cubicBezTo>
                          <a:cubicBezTo>
                            <a:pt x="87586" y="546538"/>
                            <a:pt x="94593" y="556480"/>
                            <a:pt x="94593" y="567559"/>
                          </a:cubicBezTo>
                          <a:cubicBezTo>
                            <a:pt x="94593" y="613238"/>
                            <a:pt x="88865" y="658765"/>
                            <a:pt x="84083" y="704193"/>
                          </a:cubicBezTo>
                          <a:cubicBezTo>
                            <a:pt x="81852" y="725387"/>
                            <a:pt x="78196" y="746452"/>
                            <a:pt x="73573" y="767255"/>
                          </a:cubicBezTo>
                          <a:cubicBezTo>
                            <a:pt x="71170" y="778070"/>
                            <a:pt x="64629" y="787818"/>
                            <a:pt x="63062" y="798786"/>
                          </a:cubicBezTo>
                          <a:cubicBezTo>
                            <a:pt x="61080" y="812659"/>
                            <a:pt x="63062" y="826814"/>
                            <a:pt x="63062" y="840828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9" name="자유형 8"/>
                    <p:cNvSpPr/>
                    <p:nvPr/>
                  </p:nvSpPr>
                  <p:spPr>
                    <a:xfrm>
                      <a:off x="896008" y="2574630"/>
                      <a:ext cx="388883" cy="1082970"/>
                    </a:xfrm>
                    <a:custGeom>
                      <a:avLst/>
                      <a:gdLst>
                        <a:gd name="connsiteX0" fmla="*/ 388883 w 388883"/>
                        <a:gd name="connsiteY0" fmla="*/ 52956 h 1082970"/>
                        <a:gd name="connsiteX1" fmla="*/ 346841 w 388883"/>
                        <a:gd name="connsiteY1" fmla="*/ 21425 h 1082970"/>
                        <a:gd name="connsiteX2" fmla="*/ 315310 w 388883"/>
                        <a:gd name="connsiteY2" fmla="*/ 404 h 1082970"/>
                        <a:gd name="connsiteX3" fmla="*/ 241738 w 388883"/>
                        <a:gd name="connsiteY3" fmla="*/ 10915 h 1082970"/>
                        <a:gd name="connsiteX4" fmla="*/ 189186 w 388883"/>
                        <a:gd name="connsiteY4" fmla="*/ 73977 h 1082970"/>
                        <a:gd name="connsiteX5" fmla="*/ 178676 w 388883"/>
                        <a:gd name="connsiteY5" fmla="*/ 105508 h 1082970"/>
                        <a:gd name="connsiteX6" fmla="*/ 115614 w 388883"/>
                        <a:gd name="connsiteY6" fmla="*/ 52956 h 1082970"/>
                        <a:gd name="connsiteX7" fmla="*/ 52552 w 388883"/>
                        <a:gd name="connsiteY7" fmla="*/ 94998 h 1082970"/>
                        <a:gd name="connsiteX8" fmla="*/ 0 w 388883"/>
                        <a:gd name="connsiteY8" fmla="*/ 189591 h 1082970"/>
                        <a:gd name="connsiteX9" fmla="*/ 21021 w 388883"/>
                        <a:gd name="connsiteY9" fmla="*/ 305204 h 1082970"/>
                        <a:gd name="connsiteX10" fmla="*/ 52552 w 388883"/>
                        <a:gd name="connsiteY10" fmla="*/ 399798 h 1082970"/>
                        <a:gd name="connsiteX11" fmla="*/ 73572 w 388883"/>
                        <a:gd name="connsiteY11" fmla="*/ 473370 h 1082970"/>
                        <a:gd name="connsiteX12" fmla="*/ 84083 w 388883"/>
                        <a:gd name="connsiteY12" fmla="*/ 546942 h 1082970"/>
                        <a:gd name="connsiteX13" fmla="*/ 84083 w 388883"/>
                        <a:gd name="connsiteY13" fmla="*/ 1082970 h 10829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388883" h="1082970">
                          <a:moveTo>
                            <a:pt x="388883" y="52956"/>
                          </a:moveTo>
                          <a:cubicBezTo>
                            <a:pt x="374869" y="42446"/>
                            <a:pt x="361096" y="31607"/>
                            <a:pt x="346841" y="21425"/>
                          </a:cubicBezTo>
                          <a:cubicBezTo>
                            <a:pt x="336562" y="14083"/>
                            <a:pt x="327879" y="1661"/>
                            <a:pt x="315310" y="404"/>
                          </a:cubicBezTo>
                          <a:cubicBezTo>
                            <a:pt x="290660" y="-2061"/>
                            <a:pt x="266262" y="7411"/>
                            <a:pt x="241738" y="10915"/>
                          </a:cubicBezTo>
                          <a:cubicBezTo>
                            <a:pt x="218494" y="34159"/>
                            <a:pt x="203818" y="44712"/>
                            <a:pt x="189186" y="73977"/>
                          </a:cubicBezTo>
                          <a:cubicBezTo>
                            <a:pt x="184231" y="83886"/>
                            <a:pt x="182179" y="94998"/>
                            <a:pt x="178676" y="105508"/>
                          </a:cubicBezTo>
                          <a:cubicBezTo>
                            <a:pt x="175781" y="102613"/>
                            <a:pt x="127586" y="50296"/>
                            <a:pt x="115614" y="52956"/>
                          </a:cubicBezTo>
                          <a:cubicBezTo>
                            <a:pt x="90952" y="58437"/>
                            <a:pt x="52552" y="94998"/>
                            <a:pt x="52552" y="94998"/>
                          </a:cubicBezTo>
                          <a:cubicBezTo>
                            <a:pt x="4365" y="167278"/>
                            <a:pt x="18499" y="134093"/>
                            <a:pt x="0" y="189591"/>
                          </a:cubicBezTo>
                          <a:cubicBezTo>
                            <a:pt x="7404" y="241422"/>
                            <a:pt x="7503" y="260145"/>
                            <a:pt x="21021" y="305204"/>
                          </a:cubicBezTo>
                          <a:cubicBezTo>
                            <a:pt x="21050" y="305301"/>
                            <a:pt x="47281" y="383984"/>
                            <a:pt x="52552" y="399798"/>
                          </a:cubicBezTo>
                          <a:cubicBezTo>
                            <a:pt x="61557" y="426811"/>
                            <a:pt x="68293" y="444339"/>
                            <a:pt x="73572" y="473370"/>
                          </a:cubicBezTo>
                          <a:cubicBezTo>
                            <a:pt x="78004" y="497743"/>
                            <a:pt x="83656" y="522173"/>
                            <a:pt x="84083" y="546942"/>
                          </a:cubicBezTo>
                          <a:cubicBezTo>
                            <a:pt x="87163" y="725591"/>
                            <a:pt x="84083" y="904294"/>
                            <a:pt x="84083" y="108297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0" name="자유형 9"/>
                    <p:cNvSpPr/>
                    <p:nvPr/>
                  </p:nvSpPr>
                  <p:spPr>
                    <a:xfrm>
                      <a:off x="1253214" y="2690648"/>
                      <a:ext cx="840972" cy="851338"/>
                    </a:xfrm>
                    <a:custGeom>
                      <a:avLst/>
                      <a:gdLst>
                        <a:gd name="connsiteX0" fmla="*/ 10655 w 840972"/>
                        <a:gd name="connsiteY0" fmla="*/ 0 h 851338"/>
                        <a:gd name="connsiteX1" fmla="*/ 10655 w 840972"/>
                        <a:gd name="connsiteY1" fmla="*/ 84083 h 851338"/>
                        <a:gd name="connsiteX2" fmla="*/ 21165 w 840972"/>
                        <a:gd name="connsiteY2" fmla="*/ 178676 h 851338"/>
                        <a:gd name="connsiteX3" fmla="*/ 42186 w 840972"/>
                        <a:gd name="connsiteY3" fmla="*/ 252249 h 851338"/>
                        <a:gd name="connsiteX4" fmla="*/ 73717 w 840972"/>
                        <a:gd name="connsiteY4" fmla="*/ 357352 h 851338"/>
                        <a:gd name="connsiteX5" fmla="*/ 105248 w 840972"/>
                        <a:gd name="connsiteY5" fmla="*/ 388883 h 851338"/>
                        <a:gd name="connsiteX6" fmla="*/ 126269 w 840972"/>
                        <a:gd name="connsiteY6" fmla="*/ 420414 h 851338"/>
                        <a:gd name="connsiteX7" fmla="*/ 157800 w 840972"/>
                        <a:gd name="connsiteY7" fmla="*/ 441435 h 851338"/>
                        <a:gd name="connsiteX8" fmla="*/ 220862 w 840972"/>
                        <a:gd name="connsiteY8" fmla="*/ 504497 h 851338"/>
                        <a:gd name="connsiteX9" fmla="*/ 252393 w 840972"/>
                        <a:gd name="connsiteY9" fmla="*/ 525518 h 851338"/>
                        <a:gd name="connsiteX10" fmla="*/ 357496 w 840972"/>
                        <a:gd name="connsiteY10" fmla="*/ 609600 h 851338"/>
                        <a:gd name="connsiteX11" fmla="*/ 431069 w 840972"/>
                        <a:gd name="connsiteY11" fmla="*/ 662152 h 851338"/>
                        <a:gd name="connsiteX12" fmla="*/ 494131 w 840972"/>
                        <a:gd name="connsiteY12" fmla="*/ 714704 h 851338"/>
                        <a:gd name="connsiteX13" fmla="*/ 567703 w 840972"/>
                        <a:gd name="connsiteY13" fmla="*/ 746235 h 851338"/>
                        <a:gd name="connsiteX14" fmla="*/ 662296 w 840972"/>
                        <a:gd name="connsiteY14" fmla="*/ 798786 h 851338"/>
                        <a:gd name="connsiteX15" fmla="*/ 756889 w 840972"/>
                        <a:gd name="connsiteY15" fmla="*/ 840828 h 851338"/>
                        <a:gd name="connsiteX16" fmla="*/ 788420 w 840972"/>
                        <a:gd name="connsiteY16" fmla="*/ 851338 h 851338"/>
                        <a:gd name="connsiteX17" fmla="*/ 840972 w 840972"/>
                        <a:gd name="connsiteY17" fmla="*/ 851338 h 8513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40972" h="851338">
                          <a:moveTo>
                            <a:pt x="10655" y="0"/>
                          </a:moveTo>
                          <a:cubicBezTo>
                            <a:pt x="-6695" y="69403"/>
                            <a:pt x="-22" y="14681"/>
                            <a:pt x="10655" y="84083"/>
                          </a:cubicBezTo>
                          <a:cubicBezTo>
                            <a:pt x="15479" y="115439"/>
                            <a:pt x="16341" y="147320"/>
                            <a:pt x="21165" y="178676"/>
                          </a:cubicBezTo>
                          <a:cubicBezTo>
                            <a:pt x="26640" y="214265"/>
                            <a:pt x="33031" y="220206"/>
                            <a:pt x="42186" y="252249"/>
                          </a:cubicBezTo>
                          <a:cubicBezTo>
                            <a:pt x="47902" y="272256"/>
                            <a:pt x="63725" y="347360"/>
                            <a:pt x="73717" y="357352"/>
                          </a:cubicBezTo>
                          <a:cubicBezTo>
                            <a:pt x="84227" y="367862"/>
                            <a:pt x="95732" y="377464"/>
                            <a:pt x="105248" y="388883"/>
                          </a:cubicBezTo>
                          <a:cubicBezTo>
                            <a:pt x="113335" y="398587"/>
                            <a:pt x="117337" y="411482"/>
                            <a:pt x="126269" y="420414"/>
                          </a:cubicBezTo>
                          <a:cubicBezTo>
                            <a:pt x="135201" y="429346"/>
                            <a:pt x="148359" y="433043"/>
                            <a:pt x="157800" y="441435"/>
                          </a:cubicBezTo>
                          <a:cubicBezTo>
                            <a:pt x="180019" y="461185"/>
                            <a:pt x="196127" y="488007"/>
                            <a:pt x="220862" y="504497"/>
                          </a:cubicBezTo>
                          <a:cubicBezTo>
                            <a:pt x="231372" y="511504"/>
                            <a:pt x="242952" y="517126"/>
                            <a:pt x="252393" y="525518"/>
                          </a:cubicBezTo>
                          <a:cubicBezTo>
                            <a:pt x="347715" y="610249"/>
                            <a:pt x="277702" y="569704"/>
                            <a:pt x="357496" y="609600"/>
                          </a:cubicBezTo>
                          <a:cubicBezTo>
                            <a:pt x="439477" y="691581"/>
                            <a:pt x="334231" y="592982"/>
                            <a:pt x="431069" y="662152"/>
                          </a:cubicBezTo>
                          <a:cubicBezTo>
                            <a:pt x="485305" y="700892"/>
                            <a:pt x="438528" y="686902"/>
                            <a:pt x="494131" y="714704"/>
                          </a:cubicBezTo>
                          <a:cubicBezTo>
                            <a:pt x="581124" y="758201"/>
                            <a:pt x="458338" y="680616"/>
                            <a:pt x="567703" y="746235"/>
                          </a:cubicBezTo>
                          <a:cubicBezTo>
                            <a:pt x="658050" y="800444"/>
                            <a:pt x="598875" y="777646"/>
                            <a:pt x="662296" y="798786"/>
                          </a:cubicBezTo>
                          <a:cubicBezTo>
                            <a:pt x="712263" y="832098"/>
                            <a:pt x="681845" y="815813"/>
                            <a:pt x="756889" y="840828"/>
                          </a:cubicBezTo>
                          <a:lnTo>
                            <a:pt x="788420" y="851338"/>
                          </a:lnTo>
                          <a:cubicBezTo>
                            <a:pt x="827384" y="838351"/>
                            <a:pt x="810043" y="835873"/>
                            <a:pt x="840972" y="851338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1" name="자유형 10"/>
                    <p:cNvSpPr/>
                    <p:nvPr/>
                  </p:nvSpPr>
                  <p:spPr>
                    <a:xfrm>
                      <a:off x="1976021" y="3274572"/>
                      <a:ext cx="99450" cy="57508"/>
                    </a:xfrm>
                    <a:custGeom>
                      <a:avLst/>
                      <a:gdLst>
                        <a:gd name="connsiteX0" fmla="*/ 4857 w 99450"/>
                        <a:gd name="connsiteY0" fmla="*/ 4909 h 57508"/>
                        <a:gd name="connsiteX1" fmla="*/ 15368 w 99450"/>
                        <a:gd name="connsiteY1" fmla="*/ 46951 h 57508"/>
                        <a:gd name="connsiteX2" fmla="*/ 99450 w 99450"/>
                        <a:gd name="connsiteY2" fmla="*/ 46951 h 57508"/>
                        <a:gd name="connsiteX3" fmla="*/ 88940 w 99450"/>
                        <a:gd name="connsiteY3" fmla="*/ 15420 h 57508"/>
                        <a:gd name="connsiteX4" fmla="*/ 4857 w 99450"/>
                        <a:gd name="connsiteY4" fmla="*/ 4909 h 575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9450" h="57508">
                          <a:moveTo>
                            <a:pt x="4857" y="4909"/>
                          </a:moveTo>
                          <a:cubicBezTo>
                            <a:pt x="-7405" y="10164"/>
                            <a:pt x="6344" y="35671"/>
                            <a:pt x="15368" y="46951"/>
                          </a:cubicBezTo>
                          <a:cubicBezTo>
                            <a:pt x="33199" y="69239"/>
                            <a:pt x="85452" y="49750"/>
                            <a:pt x="99450" y="46951"/>
                          </a:cubicBezTo>
                          <a:cubicBezTo>
                            <a:pt x="95947" y="36441"/>
                            <a:pt x="96774" y="23254"/>
                            <a:pt x="88940" y="15420"/>
                          </a:cubicBezTo>
                          <a:cubicBezTo>
                            <a:pt x="67293" y="-6227"/>
                            <a:pt x="17119" y="-346"/>
                            <a:pt x="4857" y="4909"/>
                          </a:cubicBezTo>
                          <a:close/>
                        </a:path>
                      </a:pathLst>
                    </a:custGeom>
                    <a:solidFill>
                      <a:srgbClr val="FFD5E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2" name="자유형 11"/>
                    <p:cNvSpPr/>
                    <p:nvPr/>
                  </p:nvSpPr>
                  <p:spPr>
                    <a:xfrm>
                      <a:off x="1584260" y="3098277"/>
                      <a:ext cx="327393" cy="274519"/>
                    </a:xfrm>
                    <a:custGeom>
                      <a:avLst/>
                      <a:gdLst>
                        <a:gd name="connsiteX0" fmla="*/ 32859 w 327393"/>
                        <a:gd name="connsiteY0" fmla="*/ 43292 h 274519"/>
                        <a:gd name="connsiteX1" fmla="*/ 74900 w 327393"/>
                        <a:gd name="connsiteY1" fmla="*/ 95843 h 274519"/>
                        <a:gd name="connsiteX2" fmla="*/ 106431 w 327393"/>
                        <a:gd name="connsiteY2" fmla="*/ 64312 h 274519"/>
                        <a:gd name="connsiteX3" fmla="*/ 95921 w 327393"/>
                        <a:gd name="connsiteY3" fmla="*/ 11761 h 274519"/>
                        <a:gd name="connsiteX4" fmla="*/ 64390 w 327393"/>
                        <a:gd name="connsiteY4" fmla="*/ 32781 h 274519"/>
                        <a:gd name="connsiteX5" fmla="*/ 106431 w 327393"/>
                        <a:gd name="connsiteY5" fmla="*/ 95843 h 274519"/>
                        <a:gd name="connsiteX6" fmla="*/ 169493 w 327393"/>
                        <a:gd name="connsiteY6" fmla="*/ 85333 h 274519"/>
                        <a:gd name="connsiteX7" fmla="*/ 232555 w 327393"/>
                        <a:gd name="connsiteY7" fmla="*/ 32781 h 274519"/>
                        <a:gd name="connsiteX8" fmla="*/ 243066 w 327393"/>
                        <a:gd name="connsiteY8" fmla="*/ 1250 h 274519"/>
                        <a:gd name="connsiteX9" fmla="*/ 180004 w 327393"/>
                        <a:gd name="connsiteY9" fmla="*/ 32781 h 274519"/>
                        <a:gd name="connsiteX10" fmla="*/ 148473 w 327393"/>
                        <a:gd name="connsiteY10" fmla="*/ 95843 h 274519"/>
                        <a:gd name="connsiteX11" fmla="*/ 158983 w 327393"/>
                        <a:gd name="connsiteY11" fmla="*/ 137885 h 274519"/>
                        <a:gd name="connsiteX12" fmla="*/ 211535 w 327393"/>
                        <a:gd name="connsiteY12" fmla="*/ 127374 h 274519"/>
                        <a:gd name="connsiteX13" fmla="*/ 243066 w 327393"/>
                        <a:gd name="connsiteY13" fmla="*/ 85333 h 274519"/>
                        <a:gd name="connsiteX14" fmla="*/ 201024 w 327393"/>
                        <a:gd name="connsiteY14" fmla="*/ 95843 h 274519"/>
                        <a:gd name="connsiteX15" fmla="*/ 169493 w 327393"/>
                        <a:gd name="connsiteY15" fmla="*/ 158905 h 274519"/>
                        <a:gd name="connsiteX16" fmla="*/ 180004 w 327393"/>
                        <a:gd name="connsiteY16" fmla="*/ 190436 h 274519"/>
                        <a:gd name="connsiteX17" fmla="*/ 201024 w 327393"/>
                        <a:gd name="connsiteY17" fmla="*/ 158905 h 274519"/>
                        <a:gd name="connsiteX18" fmla="*/ 180004 w 327393"/>
                        <a:gd name="connsiteY18" fmla="*/ 127374 h 274519"/>
                        <a:gd name="connsiteX19" fmla="*/ 53880 w 327393"/>
                        <a:gd name="connsiteY19" fmla="*/ 137885 h 274519"/>
                        <a:gd name="connsiteX20" fmla="*/ 137962 w 327393"/>
                        <a:gd name="connsiteY20" fmla="*/ 169416 h 274519"/>
                        <a:gd name="connsiteX21" fmla="*/ 116942 w 327393"/>
                        <a:gd name="connsiteY21" fmla="*/ 127374 h 274519"/>
                        <a:gd name="connsiteX22" fmla="*/ 32859 w 327393"/>
                        <a:gd name="connsiteY22" fmla="*/ 137885 h 274519"/>
                        <a:gd name="connsiteX23" fmla="*/ 22349 w 327393"/>
                        <a:gd name="connsiteY23" fmla="*/ 169416 h 274519"/>
                        <a:gd name="connsiteX24" fmla="*/ 64390 w 327393"/>
                        <a:gd name="connsiteY24" fmla="*/ 158905 h 274519"/>
                        <a:gd name="connsiteX25" fmla="*/ 64390 w 327393"/>
                        <a:gd name="connsiteY25" fmla="*/ 95843 h 274519"/>
                        <a:gd name="connsiteX26" fmla="*/ 22349 w 327393"/>
                        <a:gd name="connsiteY26" fmla="*/ 106354 h 274519"/>
                        <a:gd name="connsiteX27" fmla="*/ 11838 w 327393"/>
                        <a:gd name="connsiteY27" fmla="*/ 190436 h 274519"/>
                        <a:gd name="connsiteX28" fmla="*/ 43369 w 327393"/>
                        <a:gd name="connsiteY28" fmla="*/ 211457 h 274519"/>
                        <a:gd name="connsiteX29" fmla="*/ 137962 w 327393"/>
                        <a:gd name="connsiteY29" fmla="*/ 190436 h 274519"/>
                        <a:gd name="connsiteX30" fmla="*/ 169493 w 327393"/>
                        <a:gd name="connsiteY30" fmla="*/ 169416 h 274519"/>
                        <a:gd name="connsiteX31" fmla="*/ 274597 w 327393"/>
                        <a:gd name="connsiteY31" fmla="*/ 158905 h 274519"/>
                        <a:gd name="connsiteX32" fmla="*/ 327149 w 327393"/>
                        <a:gd name="connsiteY32" fmla="*/ 106354 h 274519"/>
                        <a:gd name="connsiteX33" fmla="*/ 316638 w 327393"/>
                        <a:gd name="connsiteY33" fmla="*/ 74823 h 274519"/>
                        <a:gd name="connsiteX34" fmla="*/ 253576 w 327393"/>
                        <a:gd name="connsiteY34" fmla="*/ 127374 h 274519"/>
                        <a:gd name="connsiteX35" fmla="*/ 243066 w 327393"/>
                        <a:gd name="connsiteY35" fmla="*/ 169416 h 274519"/>
                        <a:gd name="connsiteX36" fmla="*/ 232555 w 327393"/>
                        <a:gd name="connsiteY36" fmla="*/ 200947 h 274519"/>
                        <a:gd name="connsiteX37" fmla="*/ 243066 w 327393"/>
                        <a:gd name="connsiteY37" fmla="*/ 232478 h 274519"/>
                        <a:gd name="connsiteX38" fmla="*/ 253576 w 327393"/>
                        <a:gd name="connsiteY38" fmla="*/ 200947 h 274519"/>
                        <a:gd name="connsiteX39" fmla="*/ 190514 w 327393"/>
                        <a:gd name="connsiteY39" fmla="*/ 211457 h 274519"/>
                        <a:gd name="connsiteX40" fmla="*/ 158983 w 327393"/>
                        <a:gd name="connsiteY40" fmla="*/ 232478 h 274519"/>
                        <a:gd name="connsiteX41" fmla="*/ 158983 w 327393"/>
                        <a:gd name="connsiteY41" fmla="*/ 274519 h 2745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</a:cxnLst>
                      <a:rect l="l" t="t" r="r" b="b"/>
                      <a:pathLst>
                        <a:path w="327393" h="274519">
                          <a:moveTo>
                            <a:pt x="32859" y="43292"/>
                          </a:moveTo>
                          <a:cubicBezTo>
                            <a:pt x="36983" y="59787"/>
                            <a:pt x="36624" y="108602"/>
                            <a:pt x="74900" y="95843"/>
                          </a:cubicBezTo>
                          <a:cubicBezTo>
                            <a:pt x="89001" y="91143"/>
                            <a:pt x="95921" y="74822"/>
                            <a:pt x="106431" y="64312"/>
                          </a:cubicBezTo>
                          <a:cubicBezTo>
                            <a:pt x="102928" y="46795"/>
                            <a:pt x="110212" y="22479"/>
                            <a:pt x="95921" y="11761"/>
                          </a:cubicBezTo>
                          <a:cubicBezTo>
                            <a:pt x="85816" y="4182"/>
                            <a:pt x="67860" y="20635"/>
                            <a:pt x="64390" y="32781"/>
                          </a:cubicBezTo>
                          <a:cubicBezTo>
                            <a:pt x="48949" y="86823"/>
                            <a:pt x="75394" y="85498"/>
                            <a:pt x="106431" y="95843"/>
                          </a:cubicBezTo>
                          <a:cubicBezTo>
                            <a:pt x="127452" y="92340"/>
                            <a:pt x="149276" y="92072"/>
                            <a:pt x="169493" y="85333"/>
                          </a:cubicBezTo>
                          <a:cubicBezTo>
                            <a:pt x="191442" y="78017"/>
                            <a:pt x="217920" y="47416"/>
                            <a:pt x="232555" y="32781"/>
                          </a:cubicBezTo>
                          <a:cubicBezTo>
                            <a:pt x="236059" y="22271"/>
                            <a:pt x="250900" y="9084"/>
                            <a:pt x="243066" y="1250"/>
                          </a:cubicBezTo>
                          <a:cubicBezTo>
                            <a:pt x="234364" y="-7452"/>
                            <a:pt x="181062" y="32076"/>
                            <a:pt x="180004" y="32781"/>
                          </a:cubicBezTo>
                          <a:cubicBezTo>
                            <a:pt x="169375" y="48724"/>
                            <a:pt x="148473" y="74085"/>
                            <a:pt x="148473" y="95843"/>
                          </a:cubicBezTo>
                          <a:cubicBezTo>
                            <a:pt x="148473" y="110288"/>
                            <a:pt x="155480" y="123871"/>
                            <a:pt x="158983" y="137885"/>
                          </a:cubicBezTo>
                          <a:cubicBezTo>
                            <a:pt x="176500" y="134381"/>
                            <a:pt x="196386" y="136842"/>
                            <a:pt x="211535" y="127374"/>
                          </a:cubicBezTo>
                          <a:cubicBezTo>
                            <a:pt x="226389" y="118090"/>
                            <a:pt x="248606" y="101951"/>
                            <a:pt x="243066" y="85333"/>
                          </a:cubicBezTo>
                          <a:cubicBezTo>
                            <a:pt x="238498" y="71629"/>
                            <a:pt x="215038" y="92340"/>
                            <a:pt x="201024" y="95843"/>
                          </a:cubicBezTo>
                          <a:cubicBezTo>
                            <a:pt x="190397" y="111783"/>
                            <a:pt x="169493" y="137150"/>
                            <a:pt x="169493" y="158905"/>
                          </a:cubicBezTo>
                          <a:cubicBezTo>
                            <a:pt x="169493" y="169984"/>
                            <a:pt x="176500" y="179926"/>
                            <a:pt x="180004" y="190436"/>
                          </a:cubicBezTo>
                          <a:cubicBezTo>
                            <a:pt x="187011" y="179926"/>
                            <a:pt x="201024" y="171537"/>
                            <a:pt x="201024" y="158905"/>
                          </a:cubicBezTo>
                          <a:cubicBezTo>
                            <a:pt x="201024" y="146273"/>
                            <a:pt x="192509" y="129160"/>
                            <a:pt x="180004" y="127374"/>
                          </a:cubicBezTo>
                          <a:cubicBezTo>
                            <a:pt x="138241" y="121408"/>
                            <a:pt x="95921" y="134381"/>
                            <a:pt x="53880" y="137885"/>
                          </a:cubicBezTo>
                          <a:cubicBezTo>
                            <a:pt x="61615" y="168825"/>
                            <a:pt x="65154" y="242224"/>
                            <a:pt x="137962" y="169416"/>
                          </a:cubicBezTo>
                          <a:cubicBezTo>
                            <a:pt x="149041" y="158337"/>
                            <a:pt x="123949" y="141388"/>
                            <a:pt x="116942" y="127374"/>
                          </a:cubicBezTo>
                          <a:cubicBezTo>
                            <a:pt x="88914" y="130878"/>
                            <a:pt x="58670" y="126413"/>
                            <a:pt x="32859" y="137885"/>
                          </a:cubicBezTo>
                          <a:cubicBezTo>
                            <a:pt x="22735" y="142385"/>
                            <a:pt x="13131" y="163271"/>
                            <a:pt x="22349" y="169416"/>
                          </a:cubicBezTo>
                          <a:cubicBezTo>
                            <a:pt x="34368" y="177428"/>
                            <a:pt x="50376" y="162409"/>
                            <a:pt x="64390" y="158905"/>
                          </a:cubicBezTo>
                          <a:cubicBezTo>
                            <a:pt x="67687" y="149013"/>
                            <a:pt x="89120" y="105735"/>
                            <a:pt x="64390" y="95843"/>
                          </a:cubicBezTo>
                          <a:cubicBezTo>
                            <a:pt x="50978" y="90478"/>
                            <a:pt x="36363" y="102850"/>
                            <a:pt x="22349" y="106354"/>
                          </a:cubicBezTo>
                          <a:cubicBezTo>
                            <a:pt x="5955" y="139141"/>
                            <a:pt x="-12694" y="153638"/>
                            <a:pt x="11838" y="190436"/>
                          </a:cubicBezTo>
                          <a:cubicBezTo>
                            <a:pt x="18845" y="200946"/>
                            <a:pt x="32859" y="204450"/>
                            <a:pt x="43369" y="211457"/>
                          </a:cubicBezTo>
                          <a:cubicBezTo>
                            <a:pt x="67597" y="207419"/>
                            <a:pt x="112084" y="203375"/>
                            <a:pt x="137962" y="190436"/>
                          </a:cubicBezTo>
                          <a:cubicBezTo>
                            <a:pt x="149260" y="184787"/>
                            <a:pt x="157185" y="172256"/>
                            <a:pt x="169493" y="169416"/>
                          </a:cubicBezTo>
                          <a:cubicBezTo>
                            <a:pt x="203801" y="161499"/>
                            <a:pt x="239562" y="162409"/>
                            <a:pt x="274597" y="158905"/>
                          </a:cubicBezTo>
                          <a:cubicBezTo>
                            <a:pt x="292990" y="146643"/>
                            <a:pt x="322770" y="132630"/>
                            <a:pt x="327149" y="106354"/>
                          </a:cubicBezTo>
                          <a:cubicBezTo>
                            <a:pt x="328970" y="95426"/>
                            <a:pt x="320142" y="85333"/>
                            <a:pt x="316638" y="74823"/>
                          </a:cubicBezTo>
                          <a:cubicBezTo>
                            <a:pt x="296545" y="88218"/>
                            <a:pt x="266026" y="105586"/>
                            <a:pt x="253576" y="127374"/>
                          </a:cubicBezTo>
                          <a:cubicBezTo>
                            <a:pt x="246409" y="139916"/>
                            <a:pt x="247034" y="155527"/>
                            <a:pt x="243066" y="169416"/>
                          </a:cubicBezTo>
                          <a:cubicBezTo>
                            <a:pt x="240022" y="180069"/>
                            <a:pt x="236059" y="190437"/>
                            <a:pt x="232555" y="200947"/>
                          </a:cubicBezTo>
                          <a:cubicBezTo>
                            <a:pt x="236059" y="211457"/>
                            <a:pt x="231987" y="232478"/>
                            <a:pt x="243066" y="232478"/>
                          </a:cubicBezTo>
                          <a:cubicBezTo>
                            <a:pt x="254145" y="232478"/>
                            <a:pt x="263862" y="205062"/>
                            <a:pt x="253576" y="200947"/>
                          </a:cubicBezTo>
                          <a:cubicBezTo>
                            <a:pt x="233790" y="193032"/>
                            <a:pt x="211535" y="207954"/>
                            <a:pt x="190514" y="211457"/>
                          </a:cubicBezTo>
                          <a:cubicBezTo>
                            <a:pt x="180004" y="218464"/>
                            <a:pt x="163674" y="220750"/>
                            <a:pt x="158983" y="232478"/>
                          </a:cubicBezTo>
                          <a:cubicBezTo>
                            <a:pt x="126777" y="312992"/>
                            <a:pt x="197130" y="236372"/>
                            <a:pt x="158983" y="274519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8AD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3" name="자유형 12"/>
                    <p:cNvSpPr/>
                    <p:nvPr/>
                  </p:nvSpPr>
                  <p:spPr>
                    <a:xfrm>
                      <a:off x="1211308" y="3069021"/>
                      <a:ext cx="221254" cy="483476"/>
                    </a:xfrm>
                    <a:custGeom>
                      <a:avLst/>
                      <a:gdLst>
                        <a:gd name="connsiteX0" fmla="*/ 9 w 221254"/>
                        <a:gd name="connsiteY0" fmla="*/ 0 h 483476"/>
                        <a:gd name="connsiteX1" fmla="*/ 31540 w 221254"/>
                        <a:gd name="connsiteY1" fmla="*/ 73572 h 483476"/>
                        <a:gd name="connsiteX2" fmla="*/ 42051 w 221254"/>
                        <a:gd name="connsiteY2" fmla="*/ 105103 h 483476"/>
                        <a:gd name="connsiteX3" fmla="*/ 84092 w 221254"/>
                        <a:gd name="connsiteY3" fmla="*/ 168165 h 483476"/>
                        <a:gd name="connsiteX4" fmla="*/ 136644 w 221254"/>
                        <a:gd name="connsiteY4" fmla="*/ 262758 h 483476"/>
                        <a:gd name="connsiteX5" fmla="*/ 157664 w 221254"/>
                        <a:gd name="connsiteY5" fmla="*/ 294289 h 483476"/>
                        <a:gd name="connsiteX6" fmla="*/ 189195 w 221254"/>
                        <a:gd name="connsiteY6" fmla="*/ 357351 h 483476"/>
                        <a:gd name="connsiteX7" fmla="*/ 199706 w 221254"/>
                        <a:gd name="connsiteY7" fmla="*/ 420413 h 483476"/>
                        <a:gd name="connsiteX8" fmla="*/ 210216 w 221254"/>
                        <a:gd name="connsiteY8" fmla="*/ 483476 h 483476"/>
                        <a:gd name="connsiteX9" fmla="*/ 168175 w 221254"/>
                        <a:gd name="connsiteY9" fmla="*/ 472965 h 483476"/>
                        <a:gd name="connsiteX10" fmla="*/ 105113 w 221254"/>
                        <a:gd name="connsiteY10" fmla="*/ 420413 h 483476"/>
                        <a:gd name="connsiteX11" fmla="*/ 84092 w 221254"/>
                        <a:gd name="connsiteY11" fmla="*/ 378372 h 483476"/>
                        <a:gd name="connsiteX12" fmla="*/ 52561 w 221254"/>
                        <a:gd name="connsiteY12" fmla="*/ 346841 h 483476"/>
                        <a:gd name="connsiteX13" fmla="*/ 42051 w 221254"/>
                        <a:gd name="connsiteY13" fmla="*/ 315310 h 483476"/>
                        <a:gd name="connsiteX14" fmla="*/ 21030 w 221254"/>
                        <a:gd name="connsiteY14" fmla="*/ 283779 h 483476"/>
                        <a:gd name="connsiteX15" fmla="*/ 9 w 221254"/>
                        <a:gd name="connsiteY15" fmla="*/ 210207 h 483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221254" h="483476">
                          <a:moveTo>
                            <a:pt x="9" y="0"/>
                          </a:moveTo>
                          <a:cubicBezTo>
                            <a:pt x="21884" y="87495"/>
                            <a:pt x="-4751" y="990"/>
                            <a:pt x="31540" y="73572"/>
                          </a:cubicBezTo>
                          <a:cubicBezTo>
                            <a:pt x="36495" y="83481"/>
                            <a:pt x="36671" y="95418"/>
                            <a:pt x="42051" y="105103"/>
                          </a:cubicBezTo>
                          <a:cubicBezTo>
                            <a:pt x="54320" y="127187"/>
                            <a:pt x="84092" y="168165"/>
                            <a:pt x="84092" y="168165"/>
                          </a:cubicBezTo>
                          <a:cubicBezTo>
                            <a:pt x="102591" y="223664"/>
                            <a:pt x="88456" y="190476"/>
                            <a:pt x="136644" y="262758"/>
                          </a:cubicBezTo>
                          <a:cubicBezTo>
                            <a:pt x="143651" y="273268"/>
                            <a:pt x="153669" y="282306"/>
                            <a:pt x="157664" y="294289"/>
                          </a:cubicBezTo>
                          <a:cubicBezTo>
                            <a:pt x="172170" y="337803"/>
                            <a:pt x="162030" y="316602"/>
                            <a:pt x="189195" y="357351"/>
                          </a:cubicBezTo>
                          <a:cubicBezTo>
                            <a:pt x="192699" y="378372"/>
                            <a:pt x="192967" y="400196"/>
                            <a:pt x="199706" y="420413"/>
                          </a:cubicBezTo>
                          <a:cubicBezTo>
                            <a:pt x="220080" y="481537"/>
                            <a:pt x="230676" y="422093"/>
                            <a:pt x="210216" y="483476"/>
                          </a:cubicBezTo>
                          <a:cubicBezTo>
                            <a:pt x="196202" y="479972"/>
                            <a:pt x="181452" y="478655"/>
                            <a:pt x="168175" y="472965"/>
                          </a:cubicBezTo>
                          <a:cubicBezTo>
                            <a:pt x="149193" y="464830"/>
                            <a:pt x="116256" y="436013"/>
                            <a:pt x="105113" y="420413"/>
                          </a:cubicBezTo>
                          <a:cubicBezTo>
                            <a:pt x="96006" y="407664"/>
                            <a:pt x="93199" y="391121"/>
                            <a:pt x="84092" y="378372"/>
                          </a:cubicBezTo>
                          <a:cubicBezTo>
                            <a:pt x="75452" y="366277"/>
                            <a:pt x="63071" y="357351"/>
                            <a:pt x="52561" y="346841"/>
                          </a:cubicBezTo>
                          <a:cubicBezTo>
                            <a:pt x="49058" y="336331"/>
                            <a:pt x="47006" y="325219"/>
                            <a:pt x="42051" y="315310"/>
                          </a:cubicBezTo>
                          <a:cubicBezTo>
                            <a:pt x="36402" y="304012"/>
                            <a:pt x="26160" y="295322"/>
                            <a:pt x="21030" y="283779"/>
                          </a:cubicBezTo>
                          <a:cubicBezTo>
                            <a:pt x="-1099" y="233990"/>
                            <a:pt x="9" y="240251"/>
                            <a:pt x="9" y="210207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4" name="자유형 13"/>
                    <p:cNvSpPr/>
                    <p:nvPr/>
                  </p:nvSpPr>
                  <p:spPr>
                    <a:xfrm>
                      <a:off x="1379483" y="2722179"/>
                      <a:ext cx="210234" cy="52552"/>
                    </a:xfrm>
                    <a:custGeom>
                      <a:avLst/>
                      <a:gdLst>
                        <a:gd name="connsiteX0" fmla="*/ 0 w 210234"/>
                        <a:gd name="connsiteY0" fmla="*/ 0 h 52552"/>
                        <a:gd name="connsiteX1" fmla="*/ 42041 w 210234"/>
                        <a:gd name="connsiteY1" fmla="*/ 21021 h 52552"/>
                        <a:gd name="connsiteX2" fmla="*/ 84083 w 210234"/>
                        <a:gd name="connsiteY2" fmla="*/ 10511 h 52552"/>
                        <a:gd name="connsiteX3" fmla="*/ 147145 w 210234"/>
                        <a:gd name="connsiteY3" fmla="*/ 21021 h 52552"/>
                        <a:gd name="connsiteX4" fmla="*/ 210207 w 210234"/>
                        <a:gd name="connsiteY4" fmla="*/ 52552 h 525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0234" h="52552">
                          <a:moveTo>
                            <a:pt x="0" y="0"/>
                          </a:moveTo>
                          <a:cubicBezTo>
                            <a:pt x="14014" y="7007"/>
                            <a:pt x="26494" y="19078"/>
                            <a:pt x="42041" y="21021"/>
                          </a:cubicBezTo>
                          <a:cubicBezTo>
                            <a:pt x="56375" y="22813"/>
                            <a:pt x="69638" y="10511"/>
                            <a:pt x="84083" y="10511"/>
                          </a:cubicBezTo>
                          <a:cubicBezTo>
                            <a:pt x="105394" y="10511"/>
                            <a:pt x="126471" y="15852"/>
                            <a:pt x="147145" y="21021"/>
                          </a:cubicBezTo>
                          <a:cubicBezTo>
                            <a:pt x="213531" y="37617"/>
                            <a:pt x="210207" y="20759"/>
                            <a:pt x="210207" y="52552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5" name="자유형 14"/>
                    <p:cNvSpPr/>
                    <p:nvPr/>
                  </p:nvSpPr>
                  <p:spPr>
                    <a:xfrm>
                      <a:off x="1879903" y="2726285"/>
                      <a:ext cx="210207" cy="31531"/>
                    </a:xfrm>
                    <a:custGeom>
                      <a:avLst/>
                      <a:gdLst>
                        <a:gd name="connsiteX0" fmla="*/ 0 w 210207"/>
                        <a:gd name="connsiteY0" fmla="*/ 21020 h 31531"/>
                        <a:gd name="connsiteX1" fmla="*/ 42042 w 210207"/>
                        <a:gd name="connsiteY1" fmla="*/ 31531 h 31531"/>
                        <a:gd name="connsiteX2" fmla="*/ 115614 w 210207"/>
                        <a:gd name="connsiteY2" fmla="*/ 10510 h 31531"/>
                        <a:gd name="connsiteX3" fmla="*/ 210207 w 210207"/>
                        <a:gd name="connsiteY3" fmla="*/ 0 h 315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0207" h="31531">
                          <a:moveTo>
                            <a:pt x="0" y="21020"/>
                          </a:moveTo>
                          <a:cubicBezTo>
                            <a:pt x="14014" y="24524"/>
                            <a:pt x="27597" y="31531"/>
                            <a:pt x="42042" y="31531"/>
                          </a:cubicBezTo>
                          <a:cubicBezTo>
                            <a:pt x="74618" y="31531"/>
                            <a:pt x="85882" y="15465"/>
                            <a:pt x="115614" y="10510"/>
                          </a:cubicBezTo>
                          <a:cubicBezTo>
                            <a:pt x="146907" y="5295"/>
                            <a:pt x="210207" y="0"/>
                            <a:pt x="210207" y="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8" name="자유형 17"/>
                    <p:cNvSpPr/>
                    <p:nvPr/>
                  </p:nvSpPr>
                  <p:spPr>
                    <a:xfrm>
                      <a:off x="1789387" y="1261242"/>
                      <a:ext cx="630621" cy="126125"/>
                    </a:xfrm>
                    <a:custGeom>
                      <a:avLst/>
                      <a:gdLst>
                        <a:gd name="connsiteX0" fmla="*/ 0 w 630621"/>
                        <a:gd name="connsiteY0" fmla="*/ 126125 h 126125"/>
                        <a:gd name="connsiteX1" fmla="*/ 105104 w 630621"/>
                        <a:gd name="connsiteY1" fmla="*/ 52552 h 126125"/>
                        <a:gd name="connsiteX2" fmla="*/ 199697 w 630621"/>
                        <a:gd name="connsiteY2" fmla="*/ 21021 h 126125"/>
                        <a:gd name="connsiteX3" fmla="*/ 231228 w 630621"/>
                        <a:gd name="connsiteY3" fmla="*/ 10511 h 126125"/>
                        <a:gd name="connsiteX4" fmla="*/ 283780 w 630621"/>
                        <a:gd name="connsiteY4" fmla="*/ 0 h 126125"/>
                        <a:gd name="connsiteX5" fmla="*/ 483476 w 630621"/>
                        <a:gd name="connsiteY5" fmla="*/ 10511 h 126125"/>
                        <a:gd name="connsiteX6" fmla="*/ 557048 w 630621"/>
                        <a:gd name="connsiteY6" fmla="*/ 31531 h 126125"/>
                        <a:gd name="connsiteX7" fmla="*/ 630621 w 630621"/>
                        <a:gd name="connsiteY7" fmla="*/ 84083 h 1261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30621" h="126125">
                          <a:moveTo>
                            <a:pt x="0" y="126125"/>
                          </a:moveTo>
                          <a:cubicBezTo>
                            <a:pt x="19188" y="111734"/>
                            <a:pt x="89574" y="57729"/>
                            <a:pt x="105104" y="52552"/>
                          </a:cubicBezTo>
                          <a:lnTo>
                            <a:pt x="199697" y="21021"/>
                          </a:lnTo>
                          <a:cubicBezTo>
                            <a:pt x="210207" y="17518"/>
                            <a:pt x="220364" y="12684"/>
                            <a:pt x="231228" y="10511"/>
                          </a:cubicBezTo>
                          <a:lnTo>
                            <a:pt x="283780" y="0"/>
                          </a:lnTo>
                          <a:cubicBezTo>
                            <a:pt x="350345" y="3504"/>
                            <a:pt x="417069" y="4736"/>
                            <a:pt x="483476" y="10511"/>
                          </a:cubicBezTo>
                          <a:cubicBezTo>
                            <a:pt x="501331" y="12064"/>
                            <a:pt x="538607" y="25384"/>
                            <a:pt x="557048" y="31531"/>
                          </a:cubicBezTo>
                          <a:cubicBezTo>
                            <a:pt x="624233" y="76321"/>
                            <a:pt x="602247" y="55709"/>
                            <a:pt x="630621" y="84083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8AD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9" name="자유형 18"/>
                    <p:cNvSpPr/>
                    <p:nvPr/>
                  </p:nvSpPr>
                  <p:spPr>
                    <a:xfrm>
                      <a:off x="1778876" y="1355835"/>
                      <a:ext cx="609600" cy="63225"/>
                    </a:xfrm>
                    <a:custGeom>
                      <a:avLst/>
                      <a:gdLst>
                        <a:gd name="connsiteX0" fmla="*/ 0 w 609600"/>
                        <a:gd name="connsiteY0" fmla="*/ 52552 h 63225"/>
                        <a:gd name="connsiteX1" fmla="*/ 42041 w 609600"/>
                        <a:gd name="connsiteY1" fmla="*/ 63063 h 63225"/>
                        <a:gd name="connsiteX2" fmla="*/ 105103 w 609600"/>
                        <a:gd name="connsiteY2" fmla="*/ 42042 h 63225"/>
                        <a:gd name="connsiteX3" fmla="*/ 136634 w 609600"/>
                        <a:gd name="connsiteY3" fmla="*/ 31532 h 63225"/>
                        <a:gd name="connsiteX4" fmla="*/ 210207 w 609600"/>
                        <a:gd name="connsiteY4" fmla="*/ 10511 h 63225"/>
                        <a:gd name="connsiteX5" fmla="*/ 273269 w 609600"/>
                        <a:gd name="connsiteY5" fmla="*/ 0 h 63225"/>
                        <a:gd name="connsiteX6" fmla="*/ 536027 w 609600"/>
                        <a:gd name="connsiteY6" fmla="*/ 21021 h 63225"/>
                        <a:gd name="connsiteX7" fmla="*/ 567558 w 609600"/>
                        <a:gd name="connsiteY7" fmla="*/ 31532 h 63225"/>
                        <a:gd name="connsiteX8" fmla="*/ 609600 w 609600"/>
                        <a:gd name="connsiteY8" fmla="*/ 63063 h 632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609600" h="63225">
                          <a:moveTo>
                            <a:pt x="0" y="52552"/>
                          </a:moveTo>
                          <a:cubicBezTo>
                            <a:pt x="14014" y="56056"/>
                            <a:pt x="27668" y="64500"/>
                            <a:pt x="42041" y="63063"/>
                          </a:cubicBezTo>
                          <a:cubicBezTo>
                            <a:pt x="64089" y="60858"/>
                            <a:pt x="84082" y="49049"/>
                            <a:pt x="105103" y="42042"/>
                          </a:cubicBezTo>
                          <a:lnTo>
                            <a:pt x="136634" y="31532"/>
                          </a:lnTo>
                          <a:cubicBezTo>
                            <a:pt x="166696" y="21511"/>
                            <a:pt x="177200" y="17112"/>
                            <a:pt x="210207" y="10511"/>
                          </a:cubicBezTo>
                          <a:cubicBezTo>
                            <a:pt x="231104" y="6332"/>
                            <a:pt x="252248" y="3504"/>
                            <a:pt x="273269" y="0"/>
                          </a:cubicBezTo>
                          <a:cubicBezTo>
                            <a:pt x="421577" y="7063"/>
                            <a:pt x="439559" y="-6542"/>
                            <a:pt x="536027" y="21021"/>
                          </a:cubicBezTo>
                          <a:cubicBezTo>
                            <a:pt x="546680" y="24065"/>
                            <a:pt x="557649" y="26577"/>
                            <a:pt x="567558" y="31532"/>
                          </a:cubicBezTo>
                          <a:cubicBezTo>
                            <a:pt x="591333" y="43419"/>
                            <a:pt x="594818" y="48280"/>
                            <a:pt x="609600" y="63063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8AD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0" name="자유형 19"/>
                    <p:cNvSpPr/>
                    <p:nvPr/>
                  </p:nvSpPr>
                  <p:spPr>
                    <a:xfrm>
                      <a:off x="1815731" y="2343955"/>
                      <a:ext cx="262620" cy="84131"/>
                    </a:xfrm>
                    <a:custGeom>
                      <a:avLst/>
                      <a:gdLst>
                        <a:gd name="connsiteX0" fmla="*/ 185854 w 262620"/>
                        <a:gd name="connsiteY0" fmla="*/ 52039 h 84131"/>
                        <a:gd name="connsiteX1" fmla="*/ 215591 w 262620"/>
                        <a:gd name="connsiteY1" fmla="*/ 66908 h 84131"/>
                        <a:gd name="connsiteX2" fmla="*/ 260195 w 262620"/>
                        <a:gd name="connsiteY2" fmla="*/ 81776 h 84131"/>
                        <a:gd name="connsiteX3" fmla="*/ 237893 w 262620"/>
                        <a:gd name="connsiteY3" fmla="*/ 66908 h 84131"/>
                        <a:gd name="connsiteX4" fmla="*/ 141249 w 262620"/>
                        <a:gd name="connsiteY4" fmla="*/ 44605 h 84131"/>
                        <a:gd name="connsiteX5" fmla="*/ 89210 w 262620"/>
                        <a:gd name="connsiteY5" fmla="*/ 29737 h 84131"/>
                        <a:gd name="connsiteX6" fmla="*/ 59473 w 262620"/>
                        <a:gd name="connsiteY6" fmla="*/ 22303 h 84131"/>
                        <a:gd name="connsiteX7" fmla="*/ 0 w 262620"/>
                        <a:gd name="connsiteY7" fmla="*/ 0 h 841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62620" h="84131">
                          <a:moveTo>
                            <a:pt x="185854" y="52039"/>
                          </a:moveTo>
                          <a:cubicBezTo>
                            <a:pt x="195766" y="56995"/>
                            <a:pt x="205301" y="62792"/>
                            <a:pt x="215591" y="66908"/>
                          </a:cubicBezTo>
                          <a:cubicBezTo>
                            <a:pt x="230142" y="72729"/>
                            <a:pt x="273235" y="90469"/>
                            <a:pt x="260195" y="81776"/>
                          </a:cubicBezTo>
                          <a:cubicBezTo>
                            <a:pt x="252761" y="76820"/>
                            <a:pt x="246290" y="69961"/>
                            <a:pt x="237893" y="66908"/>
                          </a:cubicBezTo>
                          <a:cubicBezTo>
                            <a:pt x="209258" y="56495"/>
                            <a:pt x="171809" y="51396"/>
                            <a:pt x="141249" y="44605"/>
                          </a:cubicBezTo>
                          <a:cubicBezTo>
                            <a:pt x="88953" y="32984"/>
                            <a:pt x="132676" y="42156"/>
                            <a:pt x="89210" y="29737"/>
                          </a:cubicBezTo>
                          <a:cubicBezTo>
                            <a:pt x="79386" y="26930"/>
                            <a:pt x="69259" y="25239"/>
                            <a:pt x="59473" y="22303"/>
                          </a:cubicBezTo>
                          <a:cubicBezTo>
                            <a:pt x="17927" y="9839"/>
                            <a:pt x="25947" y="12973"/>
                            <a:pt x="0" y="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1" name="자유형 20"/>
                    <p:cNvSpPr/>
                    <p:nvPr/>
                  </p:nvSpPr>
                  <p:spPr>
                    <a:xfrm>
                      <a:off x="2009078" y="2416099"/>
                      <a:ext cx="297366" cy="170985"/>
                    </a:xfrm>
                    <a:custGeom>
                      <a:avLst/>
                      <a:gdLst>
                        <a:gd name="connsiteX0" fmla="*/ 7434 w 297366"/>
                        <a:gd name="connsiteY0" fmla="*/ 0 h 170985"/>
                        <a:gd name="connsiteX1" fmla="*/ 0 w 297366"/>
                        <a:gd name="connsiteY1" fmla="*/ 111512 h 170985"/>
                        <a:gd name="connsiteX2" fmla="*/ 7434 w 297366"/>
                        <a:gd name="connsiteY2" fmla="*/ 148682 h 170985"/>
                        <a:gd name="connsiteX3" fmla="*/ 29737 w 297366"/>
                        <a:gd name="connsiteY3" fmla="*/ 156117 h 170985"/>
                        <a:gd name="connsiteX4" fmla="*/ 193288 w 297366"/>
                        <a:gd name="connsiteY4" fmla="*/ 163551 h 170985"/>
                        <a:gd name="connsiteX5" fmla="*/ 297366 w 297366"/>
                        <a:gd name="connsiteY5" fmla="*/ 170985 h 1709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97366" h="170985">
                          <a:moveTo>
                            <a:pt x="7434" y="0"/>
                          </a:moveTo>
                          <a:cubicBezTo>
                            <a:pt x="4956" y="37171"/>
                            <a:pt x="0" y="74259"/>
                            <a:pt x="0" y="111512"/>
                          </a:cubicBezTo>
                          <a:cubicBezTo>
                            <a:pt x="0" y="124147"/>
                            <a:pt x="425" y="138169"/>
                            <a:pt x="7434" y="148682"/>
                          </a:cubicBezTo>
                          <a:cubicBezTo>
                            <a:pt x="11781" y="155202"/>
                            <a:pt x="21925" y="155492"/>
                            <a:pt x="29737" y="156117"/>
                          </a:cubicBezTo>
                          <a:cubicBezTo>
                            <a:pt x="84136" y="160469"/>
                            <a:pt x="138804" y="160438"/>
                            <a:pt x="193288" y="163551"/>
                          </a:cubicBezTo>
                          <a:cubicBezTo>
                            <a:pt x="326711" y="171175"/>
                            <a:pt x="254991" y="170985"/>
                            <a:pt x="297366" y="17098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2" name="자유형 21"/>
                    <p:cNvSpPr/>
                    <p:nvPr/>
                  </p:nvSpPr>
                  <p:spPr>
                    <a:xfrm>
                      <a:off x="2291577" y="1984917"/>
                      <a:ext cx="1308409" cy="609600"/>
                    </a:xfrm>
                    <a:custGeom>
                      <a:avLst/>
                      <a:gdLst>
                        <a:gd name="connsiteX0" fmla="*/ 0 w 1308409"/>
                        <a:gd name="connsiteY0" fmla="*/ 609600 h 609600"/>
                        <a:gd name="connsiteX1" fmla="*/ 59473 w 1308409"/>
                        <a:gd name="connsiteY1" fmla="*/ 594732 h 609600"/>
                        <a:gd name="connsiteX2" fmla="*/ 118946 w 1308409"/>
                        <a:gd name="connsiteY2" fmla="*/ 579863 h 609600"/>
                        <a:gd name="connsiteX3" fmla="*/ 141248 w 1308409"/>
                        <a:gd name="connsiteY3" fmla="*/ 572429 h 609600"/>
                        <a:gd name="connsiteX4" fmla="*/ 170985 w 1308409"/>
                        <a:gd name="connsiteY4" fmla="*/ 564995 h 609600"/>
                        <a:gd name="connsiteX5" fmla="*/ 215590 w 1308409"/>
                        <a:gd name="connsiteY5" fmla="*/ 550127 h 609600"/>
                        <a:gd name="connsiteX6" fmla="*/ 282497 w 1308409"/>
                        <a:gd name="connsiteY6" fmla="*/ 520390 h 609600"/>
                        <a:gd name="connsiteX7" fmla="*/ 304800 w 1308409"/>
                        <a:gd name="connsiteY7" fmla="*/ 512956 h 609600"/>
                        <a:gd name="connsiteX8" fmla="*/ 371707 w 1308409"/>
                        <a:gd name="connsiteY8" fmla="*/ 483220 h 609600"/>
                        <a:gd name="connsiteX9" fmla="*/ 446048 w 1308409"/>
                        <a:gd name="connsiteY9" fmla="*/ 460917 h 609600"/>
                        <a:gd name="connsiteX10" fmla="*/ 468351 w 1308409"/>
                        <a:gd name="connsiteY10" fmla="*/ 446049 h 609600"/>
                        <a:gd name="connsiteX11" fmla="*/ 512956 w 1308409"/>
                        <a:gd name="connsiteY11" fmla="*/ 431181 h 609600"/>
                        <a:gd name="connsiteX12" fmla="*/ 535258 w 1308409"/>
                        <a:gd name="connsiteY12" fmla="*/ 423746 h 609600"/>
                        <a:gd name="connsiteX13" fmla="*/ 564995 w 1308409"/>
                        <a:gd name="connsiteY13" fmla="*/ 408878 h 609600"/>
                        <a:gd name="connsiteX14" fmla="*/ 594731 w 1308409"/>
                        <a:gd name="connsiteY14" fmla="*/ 401444 h 609600"/>
                        <a:gd name="connsiteX15" fmla="*/ 654204 w 1308409"/>
                        <a:gd name="connsiteY15" fmla="*/ 371707 h 609600"/>
                        <a:gd name="connsiteX16" fmla="*/ 683941 w 1308409"/>
                        <a:gd name="connsiteY16" fmla="*/ 356839 h 609600"/>
                        <a:gd name="connsiteX17" fmla="*/ 728546 w 1308409"/>
                        <a:gd name="connsiteY17" fmla="*/ 341971 h 609600"/>
                        <a:gd name="connsiteX18" fmla="*/ 773151 w 1308409"/>
                        <a:gd name="connsiteY18" fmla="*/ 319668 h 609600"/>
                        <a:gd name="connsiteX19" fmla="*/ 817756 w 1308409"/>
                        <a:gd name="connsiteY19" fmla="*/ 297366 h 609600"/>
                        <a:gd name="connsiteX20" fmla="*/ 862361 w 1308409"/>
                        <a:gd name="connsiteY20" fmla="*/ 267629 h 609600"/>
                        <a:gd name="connsiteX21" fmla="*/ 884663 w 1308409"/>
                        <a:gd name="connsiteY21" fmla="*/ 252761 h 609600"/>
                        <a:gd name="connsiteX22" fmla="*/ 906965 w 1308409"/>
                        <a:gd name="connsiteY22" fmla="*/ 245327 h 609600"/>
                        <a:gd name="connsiteX23" fmla="*/ 959004 w 1308409"/>
                        <a:gd name="connsiteY23" fmla="*/ 215590 h 609600"/>
                        <a:gd name="connsiteX24" fmla="*/ 973873 w 1308409"/>
                        <a:gd name="connsiteY24" fmla="*/ 200722 h 609600"/>
                        <a:gd name="connsiteX25" fmla="*/ 996175 w 1308409"/>
                        <a:gd name="connsiteY25" fmla="*/ 193288 h 609600"/>
                        <a:gd name="connsiteX26" fmla="*/ 1063083 w 1308409"/>
                        <a:gd name="connsiteY26" fmla="*/ 156117 h 609600"/>
                        <a:gd name="connsiteX27" fmla="*/ 1107687 w 1308409"/>
                        <a:gd name="connsiteY27" fmla="*/ 126381 h 609600"/>
                        <a:gd name="connsiteX28" fmla="*/ 1129990 w 1308409"/>
                        <a:gd name="connsiteY28" fmla="*/ 111512 h 609600"/>
                        <a:gd name="connsiteX29" fmla="*/ 1152292 w 1308409"/>
                        <a:gd name="connsiteY29" fmla="*/ 104078 h 609600"/>
                        <a:gd name="connsiteX30" fmla="*/ 1189463 w 1308409"/>
                        <a:gd name="connsiteY30" fmla="*/ 74342 h 609600"/>
                        <a:gd name="connsiteX31" fmla="*/ 1211765 w 1308409"/>
                        <a:gd name="connsiteY31" fmla="*/ 66907 h 609600"/>
                        <a:gd name="connsiteX32" fmla="*/ 1263804 w 1308409"/>
                        <a:gd name="connsiteY32" fmla="*/ 29737 h 609600"/>
                        <a:gd name="connsiteX33" fmla="*/ 1308409 w 1308409"/>
                        <a:gd name="connsiteY33" fmla="*/ 0 h 6096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1308409" h="609600">
                          <a:moveTo>
                            <a:pt x="0" y="609600"/>
                          </a:moveTo>
                          <a:cubicBezTo>
                            <a:pt x="90909" y="591418"/>
                            <a:pt x="-3380" y="611874"/>
                            <a:pt x="59473" y="594732"/>
                          </a:cubicBezTo>
                          <a:cubicBezTo>
                            <a:pt x="79187" y="589355"/>
                            <a:pt x="99560" y="586325"/>
                            <a:pt x="118946" y="579863"/>
                          </a:cubicBezTo>
                          <a:cubicBezTo>
                            <a:pt x="126380" y="577385"/>
                            <a:pt x="133713" y="574582"/>
                            <a:pt x="141248" y="572429"/>
                          </a:cubicBezTo>
                          <a:cubicBezTo>
                            <a:pt x="151072" y="569622"/>
                            <a:pt x="161199" y="567931"/>
                            <a:pt x="170985" y="564995"/>
                          </a:cubicBezTo>
                          <a:cubicBezTo>
                            <a:pt x="185997" y="560492"/>
                            <a:pt x="215590" y="550127"/>
                            <a:pt x="215590" y="550127"/>
                          </a:cubicBezTo>
                          <a:cubicBezTo>
                            <a:pt x="250932" y="526566"/>
                            <a:pt x="229418" y="538083"/>
                            <a:pt x="282497" y="520390"/>
                          </a:cubicBezTo>
                          <a:lnTo>
                            <a:pt x="304800" y="512956"/>
                          </a:lnTo>
                          <a:cubicBezTo>
                            <a:pt x="334092" y="493428"/>
                            <a:pt x="329239" y="493838"/>
                            <a:pt x="371707" y="483220"/>
                          </a:cubicBezTo>
                          <a:cubicBezTo>
                            <a:pt x="388328" y="479064"/>
                            <a:pt x="435190" y="468155"/>
                            <a:pt x="446048" y="460917"/>
                          </a:cubicBezTo>
                          <a:cubicBezTo>
                            <a:pt x="453482" y="455961"/>
                            <a:pt x="460186" y="449678"/>
                            <a:pt x="468351" y="446049"/>
                          </a:cubicBezTo>
                          <a:cubicBezTo>
                            <a:pt x="482673" y="439684"/>
                            <a:pt x="498088" y="436137"/>
                            <a:pt x="512956" y="431181"/>
                          </a:cubicBezTo>
                          <a:cubicBezTo>
                            <a:pt x="520390" y="428703"/>
                            <a:pt x="528249" y="427250"/>
                            <a:pt x="535258" y="423746"/>
                          </a:cubicBezTo>
                          <a:cubicBezTo>
                            <a:pt x="545170" y="418790"/>
                            <a:pt x="554618" y="412769"/>
                            <a:pt x="564995" y="408878"/>
                          </a:cubicBezTo>
                          <a:cubicBezTo>
                            <a:pt x="574562" y="405291"/>
                            <a:pt x="585300" y="405374"/>
                            <a:pt x="594731" y="401444"/>
                          </a:cubicBezTo>
                          <a:cubicBezTo>
                            <a:pt x="615190" y="392919"/>
                            <a:pt x="634380" y="381619"/>
                            <a:pt x="654204" y="371707"/>
                          </a:cubicBezTo>
                          <a:cubicBezTo>
                            <a:pt x="664116" y="366751"/>
                            <a:pt x="673427" y="360343"/>
                            <a:pt x="683941" y="356839"/>
                          </a:cubicBezTo>
                          <a:cubicBezTo>
                            <a:pt x="698809" y="351883"/>
                            <a:pt x="715506" y="350665"/>
                            <a:pt x="728546" y="341971"/>
                          </a:cubicBezTo>
                          <a:cubicBezTo>
                            <a:pt x="792458" y="299363"/>
                            <a:pt x="711594" y="350447"/>
                            <a:pt x="773151" y="319668"/>
                          </a:cubicBezTo>
                          <a:cubicBezTo>
                            <a:pt x="830789" y="290848"/>
                            <a:pt x="761703" y="316050"/>
                            <a:pt x="817756" y="297366"/>
                          </a:cubicBezTo>
                          <a:lnTo>
                            <a:pt x="862361" y="267629"/>
                          </a:lnTo>
                          <a:cubicBezTo>
                            <a:pt x="869795" y="262673"/>
                            <a:pt x="876187" y="255586"/>
                            <a:pt x="884663" y="252761"/>
                          </a:cubicBezTo>
                          <a:lnTo>
                            <a:pt x="906965" y="245327"/>
                          </a:lnTo>
                          <a:cubicBezTo>
                            <a:pt x="957039" y="195253"/>
                            <a:pt x="899102" y="245541"/>
                            <a:pt x="959004" y="215590"/>
                          </a:cubicBezTo>
                          <a:cubicBezTo>
                            <a:pt x="965273" y="212456"/>
                            <a:pt x="967863" y="204328"/>
                            <a:pt x="973873" y="200722"/>
                          </a:cubicBezTo>
                          <a:cubicBezTo>
                            <a:pt x="980592" y="196690"/>
                            <a:pt x="989325" y="197094"/>
                            <a:pt x="996175" y="193288"/>
                          </a:cubicBezTo>
                          <a:cubicBezTo>
                            <a:pt x="1072861" y="150684"/>
                            <a:pt x="1012618" y="172938"/>
                            <a:pt x="1063083" y="156117"/>
                          </a:cubicBezTo>
                          <a:lnTo>
                            <a:pt x="1107687" y="126381"/>
                          </a:lnTo>
                          <a:cubicBezTo>
                            <a:pt x="1115121" y="121425"/>
                            <a:pt x="1121513" y="114338"/>
                            <a:pt x="1129990" y="111512"/>
                          </a:cubicBezTo>
                          <a:lnTo>
                            <a:pt x="1152292" y="104078"/>
                          </a:lnTo>
                          <a:cubicBezTo>
                            <a:pt x="1166122" y="90249"/>
                            <a:pt x="1170707" y="83720"/>
                            <a:pt x="1189463" y="74342"/>
                          </a:cubicBezTo>
                          <a:cubicBezTo>
                            <a:pt x="1196472" y="70837"/>
                            <a:pt x="1204756" y="70412"/>
                            <a:pt x="1211765" y="66907"/>
                          </a:cubicBezTo>
                          <a:cubicBezTo>
                            <a:pt x="1223855" y="60862"/>
                            <a:pt x="1255378" y="35635"/>
                            <a:pt x="1263804" y="29737"/>
                          </a:cubicBezTo>
                          <a:cubicBezTo>
                            <a:pt x="1278443" y="19489"/>
                            <a:pt x="1308409" y="0"/>
                            <a:pt x="1308409" y="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3" name="자유형 22"/>
                    <p:cNvSpPr/>
                    <p:nvPr/>
                  </p:nvSpPr>
                  <p:spPr>
                    <a:xfrm>
                      <a:off x="3592551" y="1702420"/>
                      <a:ext cx="289932" cy="304800"/>
                    </a:xfrm>
                    <a:custGeom>
                      <a:avLst/>
                      <a:gdLst>
                        <a:gd name="connsiteX0" fmla="*/ 0 w 289932"/>
                        <a:gd name="connsiteY0" fmla="*/ 297365 h 304800"/>
                        <a:gd name="connsiteX1" fmla="*/ 7434 w 289932"/>
                        <a:gd name="connsiteY1" fmla="*/ 260195 h 304800"/>
                        <a:gd name="connsiteX2" fmla="*/ 14869 w 289932"/>
                        <a:gd name="connsiteY2" fmla="*/ 230458 h 304800"/>
                        <a:gd name="connsiteX3" fmla="*/ 22303 w 289932"/>
                        <a:gd name="connsiteY3" fmla="*/ 170985 h 304800"/>
                        <a:gd name="connsiteX4" fmla="*/ 29737 w 289932"/>
                        <a:gd name="connsiteY4" fmla="*/ 126380 h 304800"/>
                        <a:gd name="connsiteX5" fmla="*/ 37171 w 289932"/>
                        <a:gd name="connsiteY5" fmla="*/ 89209 h 304800"/>
                        <a:gd name="connsiteX6" fmla="*/ 52039 w 289932"/>
                        <a:gd name="connsiteY6" fmla="*/ 44604 h 304800"/>
                        <a:gd name="connsiteX7" fmla="*/ 59473 w 289932"/>
                        <a:gd name="connsiteY7" fmla="*/ 22302 h 304800"/>
                        <a:gd name="connsiteX8" fmla="*/ 66908 w 289932"/>
                        <a:gd name="connsiteY8" fmla="*/ 0 h 304800"/>
                        <a:gd name="connsiteX9" fmla="*/ 104078 w 289932"/>
                        <a:gd name="connsiteY9" fmla="*/ 52039 h 304800"/>
                        <a:gd name="connsiteX10" fmla="*/ 111512 w 289932"/>
                        <a:gd name="connsiteY10" fmla="*/ 74341 h 304800"/>
                        <a:gd name="connsiteX11" fmla="*/ 118947 w 289932"/>
                        <a:gd name="connsiteY11" fmla="*/ 185853 h 304800"/>
                        <a:gd name="connsiteX12" fmla="*/ 126381 w 289932"/>
                        <a:gd name="connsiteY12" fmla="*/ 208156 h 304800"/>
                        <a:gd name="connsiteX13" fmla="*/ 170986 w 289932"/>
                        <a:gd name="connsiteY13" fmla="*/ 223024 h 304800"/>
                        <a:gd name="connsiteX14" fmla="*/ 215590 w 289932"/>
                        <a:gd name="connsiteY14" fmla="*/ 252760 h 304800"/>
                        <a:gd name="connsiteX15" fmla="*/ 260195 w 289932"/>
                        <a:gd name="connsiteY15" fmla="*/ 275063 h 304800"/>
                        <a:gd name="connsiteX16" fmla="*/ 289932 w 289932"/>
                        <a:gd name="connsiteY16" fmla="*/ 304800 h 30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289932" h="304800">
                          <a:moveTo>
                            <a:pt x="0" y="297365"/>
                          </a:moveTo>
                          <a:cubicBezTo>
                            <a:pt x="2478" y="284975"/>
                            <a:pt x="4693" y="272529"/>
                            <a:pt x="7434" y="260195"/>
                          </a:cubicBezTo>
                          <a:cubicBezTo>
                            <a:pt x="9651" y="250221"/>
                            <a:pt x="13189" y="240536"/>
                            <a:pt x="14869" y="230458"/>
                          </a:cubicBezTo>
                          <a:cubicBezTo>
                            <a:pt x="18154" y="210751"/>
                            <a:pt x="19478" y="190763"/>
                            <a:pt x="22303" y="170985"/>
                          </a:cubicBezTo>
                          <a:cubicBezTo>
                            <a:pt x="24435" y="156063"/>
                            <a:pt x="27041" y="141210"/>
                            <a:pt x="29737" y="126380"/>
                          </a:cubicBezTo>
                          <a:cubicBezTo>
                            <a:pt x="31997" y="113948"/>
                            <a:pt x="33846" y="101399"/>
                            <a:pt x="37171" y="89209"/>
                          </a:cubicBezTo>
                          <a:cubicBezTo>
                            <a:pt x="41295" y="74089"/>
                            <a:pt x="47083" y="59472"/>
                            <a:pt x="52039" y="44604"/>
                          </a:cubicBezTo>
                          <a:lnTo>
                            <a:pt x="59473" y="22302"/>
                          </a:lnTo>
                          <a:lnTo>
                            <a:pt x="66908" y="0"/>
                          </a:lnTo>
                          <a:cubicBezTo>
                            <a:pt x="104078" y="12390"/>
                            <a:pt x="86732" y="0"/>
                            <a:pt x="104078" y="52039"/>
                          </a:cubicBezTo>
                          <a:lnTo>
                            <a:pt x="111512" y="74341"/>
                          </a:lnTo>
                          <a:cubicBezTo>
                            <a:pt x="113990" y="111512"/>
                            <a:pt x="114833" y="148828"/>
                            <a:pt x="118947" y="185853"/>
                          </a:cubicBezTo>
                          <a:cubicBezTo>
                            <a:pt x="119812" y="193642"/>
                            <a:pt x="120004" y="203601"/>
                            <a:pt x="126381" y="208156"/>
                          </a:cubicBezTo>
                          <a:cubicBezTo>
                            <a:pt x="139134" y="217266"/>
                            <a:pt x="170986" y="223024"/>
                            <a:pt x="170986" y="223024"/>
                          </a:cubicBezTo>
                          <a:cubicBezTo>
                            <a:pt x="185854" y="232936"/>
                            <a:pt x="198638" y="247109"/>
                            <a:pt x="215590" y="252760"/>
                          </a:cubicBezTo>
                          <a:cubicBezTo>
                            <a:pt x="237176" y="259956"/>
                            <a:pt x="241854" y="259342"/>
                            <a:pt x="260195" y="275063"/>
                          </a:cubicBezTo>
                          <a:cubicBezTo>
                            <a:pt x="270838" y="284186"/>
                            <a:pt x="289932" y="304800"/>
                            <a:pt x="289932" y="30480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4" name="자유형 23"/>
                    <p:cNvSpPr/>
                    <p:nvPr/>
                  </p:nvSpPr>
                  <p:spPr>
                    <a:xfrm>
                      <a:off x="2083420" y="1546302"/>
                      <a:ext cx="2034008" cy="2029522"/>
                    </a:xfrm>
                    <a:custGeom>
                      <a:avLst/>
                      <a:gdLst>
                        <a:gd name="connsiteX0" fmla="*/ 1635512 w 2034008"/>
                        <a:gd name="connsiteY0" fmla="*/ 319669 h 2029522"/>
                        <a:gd name="connsiteX1" fmla="*/ 1665248 w 2034008"/>
                        <a:gd name="connsiteY1" fmla="*/ 200722 h 2029522"/>
                        <a:gd name="connsiteX2" fmla="*/ 1672682 w 2034008"/>
                        <a:gd name="connsiteY2" fmla="*/ 156118 h 2029522"/>
                        <a:gd name="connsiteX3" fmla="*/ 1680117 w 2034008"/>
                        <a:gd name="connsiteY3" fmla="*/ 96644 h 2029522"/>
                        <a:gd name="connsiteX4" fmla="*/ 1702419 w 2034008"/>
                        <a:gd name="connsiteY4" fmla="*/ 14869 h 2029522"/>
                        <a:gd name="connsiteX5" fmla="*/ 1717287 w 2034008"/>
                        <a:gd name="connsiteY5" fmla="*/ 0 h 2029522"/>
                        <a:gd name="connsiteX6" fmla="*/ 1747024 w 2034008"/>
                        <a:gd name="connsiteY6" fmla="*/ 7435 h 2029522"/>
                        <a:gd name="connsiteX7" fmla="*/ 1754458 w 2034008"/>
                        <a:gd name="connsiteY7" fmla="*/ 29737 h 2029522"/>
                        <a:gd name="connsiteX8" fmla="*/ 1769326 w 2034008"/>
                        <a:gd name="connsiteY8" fmla="*/ 59474 h 2029522"/>
                        <a:gd name="connsiteX9" fmla="*/ 1776760 w 2034008"/>
                        <a:gd name="connsiteY9" fmla="*/ 185854 h 2029522"/>
                        <a:gd name="connsiteX10" fmla="*/ 1784195 w 2034008"/>
                        <a:gd name="connsiteY10" fmla="*/ 163552 h 2029522"/>
                        <a:gd name="connsiteX11" fmla="*/ 1799063 w 2034008"/>
                        <a:gd name="connsiteY11" fmla="*/ 141249 h 2029522"/>
                        <a:gd name="connsiteX12" fmla="*/ 1806497 w 2034008"/>
                        <a:gd name="connsiteY12" fmla="*/ 118947 h 2029522"/>
                        <a:gd name="connsiteX13" fmla="*/ 1821365 w 2034008"/>
                        <a:gd name="connsiteY13" fmla="*/ 96644 h 2029522"/>
                        <a:gd name="connsiteX14" fmla="*/ 1836234 w 2034008"/>
                        <a:gd name="connsiteY14" fmla="*/ 52039 h 2029522"/>
                        <a:gd name="connsiteX15" fmla="*/ 1865970 w 2034008"/>
                        <a:gd name="connsiteY15" fmla="*/ 7435 h 2029522"/>
                        <a:gd name="connsiteX16" fmla="*/ 1895707 w 2034008"/>
                        <a:gd name="connsiteY16" fmla="*/ 14869 h 2029522"/>
                        <a:gd name="connsiteX17" fmla="*/ 1903141 w 2034008"/>
                        <a:gd name="connsiteY17" fmla="*/ 37171 h 2029522"/>
                        <a:gd name="connsiteX18" fmla="*/ 1888273 w 2034008"/>
                        <a:gd name="connsiteY18" fmla="*/ 133815 h 2029522"/>
                        <a:gd name="connsiteX19" fmla="*/ 1865970 w 2034008"/>
                        <a:gd name="connsiteY19" fmla="*/ 215591 h 2029522"/>
                        <a:gd name="connsiteX20" fmla="*/ 1843668 w 2034008"/>
                        <a:gd name="connsiteY20" fmla="*/ 282498 h 2029522"/>
                        <a:gd name="connsiteX21" fmla="*/ 1836234 w 2034008"/>
                        <a:gd name="connsiteY21" fmla="*/ 304800 h 2029522"/>
                        <a:gd name="connsiteX22" fmla="*/ 1858536 w 2034008"/>
                        <a:gd name="connsiteY22" fmla="*/ 297366 h 2029522"/>
                        <a:gd name="connsiteX23" fmla="*/ 1880839 w 2034008"/>
                        <a:gd name="connsiteY23" fmla="*/ 252761 h 2029522"/>
                        <a:gd name="connsiteX24" fmla="*/ 1895707 w 2034008"/>
                        <a:gd name="connsiteY24" fmla="*/ 230459 h 2029522"/>
                        <a:gd name="connsiteX25" fmla="*/ 1918009 w 2034008"/>
                        <a:gd name="connsiteY25" fmla="*/ 193288 h 2029522"/>
                        <a:gd name="connsiteX26" fmla="*/ 1940312 w 2034008"/>
                        <a:gd name="connsiteY26" fmla="*/ 148683 h 2029522"/>
                        <a:gd name="connsiteX27" fmla="*/ 1947746 w 2034008"/>
                        <a:gd name="connsiteY27" fmla="*/ 126381 h 2029522"/>
                        <a:gd name="connsiteX28" fmla="*/ 1970048 w 2034008"/>
                        <a:gd name="connsiteY28" fmla="*/ 118947 h 2029522"/>
                        <a:gd name="connsiteX29" fmla="*/ 2029521 w 2034008"/>
                        <a:gd name="connsiteY29" fmla="*/ 126381 h 2029522"/>
                        <a:gd name="connsiteX30" fmla="*/ 2022087 w 2034008"/>
                        <a:gd name="connsiteY30" fmla="*/ 185854 h 2029522"/>
                        <a:gd name="connsiteX31" fmla="*/ 1999785 w 2034008"/>
                        <a:gd name="connsiteY31" fmla="*/ 260196 h 2029522"/>
                        <a:gd name="connsiteX32" fmla="*/ 1984917 w 2034008"/>
                        <a:gd name="connsiteY32" fmla="*/ 304800 h 2029522"/>
                        <a:gd name="connsiteX33" fmla="*/ 1962614 w 2034008"/>
                        <a:gd name="connsiteY33" fmla="*/ 371708 h 2029522"/>
                        <a:gd name="connsiteX34" fmla="*/ 1955180 w 2034008"/>
                        <a:gd name="connsiteY34" fmla="*/ 394010 h 2029522"/>
                        <a:gd name="connsiteX35" fmla="*/ 1947746 w 2034008"/>
                        <a:gd name="connsiteY35" fmla="*/ 416313 h 2029522"/>
                        <a:gd name="connsiteX36" fmla="*/ 1984917 w 2034008"/>
                        <a:gd name="connsiteY36" fmla="*/ 371708 h 2029522"/>
                        <a:gd name="connsiteX37" fmla="*/ 2007219 w 2034008"/>
                        <a:gd name="connsiteY37" fmla="*/ 364274 h 2029522"/>
                        <a:gd name="connsiteX38" fmla="*/ 2022087 w 2034008"/>
                        <a:gd name="connsiteY38" fmla="*/ 386576 h 2029522"/>
                        <a:gd name="connsiteX39" fmla="*/ 2014653 w 2034008"/>
                        <a:gd name="connsiteY39" fmla="*/ 431181 h 2029522"/>
                        <a:gd name="connsiteX40" fmla="*/ 1984917 w 2034008"/>
                        <a:gd name="connsiteY40" fmla="*/ 498088 h 2029522"/>
                        <a:gd name="connsiteX41" fmla="*/ 1970048 w 2034008"/>
                        <a:gd name="connsiteY41" fmla="*/ 512957 h 2029522"/>
                        <a:gd name="connsiteX42" fmla="*/ 1947746 w 2034008"/>
                        <a:gd name="connsiteY42" fmla="*/ 557561 h 2029522"/>
                        <a:gd name="connsiteX43" fmla="*/ 1918009 w 2034008"/>
                        <a:gd name="connsiteY43" fmla="*/ 587298 h 2029522"/>
                        <a:gd name="connsiteX44" fmla="*/ 1895707 w 2034008"/>
                        <a:gd name="connsiteY44" fmla="*/ 624469 h 2029522"/>
                        <a:gd name="connsiteX45" fmla="*/ 1880839 w 2034008"/>
                        <a:gd name="connsiteY45" fmla="*/ 646771 h 2029522"/>
                        <a:gd name="connsiteX46" fmla="*/ 1828800 w 2034008"/>
                        <a:gd name="connsiteY46" fmla="*/ 691376 h 2029522"/>
                        <a:gd name="connsiteX47" fmla="*/ 1784195 w 2034008"/>
                        <a:gd name="connsiteY47" fmla="*/ 706244 h 2029522"/>
                        <a:gd name="connsiteX48" fmla="*/ 1761892 w 2034008"/>
                        <a:gd name="connsiteY48" fmla="*/ 713678 h 2029522"/>
                        <a:gd name="connsiteX49" fmla="*/ 1724721 w 2034008"/>
                        <a:gd name="connsiteY49" fmla="*/ 721113 h 2029522"/>
                        <a:gd name="connsiteX50" fmla="*/ 1680117 w 2034008"/>
                        <a:gd name="connsiteY50" fmla="*/ 735981 h 2029522"/>
                        <a:gd name="connsiteX51" fmla="*/ 1650380 w 2034008"/>
                        <a:gd name="connsiteY51" fmla="*/ 743415 h 2029522"/>
                        <a:gd name="connsiteX52" fmla="*/ 1628078 w 2034008"/>
                        <a:gd name="connsiteY52" fmla="*/ 758283 h 2029522"/>
                        <a:gd name="connsiteX53" fmla="*/ 1613209 w 2034008"/>
                        <a:gd name="connsiteY53" fmla="*/ 773152 h 2029522"/>
                        <a:gd name="connsiteX54" fmla="*/ 1590907 w 2034008"/>
                        <a:gd name="connsiteY54" fmla="*/ 780586 h 2029522"/>
                        <a:gd name="connsiteX55" fmla="*/ 1576039 w 2034008"/>
                        <a:gd name="connsiteY55" fmla="*/ 802888 h 2029522"/>
                        <a:gd name="connsiteX56" fmla="*/ 1531434 w 2034008"/>
                        <a:gd name="connsiteY56" fmla="*/ 832625 h 2029522"/>
                        <a:gd name="connsiteX57" fmla="*/ 1501697 w 2034008"/>
                        <a:gd name="connsiteY57" fmla="*/ 869796 h 2029522"/>
                        <a:gd name="connsiteX58" fmla="*/ 1479395 w 2034008"/>
                        <a:gd name="connsiteY58" fmla="*/ 884664 h 2029522"/>
                        <a:gd name="connsiteX59" fmla="*/ 1464526 w 2034008"/>
                        <a:gd name="connsiteY59" fmla="*/ 899532 h 2029522"/>
                        <a:gd name="connsiteX60" fmla="*/ 1442224 w 2034008"/>
                        <a:gd name="connsiteY60" fmla="*/ 914400 h 2029522"/>
                        <a:gd name="connsiteX61" fmla="*/ 1427356 w 2034008"/>
                        <a:gd name="connsiteY61" fmla="*/ 929269 h 2029522"/>
                        <a:gd name="connsiteX62" fmla="*/ 1382751 w 2034008"/>
                        <a:gd name="connsiteY62" fmla="*/ 959005 h 2029522"/>
                        <a:gd name="connsiteX63" fmla="*/ 1338146 w 2034008"/>
                        <a:gd name="connsiteY63" fmla="*/ 988742 h 2029522"/>
                        <a:gd name="connsiteX64" fmla="*/ 1315843 w 2034008"/>
                        <a:gd name="connsiteY64" fmla="*/ 1003610 h 2029522"/>
                        <a:gd name="connsiteX65" fmla="*/ 1278673 w 2034008"/>
                        <a:gd name="connsiteY65" fmla="*/ 1040781 h 2029522"/>
                        <a:gd name="connsiteX66" fmla="*/ 1226634 w 2034008"/>
                        <a:gd name="connsiteY66" fmla="*/ 1077952 h 2029522"/>
                        <a:gd name="connsiteX67" fmla="*/ 1189463 w 2034008"/>
                        <a:gd name="connsiteY67" fmla="*/ 1107688 h 2029522"/>
                        <a:gd name="connsiteX68" fmla="*/ 1159726 w 2034008"/>
                        <a:gd name="connsiteY68" fmla="*/ 1137425 h 2029522"/>
                        <a:gd name="connsiteX69" fmla="*/ 1115121 w 2034008"/>
                        <a:gd name="connsiteY69" fmla="*/ 1159727 h 2029522"/>
                        <a:gd name="connsiteX70" fmla="*/ 1070517 w 2034008"/>
                        <a:gd name="connsiteY70" fmla="*/ 1174596 h 2029522"/>
                        <a:gd name="connsiteX71" fmla="*/ 973873 w 2034008"/>
                        <a:gd name="connsiteY71" fmla="*/ 1211766 h 2029522"/>
                        <a:gd name="connsiteX72" fmla="*/ 906965 w 2034008"/>
                        <a:gd name="connsiteY72" fmla="*/ 1241503 h 2029522"/>
                        <a:gd name="connsiteX73" fmla="*/ 884663 w 2034008"/>
                        <a:gd name="connsiteY73" fmla="*/ 1248937 h 2029522"/>
                        <a:gd name="connsiteX74" fmla="*/ 862360 w 2034008"/>
                        <a:gd name="connsiteY74" fmla="*/ 1256371 h 2029522"/>
                        <a:gd name="connsiteX75" fmla="*/ 817756 w 2034008"/>
                        <a:gd name="connsiteY75" fmla="*/ 1278674 h 2029522"/>
                        <a:gd name="connsiteX76" fmla="*/ 795453 w 2034008"/>
                        <a:gd name="connsiteY76" fmla="*/ 1293542 h 2029522"/>
                        <a:gd name="connsiteX77" fmla="*/ 750848 w 2034008"/>
                        <a:gd name="connsiteY77" fmla="*/ 1308410 h 2029522"/>
                        <a:gd name="connsiteX78" fmla="*/ 728546 w 2034008"/>
                        <a:gd name="connsiteY78" fmla="*/ 1315844 h 2029522"/>
                        <a:gd name="connsiteX79" fmla="*/ 713678 w 2034008"/>
                        <a:gd name="connsiteY79" fmla="*/ 1330713 h 2029522"/>
                        <a:gd name="connsiteX80" fmla="*/ 669073 w 2034008"/>
                        <a:gd name="connsiteY80" fmla="*/ 1345581 h 2029522"/>
                        <a:gd name="connsiteX81" fmla="*/ 609600 w 2034008"/>
                        <a:gd name="connsiteY81" fmla="*/ 1375318 h 2029522"/>
                        <a:gd name="connsiteX82" fmla="*/ 587297 w 2034008"/>
                        <a:gd name="connsiteY82" fmla="*/ 1382752 h 2029522"/>
                        <a:gd name="connsiteX83" fmla="*/ 564995 w 2034008"/>
                        <a:gd name="connsiteY83" fmla="*/ 1397620 h 2029522"/>
                        <a:gd name="connsiteX84" fmla="*/ 520390 w 2034008"/>
                        <a:gd name="connsiteY84" fmla="*/ 1412488 h 2029522"/>
                        <a:gd name="connsiteX85" fmla="*/ 453482 w 2034008"/>
                        <a:gd name="connsiteY85" fmla="*/ 1442225 h 2029522"/>
                        <a:gd name="connsiteX86" fmla="*/ 431180 w 2034008"/>
                        <a:gd name="connsiteY86" fmla="*/ 1449659 h 2029522"/>
                        <a:gd name="connsiteX87" fmla="*/ 408878 w 2034008"/>
                        <a:gd name="connsiteY87" fmla="*/ 1457093 h 2029522"/>
                        <a:gd name="connsiteX88" fmla="*/ 364273 w 2034008"/>
                        <a:gd name="connsiteY88" fmla="*/ 1479396 h 2029522"/>
                        <a:gd name="connsiteX89" fmla="*/ 341970 w 2034008"/>
                        <a:gd name="connsiteY89" fmla="*/ 1494264 h 2029522"/>
                        <a:gd name="connsiteX90" fmla="*/ 297365 w 2034008"/>
                        <a:gd name="connsiteY90" fmla="*/ 1509132 h 2029522"/>
                        <a:gd name="connsiteX91" fmla="*/ 275063 w 2034008"/>
                        <a:gd name="connsiteY91" fmla="*/ 1516566 h 2029522"/>
                        <a:gd name="connsiteX92" fmla="*/ 252760 w 2034008"/>
                        <a:gd name="connsiteY92" fmla="*/ 1984918 h 2029522"/>
                        <a:gd name="connsiteX93" fmla="*/ 245326 w 2034008"/>
                        <a:gd name="connsiteY93" fmla="*/ 2014654 h 2029522"/>
                        <a:gd name="connsiteX94" fmla="*/ 223024 w 2034008"/>
                        <a:gd name="connsiteY94" fmla="*/ 2022088 h 2029522"/>
                        <a:gd name="connsiteX95" fmla="*/ 193287 w 2034008"/>
                        <a:gd name="connsiteY95" fmla="*/ 2029522 h 2029522"/>
                        <a:gd name="connsiteX96" fmla="*/ 81775 w 2034008"/>
                        <a:gd name="connsiteY96" fmla="*/ 2014654 h 2029522"/>
                        <a:gd name="connsiteX97" fmla="*/ 0 w 2034008"/>
                        <a:gd name="connsiteY97" fmla="*/ 2007220 h 20295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</a:cxnLst>
                      <a:rect l="l" t="t" r="r" b="b"/>
                      <a:pathLst>
                        <a:path w="2034008" h="2029522">
                          <a:moveTo>
                            <a:pt x="1635512" y="319669"/>
                          </a:moveTo>
                          <a:cubicBezTo>
                            <a:pt x="1677093" y="264226"/>
                            <a:pt x="1653473" y="306695"/>
                            <a:pt x="1665248" y="200722"/>
                          </a:cubicBezTo>
                          <a:cubicBezTo>
                            <a:pt x="1666913" y="185741"/>
                            <a:pt x="1670550" y="171040"/>
                            <a:pt x="1672682" y="156118"/>
                          </a:cubicBezTo>
                          <a:cubicBezTo>
                            <a:pt x="1675508" y="136340"/>
                            <a:pt x="1677079" y="116391"/>
                            <a:pt x="1680117" y="96644"/>
                          </a:cubicBezTo>
                          <a:cubicBezTo>
                            <a:pt x="1682229" y="82918"/>
                            <a:pt x="1693969" y="23319"/>
                            <a:pt x="1702419" y="14869"/>
                          </a:cubicBezTo>
                          <a:lnTo>
                            <a:pt x="1717287" y="0"/>
                          </a:lnTo>
                          <a:cubicBezTo>
                            <a:pt x="1727199" y="2478"/>
                            <a:pt x="1739046" y="1052"/>
                            <a:pt x="1747024" y="7435"/>
                          </a:cubicBezTo>
                          <a:cubicBezTo>
                            <a:pt x="1753143" y="12330"/>
                            <a:pt x="1751371" y="22534"/>
                            <a:pt x="1754458" y="29737"/>
                          </a:cubicBezTo>
                          <a:cubicBezTo>
                            <a:pt x="1758823" y="39923"/>
                            <a:pt x="1764370" y="49562"/>
                            <a:pt x="1769326" y="59474"/>
                          </a:cubicBezTo>
                          <a:cubicBezTo>
                            <a:pt x="1771804" y="101601"/>
                            <a:pt x="1770792" y="144079"/>
                            <a:pt x="1776760" y="185854"/>
                          </a:cubicBezTo>
                          <a:cubicBezTo>
                            <a:pt x="1777868" y="193611"/>
                            <a:pt x="1780690" y="170561"/>
                            <a:pt x="1784195" y="163552"/>
                          </a:cubicBezTo>
                          <a:cubicBezTo>
                            <a:pt x="1788191" y="155560"/>
                            <a:pt x="1795067" y="149241"/>
                            <a:pt x="1799063" y="141249"/>
                          </a:cubicBezTo>
                          <a:cubicBezTo>
                            <a:pt x="1802567" y="134240"/>
                            <a:pt x="1802993" y="125956"/>
                            <a:pt x="1806497" y="118947"/>
                          </a:cubicBezTo>
                          <a:cubicBezTo>
                            <a:pt x="1810493" y="110955"/>
                            <a:pt x="1817736" y="104809"/>
                            <a:pt x="1821365" y="96644"/>
                          </a:cubicBezTo>
                          <a:cubicBezTo>
                            <a:pt x="1827730" y="82322"/>
                            <a:pt x="1827540" y="65079"/>
                            <a:pt x="1836234" y="52039"/>
                          </a:cubicBezTo>
                          <a:lnTo>
                            <a:pt x="1865970" y="7435"/>
                          </a:lnTo>
                          <a:cubicBezTo>
                            <a:pt x="1875882" y="9913"/>
                            <a:pt x="1887728" y="8486"/>
                            <a:pt x="1895707" y="14869"/>
                          </a:cubicBezTo>
                          <a:cubicBezTo>
                            <a:pt x="1901826" y="19764"/>
                            <a:pt x="1903141" y="29335"/>
                            <a:pt x="1903141" y="37171"/>
                          </a:cubicBezTo>
                          <a:cubicBezTo>
                            <a:pt x="1903141" y="135114"/>
                            <a:pt x="1900998" y="82914"/>
                            <a:pt x="1888273" y="133815"/>
                          </a:cubicBezTo>
                          <a:cubicBezTo>
                            <a:pt x="1867258" y="217876"/>
                            <a:pt x="1897868" y="119901"/>
                            <a:pt x="1865970" y="215591"/>
                          </a:cubicBezTo>
                          <a:lnTo>
                            <a:pt x="1843668" y="282498"/>
                          </a:lnTo>
                          <a:cubicBezTo>
                            <a:pt x="1841190" y="289932"/>
                            <a:pt x="1828800" y="307278"/>
                            <a:pt x="1836234" y="304800"/>
                          </a:cubicBezTo>
                          <a:lnTo>
                            <a:pt x="1858536" y="297366"/>
                          </a:lnTo>
                          <a:cubicBezTo>
                            <a:pt x="1901144" y="233454"/>
                            <a:pt x="1850060" y="314318"/>
                            <a:pt x="1880839" y="252761"/>
                          </a:cubicBezTo>
                          <a:cubicBezTo>
                            <a:pt x="1884835" y="244770"/>
                            <a:pt x="1891711" y="238450"/>
                            <a:pt x="1895707" y="230459"/>
                          </a:cubicBezTo>
                          <a:cubicBezTo>
                            <a:pt x="1915009" y="191856"/>
                            <a:pt x="1888968" y="222331"/>
                            <a:pt x="1918009" y="193288"/>
                          </a:cubicBezTo>
                          <a:cubicBezTo>
                            <a:pt x="1936694" y="137232"/>
                            <a:pt x="1911489" y="206328"/>
                            <a:pt x="1940312" y="148683"/>
                          </a:cubicBezTo>
                          <a:cubicBezTo>
                            <a:pt x="1943816" y="141674"/>
                            <a:pt x="1942205" y="131922"/>
                            <a:pt x="1947746" y="126381"/>
                          </a:cubicBezTo>
                          <a:cubicBezTo>
                            <a:pt x="1953287" y="120840"/>
                            <a:pt x="1962614" y="121425"/>
                            <a:pt x="1970048" y="118947"/>
                          </a:cubicBezTo>
                          <a:cubicBezTo>
                            <a:pt x="1989872" y="121425"/>
                            <a:pt x="2017255" y="110611"/>
                            <a:pt x="2029521" y="126381"/>
                          </a:cubicBezTo>
                          <a:cubicBezTo>
                            <a:pt x="2041787" y="142151"/>
                            <a:pt x="2025371" y="166147"/>
                            <a:pt x="2022087" y="185854"/>
                          </a:cubicBezTo>
                          <a:cubicBezTo>
                            <a:pt x="2018342" y="208325"/>
                            <a:pt x="2006395" y="240365"/>
                            <a:pt x="1999785" y="260196"/>
                          </a:cubicBezTo>
                          <a:lnTo>
                            <a:pt x="1984917" y="304800"/>
                          </a:lnTo>
                          <a:lnTo>
                            <a:pt x="1962614" y="371708"/>
                          </a:lnTo>
                          <a:lnTo>
                            <a:pt x="1955180" y="394010"/>
                          </a:lnTo>
                          <a:cubicBezTo>
                            <a:pt x="1952702" y="401444"/>
                            <a:pt x="1943399" y="422833"/>
                            <a:pt x="1947746" y="416313"/>
                          </a:cubicBezTo>
                          <a:cubicBezTo>
                            <a:pt x="1958718" y="399854"/>
                            <a:pt x="1967742" y="383158"/>
                            <a:pt x="1984917" y="371708"/>
                          </a:cubicBezTo>
                          <a:cubicBezTo>
                            <a:pt x="1991437" y="367361"/>
                            <a:pt x="1999785" y="366752"/>
                            <a:pt x="2007219" y="364274"/>
                          </a:cubicBezTo>
                          <a:cubicBezTo>
                            <a:pt x="2012175" y="371708"/>
                            <a:pt x="2021100" y="377696"/>
                            <a:pt x="2022087" y="386576"/>
                          </a:cubicBezTo>
                          <a:cubicBezTo>
                            <a:pt x="2023752" y="401557"/>
                            <a:pt x="2018309" y="416558"/>
                            <a:pt x="2014653" y="431181"/>
                          </a:cubicBezTo>
                          <a:cubicBezTo>
                            <a:pt x="2007151" y="461190"/>
                            <a:pt x="2002669" y="475898"/>
                            <a:pt x="1984917" y="498088"/>
                          </a:cubicBezTo>
                          <a:cubicBezTo>
                            <a:pt x="1980538" y="503561"/>
                            <a:pt x="1975004" y="508001"/>
                            <a:pt x="1970048" y="512957"/>
                          </a:cubicBezTo>
                          <a:cubicBezTo>
                            <a:pt x="1962853" y="534543"/>
                            <a:pt x="1963467" y="539220"/>
                            <a:pt x="1947746" y="557561"/>
                          </a:cubicBezTo>
                          <a:cubicBezTo>
                            <a:pt x="1938623" y="568204"/>
                            <a:pt x="1918009" y="587298"/>
                            <a:pt x="1918009" y="587298"/>
                          </a:cubicBezTo>
                          <a:cubicBezTo>
                            <a:pt x="1905099" y="626027"/>
                            <a:pt x="1919031" y="595313"/>
                            <a:pt x="1895707" y="624469"/>
                          </a:cubicBezTo>
                          <a:cubicBezTo>
                            <a:pt x="1890126" y="631446"/>
                            <a:pt x="1886654" y="639987"/>
                            <a:pt x="1880839" y="646771"/>
                          </a:cubicBezTo>
                          <a:cubicBezTo>
                            <a:pt x="1869502" y="659997"/>
                            <a:pt x="1847012" y="683282"/>
                            <a:pt x="1828800" y="691376"/>
                          </a:cubicBezTo>
                          <a:cubicBezTo>
                            <a:pt x="1814478" y="697741"/>
                            <a:pt x="1799063" y="701288"/>
                            <a:pt x="1784195" y="706244"/>
                          </a:cubicBezTo>
                          <a:cubicBezTo>
                            <a:pt x="1776761" y="708722"/>
                            <a:pt x="1769576" y="712141"/>
                            <a:pt x="1761892" y="713678"/>
                          </a:cubicBezTo>
                          <a:cubicBezTo>
                            <a:pt x="1749502" y="716156"/>
                            <a:pt x="1736911" y="717788"/>
                            <a:pt x="1724721" y="721113"/>
                          </a:cubicBezTo>
                          <a:cubicBezTo>
                            <a:pt x="1709601" y="725237"/>
                            <a:pt x="1695321" y="732180"/>
                            <a:pt x="1680117" y="735981"/>
                          </a:cubicBezTo>
                          <a:lnTo>
                            <a:pt x="1650380" y="743415"/>
                          </a:lnTo>
                          <a:cubicBezTo>
                            <a:pt x="1642946" y="748371"/>
                            <a:pt x="1635055" y="752702"/>
                            <a:pt x="1628078" y="758283"/>
                          </a:cubicBezTo>
                          <a:cubicBezTo>
                            <a:pt x="1622605" y="762662"/>
                            <a:pt x="1619219" y="769546"/>
                            <a:pt x="1613209" y="773152"/>
                          </a:cubicBezTo>
                          <a:cubicBezTo>
                            <a:pt x="1606490" y="777184"/>
                            <a:pt x="1598341" y="778108"/>
                            <a:pt x="1590907" y="780586"/>
                          </a:cubicBezTo>
                          <a:cubicBezTo>
                            <a:pt x="1585951" y="788020"/>
                            <a:pt x="1582763" y="797005"/>
                            <a:pt x="1576039" y="802888"/>
                          </a:cubicBezTo>
                          <a:cubicBezTo>
                            <a:pt x="1562591" y="814655"/>
                            <a:pt x="1531434" y="832625"/>
                            <a:pt x="1531434" y="832625"/>
                          </a:cubicBezTo>
                          <a:cubicBezTo>
                            <a:pt x="1520396" y="849181"/>
                            <a:pt x="1516827" y="857691"/>
                            <a:pt x="1501697" y="869796"/>
                          </a:cubicBezTo>
                          <a:cubicBezTo>
                            <a:pt x="1494720" y="875377"/>
                            <a:pt x="1486372" y="879083"/>
                            <a:pt x="1479395" y="884664"/>
                          </a:cubicBezTo>
                          <a:cubicBezTo>
                            <a:pt x="1473922" y="889042"/>
                            <a:pt x="1469999" y="895154"/>
                            <a:pt x="1464526" y="899532"/>
                          </a:cubicBezTo>
                          <a:cubicBezTo>
                            <a:pt x="1457549" y="905113"/>
                            <a:pt x="1449201" y="908819"/>
                            <a:pt x="1442224" y="914400"/>
                          </a:cubicBezTo>
                          <a:cubicBezTo>
                            <a:pt x="1436751" y="918779"/>
                            <a:pt x="1432963" y="925064"/>
                            <a:pt x="1427356" y="929269"/>
                          </a:cubicBezTo>
                          <a:cubicBezTo>
                            <a:pt x="1413061" y="939991"/>
                            <a:pt x="1397619" y="949093"/>
                            <a:pt x="1382751" y="959005"/>
                          </a:cubicBezTo>
                          <a:lnTo>
                            <a:pt x="1338146" y="988742"/>
                          </a:lnTo>
                          <a:lnTo>
                            <a:pt x="1315843" y="1003610"/>
                          </a:lnTo>
                          <a:cubicBezTo>
                            <a:pt x="1287209" y="1046563"/>
                            <a:pt x="1317219" y="1007741"/>
                            <a:pt x="1278673" y="1040781"/>
                          </a:cubicBezTo>
                          <a:cubicBezTo>
                            <a:pt x="1233774" y="1079266"/>
                            <a:pt x="1267613" y="1064292"/>
                            <a:pt x="1226634" y="1077952"/>
                          </a:cubicBezTo>
                          <a:cubicBezTo>
                            <a:pt x="1176005" y="1128578"/>
                            <a:pt x="1255128" y="1051404"/>
                            <a:pt x="1189463" y="1107688"/>
                          </a:cubicBezTo>
                          <a:cubicBezTo>
                            <a:pt x="1178820" y="1116811"/>
                            <a:pt x="1173025" y="1132992"/>
                            <a:pt x="1159726" y="1137425"/>
                          </a:cubicBezTo>
                          <a:cubicBezTo>
                            <a:pt x="1078403" y="1164533"/>
                            <a:pt x="1201576" y="1121302"/>
                            <a:pt x="1115121" y="1159727"/>
                          </a:cubicBezTo>
                          <a:cubicBezTo>
                            <a:pt x="1100799" y="1166092"/>
                            <a:pt x="1084535" y="1167587"/>
                            <a:pt x="1070517" y="1174596"/>
                          </a:cubicBezTo>
                          <a:cubicBezTo>
                            <a:pt x="999742" y="1209983"/>
                            <a:pt x="1032777" y="1199985"/>
                            <a:pt x="973873" y="1211766"/>
                          </a:cubicBezTo>
                          <a:cubicBezTo>
                            <a:pt x="938530" y="1235329"/>
                            <a:pt x="960047" y="1223809"/>
                            <a:pt x="906965" y="1241503"/>
                          </a:cubicBezTo>
                          <a:lnTo>
                            <a:pt x="884663" y="1248937"/>
                          </a:lnTo>
                          <a:lnTo>
                            <a:pt x="862360" y="1256371"/>
                          </a:lnTo>
                          <a:cubicBezTo>
                            <a:pt x="798451" y="1298977"/>
                            <a:pt x="879308" y="1247897"/>
                            <a:pt x="817756" y="1278674"/>
                          </a:cubicBezTo>
                          <a:cubicBezTo>
                            <a:pt x="809764" y="1282670"/>
                            <a:pt x="803618" y="1289913"/>
                            <a:pt x="795453" y="1293542"/>
                          </a:cubicBezTo>
                          <a:cubicBezTo>
                            <a:pt x="781131" y="1299907"/>
                            <a:pt x="765716" y="1303454"/>
                            <a:pt x="750848" y="1308410"/>
                          </a:cubicBezTo>
                          <a:lnTo>
                            <a:pt x="728546" y="1315844"/>
                          </a:lnTo>
                          <a:cubicBezTo>
                            <a:pt x="723590" y="1320800"/>
                            <a:pt x="719947" y="1327578"/>
                            <a:pt x="713678" y="1330713"/>
                          </a:cubicBezTo>
                          <a:cubicBezTo>
                            <a:pt x="699660" y="1337722"/>
                            <a:pt x="669073" y="1345581"/>
                            <a:pt x="669073" y="1345581"/>
                          </a:cubicBezTo>
                          <a:cubicBezTo>
                            <a:pt x="643122" y="1371530"/>
                            <a:pt x="660852" y="1358233"/>
                            <a:pt x="609600" y="1375318"/>
                          </a:cubicBezTo>
                          <a:lnTo>
                            <a:pt x="587297" y="1382752"/>
                          </a:lnTo>
                          <a:cubicBezTo>
                            <a:pt x="579863" y="1387708"/>
                            <a:pt x="573160" y="1393991"/>
                            <a:pt x="564995" y="1397620"/>
                          </a:cubicBezTo>
                          <a:cubicBezTo>
                            <a:pt x="550673" y="1403985"/>
                            <a:pt x="520390" y="1412488"/>
                            <a:pt x="520390" y="1412488"/>
                          </a:cubicBezTo>
                          <a:cubicBezTo>
                            <a:pt x="485047" y="1436051"/>
                            <a:pt x="506564" y="1424531"/>
                            <a:pt x="453482" y="1442225"/>
                          </a:cubicBezTo>
                          <a:lnTo>
                            <a:pt x="431180" y="1449659"/>
                          </a:lnTo>
                          <a:cubicBezTo>
                            <a:pt x="423746" y="1452137"/>
                            <a:pt x="415398" y="1452746"/>
                            <a:pt x="408878" y="1457093"/>
                          </a:cubicBezTo>
                          <a:cubicBezTo>
                            <a:pt x="344960" y="1499703"/>
                            <a:pt x="425831" y="1448616"/>
                            <a:pt x="364273" y="1479396"/>
                          </a:cubicBezTo>
                          <a:cubicBezTo>
                            <a:pt x="356281" y="1483392"/>
                            <a:pt x="350135" y="1490635"/>
                            <a:pt x="341970" y="1494264"/>
                          </a:cubicBezTo>
                          <a:cubicBezTo>
                            <a:pt x="327648" y="1500629"/>
                            <a:pt x="312233" y="1504176"/>
                            <a:pt x="297365" y="1509132"/>
                          </a:cubicBezTo>
                          <a:lnTo>
                            <a:pt x="275063" y="1516566"/>
                          </a:lnTo>
                          <a:cubicBezTo>
                            <a:pt x="152981" y="1638657"/>
                            <a:pt x="267140" y="1517596"/>
                            <a:pt x="252760" y="1984918"/>
                          </a:cubicBezTo>
                          <a:cubicBezTo>
                            <a:pt x="252446" y="1995130"/>
                            <a:pt x="251709" y="2006676"/>
                            <a:pt x="245326" y="2014654"/>
                          </a:cubicBezTo>
                          <a:cubicBezTo>
                            <a:pt x="240431" y="2020773"/>
                            <a:pt x="230559" y="2019935"/>
                            <a:pt x="223024" y="2022088"/>
                          </a:cubicBezTo>
                          <a:cubicBezTo>
                            <a:pt x="213200" y="2024895"/>
                            <a:pt x="203199" y="2027044"/>
                            <a:pt x="193287" y="2029522"/>
                          </a:cubicBezTo>
                          <a:lnTo>
                            <a:pt x="81775" y="2014654"/>
                          </a:lnTo>
                          <a:cubicBezTo>
                            <a:pt x="19103" y="2006298"/>
                            <a:pt x="40726" y="2007220"/>
                            <a:pt x="0" y="20072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5" name="자유형 24"/>
                    <p:cNvSpPr/>
                    <p:nvPr/>
                  </p:nvSpPr>
                  <p:spPr>
                    <a:xfrm>
                      <a:off x="2336180" y="3575824"/>
                      <a:ext cx="59474" cy="178480"/>
                    </a:xfrm>
                    <a:custGeom>
                      <a:avLst/>
                      <a:gdLst>
                        <a:gd name="connsiteX0" fmla="*/ 0 w 59474"/>
                        <a:gd name="connsiteY0" fmla="*/ 0 h 178480"/>
                        <a:gd name="connsiteX1" fmla="*/ 29737 w 59474"/>
                        <a:gd name="connsiteY1" fmla="*/ 22303 h 178480"/>
                        <a:gd name="connsiteX2" fmla="*/ 44605 w 59474"/>
                        <a:gd name="connsiteY2" fmla="*/ 44605 h 178480"/>
                        <a:gd name="connsiteX3" fmla="*/ 59474 w 59474"/>
                        <a:gd name="connsiteY3" fmla="*/ 59474 h 178480"/>
                        <a:gd name="connsiteX4" fmla="*/ 44605 w 59474"/>
                        <a:gd name="connsiteY4" fmla="*/ 156117 h 178480"/>
                        <a:gd name="connsiteX5" fmla="*/ 29737 w 59474"/>
                        <a:gd name="connsiteY5" fmla="*/ 178420 h 178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9474" h="178480">
                          <a:moveTo>
                            <a:pt x="0" y="0"/>
                          </a:moveTo>
                          <a:cubicBezTo>
                            <a:pt x="9912" y="7434"/>
                            <a:pt x="20976" y="13542"/>
                            <a:pt x="29737" y="22303"/>
                          </a:cubicBezTo>
                          <a:cubicBezTo>
                            <a:pt x="36055" y="28621"/>
                            <a:pt x="39024" y="37628"/>
                            <a:pt x="44605" y="44605"/>
                          </a:cubicBezTo>
                          <a:cubicBezTo>
                            <a:pt x="48984" y="50078"/>
                            <a:pt x="54518" y="54518"/>
                            <a:pt x="59474" y="59474"/>
                          </a:cubicBezTo>
                          <a:cubicBezTo>
                            <a:pt x="54958" y="95600"/>
                            <a:pt x="53122" y="122052"/>
                            <a:pt x="44605" y="156117"/>
                          </a:cubicBezTo>
                          <a:cubicBezTo>
                            <a:pt x="38441" y="180771"/>
                            <a:pt x="44358" y="178420"/>
                            <a:pt x="29737" y="1784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6" name="자유형 25"/>
                    <p:cNvSpPr/>
                    <p:nvPr/>
                  </p:nvSpPr>
                  <p:spPr>
                    <a:xfrm>
                      <a:off x="1042640" y="2668860"/>
                      <a:ext cx="56397" cy="260195"/>
                    </a:xfrm>
                    <a:custGeom>
                      <a:avLst/>
                      <a:gdLst>
                        <a:gd name="connsiteX0" fmla="*/ 37171 w 56397"/>
                        <a:gd name="connsiteY0" fmla="*/ 52039 h 260195"/>
                        <a:gd name="connsiteX1" fmla="*/ 29737 w 56397"/>
                        <a:gd name="connsiteY1" fmla="*/ 96643 h 260195"/>
                        <a:gd name="connsiteX2" fmla="*/ 22302 w 56397"/>
                        <a:gd name="connsiteY2" fmla="*/ 133814 h 260195"/>
                        <a:gd name="connsiteX3" fmla="*/ 29737 w 56397"/>
                        <a:gd name="connsiteY3" fmla="*/ 208156 h 260195"/>
                        <a:gd name="connsiteX4" fmla="*/ 37171 w 56397"/>
                        <a:gd name="connsiteY4" fmla="*/ 230458 h 260195"/>
                        <a:gd name="connsiteX5" fmla="*/ 44605 w 56397"/>
                        <a:gd name="connsiteY5" fmla="*/ 260195 h 260195"/>
                        <a:gd name="connsiteX6" fmla="*/ 44605 w 56397"/>
                        <a:gd name="connsiteY6" fmla="*/ 96643 h 260195"/>
                        <a:gd name="connsiteX7" fmla="*/ 29737 w 56397"/>
                        <a:gd name="connsiteY7" fmla="*/ 52039 h 260195"/>
                        <a:gd name="connsiteX8" fmla="*/ 14868 w 56397"/>
                        <a:gd name="connsiteY8" fmla="*/ 29736 h 260195"/>
                        <a:gd name="connsiteX9" fmla="*/ 0 w 56397"/>
                        <a:gd name="connsiteY9" fmla="*/ 0 h 2601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56397" h="260195">
                          <a:moveTo>
                            <a:pt x="37171" y="52039"/>
                          </a:moveTo>
                          <a:cubicBezTo>
                            <a:pt x="34693" y="66907"/>
                            <a:pt x="32433" y="81813"/>
                            <a:pt x="29737" y="96643"/>
                          </a:cubicBezTo>
                          <a:cubicBezTo>
                            <a:pt x="27477" y="109075"/>
                            <a:pt x="22302" y="121178"/>
                            <a:pt x="22302" y="133814"/>
                          </a:cubicBezTo>
                          <a:cubicBezTo>
                            <a:pt x="22302" y="158718"/>
                            <a:pt x="25950" y="183541"/>
                            <a:pt x="29737" y="208156"/>
                          </a:cubicBezTo>
                          <a:cubicBezTo>
                            <a:pt x="30929" y="215901"/>
                            <a:pt x="35018" y="222923"/>
                            <a:pt x="37171" y="230458"/>
                          </a:cubicBezTo>
                          <a:cubicBezTo>
                            <a:pt x="39978" y="240282"/>
                            <a:pt x="42127" y="250283"/>
                            <a:pt x="44605" y="260195"/>
                          </a:cubicBezTo>
                          <a:cubicBezTo>
                            <a:pt x="61349" y="193218"/>
                            <a:pt x="59273" y="213989"/>
                            <a:pt x="44605" y="96643"/>
                          </a:cubicBezTo>
                          <a:cubicBezTo>
                            <a:pt x="42661" y="81092"/>
                            <a:pt x="38431" y="65079"/>
                            <a:pt x="29737" y="52039"/>
                          </a:cubicBezTo>
                          <a:lnTo>
                            <a:pt x="14868" y="29736"/>
                          </a:lnTo>
                          <a:cubicBezTo>
                            <a:pt x="6326" y="4109"/>
                            <a:pt x="12975" y="12975"/>
                            <a:pt x="0" y="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7" name="자유형 26"/>
                    <p:cNvSpPr/>
                    <p:nvPr/>
                  </p:nvSpPr>
                  <p:spPr>
                    <a:xfrm>
                      <a:off x="3827357" y="1726728"/>
                      <a:ext cx="34035" cy="110579"/>
                    </a:xfrm>
                    <a:custGeom>
                      <a:avLst/>
                      <a:gdLst>
                        <a:gd name="connsiteX0" fmla="*/ 34035 w 34035"/>
                        <a:gd name="connsiteY0" fmla="*/ 0 h 110579"/>
                        <a:gd name="connsiteX1" fmla="*/ 29782 w 34035"/>
                        <a:gd name="connsiteY1" fmla="*/ 17013 h 110579"/>
                        <a:gd name="connsiteX2" fmla="*/ 21276 w 34035"/>
                        <a:gd name="connsiteY2" fmla="*/ 42531 h 110579"/>
                        <a:gd name="connsiteX3" fmla="*/ 8517 w 34035"/>
                        <a:gd name="connsiteY3" fmla="*/ 80808 h 110579"/>
                        <a:gd name="connsiteX4" fmla="*/ 4264 w 34035"/>
                        <a:gd name="connsiteY4" fmla="*/ 93567 h 110579"/>
                        <a:gd name="connsiteX5" fmla="*/ 11 w 34035"/>
                        <a:gd name="connsiteY5" fmla="*/ 110579 h 1105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4035" h="110579">
                          <a:moveTo>
                            <a:pt x="34035" y="0"/>
                          </a:moveTo>
                          <a:cubicBezTo>
                            <a:pt x="32617" y="5671"/>
                            <a:pt x="31462" y="11414"/>
                            <a:pt x="29782" y="17013"/>
                          </a:cubicBezTo>
                          <a:cubicBezTo>
                            <a:pt x="27206" y="25601"/>
                            <a:pt x="24111" y="34025"/>
                            <a:pt x="21276" y="42531"/>
                          </a:cubicBezTo>
                          <a:lnTo>
                            <a:pt x="8517" y="80808"/>
                          </a:lnTo>
                          <a:lnTo>
                            <a:pt x="4264" y="93567"/>
                          </a:lnTo>
                          <a:cubicBezTo>
                            <a:pt x="-437" y="107671"/>
                            <a:pt x="11" y="101843"/>
                            <a:pt x="11" y="110579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8" name="자유형 27"/>
                    <p:cNvSpPr/>
                    <p:nvPr/>
                  </p:nvSpPr>
                  <p:spPr>
                    <a:xfrm>
                      <a:off x="3988981" y="1960645"/>
                      <a:ext cx="38278" cy="89313"/>
                    </a:xfrm>
                    <a:custGeom>
                      <a:avLst/>
                      <a:gdLst>
                        <a:gd name="connsiteX0" fmla="*/ 38278 w 38278"/>
                        <a:gd name="connsiteY0" fmla="*/ 0 h 89313"/>
                        <a:gd name="connsiteX1" fmla="*/ 25519 w 38278"/>
                        <a:gd name="connsiteY1" fmla="*/ 42530 h 89313"/>
                        <a:gd name="connsiteX2" fmla="*/ 17012 w 38278"/>
                        <a:gd name="connsiteY2" fmla="*/ 51036 h 89313"/>
                        <a:gd name="connsiteX3" fmla="*/ 8506 w 38278"/>
                        <a:gd name="connsiteY3" fmla="*/ 76554 h 89313"/>
                        <a:gd name="connsiteX4" fmla="*/ 0 w 38278"/>
                        <a:gd name="connsiteY4" fmla="*/ 89313 h 893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278" h="89313">
                          <a:moveTo>
                            <a:pt x="38278" y="0"/>
                          </a:moveTo>
                          <a:cubicBezTo>
                            <a:pt x="36351" y="7709"/>
                            <a:pt x="28970" y="39079"/>
                            <a:pt x="25519" y="42530"/>
                          </a:cubicBezTo>
                          <a:lnTo>
                            <a:pt x="17012" y="51036"/>
                          </a:lnTo>
                          <a:cubicBezTo>
                            <a:pt x="14177" y="59542"/>
                            <a:pt x="13480" y="69094"/>
                            <a:pt x="8506" y="76554"/>
                          </a:cubicBezTo>
                          <a:lnTo>
                            <a:pt x="0" y="89313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9" name="자유형 28"/>
                    <p:cNvSpPr/>
                    <p:nvPr/>
                  </p:nvSpPr>
                  <p:spPr>
                    <a:xfrm>
                      <a:off x="3687018" y="2228584"/>
                      <a:ext cx="80807" cy="42530"/>
                    </a:xfrm>
                    <a:custGeom>
                      <a:avLst/>
                      <a:gdLst>
                        <a:gd name="connsiteX0" fmla="*/ 0 w 80807"/>
                        <a:gd name="connsiteY0" fmla="*/ 0 h 42530"/>
                        <a:gd name="connsiteX1" fmla="*/ 4253 w 80807"/>
                        <a:gd name="connsiteY1" fmla="*/ 17012 h 42530"/>
                        <a:gd name="connsiteX2" fmla="*/ 55289 w 80807"/>
                        <a:gd name="connsiteY2" fmla="*/ 42530 h 42530"/>
                        <a:gd name="connsiteX3" fmla="*/ 80807 w 80807"/>
                        <a:gd name="connsiteY3" fmla="*/ 42530 h 42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0807" h="42530">
                          <a:moveTo>
                            <a:pt x="0" y="0"/>
                          </a:moveTo>
                          <a:cubicBezTo>
                            <a:pt x="1418" y="5671"/>
                            <a:pt x="404" y="12613"/>
                            <a:pt x="4253" y="17012"/>
                          </a:cubicBezTo>
                          <a:cubicBezTo>
                            <a:pt x="11779" y="25613"/>
                            <a:pt x="42396" y="42530"/>
                            <a:pt x="55289" y="42530"/>
                          </a:cubicBezTo>
                          <a:lnTo>
                            <a:pt x="80807" y="4253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30" name="자유형 29"/>
                    <p:cNvSpPr/>
                    <p:nvPr/>
                  </p:nvSpPr>
                  <p:spPr>
                    <a:xfrm>
                      <a:off x="3074139" y="2607103"/>
                      <a:ext cx="137132" cy="80808"/>
                    </a:xfrm>
                    <a:custGeom>
                      <a:avLst/>
                      <a:gdLst>
                        <a:gd name="connsiteX0" fmla="*/ 85503 w 137132"/>
                        <a:gd name="connsiteY0" fmla="*/ 0 h 80808"/>
                        <a:gd name="connsiteX1" fmla="*/ 68491 w 137132"/>
                        <a:gd name="connsiteY1" fmla="*/ 8506 h 80808"/>
                        <a:gd name="connsiteX2" fmla="*/ 42973 w 137132"/>
                        <a:gd name="connsiteY2" fmla="*/ 17012 h 80808"/>
                        <a:gd name="connsiteX3" fmla="*/ 17454 w 137132"/>
                        <a:gd name="connsiteY3" fmla="*/ 34024 h 80808"/>
                        <a:gd name="connsiteX4" fmla="*/ 4695 w 137132"/>
                        <a:gd name="connsiteY4" fmla="*/ 42530 h 80808"/>
                        <a:gd name="connsiteX5" fmla="*/ 4695 w 137132"/>
                        <a:gd name="connsiteY5" fmla="*/ 72302 h 80808"/>
                        <a:gd name="connsiteX6" fmla="*/ 17454 w 137132"/>
                        <a:gd name="connsiteY6" fmla="*/ 80808 h 80808"/>
                        <a:gd name="connsiteX7" fmla="*/ 81250 w 137132"/>
                        <a:gd name="connsiteY7" fmla="*/ 76555 h 80808"/>
                        <a:gd name="connsiteX8" fmla="*/ 102515 w 137132"/>
                        <a:gd name="connsiteY8" fmla="*/ 72302 h 80808"/>
                        <a:gd name="connsiteX9" fmla="*/ 128033 w 137132"/>
                        <a:gd name="connsiteY9" fmla="*/ 63796 h 80808"/>
                        <a:gd name="connsiteX10" fmla="*/ 132286 w 137132"/>
                        <a:gd name="connsiteY10" fmla="*/ 38277 h 80808"/>
                        <a:gd name="connsiteX11" fmla="*/ 119527 w 137132"/>
                        <a:gd name="connsiteY11" fmla="*/ 34024 h 80808"/>
                        <a:gd name="connsiteX12" fmla="*/ 72744 w 137132"/>
                        <a:gd name="connsiteY12" fmla="*/ 38277 h 80808"/>
                        <a:gd name="connsiteX13" fmla="*/ 72744 w 137132"/>
                        <a:gd name="connsiteY13" fmla="*/ 59543 h 80808"/>
                        <a:gd name="connsiteX14" fmla="*/ 102515 w 137132"/>
                        <a:gd name="connsiteY14" fmla="*/ 59543 h 80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37132" h="80808">
                          <a:moveTo>
                            <a:pt x="85503" y="0"/>
                          </a:moveTo>
                          <a:cubicBezTo>
                            <a:pt x="79832" y="2835"/>
                            <a:pt x="74378" y="6151"/>
                            <a:pt x="68491" y="8506"/>
                          </a:cubicBezTo>
                          <a:cubicBezTo>
                            <a:pt x="60166" y="11836"/>
                            <a:pt x="50433" y="12039"/>
                            <a:pt x="42973" y="17012"/>
                          </a:cubicBezTo>
                          <a:lnTo>
                            <a:pt x="17454" y="34024"/>
                          </a:lnTo>
                          <a:lnTo>
                            <a:pt x="4695" y="42530"/>
                          </a:lnTo>
                          <a:cubicBezTo>
                            <a:pt x="869" y="54008"/>
                            <a:pt x="-3612" y="59841"/>
                            <a:pt x="4695" y="72302"/>
                          </a:cubicBezTo>
                          <a:cubicBezTo>
                            <a:pt x="7530" y="76555"/>
                            <a:pt x="13201" y="77973"/>
                            <a:pt x="17454" y="80808"/>
                          </a:cubicBezTo>
                          <a:cubicBezTo>
                            <a:pt x="38719" y="79390"/>
                            <a:pt x="60043" y="78676"/>
                            <a:pt x="81250" y="76555"/>
                          </a:cubicBezTo>
                          <a:cubicBezTo>
                            <a:pt x="88443" y="75836"/>
                            <a:pt x="95541" y="74204"/>
                            <a:pt x="102515" y="72302"/>
                          </a:cubicBezTo>
                          <a:cubicBezTo>
                            <a:pt x="111165" y="69943"/>
                            <a:pt x="128033" y="63796"/>
                            <a:pt x="128033" y="63796"/>
                          </a:cubicBezTo>
                          <a:cubicBezTo>
                            <a:pt x="133672" y="55337"/>
                            <a:pt x="142851" y="48843"/>
                            <a:pt x="132286" y="38277"/>
                          </a:cubicBezTo>
                          <a:cubicBezTo>
                            <a:pt x="129116" y="35107"/>
                            <a:pt x="123780" y="35442"/>
                            <a:pt x="119527" y="34024"/>
                          </a:cubicBezTo>
                          <a:cubicBezTo>
                            <a:pt x="103933" y="35442"/>
                            <a:pt x="88002" y="34756"/>
                            <a:pt x="72744" y="38277"/>
                          </a:cubicBezTo>
                          <a:cubicBezTo>
                            <a:pt x="61504" y="40871"/>
                            <a:pt x="60891" y="55592"/>
                            <a:pt x="72744" y="59543"/>
                          </a:cubicBezTo>
                          <a:cubicBezTo>
                            <a:pt x="82158" y="62681"/>
                            <a:pt x="92591" y="59543"/>
                            <a:pt x="102515" y="59543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31" name="자유형 30"/>
                    <p:cNvSpPr/>
                    <p:nvPr/>
                  </p:nvSpPr>
                  <p:spPr>
                    <a:xfrm>
                      <a:off x="1271300" y="2279620"/>
                      <a:ext cx="399784" cy="404038"/>
                    </a:xfrm>
                    <a:custGeom>
                      <a:avLst/>
                      <a:gdLst>
                        <a:gd name="connsiteX0" fmla="*/ 399784 w 399784"/>
                        <a:gd name="connsiteY0" fmla="*/ 0 h 404038"/>
                        <a:gd name="connsiteX1" fmla="*/ 387025 w 399784"/>
                        <a:gd name="connsiteY1" fmla="*/ 42531 h 404038"/>
                        <a:gd name="connsiteX2" fmla="*/ 382772 w 399784"/>
                        <a:gd name="connsiteY2" fmla="*/ 55290 h 404038"/>
                        <a:gd name="connsiteX3" fmla="*/ 374266 w 399784"/>
                        <a:gd name="connsiteY3" fmla="*/ 68049 h 404038"/>
                        <a:gd name="connsiteX4" fmla="*/ 361507 w 399784"/>
                        <a:gd name="connsiteY4" fmla="*/ 106326 h 404038"/>
                        <a:gd name="connsiteX5" fmla="*/ 357253 w 399784"/>
                        <a:gd name="connsiteY5" fmla="*/ 119085 h 404038"/>
                        <a:gd name="connsiteX6" fmla="*/ 348747 w 399784"/>
                        <a:gd name="connsiteY6" fmla="*/ 131844 h 404038"/>
                        <a:gd name="connsiteX7" fmla="*/ 344494 w 399784"/>
                        <a:gd name="connsiteY7" fmla="*/ 144603 h 404038"/>
                        <a:gd name="connsiteX8" fmla="*/ 327482 w 399784"/>
                        <a:gd name="connsiteY8" fmla="*/ 170121 h 404038"/>
                        <a:gd name="connsiteX9" fmla="*/ 323229 w 399784"/>
                        <a:gd name="connsiteY9" fmla="*/ 182880 h 404038"/>
                        <a:gd name="connsiteX10" fmla="*/ 314723 w 399784"/>
                        <a:gd name="connsiteY10" fmla="*/ 191387 h 404038"/>
                        <a:gd name="connsiteX11" fmla="*/ 306217 w 399784"/>
                        <a:gd name="connsiteY11" fmla="*/ 204146 h 404038"/>
                        <a:gd name="connsiteX12" fmla="*/ 289205 w 399784"/>
                        <a:gd name="connsiteY12" fmla="*/ 225411 h 404038"/>
                        <a:gd name="connsiteX13" fmla="*/ 255181 w 399784"/>
                        <a:gd name="connsiteY13" fmla="*/ 255182 h 404038"/>
                        <a:gd name="connsiteX14" fmla="*/ 242422 w 399784"/>
                        <a:gd name="connsiteY14" fmla="*/ 267941 h 404038"/>
                        <a:gd name="connsiteX15" fmla="*/ 216904 w 399784"/>
                        <a:gd name="connsiteY15" fmla="*/ 284953 h 404038"/>
                        <a:gd name="connsiteX16" fmla="*/ 204145 w 399784"/>
                        <a:gd name="connsiteY16" fmla="*/ 293459 h 404038"/>
                        <a:gd name="connsiteX17" fmla="*/ 191386 w 399784"/>
                        <a:gd name="connsiteY17" fmla="*/ 301965 h 404038"/>
                        <a:gd name="connsiteX18" fmla="*/ 178627 w 399784"/>
                        <a:gd name="connsiteY18" fmla="*/ 310471 h 404038"/>
                        <a:gd name="connsiteX19" fmla="*/ 153108 w 399784"/>
                        <a:gd name="connsiteY19" fmla="*/ 318977 h 404038"/>
                        <a:gd name="connsiteX20" fmla="*/ 127590 w 399784"/>
                        <a:gd name="connsiteY20" fmla="*/ 327483 h 404038"/>
                        <a:gd name="connsiteX21" fmla="*/ 114831 w 399784"/>
                        <a:gd name="connsiteY21" fmla="*/ 331736 h 404038"/>
                        <a:gd name="connsiteX22" fmla="*/ 68048 w 399784"/>
                        <a:gd name="connsiteY22" fmla="*/ 335989 h 404038"/>
                        <a:gd name="connsiteX23" fmla="*/ 46783 w 399784"/>
                        <a:gd name="connsiteY23" fmla="*/ 340242 h 404038"/>
                        <a:gd name="connsiteX24" fmla="*/ 21265 w 399784"/>
                        <a:gd name="connsiteY24" fmla="*/ 348748 h 404038"/>
                        <a:gd name="connsiteX25" fmla="*/ 4253 w 399784"/>
                        <a:gd name="connsiteY25" fmla="*/ 387026 h 404038"/>
                        <a:gd name="connsiteX26" fmla="*/ 0 w 399784"/>
                        <a:gd name="connsiteY26" fmla="*/ 404038 h 4040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99784" h="404038">
                          <a:moveTo>
                            <a:pt x="399784" y="0"/>
                          </a:moveTo>
                          <a:cubicBezTo>
                            <a:pt x="393357" y="25711"/>
                            <a:pt x="397380" y="11467"/>
                            <a:pt x="387025" y="42531"/>
                          </a:cubicBezTo>
                          <a:cubicBezTo>
                            <a:pt x="385607" y="46784"/>
                            <a:pt x="385259" y="51560"/>
                            <a:pt x="382772" y="55290"/>
                          </a:cubicBezTo>
                          <a:cubicBezTo>
                            <a:pt x="379937" y="59543"/>
                            <a:pt x="376342" y="63378"/>
                            <a:pt x="374266" y="68049"/>
                          </a:cubicBezTo>
                          <a:cubicBezTo>
                            <a:pt x="374264" y="68054"/>
                            <a:pt x="363635" y="99944"/>
                            <a:pt x="361507" y="106326"/>
                          </a:cubicBezTo>
                          <a:cubicBezTo>
                            <a:pt x="360089" y="110579"/>
                            <a:pt x="359740" y="115355"/>
                            <a:pt x="357253" y="119085"/>
                          </a:cubicBezTo>
                          <a:cubicBezTo>
                            <a:pt x="354418" y="123338"/>
                            <a:pt x="351033" y="127272"/>
                            <a:pt x="348747" y="131844"/>
                          </a:cubicBezTo>
                          <a:cubicBezTo>
                            <a:pt x="346742" y="135854"/>
                            <a:pt x="346671" y="140684"/>
                            <a:pt x="344494" y="144603"/>
                          </a:cubicBezTo>
                          <a:cubicBezTo>
                            <a:pt x="339529" y="153539"/>
                            <a:pt x="330715" y="160423"/>
                            <a:pt x="327482" y="170121"/>
                          </a:cubicBezTo>
                          <a:cubicBezTo>
                            <a:pt x="326064" y="174374"/>
                            <a:pt x="325535" y="179036"/>
                            <a:pt x="323229" y="182880"/>
                          </a:cubicBezTo>
                          <a:cubicBezTo>
                            <a:pt x="321166" y="186319"/>
                            <a:pt x="317228" y="188256"/>
                            <a:pt x="314723" y="191387"/>
                          </a:cubicBezTo>
                          <a:cubicBezTo>
                            <a:pt x="311530" y="195378"/>
                            <a:pt x="308503" y="199574"/>
                            <a:pt x="306217" y="204146"/>
                          </a:cubicBezTo>
                          <a:cubicBezTo>
                            <a:pt x="295946" y="224689"/>
                            <a:pt x="310713" y="211072"/>
                            <a:pt x="289205" y="225411"/>
                          </a:cubicBezTo>
                          <a:cubicBezTo>
                            <a:pt x="265105" y="261561"/>
                            <a:pt x="304799" y="205564"/>
                            <a:pt x="255181" y="255182"/>
                          </a:cubicBezTo>
                          <a:cubicBezTo>
                            <a:pt x="250928" y="259435"/>
                            <a:pt x="247170" y="264248"/>
                            <a:pt x="242422" y="267941"/>
                          </a:cubicBezTo>
                          <a:cubicBezTo>
                            <a:pt x="234352" y="274217"/>
                            <a:pt x="225410" y="279282"/>
                            <a:pt x="216904" y="284953"/>
                          </a:cubicBezTo>
                          <a:lnTo>
                            <a:pt x="204145" y="293459"/>
                          </a:lnTo>
                          <a:lnTo>
                            <a:pt x="191386" y="301965"/>
                          </a:lnTo>
                          <a:cubicBezTo>
                            <a:pt x="187133" y="304800"/>
                            <a:pt x="183476" y="308855"/>
                            <a:pt x="178627" y="310471"/>
                          </a:cubicBezTo>
                          <a:lnTo>
                            <a:pt x="153108" y="318977"/>
                          </a:lnTo>
                          <a:lnTo>
                            <a:pt x="127590" y="327483"/>
                          </a:lnTo>
                          <a:cubicBezTo>
                            <a:pt x="123337" y="328901"/>
                            <a:pt x="119296" y="331330"/>
                            <a:pt x="114831" y="331736"/>
                          </a:cubicBezTo>
                          <a:lnTo>
                            <a:pt x="68048" y="335989"/>
                          </a:lnTo>
                          <a:cubicBezTo>
                            <a:pt x="60960" y="337407"/>
                            <a:pt x="53757" y="338340"/>
                            <a:pt x="46783" y="340242"/>
                          </a:cubicBezTo>
                          <a:cubicBezTo>
                            <a:pt x="38133" y="342601"/>
                            <a:pt x="21265" y="348748"/>
                            <a:pt x="21265" y="348748"/>
                          </a:cubicBezTo>
                          <a:cubicBezTo>
                            <a:pt x="10093" y="365506"/>
                            <a:pt x="10327" y="362730"/>
                            <a:pt x="4253" y="387026"/>
                          </a:cubicBezTo>
                          <a:lnTo>
                            <a:pt x="0" y="404038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32" name="자유형 31"/>
                    <p:cNvSpPr/>
                    <p:nvPr/>
                  </p:nvSpPr>
                  <p:spPr>
                    <a:xfrm>
                      <a:off x="2020973" y="1511968"/>
                      <a:ext cx="80289" cy="26900"/>
                    </a:xfrm>
                    <a:custGeom>
                      <a:avLst/>
                      <a:gdLst>
                        <a:gd name="connsiteX0" fmla="*/ 0 w 80289"/>
                        <a:gd name="connsiteY0" fmla="*/ 22440 h 26900"/>
                        <a:gd name="connsiteX1" fmla="*/ 13382 w 80289"/>
                        <a:gd name="connsiteY1" fmla="*/ 4598 h 26900"/>
                        <a:gd name="connsiteX2" fmla="*/ 62447 w 80289"/>
                        <a:gd name="connsiteY2" fmla="*/ 4598 h 26900"/>
                        <a:gd name="connsiteX3" fmla="*/ 80289 w 80289"/>
                        <a:gd name="connsiteY3" fmla="*/ 26900 h 26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0289" h="26900">
                          <a:moveTo>
                            <a:pt x="0" y="22440"/>
                          </a:moveTo>
                          <a:cubicBezTo>
                            <a:pt x="4461" y="16493"/>
                            <a:pt x="7671" y="9357"/>
                            <a:pt x="13382" y="4598"/>
                          </a:cubicBezTo>
                          <a:cubicBezTo>
                            <a:pt x="25222" y="-5269"/>
                            <a:pt x="55021" y="3670"/>
                            <a:pt x="62447" y="4598"/>
                          </a:cubicBezTo>
                          <a:cubicBezTo>
                            <a:pt x="78179" y="20330"/>
                            <a:pt x="73007" y="12337"/>
                            <a:pt x="80289" y="2690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" name="자유형 32"/>
                    <p:cNvSpPr/>
                    <p:nvPr/>
                  </p:nvSpPr>
                  <p:spPr>
                    <a:xfrm>
                      <a:off x="2230611" y="1525348"/>
                      <a:ext cx="80289" cy="26900"/>
                    </a:xfrm>
                    <a:custGeom>
                      <a:avLst/>
                      <a:gdLst>
                        <a:gd name="connsiteX0" fmla="*/ 0 w 80289"/>
                        <a:gd name="connsiteY0" fmla="*/ 22440 h 26900"/>
                        <a:gd name="connsiteX1" fmla="*/ 13382 w 80289"/>
                        <a:gd name="connsiteY1" fmla="*/ 4598 h 26900"/>
                        <a:gd name="connsiteX2" fmla="*/ 62447 w 80289"/>
                        <a:gd name="connsiteY2" fmla="*/ 4598 h 26900"/>
                        <a:gd name="connsiteX3" fmla="*/ 80289 w 80289"/>
                        <a:gd name="connsiteY3" fmla="*/ 26900 h 26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0289" h="26900">
                          <a:moveTo>
                            <a:pt x="0" y="22440"/>
                          </a:moveTo>
                          <a:cubicBezTo>
                            <a:pt x="4461" y="16493"/>
                            <a:pt x="7671" y="9357"/>
                            <a:pt x="13382" y="4598"/>
                          </a:cubicBezTo>
                          <a:cubicBezTo>
                            <a:pt x="25222" y="-5269"/>
                            <a:pt x="55021" y="3670"/>
                            <a:pt x="62447" y="4598"/>
                          </a:cubicBezTo>
                          <a:cubicBezTo>
                            <a:pt x="78179" y="20330"/>
                            <a:pt x="73007" y="12337"/>
                            <a:pt x="80289" y="2690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ko-KR" altLang="en-US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p:txBody>
                </p:sp>
                <p:sp>
                  <p:nvSpPr>
                    <p:cNvPr id="36" name="자유형 35"/>
                    <p:cNvSpPr/>
                    <p:nvPr/>
                  </p:nvSpPr>
                  <p:spPr>
                    <a:xfrm>
                      <a:off x="1946098" y="1787704"/>
                      <a:ext cx="417421" cy="128427"/>
                    </a:xfrm>
                    <a:custGeom>
                      <a:avLst/>
                      <a:gdLst>
                        <a:gd name="connsiteX0" fmla="*/ 215757 w 417421"/>
                        <a:gd name="connsiteY0" fmla="*/ 15412 h 128427"/>
                        <a:gd name="connsiteX1" fmla="*/ 195209 w 417421"/>
                        <a:gd name="connsiteY1" fmla="*/ 10275 h 128427"/>
                        <a:gd name="connsiteX2" fmla="*/ 164386 w 417421"/>
                        <a:gd name="connsiteY2" fmla="*/ 0 h 128427"/>
                        <a:gd name="connsiteX3" fmla="*/ 77056 w 417421"/>
                        <a:gd name="connsiteY3" fmla="*/ 10275 h 128427"/>
                        <a:gd name="connsiteX4" fmla="*/ 46233 w 417421"/>
                        <a:gd name="connsiteY4" fmla="*/ 20549 h 128427"/>
                        <a:gd name="connsiteX5" fmla="*/ 30822 w 417421"/>
                        <a:gd name="connsiteY5" fmla="*/ 30823 h 128427"/>
                        <a:gd name="connsiteX6" fmla="*/ 15411 w 417421"/>
                        <a:gd name="connsiteY6" fmla="*/ 35960 h 128427"/>
                        <a:gd name="connsiteX7" fmla="*/ 0 w 417421"/>
                        <a:gd name="connsiteY7" fmla="*/ 66782 h 128427"/>
                        <a:gd name="connsiteX8" fmla="*/ 87330 w 417421"/>
                        <a:gd name="connsiteY8" fmla="*/ 71919 h 128427"/>
                        <a:gd name="connsiteX9" fmla="*/ 128427 w 417421"/>
                        <a:gd name="connsiteY9" fmla="*/ 61645 h 128427"/>
                        <a:gd name="connsiteX10" fmla="*/ 184934 w 417421"/>
                        <a:gd name="connsiteY10" fmla="*/ 35960 h 128427"/>
                        <a:gd name="connsiteX11" fmla="*/ 195209 w 417421"/>
                        <a:gd name="connsiteY11" fmla="*/ 25686 h 128427"/>
                        <a:gd name="connsiteX12" fmla="*/ 215757 w 417421"/>
                        <a:gd name="connsiteY12" fmla="*/ 30823 h 128427"/>
                        <a:gd name="connsiteX13" fmla="*/ 246579 w 417421"/>
                        <a:gd name="connsiteY13" fmla="*/ 56508 h 128427"/>
                        <a:gd name="connsiteX14" fmla="*/ 261991 w 417421"/>
                        <a:gd name="connsiteY14" fmla="*/ 66782 h 128427"/>
                        <a:gd name="connsiteX15" fmla="*/ 272265 w 417421"/>
                        <a:gd name="connsiteY15" fmla="*/ 77057 h 128427"/>
                        <a:gd name="connsiteX16" fmla="*/ 303087 w 417421"/>
                        <a:gd name="connsiteY16" fmla="*/ 97605 h 128427"/>
                        <a:gd name="connsiteX17" fmla="*/ 318499 w 417421"/>
                        <a:gd name="connsiteY17" fmla="*/ 107879 h 128427"/>
                        <a:gd name="connsiteX18" fmla="*/ 333910 w 417421"/>
                        <a:gd name="connsiteY18" fmla="*/ 118153 h 128427"/>
                        <a:gd name="connsiteX19" fmla="*/ 364732 w 417421"/>
                        <a:gd name="connsiteY19" fmla="*/ 128427 h 128427"/>
                        <a:gd name="connsiteX20" fmla="*/ 416103 w 417421"/>
                        <a:gd name="connsiteY20" fmla="*/ 123290 h 128427"/>
                        <a:gd name="connsiteX21" fmla="*/ 400692 w 417421"/>
                        <a:gd name="connsiteY21" fmla="*/ 107879 h 128427"/>
                        <a:gd name="connsiteX22" fmla="*/ 390418 w 417421"/>
                        <a:gd name="connsiteY22" fmla="*/ 77057 h 128427"/>
                        <a:gd name="connsiteX23" fmla="*/ 385281 w 417421"/>
                        <a:gd name="connsiteY23" fmla="*/ 61645 h 128427"/>
                        <a:gd name="connsiteX24" fmla="*/ 375006 w 417421"/>
                        <a:gd name="connsiteY24" fmla="*/ 51371 h 128427"/>
                        <a:gd name="connsiteX25" fmla="*/ 344184 w 417421"/>
                        <a:gd name="connsiteY25" fmla="*/ 35960 h 128427"/>
                        <a:gd name="connsiteX26" fmla="*/ 323636 w 417421"/>
                        <a:gd name="connsiteY26" fmla="*/ 25686 h 128427"/>
                        <a:gd name="connsiteX27" fmla="*/ 272265 w 417421"/>
                        <a:gd name="connsiteY27" fmla="*/ 10275 h 128427"/>
                        <a:gd name="connsiteX28" fmla="*/ 236305 w 417421"/>
                        <a:gd name="connsiteY28" fmla="*/ 5137 h 128427"/>
                        <a:gd name="connsiteX29" fmla="*/ 215757 w 417421"/>
                        <a:gd name="connsiteY29" fmla="*/ 15412 h 1284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417421" h="128427">
                          <a:moveTo>
                            <a:pt x="215757" y="15412"/>
                          </a:moveTo>
                          <a:cubicBezTo>
                            <a:pt x="208908" y="13700"/>
                            <a:pt x="201971" y="12304"/>
                            <a:pt x="195209" y="10275"/>
                          </a:cubicBezTo>
                          <a:cubicBezTo>
                            <a:pt x="184836" y="7163"/>
                            <a:pt x="164386" y="0"/>
                            <a:pt x="164386" y="0"/>
                          </a:cubicBezTo>
                          <a:cubicBezTo>
                            <a:pt x="120458" y="3379"/>
                            <a:pt x="109811" y="448"/>
                            <a:pt x="77056" y="10275"/>
                          </a:cubicBezTo>
                          <a:cubicBezTo>
                            <a:pt x="66683" y="13387"/>
                            <a:pt x="46233" y="20549"/>
                            <a:pt x="46233" y="20549"/>
                          </a:cubicBezTo>
                          <a:cubicBezTo>
                            <a:pt x="41096" y="23974"/>
                            <a:pt x="36344" y="28062"/>
                            <a:pt x="30822" y="30823"/>
                          </a:cubicBezTo>
                          <a:cubicBezTo>
                            <a:pt x="25979" y="33245"/>
                            <a:pt x="19639" y="32577"/>
                            <a:pt x="15411" y="35960"/>
                          </a:cubicBezTo>
                          <a:cubicBezTo>
                            <a:pt x="6358" y="43202"/>
                            <a:pt x="3384" y="56630"/>
                            <a:pt x="0" y="66782"/>
                          </a:cubicBezTo>
                          <a:cubicBezTo>
                            <a:pt x="27607" y="94391"/>
                            <a:pt x="10060" y="81998"/>
                            <a:pt x="87330" y="71919"/>
                          </a:cubicBezTo>
                          <a:cubicBezTo>
                            <a:pt x="101332" y="70093"/>
                            <a:pt x="128427" y="61645"/>
                            <a:pt x="128427" y="61645"/>
                          </a:cubicBezTo>
                          <a:cubicBezTo>
                            <a:pt x="174366" y="38675"/>
                            <a:pt x="154993" y="45940"/>
                            <a:pt x="184934" y="35960"/>
                          </a:cubicBezTo>
                          <a:cubicBezTo>
                            <a:pt x="188359" y="32535"/>
                            <a:pt x="190431" y="26482"/>
                            <a:pt x="195209" y="25686"/>
                          </a:cubicBezTo>
                          <a:cubicBezTo>
                            <a:pt x="202173" y="24525"/>
                            <a:pt x="209268" y="28042"/>
                            <a:pt x="215757" y="30823"/>
                          </a:cubicBezTo>
                          <a:cubicBezTo>
                            <a:pt x="231513" y="37576"/>
                            <a:pt x="233509" y="45617"/>
                            <a:pt x="246579" y="56508"/>
                          </a:cubicBezTo>
                          <a:cubicBezTo>
                            <a:pt x="251322" y="60461"/>
                            <a:pt x="257170" y="62925"/>
                            <a:pt x="261991" y="66782"/>
                          </a:cubicBezTo>
                          <a:cubicBezTo>
                            <a:pt x="265773" y="69808"/>
                            <a:pt x="268390" y="74151"/>
                            <a:pt x="272265" y="77057"/>
                          </a:cubicBezTo>
                          <a:cubicBezTo>
                            <a:pt x="282143" y="84466"/>
                            <a:pt x="292813" y="90756"/>
                            <a:pt x="303087" y="97605"/>
                          </a:cubicBezTo>
                          <a:lnTo>
                            <a:pt x="318499" y="107879"/>
                          </a:lnTo>
                          <a:cubicBezTo>
                            <a:pt x="323636" y="111304"/>
                            <a:pt x="328053" y="116201"/>
                            <a:pt x="333910" y="118153"/>
                          </a:cubicBezTo>
                          <a:lnTo>
                            <a:pt x="364732" y="128427"/>
                          </a:lnTo>
                          <a:lnTo>
                            <a:pt x="416103" y="123290"/>
                          </a:lnTo>
                          <a:cubicBezTo>
                            <a:pt x="422411" y="119686"/>
                            <a:pt x="404220" y="114230"/>
                            <a:pt x="400692" y="107879"/>
                          </a:cubicBezTo>
                          <a:cubicBezTo>
                            <a:pt x="395433" y="98412"/>
                            <a:pt x="393843" y="87331"/>
                            <a:pt x="390418" y="77057"/>
                          </a:cubicBezTo>
                          <a:cubicBezTo>
                            <a:pt x="388706" y="71920"/>
                            <a:pt x="389110" y="65474"/>
                            <a:pt x="385281" y="61645"/>
                          </a:cubicBezTo>
                          <a:cubicBezTo>
                            <a:pt x="381856" y="58220"/>
                            <a:pt x="378788" y="54397"/>
                            <a:pt x="375006" y="51371"/>
                          </a:cubicBezTo>
                          <a:cubicBezTo>
                            <a:pt x="356020" y="36183"/>
                            <a:pt x="364636" y="44725"/>
                            <a:pt x="344184" y="35960"/>
                          </a:cubicBezTo>
                          <a:cubicBezTo>
                            <a:pt x="337145" y="32943"/>
                            <a:pt x="330746" y="28530"/>
                            <a:pt x="323636" y="25686"/>
                          </a:cubicBezTo>
                          <a:cubicBezTo>
                            <a:pt x="312467" y="21218"/>
                            <a:pt x="286141" y="12798"/>
                            <a:pt x="272265" y="10275"/>
                          </a:cubicBezTo>
                          <a:cubicBezTo>
                            <a:pt x="260352" y="8109"/>
                            <a:pt x="248292" y="6850"/>
                            <a:pt x="236305" y="5137"/>
                          </a:cubicBezTo>
                          <a:lnTo>
                            <a:pt x="215757" y="15412"/>
                          </a:lnTo>
                          <a:close/>
                        </a:path>
                      </a:pathLst>
                    </a:custGeom>
                    <a:solidFill>
                      <a:srgbClr val="FF8AD8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37" name="자유형 36"/>
                    <p:cNvSpPr/>
                    <p:nvPr/>
                  </p:nvSpPr>
                  <p:spPr>
                    <a:xfrm rot="20972878">
                      <a:off x="1824559" y="1732768"/>
                      <a:ext cx="147247" cy="55337"/>
                    </a:xfrm>
                    <a:custGeom>
                      <a:avLst/>
                      <a:gdLst>
                        <a:gd name="connsiteX0" fmla="*/ 84617 w 147247"/>
                        <a:gd name="connsiteY0" fmla="*/ 0 h 55337"/>
                        <a:gd name="connsiteX1" fmla="*/ 67916 w 147247"/>
                        <a:gd name="connsiteY1" fmla="*/ 8351 h 55337"/>
                        <a:gd name="connsiteX2" fmla="*/ 38689 w 147247"/>
                        <a:gd name="connsiteY2" fmla="*/ 25052 h 55337"/>
                        <a:gd name="connsiteX3" fmla="*/ 13637 w 147247"/>
                        <a:gd name="connsiteY3" fmla="*/ 33403 h 55337"/>
                        <a:gd name="connsiteX4" fmla="*/ 1110 w 147247"/>
                        <a:gd name="connsiteY4" fmla="*/ 41754 h 55337"/>
                        <a:gd name="connsiteX5" fmla="*/ 34513 w 147247"/>
                        <a:gd name="connsiteY5" fmla="*/ 33403 h 55337"/>
                        <a:gd name="connsiteX6" fmla="*/ 59565 w 147247"/>
                        <a:gd name="connsiteY6" fmla="*/ 25052 h 55337"/>
                        <a:gd name="connsiteX7" fmla="*/ 88793 w 147247"/>
                        <a:gd name="connsiteY7" fmla="*/ 16701 h 55337"/>
                        <a:gd name="connsiteX8" fmla="*/ 72091 w 147247"/>
                        <a:gd name="connsiteY8" fmla="*/ 37578 h 55337"/>
                        <a:gd name="connsiteX9" fmla="*/ 63741 w 147247"/>
                        <a:gd name="connsiteY9" fmla="*/ 50104 h 55337"/>
                        <a:gd name="connsiteX10" fmla="*/ 76267 w 147247"/>
                        <a:gd name="connsiteY10" fmla="*/ 41754 h 55337"/>
                        <a:gd name="connsiteX11" fmla="*/ 92968 w 147247"/>
                        <a:gd name="connsiteY11" fmla="*/ 37578 h 55337"/>
                        <a:gd name="connsiteX12" fmla="*/ 118020 w 147247"/>
                        <a:gd name="connsiteY12" fmla="*/ 29228 h 55337"/>
                        <a:gd name="connsiteX13" fmla="*/ 109669 w 147247"/>
                        <a:gd name="connsiteY13" fmla="*/ 54280 h 55337"/>
                        <a:gd name="connsiteX14" fmla="*/ 134721 w 147247"/>
                        <a:gd name="connsiteY14" fmla="*/ 37578 h 55337"/>
                        <a:gd name="connsiteX15" fmla="*/ 147247 w 147247"/>
                        <a:gd name="connsiteY15" fmla="*/ 29228 h 553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147247" h="55337">
                          <a:moveTo>
                            <a:pt x="84617" y="0"/>
                          </a:moveTo>
                          <a:cubicBezTo>
                            <a:pt x="79050" y="2784"/>
                            <a:pt x="73320" y="5263"/>
                            <a:pt x="67916" y="8351"/>
                          </a:cubicBezTo>
                          <a:cubicBezTo>
                            <a:pt x="50346" y="18391"/>
                            <a:pt x="59711" y="16643"/>
                            <a:pt x="38689" y="25052"/>
                          </a:cubicBezTo>
                          <a:cubicBezTo>
                            <a:pt x="30516" y="28321"/>
                            <a:pt x="13637" y="33403"/>
                            <a:pt x="13637" y="33403"/>
                          </a:cubicBezTo>
                          <a:cubicBezTo>
                            <a:pt x="9461" y="36187"/>
                            <a:pt x="-3908" y="41754"/>
                            <a:pt x="1110" y="41754"/>
                          </a:cubicBezTo>
                          <a:cubicBezTo>
                            <a:pt x="12587" y="41754"/>
                            <a:pt x="23625" y="37032"/>
                            <a:pt x="34513" y="33403"/>
                          </a:cubicBezTo>
                          <a:cubicBezTo>
                            <a:pt x="42864" y="30619"/>
                            <a:pt x="51025" y="27187"/>
                            <a:pt x="59565" y="25052"/>
                          </a:cubicBezTo>
                          <a:cubicBezTo>
                            <a:pt x="80537" y="19810"/>
                            <a:pt x="70823" y="22692"/>
                            <a:pt x="88793" y="16701"/>
                          </a:cubicBezTo>
                          <a:cubicBezTo>
                            <a:pt x="80663" y="41090"/>
                            <a:pt x="90978" y="18691"/>
                            <a:pt x="72091" y="37578"/>
                          </a:cubicBezTo>
                          <a:cubicBezTo>
                            <a:pt x="68543" y="41126"/>
                            <a:pt x="60193" y="46556"/>
                            <a:pt x="63741" y="50104"/>
                          </a:cubicBezTo>
                          <a:cubicBezTo>
                            <a:pt x="67289" y="53652"/>
                            <a:pt x="71655" y="43731"/>
                            <a:pt x="76267" y="41754"/>
                          </a:cubicBezTo>
                          <a:cubicBezTo>
                            <a:pt x="81541" y="39494"/>
                            <a:pt x="87472" y="39227"/>
                            <a:pt x="92968" y="37578"/>
                          </a:cubicBezTo>
                          <a:cubicBezTo>
                            <a:pt x="101399" y="35049"/>
                            <a:pt x="118020" y="29228"/>
                            <a:pt x="118020" y="29228"/>
                          </a:cubicBezTo>
                          <a:cubicBezTo>
                            <a:pt x="115236" y="37579"/>
                            <a:pt x="103445" y="60504"/>
                            <a:pt x="109669" y="54280"/>
                          </a:cubicBezTo>
                          <a:cubicBezTo>
                            <a:pt x="133411" y="30538"/>
                            <a:pt x="110553" y="49662"/>
                            <a:pt x="134721" y="37578"/>
                          </a:cubicBezTo>
                          <a:cubicBezTo>
                            <a:pt x="139209" y="35334"/>
                            <a:pt x="147247" y="29228"/>
                            <a:pt x="147247" y="29228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38" name="자유형 37"/>
                    <p:cNvSpPr/>
                    <p:nvPr/>
                  </p:nvSpPr>
                  <p:spPr>
                    <a:xfrm rot="917725" flipH="1">
                      <a:off x="2302634" y="1751559"/>
                      <a:ext cx="147247" cy="55337"/>
                    </a:xfrm>
                    <a:custGeom>
                      <a:avLst/>
                      <a:gdLst>
                        <a:gd name="connsiteX0" fmla="*/ 84617 w 147247"/>
                        <a:gd name="connsiteY0" fmla="*/ 0 h 55337"/>
                        <a:gd name="connsiteX1" fmla="*/ 67916 w 147247"/>
                        <a:gd name="connsiteY1" fmla="*/ 8351 h 55337"/>
                        <a:gd name="connsiteX2" fmla="*/ 38689 w 147247"/>
                        <a:gd name="connsiteY2" fmla="*/ 25052 h 55337"/>
                        <a:gd name="connsiteX3" fmla="*/ 13637 w 147247"/>
                        <a:gd name="connsiteY3" fmla="*/ 33403 h 55337"/>
                        <a:gd name="connsiteX4" fmla="*/ 1110 w 147247"/>
                        <a:gd name="connsiteY4" fmla="*/ 41754 h 55337"/>
                        <a:gd name="connsiteX5" fmla="*/ 34513 w 147247"/>
                        <a:gd name="connsiteY5" fmla="*/ 33403 h 55337"/>
                        <a:gd name="connsiteX6" fmla="*/ 59565 w 147247"/>
                        <a:gd name="connsiteY6" fmla="*/ 25052 h 55337"/>
                        <a:gd name="connsiteX7" fmla="*/ 88793 w 147247"/>
                        <a:gd name="connsiteY7" fmla="*/ 16701 h 55337"/>
                        <a:gd name="connsiteX8" fmla="*/ 72091 w 147247"/>
                        <a:gd name="connsiteY8" fmla="*/ 37578 h 55337"/>
                        <a:gd name="connsiteX9" fmla="*/ 63741 w 147247"/>
                        <a:gd name="connsiteY9" fmla="*/ 50104 h 55337"/>
                        <a:gd name="connsiteX10" fmla="*/ 76267 w 147247"/>
                        <a:gd name="connsiteY10" fmla="*/ 41754 h 55337"/>
                        <a:gd name="connsiteX11" fmla="*/ 92968 w 147247"/>
                        <a:gd name="connsiteY11" fmla="*/ 37578 h 55337"/>
                        <a:gd name="connsiteX12" fmla="*/ 118020 w 147247"/>
                        <a:gd name="connsiteY12" fmla="*/ 29228 h 55337"/>
                        <a:gd name="connsiteX13" fmla="*/ 109669 w 147247"/>
                        <a:gd name="connsiteY13" fmla="*/ 54280 h 55337"/>
                        <a:gd name="connsiteX14" fmla="*/ 134721 w 147247"/>
                        <a:gd name="connsiteY14" fmla="*/ 37578 h 55337"/>
                        <a:gd name="connsiteX15" fmla="*/ 147247 w 147247"/>
                        <a:gd name="connsiteY15" fmla="*/ 29228 h 553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147247" h="55337">
                          <a:moveTo>
                            <a:pt x="84617" y="0"/>
                          </a:moveTo>
                          <a:cubicBezTo>
                            <a:pt x="79050" y="2784"/>
                            <a:pt x="73320" y="5263"/>
                            <a:pt x="67916" y="8351"/>
                          </a:cubicBezTo>
                          <a:cubicBezTo>
                            <a:pt x="50346" y="18391"/>
                            <a:pt x="59711" y="16643"/>
                            <a:pt x="38689" y="25052"/>
                          </a:cubicBezTo>
                          <a:cubicBezTo>
                            <a:pt x="30516" y="28321"/>
                            <a:pt x="13637" y="33403"/>
                            <a:pt x="13637" y="33403"/>
                          </a:cubicBezTo>
                          <a:cubicBezTo>
                            <a:pt x="9461" y="36187"/>
                            <a:pt x="-3908" y="41754"/>
                            <a:pt x="1110" y="41754"/>
                          </a:cubicBezTo>
                          <a:cubicBezTo>
                            <a:pt x="12587" y="41754"/>
                            <a:pt x="23625" y="37032"/>
                            <a:pt x="34513" y="33403"/>
                          </a:cubicBezTo>
                          <a:cubicBezTo>
                            <a:pt x="42864" y="30619"/>
                            <a:pt x="51025" y="27187"/>
                            <a:pt x="59565" y="25052"/>
                          </a:cubicBezTo>
                          <a:cubicBezTo>
                            <a:pt x="80537" y="19810"/>
                            <a:pt x="70823" y="22692"/>
                            <a:pt x="88793" y="16701"/>
                          </a:cubicBezTo>
                          <a:cubicBezTo>
                            <a:pt x="80663" y="41090"/>
                            <a:pt x="90978" y="18691"/>
                            <a:pt x="72091" y="37578"/>
                          </a:cubicBezTo>
                          <a:cubicBezTo>
                            <a:pt x="68543" y="41126"/>
                            <a:pt x="60193" y="46556"/>
                            <a:pt x="63741" y="50104"/>
                          </a:cubicBezTo>
                          <a:cubicBezTo>
                            <a:pt x="67289" y="53652"/>
                            <a:pt x="71655" y="43731"/>
                            <a:pt x="76267" y="41754"/>
                          </a:cubicBezTo>
                          <a:cubicBezTo>
                            <a:pt x="81541" y="39494"/>
                            <a:pt x="87472" y="39227"/>
                            <a:pt x="92968" y="37578"/>
                          </a:cubicBezTo>
                          <a:cubicBezTo>
                            <a:pt x="101399" y="35049"/>
                            <a:pt x="118020" y="29228"/>
                            <a:pt x="118020" y="29228"/>
                          </a:cubicBezTo>
                          <a:cubicBezTo>
                            <a:pt x="115236" y="37579"/>
                            <a:pt x="103445" y="60504"/>
                            <a:pt x="109669" y="54280"/>
                          </a:cubicBezTo>
                          <a:cubicBezTo>
                            <a:pt x="133411" y="30538"/>
                            <a:pt x="110553" y="49662"/>
                            <a:pt x="134721" y="37578"/>
                          </a:cubicBezTo>
                          <a:cubicBezTo>
                            <a:pt x="139209" y="35334"/>
                            <a:pt x="147247" y="29228"/>
                            <a:pt x="147247" y="29228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373" name="그룹 372"/>
                  <p:cNvGrpSpPr/>
                  <p:nvPr/>
                </p:nvGrpSpPr>
                <p:grpSpPr>
                  <a:xfrm>
                    <a:off x="-2014555" y="3540186"/>
                    <a:ext cx="660622" cy="197947"/>
                    <a:chOff x="-2105836" y="1729047"/>
                    <a:chExt cx="852921" cy="255567"/>
                  </a:xfrm>
                </p:grpSpPr>
                <p:sp>
                  <p:nvSpPr>
                    <p:cNvPr id="371" name="자유형 370"/>
                    <p:cNvSpPr/>
                    <p:nvPr/>
                  </p:nvSpPr>
                  <p:spPr>
                    <a:xfrm rot="312729" flipH="1">
                      <a:off x="-1622360" y="1751857"/>
                      <a:ext cx="369445" cy="232757"/>
                    </a:xfrm>
                    <a:custGeom>
                      <a:avLst/>
                      <a:gdLst>
                        <a:gd name="connsiteX0" fmla="*/ 2716 w 369445"/>
                        <a:gd name="connsiteY0" fmla="*/ 16626 h 232757"/>
                        <a:gd name="connsiteX1" fmla="*/ 11029 w 369445"/>
                        <a:gd name="connsiteY1" fmla="*/ 66502 h 232757"/>
                        <a:gd name="connsiteX2" fmla="*/ 44280 w 369445"/>
                        <a:gd name="connsiteY2" fmla="*/ 182880 h 232757"/>
                        <a:gd name="connsiteX3" fmla="*/ 69218 w 369445"/>
                        <a:gd name="connsiteY3" fmla="*/ 224444 h 232757"/>
                        <a:gd name="connsiteX4" fmla="*/ 110781 w 369445"/>
                        <a:gd name="connsiteY4" fmla="*/ 232757 h 232757"/>
                        <a:gd name="connsiteX5" fmla="*/ 252098 w 369445"/>
                        <a:gd name="connsiteY5" fmla="*/ 224444 h 232757"/>
                        <a:gd name="connsiteX6" fmla="*/ 301974 w 369445"/>
                        <a:gd name="connsiteY6" fmla="*/ 191193 h 232757"/>
                        <a:gd name="connsiteX7" fmla="*/ 310287 w 369445"/>
                        <a:gd name="connsiteY7" fmla="*/ 166255 h 232757"/>
                        <a:gd name="connsiteX8" fmla="*/ 326912 w 369445"/>
                        <a:gd name="connsiteY8" fmla="*/ 149629 h 232757"/>
                        <a:gd name="connsiteX9" fmla="*/ 360163 w 369445"/>
                        <a:gd name="connsiteY9" fmla="*/ 74815 h 232757"/>
                        <a:gd name="connsiteX10" fmla="*/ 368476 w 369445"/>
                        <a:gd name="connsiteY10" fmla="*/ 41564 h 232757"/>
                        <a:gd name="connsiteX11" fmla="*/ 293661 w 369445"/>
                        <a:gd name="connsiteY11" fmla="*/ 0 h 232757"/>
                        <a:gd name="connsiteX12" fmla="*/ 102469 w 369445"/>
                        <a:gd name="connsiteY12" fmla="*/ 8313 h 232757"/>
                        <a:gd name="connsiteX13" fmla="*/ 60905 w 369445"/>
                        <a:gd name="connsiteY13" fmla="*/ 16626 h 232757"/>
                        <a:gd name="connsiteX14" fmla="*/ 2716 w 369445"/>
                        <a:gd name="connsiteY14" fmla="*/ 16626 h 2327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69445" h="232757">
                          <a:moveTo>
                            <a:pt x="2716" y="16626"/>
                          </a:moveTo>
                          <a:cubicBezTo>
                            <a:pt x="-5597" y="24939"/>
                            <a:pt x="7497" y="50021"/>
                            <a:pt x="11029" y="66502"/>
                          </a:cubicBezTo>
                          <a:cubicBezTo>
                            <a:pt x="23558" y="124970"/>
                            <a:pt x="26830" y="130529"/>
                            <a:pt x="44280" y="182880"/>
                          </a:cubicBezTo>
                          <a:cubicBezTo>
                            <a:pt x="49402" y="198245"/>
                            <a:pt x="51467" y="216836"/>
                            <a:pt x="69218" y="224444"/>
                          </a:cubicBezTo>
                          <a:cubicBezTo>
                            <a:pt x="82204" y="230010"/>
                            <a:pt x="96927" y="229986"/>
                            <a:pt x="110781" y="232757"/>
                          </a:cubicBezTo>
                          <a:cubicBezTo>
                            <a:pt x="157887" y="229986"/>
                            <a:pt x="205988" y="234468"/>
                            <a:pt x="252098" y="224444"/>
                          </a:cubicBezTo>
                          <a:cubicBezTo>
                            <a:pt x="271623" y="220199"/>
                            <a:pt x="301974" y="191193"/>
                            <a:pt x="301974" y="191193"/>
                          </a:cubicBezTo>
                          <a:cubicBezTo>
                            <a:pt x="304745" y="182880"/>
                            <a:pt x="305779" y="173769"/>
                            <a:pt x="310287" y="166255"/>
                          </a:cubicBezTo>
                          <a:cubicBezTo>
                            <a:pt x="314319" y="159535"/>
                            <a:pt x="323407" y="156639"/>
                            <a:pt x="326912" y="149629"/>
                          </a:cubicBezTo>
                          <a:cubicBezTo>
                            <a:pt x="386266" y="30921"/>
                            <a:pt x="311260" y="148171"/>
                            <a:pt x="360163" y="74815"/>
                          </a:cubicBezTo>
                          <a:cubicBezTo>
                            <a:pt x="362934" y="63731"/>
                            <a:pt x="372487" y="52261"/>
                            <a:pt x="368476" y="41564"/>
                          </a:cubicBezTo>
                          <a:cubicBezTo>
                            <a:pt x="354452" y="4166"/>
                            <a:pt x="324259" y="6120"/>
                            <a:pt x="293661" y="0"/>
                          </a:cubicBezTo>
                          <a:cubicBezTo>
                            <a:pt x="229930" y="2771"/>
                            <a:pt x="166098" y="3768"/>
                            <a:pt x="102469" y="8313"/>
                          </a:cubicBezTo>
                          <a:cubicBezTo>
                            <a:pt x="88376" y="9320"/>
                            <a:pt x="74698" y="13561"/>
                            <a:pt x="60905" y="16626"/>
                          </a:cubicBezTo>
                          <a:cubicBezTo>
                            <a:pt x="49752" y="19104"/>
                            <a:pt x="11029" y="8313"/>
                            <a:pt x="2716" y="1662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372" name="자유형 371"/>
                    <p:cNvSpPr/>
                    <p:nvPr/>
                  </p:nvSpPr>
                  <p:spPr>
                    <a:xfrm>
                      <a:off x="-1745673" y="1806924"/>
                      <a:ext cx="148754" cy="21876"/>
                    </a:xfrm>
                    <a:custGeom>
                      <a:avLst/>
                      <a:gdLst>
                        <a:gd name="connsiteX0" fmla="*/ 0 w 148754"/>
                        <a:gd name="connsiteY0" fmla="*/ 0 h 21876"/>
                        <a:gd name="connsiteX1" fmla="*/ 83128 w 148754"/>
                        <a:gd name="connsiteY1" fmla="*/ 4376 h 21876"/>
                        <a:gd name="connsiteX2" fmla="*/ 109378 w 148754"/>
                        <a:gd name="connsiteY2" fmla="*/ 13126 h 21876"/>
                        <a:gd name="connsiteX3" fmla="*/ 122504 w 148754"/>
                        <a:gd name="connsiteY3" fmla="*/ 17501 h 21876"/>
                        <a:gd name="connsiteX4" fmla="*/ 135629 w 148754"/>
                        <a:gd name="connsiteY4" fmla="*/ 21876 h 21876"/>
                        <a:gd name="connsiteX5" fmla="*/ 148754 w 148754"/>
                        <a:gd name="connsiteY5" fmla="*/ 21876 h 218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8754" h="21876">
                          <a:moveTo>
                            <a:pt x="0" y="0"/>
                          </a:moveTo>
                          <a:cubicBezTo>
                            <a:pt x="27709" y="1459"/>
                            <a:pt x="55578" y="1070"/>
                            <a:pt x="83128" y="4376"/>
                          </a:cubicBezTo>
                          <a:cubicBezTo>
                            <a:pt x="92286" y="5475"/>
                            <a:pt x="100628" y="10209"/>
                            <a:pt x="109378" y="13126"/>
                          </a:cubicBezTo>
                          <a:lnTo>
                            <a:pt x="122504" y="17501"/>
                          </a:lnTo>
                          <a:cubicBezTo>
                            <a:pt x="126879" y="18959"/>
                            <a:pt x="131017" y="21876"/>
                            <a:pt x="135629" y="21876"/>
                          </a:cubicBezTo>
                          <a:lnTo>
                            <a:pt x="148754" y="2187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370" name="자유형 369"/>
                    <p:cNvSpPr/>
                    <p:nvPr/>
                  </p:nvSpPr>
                  <p:spPr>
                    <a:xfrm>
                      <a:off x="-2105836" y="1729047"/>
                      <a:ext cx="369445" cy="232757"/>
                    </a:xfrm>
                    <a:custGeom>
                      <a:avLst/>
                      <a:gdLst>
                        <a:gd name="connsiteX0" fmla="*/ 2716 w 369445"/>
                        <a:gd name="connsiteY0" fmla="*/ 16626 h 232757"/>
                        <a:gd name="connsiteX1" fmla="*/ 11029 w 369445"/>
                        <a:gd name="connsiteY1" fmla="*/ 66502 h 232757"/>
                        <a:gd name="connsiteX2" fmla="*/ 44280 w 369445"/>
                        <a:gd name="connsiteY2" fmla="*/ 182880 h 232757"/>
                        <a:gd name="connsiteX3" fmla="*/ 69218 w 369445"/>
                        <a:gd name="connsiteY3" fmla="*/ 224444 h 232757"/>
                        <a:gd name="connsiteX4" fmla="*/ 110781 w 369445"/>
                        <a:gd name="connsiteY4" fmla="*/ 232757 h 232757"/>
                        <a:gd name="connsiteX5" fmla="*/ 252098 w 369445"/>
                        <a:gd name="connsiteY5" fmla="*/ 224444 h 232757"/>
                        <a:gd name="connsiteX6" fmla="*/ 301974 w 369445"/>
                        <a:gd name="connsiteY6" fmla="*/ 191193 h 232757"/>
                        <a:gd name="connsiteX7" fmla="*/ 310287 w 369445"/>
                        <a:gd name="connsiteY7" fmla="*/ 166255 h 232757"/>
                        <a:gd name="connsiteX8" fmla="*/ 326912 w 369445"/>
                        <a:gd name="connsiteY8" fmla="*/ 149629 h 232757"/>
                        <a:gd name="connsiteX9" fmla="*/ 360163 w 369445"/>
                        <a:gd name="connsiteY9" fmla="*/ 74815 h 232757"/>
                        <a:gd name="connsiteX10" fmla="*/ 368476 w 369445"/>
                        <a:gd name="connsiteY10" fmla="*/ 41564 h 232757"/>
                        <a:gd name="connsiteX11" fmla="*/ 293661 w 369445"/>
                        <a:gd name="connsiteY11" fmla="*/ 0 h 232757"/>
                        <a:gd name="connsiteX12" fmla="*/ 102469 w 369445"/>
                        <a:gd name="connsiteY12" fmla="*/ 8313 h 232757"/>
                        <a:gd name="connsiteX13" fmla="*/ 60905 w 369445"/>
                        <a:gd name="connsiteY13" fmla="*/ 16626 h 232757"/>
                        <a:gd name="connsiteX14" fmla="*/ 2716 w 369445"/>
                        <a:gd name="connsiteY14" fmla="*/ 16626 h 2327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69445" h="232757">
                          <a:moveTo>
                            <a:pt x="2716" y="16626"/>
                          </a:moveTo>
                          <a:cubicBezTo>
                            <a:pt x="-5597" y="24939"/>
                            <a:pt x="7497" y="50021"/>
                            <a:pt x="11029" y="66502"/>
                          </a:cubicBezTo>
                          <a:cubicBezTo>
                            <a:pt x="23558" y="124970"/>
                            <a:pt x="26830" y="130529"/>
                            <a:pt x="44280" y="182880"/>
                          </a:cubicBezTo>
                          <a:cubicBezTo>
                            <a:pt x="49402" y="198245"/>
                            <a:pt x="51467" y="216836"/>
                            <a:pt x="69218" y="224444"/>
                          </a:cubicBezTo>
                          <a:cubicBezTo>
                            <a:pt x="82204" y="230010"/>
                            <a:pt x="96927" y="229986"/>
                            <a:pt x="110781" y="232757"/>
                          </a:cubicBezTo>
                          <a:cubicBezTo>
                            <a:pt x="157887" y="229986"/>
                            <a:pt x="205988" y="234468"/>
                            <a:pt x="252098" y="224444"/>
                          </a:cubicBezTo>
                          <a:cubicBezTo>
                            <a:pt x="271623" y="220199"/>
                            <a:pt x="301974" y="191193"/>
                            <a:pt x="301974" y="191193"/>
                          </a:cubicBezTo>
                          <a:cubicBezTo>
                            <a:pt x="304745" y="182880"/>
                            <a:pt x="305779" y="173769"/>
                            <a:pt x="310287" y="166255"/>
                          </a:cubicBezTo>
                          <a:cubicBezTo>
                            <a:pt x="314319" y="159535"/>
                            <a:pt x="323407" y="156639"/>
                            <a:pt x="326912" y="149629"/>
                          </a:cubicBezTo>
                          <a:cubicBezTo>
                            <a:pt x="386266" y="30921"/>
                            <a:pt x="311260" y="148171"/>
                            <a:pt x="360163" y="74815"/>
                          </a:cubicBezTo>
                          <a:cubicBezTo>
                            <a:pt x="362934" y="63731"/>
                            <a:pt x="372487" y="52261"/>
                            <a:pt x="368476" y="41564"/>
                          </a:cubicBezTo>
                          <a:cubicBezTo>
                            <a:pt x="354452" y="4166"/>
                            <a:pt x="324259" y="6120"/>
                            <a:pt x="293661" y="0"/>
                          </a:cubicBezTo>
                          <a:cubicBezTo>
                            <a:pt x="229930" y="2771"/>
                            <a:pt x="166098" y="3768"/>
                            <a:pt x="102469" y="8313"/>
                          </a:cubicBezTo>
                          <a:cubicBezTo>
                            <a:pt x="88376" y="9320"/>
                            <a:pt x="74698" y="13561"/>
                            <a:pt x="60905" y="16626"/>
                          </a:cubicBezTo>
                          <a:cubicBezTo>
                            <a:pt x="49752" y="19104"/>
                            <a:pt x="11029" y="8313"/>
                            <a:pt x="2716" y="1662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</p:grpSp>
          </p:grpSp>
        </p:grpSp>
        <p:sp>
          <p:nvSpPr>
            <p:cNvPr id="409" name="자유형 408"/>
            <p:cNvSpPr/>
            <p:nvPr/>
          </p:nvSpPr>
          <p:spPr>
            <a:xfrm>
              <a:off x="3814926" y="3540901"/>
              <a:ext cx="2382160" cy="743664"/>
            </a:xfrm>
            <a:custGeom>
              <a:avLst/>
              <a:gdLst>
                <a:gd name="connsiteX0" fmla="*/ 35579 w 2071908"/>
                <a:gd name="connsiteY0" fmla="*/ 47 h 743664"/>
                <a:gd name="connsiteX1" fmla="*/ 21348 w 2071908"/>
                <a:gd name="connsiteY1" fmla="*/ 7163 h 743664"/>
                <a:gd name="connsiteX2" fmla="*/ 10674 w 2071908"/>
                <a:gd name="connsiteY2" fmla="*/ 14279 h 743664"/>
                <a:gd name="connsiteX3" fmla="*/ 0 w 2071908"/>
                <a:gd name="connsiteY3" fmla="*/ 17837 h 743664"/>
                <a:gd name="connsiteX4" fmla="*/ 7116 w 2071908"/>
                <a:gd name="connsiteY4" fmla="*/ 64090 h 743664"/>
                <a:gd name="connsiteX5" fmla="*/ 21348 w 2071908"/>
                <a:gd name="connsiteY5" fmla="*/ 85438 h 743664"/>
                <a:gd name="connsiteX6" fmla="*/ 39137 w 2071908"/>
                <a:gd name="connsiteY6" fmla="*/ 99670 h 743664"/>
                <a:gd name="connsiteX7" fmla="*/ 64043 w 2071908"/>
                <a:gd name="connsiteY7" fmla="*/ 96112 h 743664"/>
                <a:gd name="connsiteX8" fmla="*/ 85391 w 2071908"/>
                <a:gd name="connsiteY8" fmla="*/ 88996 h 743664"/>
                <a:gd name="connsiteX9" fmla="*/ 124529 w 2071908"/>
                <a:gd name="connsiteY9" fmla="*/ 96112 h 743664"/>
                <a:gd name="connsiteX10" fmla="*/ 145877 w 2071908"/>
                <a:gd name="connsiteY10" fmla="*/ 110344 h 743664"/>
                <a:gd name="connsiteX11" fmla="*/ 156551 w 2071908"/>
                <a:gd name="connsiteY11" fmla="*/ 117460 h 743664"/>
                <a:gd name="connsiteX12" fmla="*/ 163667 w 2071908"/>
                <a:gd name="connsiteY12" fmla="*/ 128134 h 743664"/>
                <a:gd name="connsiteX13" fmla="*/ 174341 w 2071908"/>
                <a:gd name="connsiteY13" fmla="*/ 135250 h 743664"/>
                <a:gd name="connsiteX14" fmla="*/ 188572 w 2071908"/>
                <a:gd name="connsiteY14" fmla="*/ 156598 h 743664"/>
                <a:gd name="connsiteX15" fmla="*/ 195688 w 2071908"/>
                <a:gd name="connsiteY15" fmla="*/ 167272 h 743664"/>
                <a:gd name="connsiteX16" fmla="*/ 202804 w 2071908"/>
                <a:gd name="connsiteY16" fmla="*/ 177946 h 743664"/>
                <a:gd name="connsiteX17" fmla="*/ 213478 w 2071908"/>
                <a:gd name="connsiteY17" fmla="*/ 199294 h 743664"/>
                <a:gd name="connsiteX18" fmla="*/ 224152 w 2071908"/>
                <a:gd name="connsiteY18" fmla="*/ 224199 h 743664"/>
                <a:gd name="connsiteX19" fmla="*/ 231268 w 2071908"/>
                <a:gd name="connsiteY19" fmla="*/ 245547 h 743664"/>
                <a:gd name="connsiteX20" fmla="*/ 234826 w 2071908"/>
                <a:gd name="connsiteY20" fmla="*/ 256221 h 743664"/>
                <a:gd name="connsiteX21" fmla="*/ 238384 w 2071908"/>
                <a:gd name="connsiteY21" fmla="*/ 266895 h 743664"/>
                <a:gd name="connsiteX22" fmla="*/ 252616 w 2071908"/>
                <a:gd name="connsiteY22" fmla="*/ 288243 h 743664"/>
                <a:gd name="connsiteX23" fmla="*/ 263290 w 2071908"/>
                <a:gd name="connsiteY23" fmla="*/ 298917 h 743664"/>
                <a:gd name="connsiteX24" fmla="*/ 273964 w 2071908"/>
                <a:gd name="connsiteY24" fmla="*/ 302475 h 743664"/>
                <a:gd name="connsiteX25" fmla="*/ 305986 w 2071908"/>
                <a:gd name="connsiteY25" fmla="*/ 295359 h 743664"/>
                <a:gd name="connsiteX26" fmla="*/ 316660 w 2071908"/>
                <a:gd name="connsiteY26" fmla="*/ 274011 h 743664"/>
                <a:gd name="connsiteX27" fmla="*/ 323776 w 2071908"/>
                <a:gd name="connsiteY27" fmla="*/ 263337 h 743664"/>
                <a:gd name="connsiteX28" fmla="*/ 341565 w 2071908"/>
                <a:gd name="connsiteY28" fmla="*/ 224199 h 743664"/>
                <a:gd name="connsiteX29" fmla="*/ 341565 w 2071908"/>
                <a:gd name="connsiteY29" fmla="*/ 224199 h 743664"/>
                <a:gd name="connsiteX30" fmla="*/ 345123 w 2071908"/>
                <a:gd name="connsiteY30" fmla="*/ 213525 h 743664"/>
                <a:gd name="connsiteX31" fmla="*/ 359355 w 2071908"/>
                <a:gd name="connsiteY31" fmla="*/ 192178 h 743664"/>
                <a:gd name="connsiteX32" fmla="*/ 366471 w 2071908"/>
                <a:gd name="connsiteY32" fmla="*/ 181504 h 743664"/>
                <a:gd name="connsiteX33" fmla="*/ 384261 w 2071908"/>
                <a:gd name="connsiteY33" fmla="*/ 149482 h 743664"/>
                <a:gd name="connsiteX34" fmla="*/ 391377 w 2071908"/>
                <a:gd name="connsiteY34" fmla="*/ 138808 h 743664"/>
                <a:gd name="connsiteX35" fmla="*/ 412725 w 2071908"/>
                <a:gd name="connsiteY35" fmla="*/ 124576 h 743664"/>
                <a:gd name="connsiteX36" fmla="*/ 434073 w 2071908"/>
                <a:gd name="connsiteY36" fmla="*/ 117460 h 743664"/>
                <a:gd name="connsiteX37" fmla="*/ 483884 w 2071908"/>
                <a:gd name="connsiteY37" fmla="*/ 121018 h 743664"/>
                <a:gd name="connsiteX38" fmla="*/ 494558 w 2071908"/>
                <a:gd name="connsiteY38" fmla="*/ 124576 h 743664"/>
                <a:gd name="connsiteX39" fmla="*/ 533696 w 2071908"/>
                <a:gd name="connsiteY39" fmla="*/ 160156 h 743664"/>
                <a:gd name="connsiteX40" fmla="*/ 537254 w 2071908"/>
                <a:gd name="connsiteY40" fmla="*/ 170830 h 743664"/>
                <a:gd name="connsiteX41" fmla="*/ 544370 w 2071908"/>
                <a:gd name="connsiteY41" fmla="*/ 181504 h 743664"/>
                <a:gd name="connsiteX42" fmla="*/ 551486 w 2071908"/>
                <a:gd name="connsiteY42" fmla="*/ 206409 h 743664"/>
                <a:gd name="connsiteX43" fmla="*/ 555044 w 2071908"/>
                <a:gd name="connsiteY43" fmla="*/ 217083 h 743664"/>
                <a:gd name="connsiteX44" fmla="*/ 562160 w 2071908"/>
                <a:gd name="connsiteY44" fmla="*/ 227757 h 743664"/>
                <a:gd name="connsiteX45" fmla="*/ 569276 w 2071908"/>
                <a:gd name="connsiteY45" fmla="*/ 252663 h 743664"/>
                <a:gd name="connsiteX46" fmla="*/ 579950 w 2071908"/>
                <a:gd name="connsiteY46" fmla="*/ 288243 h 743664"/>
                <a:gd name="connsiteX47" fmla="*/ 587066 w 2071908"/>
                <a:gd name="connsiteY47" fmla="*/ 330939 h 743664"/>
                <a:gd name="connsiteX48" fmla="*/ 594182 w 2071908"/>
                <a:gd name="connsiteY48" fmla="*/ 373634 h 743664"/>
                <a:gd name="connsiteX49" fmla="*/ 615530 w 2071908"/>
                <a:gd name="connsiteY49" fmla="*/ 416330 h 743664"/>
                <a:gd name="connsiteX50" fmla="*/ 626204 w 2071908"/>
                <a:gd name="connsiteY50" fmla="*/ 419888 h 743664"/>
                <a:gd name="connsiteX51" fmla="*/ 651109 w 2071908"/>
                <a:gd name="connsiteY51" fmla="*/ 416330 h 743664"/>
                <a:gd name="connsiteX52" fmla="*/ 672457 w 2071908"/>
                <a:gd name="connsiteY52" fmla="*/ 402098 h 743664"/>
                <a:gd name="connsiteX53" fmla="*/ 679573 w 2071908"/>
                <a:gd name="connsiteY53" fmla="*/ 391424 h 743664"/>
                <a:gd name="connsiteX54" fmla="*/ 683131 w 2071908"/>
                <a:gd name="connsiteY54" fmla="*/ 380750 h 743664"/>
                <a:gd name="connsiteX55" fmla="*/ 697363 w 2071908"/>
                <a:gd name="connsiteY55" fmla="*/ 359402 h 743664"/>
                <a:gd name="connsiteX56" fmla="*/ 700921 w 2071908"/>
                <a:gd name="connsiteY56" fmla="*/ 348729 h 743664"/>
                <a:gd name="connsiteX57" fmla="*/ 708037 w 2071908"/>
                <a:gd name="connsiteY57" fmla="*/ 338055 h 743664"/>
                <a:gd name="connsiteX58" fmla="*/ 715153 w 2071908"/>
                <a:gd name="connsiteY58" fmla="*/ 316707 h 743664"/>
                <a:gd name="connsiteX59" fmla="*/ 718711 w 2071908"/>
                <a:gd name="connsiteY59" fmla="*/ 306033 h 743664"/>
                <a:gd name="connsiteX60" fmla="*/ 725827 w 2071908"/>
                <a:gd name="connsiteY60" fmla="*/ 284685 h 743664"/>
                <a:gd name="connsiteX61" fmla="*/ 729385 w 2071908"/>
                <a:gd name="connsiteY61" fmla="*/ 274011 h 743664"/>
                <a:gd name="connsiteX62" fmla="*/ 732943 w 2071908"/>
                <a:gd name="connsiteY62" fmla="*/ 256221 h 743664"/>
                <a:gd name="connsiteX63" fmla="*/ 740059 w 2071908"/>
                <a:gd name="connsiteY63" fmla="*/ 245547 h 743664"/>
                <a:gd name="connsiteX64" fmla="*/ 764965 w 2071908"/>
                <a:gd name="connsiteY64" fmla="*/ 213525 h 743664"/>
                <a:gd name="connsiteX65" fmla="*/ 786313 w 2071908"/>
                <a:gd name="connsiteY65" fmla="*/ 206409 h 743664"/>
                <a:gd name="connsiteX66" fmla="*/ 796986 w 2071908"/>
                <a:gd name="connsiteY66" fmla="*/ 202851 h 743664"/>
                <a:gd name="connsiteX67" fmla="*/ 839682 w 2071908"/>
                <a:gd name="connsiteY67" fmla="*/ 213525 h 743664"/>
                <a:gd name="connsiteX68" fmla="*/ 864588 w 2071908"/>
                <a:gd name="connsiteY68" fmla="*/ 227757 h 743664"/>
                <a:gd name="connsiteX69" fmla="*/ 875262 w 2071908"/>
                <a:gd name="connsiteY69" fmla="*/ 234873 h 743664"/>
                <a:gd name="connsiteX70" fmla="*/ 885936 w 2071908"/>
                <a:gd name="connsiteY70" fmla="*/ 238431 h 743664"/>
                <a:gd name="connsiteX71" fmla="*/ 907284 w 2071908"/>
                <a:gd name="connsiteY71" fmla="*/ 252663 h 743664"/>
                <a:gd name="connsiteX72" fmla="*/ 925074 w 2071908"/>
                <a:gd name="connsiteY72" fmla="*/ 274011 h 743664"/>
                <a:gd name="connsiteX73" fmla="*/ 939306 w 2071908"/>
                <a:gd name="connsiteY73" fmla="*/ 295359 h 743664"/>
                <a:gd name="connsiteX74" fmla="*/ 946421 w 2071908"/>
                <a:gd name="connsiteY74" fmla="*/ 306033 h 743664"/>
                <a:gd name="connsiteX75" fmla="*/ 949979 w 2071908"/>
                <a:gd name="connsiteY75" fmla="*/ 316707 h 743664"/>
                <a:gd name="connsiteX76" fmla="*/ 967769 w 2071908"/>
                <a:gd name="connsiteY76" fmla="*/ 341613 h 743664"/>
                <a:gd name="connsiteX77" fmla="*/ 971327 w 2071908"/>
                <a:gd name="connsiteY77" fmla="*/ 352287 h 743664"/>
                <a:gd name="connsiteX78" fmla="*/ 992675 w 2071908"/>
                <a:gd name="connsiteY78" fmla="*/ 391424 h 743664"/>
                <a:gd name="connsiteX79" fmla="*/ 996233 w 2071908"/>
                <a:gd name="connsiteY79" fmla="*/ 405656 h 743664"/>
                <a:gd name="connsiteX80" fmla="*/ 1003349 w 2071908"/>
                <a:gd name="connsiteY80" fmla="*/ 416330 h 743664"/>
                <a:gd name="connsiteX81" fmla="*/ 1010465 w 2071908"/>
                <a:gd name="connsiteY81" fmla="*/ 437678 h 743664"/>
                <a:gd name="connsiteX82" fmla="*/ 1021139 w 2071908"/>
                <a:gd name="connsiteY82" fmla="*/ 476816 h 743664"/>
                <a:gd name="connsiteX83" fmla="*/ 1024697 w 2071908"/>
                <a:gd name="connsiteY83" fmla="*/ 501722 h 743664"/>
                <a:gd name="connsiteX84" fmla="*/ 1028255 w 2071908"/>
                <a:gd name="connsiteY84" fmla="*/ 523069 h 743664"/>
                <a:gd name="connsiteX85" fmla="*/ 1031813 w 2071908"/>
                <a:gd name="connsiteY85" fmla="*/ 547975 h 743664"/>
                <a:gd name="connsiteX86" fmla="*/ 1035371 w 2071908"/>
                <a:gd name="connsiteY86" fmla="*/ 562207 h 743664"/>
                <a:gd name="connsiteX87" fmla="*/ 1038929 w 2071908"/>
                <a:gd name="connsiteY87" fmla="*/ 590671 h 743664"/>
                <a:gd name="connsiteX88" fmla="*/ 1042487 w 2071908"/>
                <a:gd name="connsiteY88" fmla="*/ 608461 h 743664"/>
                <a:gd name="connsiteX89" fmla="*/ 1046045 w 2071908"/>
                <a:gd name="connsiteY89" fmla="*/ 633367 h 743664"/>
                <a:gd name="connsiteX90" fmla="*/ 1056719 w 2071908"/>
                <a:gd name="connsiteY90" fmla="*/ 668946 h 743664"/>
                <a:gd name="connsiteX91" fmla="*/ 1060277 w 2071908"/>
                <a:gd name="connsiteY91" fmla="*/ 679620 h 743664"/>
                <a:gd name="connsiteX92" fmla="*/ 1067393 w 2071908"/>
                <a:gd name="connsiteY92" fmla="*/ 693852 h 743664"/>
                <a:gd name="connsiteX93" fmla="*/ 1074509 w 2071908"/>
                <a:gd name="connsiteY93" fmla="*/ 704526 h 743664"/>
                <a:gd name="connsiteX94" fmla="*/ 1078067 w 2071908"/>
                <a:gd name="connsiteY94" fmla="*/ 715200 h 743664"/>
                <a:gd name="connsiteX95" fmla="*/ 1106530 w 2071908"/>
                <a:gd name="connsiteY95" fmla="*/ 740106 h 743664"/>
                <a:gd name="connsiteX96" fmla="*/ 1131436 w 2071908"/>
                <a:gd name="connsiteY96" fmla="*/ 743664 h 743664"/>
                <a:gd name="connsiteX97" fmla="*/ 1263081 w 2071908"/>
                <a:gd name="connsiteY97" fmla="*/ 740106 h 743664"/>
                <a:gd name="connsiteX98" fmla="*/ 1284429 w 2071908"/>
                <a:gd name="connsiteY98" fmla="*/ 725874 h 743664"/>
                <a:gd name="connsiteX99" fmla="*/ 1291545 w 2071908"/>
                <a:gd name="connsiteY99" fmla="*/ 704526 h 743664"/>
                <a:gd name="connsiteX100" fmla="*/ 1295103 w 2071908"/>
                <a:gd name="connsiteY100" fmla="*/ 572881 h 743664"/>
                <a:gd name="connsiteX101" fmla="*/ 1302219 w 2071908"/>
                <a:gd name="connsiteY101" fmla="*/ 480374 h 743664"/>
                <a:gd name="connsiteX102" fmla="*/ 1312893 w 2071908"/>
                <a:gd name="connsiteY102" fmla="*/ 441236 h 743664"/>
                <a:gd name="connsiteX103" fmla="*/ 1316451 w 2071908"/>
                <a:gd name="connsiteY103" fmla="*/ 427004 h 743664"/>
                <a:gd name="connsiteX104" fmla="*/ 1323567 w 2071908"/>
                <a:gd name="connsiteY104" fmla="*/ 405656 h 743664"/>
                <a:gd name="connsiteX105" fmla="*/ 1327125 w 2071908"/>
                <a:gd name="connsiteY105" fmla="*/ 391424 h 743664"/>
                <a:gd name="connsiteX106" fmla="*/ 1334241 w 2071908"/>
                <a:gd name="connsiteY106" fmla="*/ 370076 h 743664"/>
                <a:gd name="connsiteX107" fmla="*/ 1337799 w 2071908"/>
                <a:gd name="connsiteY107" fmla="*/ 359402 h 743664"/>
                <a:gd name="connsiteX108" fmla="*/ 1344915 w 2071908"/>
                <a:gd name="connsiteY108" fmla="*/ 345171 h 743664"/>
                <a:gd name="connsiteX109" fmla="*/ 1348473 w 2071908"/>
                <a:gd name="connsiteY109" fmla="*/ 334497 h 743664"/>
                <a:gd name="connsiteX110" fmla="*/ 1355589 w 2071908"/>
                <a:gd name="connsiteY110" fmla="*/ 323823 h 743664"/>
                <a:gd name="connsiteX111" fmla="*/ 1373379 w 2071908"/>
                <a:gd name="connsiteY111" fmla="*/ 291801 h 743664"/>
                <a:gd name="connsiteX112" fmla="*/ 1394727 w 2071908"/>
                <a:gd name="connsiteY112" fmla="*/ 277569 h 743664"/>
                <a:gd name="connsiteX113" fmla="*/ 1416074 w 2071908"/>
                <a:gd name="connsiteY113" fmla="*/ 270453 h 743664"/>
                <a:gd name="connsiteX114" fmla="*/ 1451654 w 2071908"/>
                <a:gd name="connsiteY114" fmla="*/ 277569 h 743664"/>
                <a:gd name="connsiteX115" fmla="*/ 1480118 w 2071908"/>
                <a:gd name="connsiteY115" fmla="*/ 284685 h 743664"/>
                <a:gd name="connsiteX116" fmla="*/ 1490792 w 2071908"/>
                <a:gd name="connsiteY116" fmla="*/ 291801 h 743664"/>
                <a:gd name="connsiteX117" fmla="*/ 1501466 w 2071908"/>
                <a:gd name="connsiteY117" fmla="*/ 295359 h 743664"/>
                <a:gd name="connsiteX118" fmla="*/ 1533488 w 2071908"/>
                <a:gd name="connsiteY118" fmla="*/ 316707 h 743664"/>
                <a:gd name="connsiteX119" fmla="*/ 1544162 w 2071908"/>
                <a:gd name="connsiteY119" fmla="*/ 323823 h 743664"/>
                <a:gd name="connsiteX120" fmla="*/ 1554835 w 2071908"/>
                <a:gd name="connsiteY120" fmla="*/ 330939 h 743664"/>
                <a:gd name="connsiteX121" fmla="*/ 1608205 w 2071908"/>
                <a:gd name="connsiteY121" fmla="*/ 327381 h 743664"/>
                <a:gd name="connsiteX122" fmla="*/ 1618879 w 2071908"/>
                <a:gd name="connsiteY122" fmla="*/ 323823 h 743664"/>
                <a:gd name="connsiteX123" fmla="*/ 1629553 w 2071908"/>
                <a:gd name="connsiteY123" fmla="*/ 313149 h 743664"/>
                <a:gd name="connsiteX124" fmla="*/ 1636669 w 2071908"/>
                <a:gd name="connsiteY124" fmla="*/ 288243 h 743664"/>
                <a:gd name="connsiteX125" fmla="*/ 1640227 w 2071908"/>
                <a:gd name="connsiteY125" fmla="*/ 274011 h 743664"/>
                <a:gd name="connsiteX126" fmla="*/ 1643785 w 2071908"/>
                <a:gd name="connsiteY126" fmla="*/ 263337 h 743664"/>
                <a:gd name="connsiteX127" fmla="*/ 1650901 w 2071908"/>
                <a:gd name="connsiteY127" fmla="*/ 238431 h 743664"/>
                <a:gd name="connsiteX128" fmla="*/ 1661575 w 2071908"/>
                <a:gd name="connsiteY128" fmla="*/ 227757 h 743664"/>
                <a:gd name="connsiteX129" fmla="*/ 1665133 w 2071908"/>
                <a:gd name="connsiteY129" fmla="*/ 209967 h 743664"/>
                <a:gd name="connsiteX130" fmla="*/ 1675807 w 2071908"/>
                <a:gd name="connsiteY130" fmla="*/ 217083 h 743664"/>
                <a:gd name="connsiteX131" fmla="*/ 1732734 w 2071908"/>
                <a:gd name="connsiteY131" fmla="*/ 220641 h 743664"/>
                <a:gd name="connsiteX132" fmla="*/ 1743408 w 2071908"/>
                <a:gd name="connsiteY132" fmla="*/ 224199 h 743664"/>
                <a:gd name="connsiteX133" fmla="*/ 1757640 w 2071908"/>
                <a:gd name="connsiteY133" fmla="*/ 227757 h 743664"/>
                <a:gd name="connsiteX134" fmla="*/ 1778988 w 2071908"/>
                <a:gd name="connsiteY134" fmla="*/ 241989 h 743664"/>
                <a:gd name="connsiteX135" fmla="*/ 1800336 w 2071908"/>
                <a:gd name="connsiteY135" fmla="*/ 249105 h 743664"/>
                <a:gd name="connsiteX136" fmla="*/ 1811010 w 2071908"/>
                <a:gd name="connsiteY136" fmla="*/ 256221 h 743664"/>
                <a:gd name="connsiteX137" fmla="*/ 1825242 w 2071908"/>
                <a:gd name="connsiteY137" fmla="*/ 266895 h 743664"/>
                <a:gd name="connsiteX138" fmla="*/ 1835916 w 2071908"/>
                <a:gd name="connsiteY138" fmla="*/ 270453 h 743664"/>
                <a:gd name="connsiteX139" fmla="*/ 1857263 w 2071908"/>
                <a:gd name="connsiteY139" fmla="*/ 284685 h 743664"/>
                <a:gd name="connsiteX140" fmla="*/ 1867937 w 2071908"/>
                <a:gd name="connsiteY140" fmla="*/ 291801 h 743664"/>
                <a:gd name="connsiteX141" fmla="*/ 1889285 w 2071908"/>
                <a:gd name="connsiteY141" fmla="*/ 302475 h 743664"/>
                <a:gd name="connsiteX142" fmla="*/ 1917749 w 2071908"/>
                <a:gd name="connsiteY142" fmla="*/ 298917 h 743664"/>
                <a:gd name="connsiteX143" fmla="*/ 1935539 w 2071908"/>
                <a:gd name="connsiteY143" fmla="*/ 281127 h 743664"/>
                <a:gd name="connsiteX144" fmla="*/ 1946213 w 2071908"/>
                <a:gd name="connsiteY144" fmla="*/ 270453 h 743664"/>
                <a:gd name="connsiteX145" fmla="*/ 1949771 w 2071908"/>
                <a:gd name="connsiteY145" fmla="*/ 259779 h 743664"/>
                <a:gd name="connsiteX146" fmla="*/ 1967561 w 2071908"/>
                <a:gd name="connsiteY146" fmla="*/ 234873 h 743664"/>
                <a:gd name="connsiteX147" fmla="*/ 1981793 w 2071908"/>
                <a:gd name="connsiteY147" fmla="*/ 213525 h 743664"/>
                <a:gd name="connsiteX148" fmla="*/ 1999583 w 2071908"/>
                <a:gd name="connsiteY148" fmla="*/ 160156 h 743664"/>
                <a:gd name="connsiteX149" fmla="*/ 2003141 w 2071908"/>
                <a:gd name="connsiteY149" fmla="*/ 149482 h 743664"/>
                <a:gd name="connsiteX150" fmla="*/ 2006699 w 2071908"/>
                <a:gd name="connsiteY150" fmla="*/ 138808 h 743664"/>
                <a:gd name="connsiteX151" fmla="*/ 2013814 w 2071908"/>
                <a:gd name="connsiteY151" fmla="*/ 106786 h 743664"/>
                <a:gd name="connsiteX152" fmla="*/ 2017372 w 2071908"/>
                <a:gd name="connsiteY152" fmla="*/ 81880 h 743664"/>
                <a:gd name="connsiteX153" fmla="*/ 2024488 w 2071908"/>
                <a:gd name="connsiteY153" fmla="*/ 60532 h 743664"/>
                <a:gd name="connsiteX154" fmla="*/ 2042278 w 2071908"/>
                <a:gd name="connsiteY154" fmla="*/ 28511 h 743664"/>
                <a:gd name="connsiteX155" fmla="*/ 2063626 w 2071908"/>
                <a:gd name="connsiteY155" fmla="*/ 10721 h 743664"/>
                <a:gd name="connsiteX156" fmla="*/ 2070742 w 2071908"/>
                <a:gd name="connsiteY156" fmla="*/ 47 h 743664"/>
                <a:gd name="connsiteX157" fmla="*/ 1561951 w 2071908"/>
                <a:gd name="connsiteY157" fmla="*/ 3605 h 743664"/>
                <a:gd name="connsiteX158" fmla="*/ 1547720 w 2071908"/>
                <a:gd name="connsiteY158" fmla="*/ 7163 h 743664"/>
                <a:gd name="connsiteX159" fmla="*/ 1473002 w 2071908"/>
                <a:gd name="connsiteY159" fmla="*/ 14279 h 743664"/>
                <a:gd name="connsiteX160" fmla="*/ 878820 w 2071908"/>
                <a:gd name="connsiteY160" fmla="*/ 10721 h 743664"/>
                <a:gd name="connsiteX161" fmla="*/ 818334 w 2071908"/>
                <a:gd name="connsiteY161" fmla="*/ 3605 h 743664"/>
                <a:gd name="connsiteX162" fmla="*/ 768523 w 2071908"/>
                <a:gd name="connsiteY162" fmla="*/ 47 h 743664"/>
                <a:gd name="connsiteX163" fmla="*/ 71159 w 2071908"/>
                <a:gd name="connsiteY163" fmla="*/ 3605 h 743664"/>
                <a:gd name="connsiteX164" fmla="*/ 42695 w 2071908"/>
                <a:gd name="connsiteY164" fmla="*/ 10721 h 743664"/>
                <a:gd name="connsiteX165" fmla="*/ 35579 w 2071908"/>
                <a:gd name="connsiteY165" fmla="*/ 47 h 74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2071908" h="743664">
                  <a:moveTo>
                    <a:pt x="35579" y="47"/>
                  </a:moveTo>
                  <a:cubicBezTo>
                    <a:pt x="32021" y="-546"/>
                    <a:pt x="25953" y="4532"/>
                    <a:pt x="21348" y="7163"/>
                  </a:cubicBezTo>
                  <a:cubicBezTo>
                    <a:pt x="17635" y="9285"/>
                    <a:pt x="14499" y="12367"/>
                    <a:pt x="10674" y="14279"/>
                  </a:cubicBezTo>
                  <a:cubicBezTo>
                    <a:pt x="7319" y="15956"/>
                    <a:pt x="3558" y="16651"/>
                    <a:pt x="0" y="17837"/>
                  </a:cubicBezTo>
                  <a:cubicBezTo>
                    <a:pt x="523" y="23072"/>
                    <a:pt x="861" y="52831"/>
                    <a:pt x="7116" y="64090"/>
                  </a:cubicBezTo>
                  <a:cubicBezTo>
                    <a:pt x="11269" y="71566"/>
                    <a:pt x="16604" y="78322"/>
                    <a:pt x="21348" y="85438"/>
                  </a:cubicBezTo>
                  <a:cubicBezTo>
                    <a:pt x="30544" y="99233"/>
                    <a:pt x="24405" y="94759"/>
                    <a:pt x="39137" y="99670"/>
                  </a:cubicBezTo>
                  <a:cubicBezTo>
                    <a:pt x="47439" y="98484"/>
                    <a:pt x="55871" y="97998"/>
                    <a:pt x="64043" y="96112"/>
                  </a:cubicBezTo>
                  <a:cubicBezTo>
                    <a:pt x="71352" y="94425"/>
                    <a:pt x="85391" y="88996"/>
                    <a:pt x="85391" y="88996"/>
                  </a:cubicBezTo>
                  <a:cubicBezTo>
                    <a:pt x="91594" y="89771"/>
                    <a:pt x="114975" y="90804"/>
                    <a:pt x="124529" y="96112"/>
                  </a:cubicBezTo>
                  <a:cubicBezTo>
                    <a:pt x="132005" y="100265"/>
                    <a:pt x="138761" y="105600"/>
                    <a:pt x="145877" y="110344"/>
                  </a:cubicBezTo>
                  <a:lnTo>
                    <a:pt x="156551" y="117460"/>
                  </a:lnTo>
                  <a:cubicBezTo>
                    <a:pt x="158923" y="121018"/>
                    <a:pt x="160643" y="125110"/>
                    <a:pt x="163667" y="128134"/>
                  </a:cubicBezTo>
                  <a:cubicBezTo>
                    <a:pt x="166691" y="131158"/>
                    <a:pt x="171525" y="132032"/>
                    <a:pt x="174341" y="135250"/>
                  </a:cubicBezTo>
                  <a:cubicBezTo>
                    <a:pt x="179973" y="141686"/>
                    <a:pt x="183828" y="149482"/>
                    <a:pt x="188572" y="156598"/>
                  </a:cubicBezTo>
                  <a:lnTo>
                    <a:pt x="195688" y="167272"/>
                  </a:lnTo>
                  <a:cubicBezTo>
                    <a:pt x="198060" y="170830"/>
                    <a:pt x="201452" y="173889"/>
                    <a:pt x="202804" y="177946"/>
                  </a:cubicBezTo>
                  <a:cubicBezTo>
                    <a:pt x="207714" y="192677"/>
                    <a:pt x="204282" y="185499"/>
                    <a:pt x="213478" y="199294"/>
                  </a:cubicBezTo>
                  <a:cubicBezTo>
                    <a:pt x="222890" y="236941"/>
                    <a:pt x="210111" y="192606"/>
                    <a:pt x="224152" y="224199"/>
                  </a:cubicBezTo>
                  <a:cubicBezTo>
                    <a:pt x="227198" y="231053"/>
                    <a:pt x="228896" y="238431"/>
                    <a:pt x="231268" y="245547"/>
                  </a:cubicBezTo>
                  <a:lnTo>
                    <a:pt x="234826" y="256221"/>
                  </a:lnTo>
                  <a:cubicBezTo>
                    <a:pt x="236012" y="259779"/>
                    <a:pt x="236304" y="263774"/>
                    <a:pt x="238384" y="266895"/>
                  </a:cubicBezTo>
                  <a:cubicBezTo>
                    <a:pt x="243128" y="274011"/>
                    <a:pt x="246569" y="282196"/>
                    <a:pt x="252616" y="288243"/>
                  </a:cubicBezTo>
                  <a:cubicBezTo>
                    <a:pt x="256174" y="291801"/>
                    <a:pt x="259103" y="296126"/>
                    <a:pt x="263290" y="298917"/>
                  </a:cubicBezTo>
                  <a:cubicBezTo>
                    <a:pt x="266411" y="300997"/>
                    <a:pt x="270406" y="301289"/>
                    <a:pt x="273964" y="302475"/>
                  </a:cubicBezTo>
                  <a:cubicBezTo>
                    <a:pt x="274182" y="302439"/>
                    <a:pt x="301376" y="299047"/>
                    <a:pt x="305986" y="295359"/>
                  </a:cubicBezTo>
                  <a:cubicBezTo>
                    <a:pt x="314483" y="288561"/>
                    <a:pt x="312363" y="282605"/>
                    <a:pt x="316660" y="274011"/>
                  </a:cubicBezTo>
                  <a:cubicBezTo>
                    <a:pt x="318572" y="270186"/>
                    <a:pt x="321404" y="266895"/>
                    <a:pt x="323776" y="263337"/>
                  </a:cubicBezTo>
                  <a:cubicBezTo>
                    <a:pt x="329011" y="237161"/>
                    <a:pt x="323980" y="250579"/>
                    <a:pt x="341565" y="224199"/>
                  </a:cubicBezTo>
                  <a:lnTo>
                    <a:pt x="341565" y="224199"/>
                  </a:lnTo>
                  <a:cubicBezTo>
                    <a:pt x="342751" y="220641"/>
                    <a:pt x="343302" y="216803"/>
                    <a:pt x="345123" y="213525"/>
                  </a:cubicBezTo>
                  <a:cubicBezTo>
                    <a:pt x="349276" y="206049"/>
                    <a:pt x="354611" y="199294"/>
                    <a:pt x="359355" y="192178"/>
                  </a:cubicBezTo>
                  <a:cubicBezTo>
                    <a:pt x="361727" y="188620"/>
                    <a:pt x="365119" y="185561"/>
                    <a:pt x="366471" y="181504"/>
                  </a:cubicBezTo>
                  <a:cubicBezTo>
                    <a:pt x="372733" y="162717"/>
                    <a:pt x="367949" y="173951"/>
                    <a:pt x="384261" y="149482"/>
                  </a:cubicBezTo>
                  <a:cubicBezTo>
                    <a:pt x="386633" y="145924"/>
                    <a:pt x="387819" y="141180"/>
                    <a:pt x="391377" y="138808"/>
                  </a:cubicBezTo>
                  <a:cubicBezTo>
                    <a:pt x="398493" y="134064"/>
                    <a:pt x="404612" y="127280"/>
                    <a:pt x="412725" y="124576"/>
                  </a:cubicBezTo>
                  <a:lnTo>
                    <a:pt x="434073" y="117460"/>
                  </a:lnTo>
                  <a:cubicBezTo>
                    <a:pt x="450677" y="118646"/>
                    <a:pt x="467352" y="119073"/>
                    <a:pt x="483884" y="121018"/>
                  </a:cubicBezTo>
                  <a:cubicBezTo>
                    <a:pt x="487609" y="121456"/>
                    <a:pt x="491280" y="122755"/>
                    <a:pt x="494558" y="124576"/>
                  </a:cubicBezTo>
                  <a:cubicBezTo>
                    <a:pt x="509625" y="132946"/>
                    <a:pt x="525714" y="144191"/>
                    <a:pt x="533696" y="160156"/>
                  </a:cubicBezTo>
                  <a:cubicBezTo>
                    <a:pt x="535373" y="163511"/>
                    <a:pt x="535577" y="167475"/>
                    <a:pt x="537254" y="170830"/>
                  </a:cubicBezTo>
                  <a:cubicBezTo>
                    <a:pt x="539166" y="174655"/>
                    <a:pt x="542458" y="177679"/>
                    <a:pt x="544370" y="181504"/>
                  </a:cubicBezTo>
                  <a:cubicBezTo>
                    <a:pt x="547213" y="187190"/>
                    <a:pt x="549966" y="201090"/>
                    <a:pt x="551486" y="206409"/>
                  </a:cubicBezTo>
                  <a:cubicBezTo>
                    <a:pt x="552516" y="210015"/>
                    <a:pt x="553367" y="213728"/>
                    <a:pt x="555044" y="217083"/>
                  </a:cubicBezTo>
                  <a:cubicBezTo>
                    <a:pt x="556956" y="220908"/>
                    <a:pt x="560248" y="223932"/>
                    <a:pt x="562160" y="227757"/>
                  </a:cubicBezTo>
                  <a:cubicBezTo>
                    <a:pt x="565149" y="233736"/>
                    <a:pt x="567566" y="246963"/>
                    <a:pt x="569276" y="252663"/>
                  </a:cubicBezTo>
                  <a:cubicBezTo>
                    <a:pt x="573883" y="268020"/>
                    <a:pt x="577216" y="273664"/>
                    <a:pt x="579950" y="288243"/>
                  </a:cubicBezTo>
                  <a:cubicBezTo>
                    <a:pt x="582609" y="302424"/>
                    <a:pt x="585276" y="316622"/>
                    <a:pt x="587066" y="330939"/>
                  </a:cubicBezTo>
                  <a:cubicBezTo>
                    <a:pt x="589589" y="351121"/>
                    <a:pt x="589145" y="356843"/>
                    <a:pt x="594182" y="373634"/>
                  </a:cubicBezTo>
                  <a:cubicBezTo>
                    <a:pt x="596638" y="381821"/>
                    <a:pt x="605534" y="412998"/>
                    <a:pt x="615530" y="416330"/>
                  </a:cubicBezTo>
                  <a:lnTo>
                    <a:pt x="626204" y="419888"/>
                  </a:lnTo>
                  <a:cubicBezTo>
                    <a:pt x="634506" y="418702"/>
                    <a:pt x="643282" y="419340"/>
                    <a:pt x="651109" y="416330"/>
                  </a:cubicBezTo>
                  <a:cubicBezTo>
                    <a:pt x="659091" y="413260"/>
                    <a:pt x="672457" y="402098"/>
                    <a:pt x="672457" y="402098"/>
                  </a:cubicBezTo>
                  <a:cubicBezTo>
                    <a:pt x="674829" y="398540"/>
                    <a:pt x="677661" y="395249"/>
                    <a:pt x="679573" y="391424"/>
                  </a:cubicBezTo>
                  <a:cubicBezTo>
                    <a:pt x="681250" y="388069"/>
                    <a:pt x="681310" y="384028"/>
                    <a:pt x="683131" y="380750"/>
                  </a:cubicBezTo>
                  <a:cubicBezTo>
                    <a:pt x="687284" y="373274"/>
                    <a:pt x="692619" y="366518"/>
                    <a:pt x="697363" y="359402"/>
                  </a:cubicBezTo>
                  <a:cubicBezTo>
                    <a:pt x="699443" y="356282"/>
                    <a:pt x="699244" y="352083"/>
                    <a:pt x="700921" y="348729"/>
                  </a:cubicBezTo>
                  <a:cubicBezTo>
                    <a:pt x="702833" y="344904"/>
                    <a:pt x="706300" y="341963"/>
                    <a:pt x="708037" y="338055"/>
                  </a:cubicBezTo>
                  <a:cubicBezTo>
                    <a:pt x="711083" y="331201"/>
                    <a:pt x="712781" y="323823"/>
                    <a:pt x="715153" y="316707"/>
                  </a:cubicBezTo>
                  <a:lnTo>
                    <a:pt x="718711" y="306033"/>
                  </a:lnTo>
                  <a:lnTo>
                    <a:pt x="725827" y="284685"/>
                  </a:lnTo>
                  <a:cubicBezTo>
                    <a:pt x="727013" y="281127"/>
                    <a:pt x="728649" y="277689"/>
                    <a:pt x="729385" y="274011"/>
                  </a:cubicBezTo>
                  <a:cubicBezTo>
                    <a:pt x="730571" y="268081"/>
                    <a:pt x="730820" y="261883"/>
                    <a:pt x="732943" y="256221"/>
                  </a:cubicBezTo>
                  <a:cubicBezTo>
                    <a:pt x="734444" y="252217"/>
                    <a:pt x="738147" y="249372"/>
                    <a:pt x="740059" y="245547"/>
                  </a:cubicBezTo>
                  <a:cubicBezTo>
                    <a:pt x="747266" y="231133"/>
                    <a:pt x="739713" y="221942"/>
                    <a:pt x="764965" y="213525"/>
                  </a:cubicBezTo>
                  <a:lnTo>
                    <a:pt x="786313" y="206409"/>
                  </a:lnTo>
                  <a:lnTo>
                    <a:pt x="796986" y="202851"/>
                  </a:lnTo>
                  <a:cubicBezTo>
                    <a:pt x="807657" y="204629"/>
                    <a:pt x="830285" y="207260"/>
                    <a:pt x="839682" y="213525"/>
                  </a:cubicBezTo>
                  <a:cubicBezTo>
                    <a:pt x="865688" y="230862"/>
                    <a:pt x="832989" y="209700"/>
                    <a:pt x="864588" y="227757"/>
                  </a:cubicBezTo>
                  <a:cubicBezTo>
                    <a:pt x="868301" y="229879"/>
                    <a:pt x="871437" y="232961"/>
                    <a:pt x="875262" y="234873"/>
                  </a:cubicBezTo>
                  <a:cubicBezTo>
                    <a:pt x="878617" y="236550"/>
                    <a:pt x="882658" y="236610"/>
                    <a:pt x="885936" y="238431"/>
                  </a:cubicBezTo>
                  <a:cubicBezTo>
                    <a:pt x="893412" y="242584"/>
                    <a:pt x="907284" y="252663"/>
                    <a:pt x="907284" y="252663"/>
                  </a:cubicBezTo>
                  <a:cubicBezTo>
                    <a:pt x="932712" y="290805"/>
                    <a:pt x="893113" y="232918"/>
                    <a:pt x="925074" y="274011"/>
                  </a:cubicBezTo>
                  <a:cubicBezTo>
                    <a:pt x="930325" y="280762"/>
                    <a:pt x="934562" y="288243"/>
                    <a:pt x="939306" y="295359"/>
                  </a:cubicBezTo>
                  <a:cubicBezTo>
                    <a:pt x="941678" y="298917"/>
                    <a:pt x="945069" y="301976"/>
                    <a:pt x="946421" y="306033"/>
                  </a:cubicBezTo>
                  <a:cubicBezTo>
                    <a:pt x="947607" y="309591"/>
                    <a:pt x="948118" y="313451"/>
                    <a:pt x="949979" y="316707"/>
                  </a:cubicBezTo>
                  <a:cubicBezTo>
                    <a:pt x="956426" y="327989"/>
                    <a:pt x="962262" y="330599"/>
                    <a:pt x="967769" y="341613"/>
                  </a:cubicBezTo>
                  <a:cubicBezTo>
                    <a:pt x="969446" y="344968"/>
                    <a:pt x="969650" y="348933"/>
                    <a:pt x="971327" y="352287"/>
                  </a:cubicBezTo>
                  <a:cubicBezTo>
                    <a:pt x="981071" y="371773"/>
                    <a:pt x="984611" y="359167"/>
                    <a:pt x="992675" y="391424"/>
                  </a:cubicBezTo>
                  <a:cubicBezTo>
                    <a:pt x="993861" y="396168"/>
                    <a:pt x="994307" y="401161"/>
                    <a:pt x="996233" y="405656"/>
                  </a:cubicBezTo>
                  <a:cubicBezTo>
                    <a:pt x="997917" y="409586"/>
                    <a:pt x="1001612" y="412422"/>
                    <a:pt x="1003349" y="416330"/>
                  </a:cubicBezTo>
                  <a:cubicBezTo>
                    <a:pt x="1006395" y="423184"/>
                    <a:pt x="1008093" y="430562"/>
                    <a:pt x="1010465" y="437678"/>
                  </a:cubicBezTo>
                  <a:cubicBezTo>
                    <a:pt x="1014807" y="450705"/>
                    <a:pt x="1019133" y="462771"/>
                    <a:pt x="1021139" y="476816"/>
                  </a:cubicBezTo>
                  <a:cubicBezTo>
                    <a:pt x="1022325" y="485118"/>
                    <a:pt x="1023422" y="493433"/>
                    <a:pt x="1024697" y="501722"/>
                  </a:cubicBezTo>
                  <a:cubicBezTo>
                    <a:pt x="1025794" y="508852"/>
                    <a:pt x="1027158" y="515939"/>
                    <a:pt x="1028255" y="523069"/>
                  </a:cubicBezTo>
                  <a:cubicBezTo>
                    <a:pt x="1029530" y="531358"/>
                    <a:pt x="1030313" y="539724"/>
                    <a:pt x="1031813" y="547975"/>
                  </a:cubicBezTo>
                  <a:cubicBezTo>
                    <a:pt x="1032688" y="552786"/>
                    <a:pt x="1034567" y="557384"/>
                    <a:pt x="1035371" y="562207"/>
                  </a:cubicBezTo>
                  <a:cubicBezTo>
                    <a:pt x="1036943" y="571639"/>
                    <a:pt x="1037475" y="581220"/>
                    <a:pt x="1038929" y="590671"/>
                  </a:cubicBezTo>
                  <a:cubicBezTo>
                    <a:pt x="1039849" y="596648"/>
                    <a:pt x="1041493" y="602496"/>
                    <a:pt x="1042487" y="608461"/>
                  </a:cubicBezTo>
                  <a:cubicBezTo>
                    <a:pt x="1043866" y="616733"/>
                    <a:pt x="1044545" y="625116"/>
                    <a:pt x="1046045" y="633367"/>
                  </a:cubicBezTo>
                  <a:cubicBezTo>
                    <a:pt x="1048196" y="645198"/>
                    <a:pt x="1053005" y="657804"/>
                    <a:pt x="1056719" y="668946"/>
                  </a:cubicBezTo>
                  <a:cubicBezTo>
                    <a:pt x="1057905" y="672504"/>
                    <a:pt x="1058600" y="676265"/>
                    <a:pt x="1060277" y="679620"/>
                  </a:cubicBezTo>
                  <a:cubicBezTo>
                    <a:pt x="1062649" y="684364"/>
                    <a:pt x="1064762" y="689247"/>
                    <a:pt x="1067393" y="693852"/>
                  </a:cubicBezTo>
                  <a:cubicBezTo>
                    <a:pt x="1069515" y="697565"/>
                    <a:pt x="1072597" y="700701"/>
                    <a:pt x="1074509" y="704526"/>
                  </a:cubicBezTo>
                  <a:cubicBezTo>
                    <a:pt x="1076186" y="707881"/>
                    <a:pt x="1076390" y="711845"/>
                    <a:pt x="1078067" y="715200"/>
                  </a:cubicBezTo>
                  <a:cubicBezTo>
                    <a:pt x="1083221" y="725509"/>
                    <a:pt x="1095036" y="738464"/>
                    <a:pt x="1106530" y="740106"/>
                  </a:cubicBezTo>
                  <a:lnTo>
                    <a:pt x="1131436" y="743664"/>
                  </a:lnTo>
                  <a:cubicBezTo>
                    <a:pt x="1175318" y="742478"/>
                    <a:pt x="1219235" y="742245"/>
                    <a:pt x="1263081" y="740106"/>
                  </a:cubicBezTo>
                  <a:cubicBezTo>
                    <a:pt x="1275952" y="739478"/>
                    <a:pt x="1279419" y="737147"/>
                    <a:pt x="1284429" y="725874"/>
                  </a:cubicBezTo>
                  <a:cubicBezTo>
                    <a:pt x="1287475" y="719020"/>
                    <a:pt x="1291545" y="704526"/>
                    <a:pt x="1291545" y="704526"/>
                  </a:cubicBezTo>
                  <a:cubicBezTo>
                    <a:pt x="1292731" y="660644"/>
                    <a:pt x="1293536" y="616751"/>
                    <a:pt x="1295103" y="572881"/>
                  </a:cubicBezTo>
                  <a:cubicBezTo>
                    <a:pt x="1295958" y="548944"/>
                    <a:pt x="1296638" y="508278"/>
                    <a:pt x="1302219" y="480374"/>
                  </a:cubicBezTo>
                  <a:cubicBezTo>
                    <a:pt x="1310675" y="438093"/>
                    <a:pt x="1306077" y="465091"/>
                    <a:pt x="1312893" y="441236"/>
                  </a:cubicBezTo>
                  <a:cubicBezTo>
                    <a:pt x="1314236" y="436534"/>
                    <a:pt x="1315046" y="431688"/>
                    <a:pt x="1316451" y="427004"/>
                  </a:cubicBezTo>
                  <a:cubicBezTo>
                    <a:pt x="1318606" y="419819"/>
                    <a:pt x="1321748" y="412933"/>
                    <a:pt x="1323567" y="405656"/>
                  </a:cubicBezTo>
                  <a:cubicBezTo>
                    <a:pt x="1324753" y="400912"/>
                    <a:pt x="1325720" y="396108"/>
                    <a:pt x="1327125" y="391424"/>
                  </a:cubicBezTo>
                  <a:cubicBezTo>
                    <a:pt x="1329280" y="384239"/>
                    <a:pt x="1331869" y="377192"/>
                    <a:pt x="1334241" y="370076"/>
                  </a:cubicBezTo>
                  <a:cubicBezTo>
                    <a:pt x="1335427" y="366518"/>
                    <a:pt x="1336122" y="362756"/>
                    <a:pt x="1337799" y="359402"/>
                  </a:cubicBezTo>
                  <a:cubicBezTo>
                    <a:pt x="1340171" y="354658"/>
                    <a:pt x="1342826" y="350046"/>
                    <a:pt x="1344915" y="345171"/>
                  </a:cubicBezTo>
                  <a:cubicBezTo>
                    <a:pt x="1346392" y="341724"/>
                    <a:pt x="1346796" y="337852"/>
                    <a:pt x="1348473" y="334497"/>
                  </a:cubicBezTo>
                  <a:cubicBezTo>
                    <a:pt x="1350385" y="330672"/>
                    <a:pt x="1353677" y="327648"/>
                    <a:pt x="1355589" y="323823"/>
                  </a:cubicBezTo>
                  <a:cubicBezTo>
                    <a:pt x="1362077" y="310846"/>
                    <a:pt x="1356551" y="303019"/>
                    <a:pt x="1373379" y="291801"/>
                  </a:cubicBezTo>
                  <a:cubicBezTo>
                    <a:pt x="1380495" y="287057"/>
                    <a:pt x="1386614" y="280274"/>
                    <a:pt x="1394727" y="277569"/>
                  </a:cubicBezTo>
                  <a:lnTo>
                    <a:pt x="1416074" y="270453"/>
                  </a:lnTo>
                  <a:cubicBezTo>
                    <a:pt x="1427934" y="272825"/>
                    <a:pt x="1439920" y="274636"/>
                    <a:pt x="1451654" y="277569"/>
                  </a:cubicBezTo>
                  <a:lnTo>
                    <a:pt x="1480118" y="284685"/>
                  </a:lnTo>
                  <a:cubicBezTo>
                    <a:pt x="1483676" y="287057"/>
                    <a:pt x="1486967" y="289889"/>
                    <a:pt x="1490792" y="291801"/>
                  </a:cubicBezTo>
                  <a:cubicBezTo>
                    <a:pt x="1494147" y="293478"/>
                    <a:pt x="1498188" y="293538"/>
                    <a:pt x="1501466" y="295359"/>
                  </a:cubicBezTo>
                  <a:lnTo>
                    <a:pt x="1533488" y="316707"/>
                  </a:lnTo>
                  <a:lnTo>
                    <a:pt x="1544162" y="323823"/>
                  </a:lnTo>
                  <a:lnTo>
                    <a:pt x="1554835" y="330939"/>
                  </a:lnTo>
                  <a:cubicBezTo>
                    <a:pt x="1572625" y="329753"/>
                    <a:pt x="1590485" y="329350"/>
                    <a:pt x="1608205" y="327381"/>
                  </a:cubicBezTo>
                  <a:cubicBezTo>
                    <a:pt x="1611933" y="326967"/>
                    <a:pt x="1615758" y="325903"/>
                    <a:pt x="1618879" y="323823"/>
                  </a:cubicBezTo>
                  <a:cubicBezTo>
                    <a:pt x="1623066" y="321032"/>
                    <a:pt x="1625995" y="316707"/>
                    <a:pt x="1629553" y="313149"/>
                  </a:cubicBezTo>
                  <a:cubicBezTo>
                    <a:pt x="1640676" y="268657"/>
                    <a:pt x="1626460" y="323973"/>
                    <a:pt x="1636669" y="288243"/>
                  </a:cubicBezTo>
                  <a:cubicBezTo>
                    <a:pt x="1638012" y="283541"/>
                    <a:pt x="1638884" y="278713"/>
                    <a:pt x="1640227" y="274011"/>
                  </a:cubicBezTo>
                  <a:cubicBezTo>
                    <a:pt x="1641257" y="270405"/>
                    <a:pt x="1642755" y="266943"/>
                    <a:pt x="1643785" y="263337"/>
                  </a:cubicBezTo>
                  <a:cubicBezTo>
                    <a:pt x="1644378" y="261261"/>
                    <a:pt x="1648768" y="241630"/>
                    <a:pt x="1650901" y="238431"/>
                  </a:cubicBezTo>
                  <a:cubicBezTo>
                    <a:pt x="1653692" y="234244"/>
                    <a:pt x="1658017" y="231315"/>
                    <a:pt x="1661575" y="227757"/>
                  </a:cubicBezTo>
                  <a:cubicBezTo>
                    <a:pt x="1662761" y="221827"/>
                    <a:pt x="1660295" y="213595"/>
                    <a:pt x="1665133" y="209967"/>
                  </a:cubicBezTo>
                  <a:cubicBezTo>
                    <a:pt x="1668554" y="207401"/>
                    <a:pt x="1671583" y="216416"/>
                    <a:pt x="1675807" y="217083"/>
                  </a:cubicBezTo>
                  <a:cubicBezTo>
                    <a:pt x="1694587" y="220048"/>
                    <a:pt x="1713758" y="219455"/>
                    <a:pt x="1732734" y="220641"/>
                  </a:cubicBezTo>
                  <a:cubicBezTo>
                    <a:pt x="1736292" y="221827"/>
                    <a:pt x="1739802" y="223169"/>
                    <a:pt x="1743408" y="224199"/>
                  </a:cubicBezTo>
                  <a:cubicBezTo>
                    <a:pt x="1748110" y="225542"/>
                    <a:pt x="1753266" y="225570"/>
                    <a:pt x="1757640" y="227757"/>
                  </a:cubicBezTo>
                  <a:cubicBezTo>
                    <a:pt x="1765289" y="231582"/>
                    <a:pt x="1770875" y="239285"/>
                    <a:pt x="1778988" y="241989"/>
                  </a:cubicBezTo>
                  <a:cubicBezTo>
                    <a:pt x="1786104" y="244361"/>
                    <a:pt x="1794095" y="244944"/>
                    <a:pt x="1800336" y="249105"/>
                  </a:cubicBezTo>
                  <a:cubicBezTo>
                    <a:pt x="1803894" y="251477"/>
                    <a:pt x="1807530" y="253736"/>
                    <a:pt x="1811010" y="256221"/>
                  </a:cubicBezTo>
                  <a:cubicBezTo>
                    <a:pt x="1815835" y="259668"/>
                    <a:pt x="1820093" y="263953"/>
                    <a:pt x="1825242" y="266895"/>
                  </a:cubicBezTo>
                  <a:cubicBezTo>
                    <a:pt x="1828498" y="268756"/>
                    <a:pt x="1832638" y="268632"/>
                    <a:pt x="1835916" y="270453"/>
                  </a:cubicBezTo>
                  <a:cubicBezTo>
                    <a:pt x="1843392" y="274606"/>
                    <a:pt x="1850147" y="279941"/>
                    <a:pt x="1857263" y="284685"/>
                  </a:cubicBezTo>
                  <a:cubicBezTo>
                    <a:pt x="1860821" y="287057"/>
                    <a:pt x="1863880" y="290449"/>
                    <a:pt x="1867937" y="291801"/>
                  </a:cubicBezTo>
                  <a:cubicBezTo>
                    <a:pt x="1882668" y="296711"/>
                    <a:pt x="1875490" y="293279"/>
                    <a:pt x="1889285" y="302475"/>
                  </a:cubicBezTo>
                  <a:cubicBezTo>
                    <a:pt x="1898773" y="301289"/>
                    <a:pt x="1908524" y="301433"/>
                    <a:pt x="1917749" y="298917"/>
                  </a:cubicBezTo>
                  <a:cubicBezTo>
                    <a:pt x="1929004" y="295847"/>
                    <a:pt x="1929028" y="288941"/>
                    <a:pt x="1935539" y="281127"/>
                  </a:cubicBezTo>
                  <a:cubicBezTo>
                    <a:pt x="1938760" y="277261"/>
                    <a:pt x="1942655" y="274011"/>
                    <a:pt x="1946213" y="270453"/>
                  </a:cubicBezTo>
                  <a:cubicBezTo>
                    <a:pt x="1947399" y="266895"/>
                    <a:pt x="1948094" y="263134"/>
                    <a:pt x="1949771" y="259779"/>
                  </a:cubicBezTo>
                  <a:cubicBezTo>
                    <a:pt x="1952663" y="253995"/>
                    <a:pt x="1964741" y="238902"/>
                    <a:pt x="1967561" y="234873"/>
                  </a:cubicBezTo>
                  <a:cubicBezTo>
                    <a:pt x="1972465" y="227867"/>
                    <a:pt x="1979088" y="221638"/>
                    <a:pt x="1981793" y="213525"/>
                  </a:cubicBezTo>
                  <a:lnTo>
                    <a:pt x="1999583" y="160156"/>
                  </a:lnTo>
                  <a:lnTo>
                    <a:pt x="2003141" y="149482"/>
                  </a:lnTo>
                  <a:cubicBezTo>
                    <a:pt x="2004327" y="145924"/>
                    <a:pt x="2005790" y="142447"/>
                    <a:pt x="2006699" y="138808"/>
                  </a:cubicBezTo>
                  <a:cubicBezTo>
                    <a:pt x="2009895" y="126020"/>
                    <a:pt x="2011557" y="120329"/>
                    <a:pt x="2013814" y="106786"/>
                  </a:cubicBezTo>
                  <a:cubicBezTo>
                    <a:pt x="2015193" y="98514"/>
                    <a:pt x="2015486" y="90052"/>
                    <a:pt x="2017372" y="81880"/>
                  </a:cubicBezTo>
                  <a:cubicBezTo>
                    <a:pt x="2019059" y="74571"/>
                    <a:pt x="2022116" y="67648"/>
                    <a:pt x="2024488" y="60532"/>
                  </a:cubicBezTo>
                  <a:cubicBezTo>
                    <a:pt x="2028196" y="49409"/>
                    <a:pt x="2031791" y="35502"/>
                    <a:pt x="2042278" y="28511"/>
                  </a:cubicBezTo>
                  <a:cubicBezTo>
                    <a:pt x="2052773" y="21514"/>
                    <a:pt x="2055065" y="20994"/>
                    <a:pt x="2063626" y="10721"/>
                  </a:cubicBezTo>
                  <a:cubicBezTo>
                    <a:pt x="2066364" y="7436"/>
                    <a:pt x="2075018" y="108"/>
                    <a:pt x="2070742" y="47"/>
                  </a:cubicBezTo>
                  <a:lnTo>
                    <a:pt x="1561951" y="3605"/>
                  </a:lnTo>
                  <a:cubicBezTo>
                    <a:pt x="1557207" y="4791"/>
                    <a:pt x="1552553" y="6419"/>
                    <a:pt x="1547720" y="7163"/>
                  </a:cubicBezTo>
                  <a:cubicBezTo>
                    <a:pt x="1529515" y="9964"/>
                    <a:pt x="1489153" y="12933"/>
                    <a:pt x="1473002" y="14279"/>
                  </a:cubicBezTo>
                  <a:lnTo>
                    <a:pt x="878820" y="10721"/>
                  </a:lnTo>
                  <a:cubicBezTo>
                    <a:pt x="851717" y="10415"/>
                    <a:pt x="843204" y="5974"/>
                    <a:pt x="818334" y="3605"/>
                  </a:cubicBezTo>
                  <a:cubicBezTo>
                    <a:pt x="801763" y="2027"/>
                    <a:pt x="785127" y="1233"/>
                    <a:pt x="768523" y="47"/>
                  </a:cubicBezTo>
                  <a:lnTo>
                    <a:pt x="71159" y="3605"/>
                  </a:lnTo>
                  <a:cubicBezTo>
                    <a:pt x="37237" y="3943"/>
                    <a:pt x="66830" y="7704"/>
                    <a:pt x="42695" y="10721"/>
                  </a:cubicBezTo>
                  <a:cubicBezTo>
                    <a:pt x="36811" y="11457"/>
                    <a:pt x="39137" y="640"/>
                    <a:pt x="35579" y="4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EBF1"/>
                </a:gs>
                <a:gs pos="100000">
                  <a:srgbClr val="C9F9F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3" name="자유형 412"/>
            <p:cNvSpPr/>
            <p:nvPr/>
          </p:nvSpPr>
          <p:spPr>
            <a:xfrm>
              <a:off x="4429432" y="4247535"/>
              <a:ext cx="1715080" cy="417871"/>
            </a:xfrm>
            <a:custGeom>
              <a:avLst/>
              <a:gdLst>
                <a:gd name="connsiteX0" fmla="*/ 78658 w 1715080"/>
                <a:gd name="connsiteY0" fmla="*/ 29497 h 417871"/>
                <a:gd name="connsiteX1" fmla="*/ 58994 w 1715080"/>
                <a:gd name="connsiteY1" fmla="*/ 39330 h 417871"/>
                <a:gd name="connsiteX2" fmla="*/ 44245 w 1715080"/>
                <a:gd name="connsiteY2" fmla="*/ 49162 h 417871"/>
                <a:gd name="connsiteX3" fmla="*/ 29497 w 1715080"/>
                <a:gd name="connsiteY3" fmla="*/ 54078 h 417871"/>
                <a:gd name="connsiteX4" fmla="*/ 0 w 1715080"/>
                <a:gd name="connsiteY4" fmla="*/ 93407 h 417871"/>
                <a:gd name="connsiteX5" fmla="*/ 14749 w 1715080"/>
                <a:gd name="connsiteY5" fmla="*/ 172065 h 417871"/>
                <a:gd name="connsiteX6" fmla="*/ 34413 w 1715080"/>
                <a:gd name="connsiteY6" fmla="*/ 196646 h 417871"/>
                <a:gd name="connsiteX7" fmla="*/ 63910 w 1715080"/>
                <a:gd name="connsiteY7" fmla="*/ 216310 h 417871"/>
                <a:gd name="connsiteX8" fmla="*/ 113071 w 1715080"/>
                <a:gd name="connsiteY8" fmla="*/ 231059 h 417871"/>
                <a:gd name="connsiteX9" fmla="*/ 250723 w 1715080"/>
                <a:gd name="connsiteY9" fmla="*/ 235975 h 417871"/>
                <a:gd name="connsiteX10" fmla="*/ 265471 w 1715080"/>
                <a:gd name="connsiteY10" fmla="*/ 240891 h 417871"/>
                <a:gd name="connsiteX11" fmla="*/ 304800 w 1715080"/>
                <a:gd name="connsiteY11" fmla="*/ 270388 h 417871"/>
                <a:gd name="connsiteX12" fmla="*/ 314633 w 1715080"/>
                <a:gd name="connsiteY12" fmla="*/ 299884 h 417871"/>
                <a:gd name="connsiteX13" fmla="*/ 334297 w 1715080"/>
                <a:gd name="connsiteY13" fmla="*/ 329381 h 417871"/>
                <a:gd name="connsiteX14" fmla="*/ 344129 w 1715080"/>
                <a:gd name="connsiteY14" fmla="*/ 344130 h 417871"/>
                <a:gd name="connsiteX15" fmla="*/ 353962 w 1715080"/>
                <a:gd name="connsiteY15" fmla="*/ 353962 h 417871"/>
                <a:gd name="connsiteX16" fmla="*/ 363794 w 1715080"/>
                <a:gd name="connsiteY16" fmla="*/ 368710 h 417871"/>
                <a:gd name="connsiteX17" fmla="*/ 378542 w 1715080"/>
                <a:gd name="connsiteY17" fmla="*/ 378542 h 417871"/>
                <a:gd name="connsiteX18" fmla="*/ 403123 w 1715080"/>
                <a:gd name="connsiteY18" fmla="*/ 393291 h 417871"/>
                <a:gd name="connsiteX19" fmla="*/ 417871 w 1715080"/>
                <a:gd name="connsiteY19" fmla="*/ 403123 h 417871"/>
                <a:gd name="connsiteX20" fmla="*/ 432620 w 1715080"/>
                <a:gd name="connsiteY20" fmla="*/ 408039 h 417871"/>
                <a:gd name="connsiteX21" fmla="*/ 486697 w 1715080"/>
                <a:gd name="connsiteY21" fmla="*/ 417871 h 417871"/>
                <a:gd name="connsiteX22" fmla="*/ 585020 w 1715080"/>
                <a:gd name="connsiteY22" fmla="*/ 412955 h 417871"/>
                <a:gd name="connsiteX23" fmla="*/ 619433 w 1715080"/>
                <a:gd name="connsiteY23" fmla="*/ 403123 h 417871"/>
                <a:gd name="connsiteX24" fmla="*/ 673510 w 1715080"/>
                <a:gd name="connsiteY24" fmla="*/ 393291 h 417871"/>
                <a:gd name="connsiteX25" fmla="*/ 703007 w 1715080"/>
                <a:gd name="connsiteY25" fmla="*/ 383459 h 417871"/>
                <a:gd name="connsiteX26" fmla="*/ 722671 w 1715080"/>
                <a:gd name="connsiteY26" fmla="*/ 378542 h 417871"/>
                <a:gd name="connsiteX27" fmla="*/ 752168 w 1715080"/>
                <a:gd name="connsiteY27" fmla="*/ 368710 h 417871"/>
                <a:gd name="connsiteX28" fmla="*/ 766916 w 1715080"/>
                <a:gd name="connsiteY28" fmla="*/ 363794 h 417871"/>
                <a:gd name="connsiteX29" fmla="*/ 806245 w 1715080"/>
                <a:gd name="connsiteY29" fmla="*/ 353962 h 417871"/>
                <a:gd name="connsiteX30" fmla="*/ 850491 w 1715080"/>
                <a:gd name="connsiteY30" fmla="*/ 344130 h 417871"/>
                <a:gd name="connsiteX31" fmla="*/ 879987 w 1715080"/>
                <a:gd name="connsiteY31" fmla="*/ 334297 h 417871"/>
                <a:gd name="connsiteX32" fmla="*/ 909484 w 1715080"/>
                <a:gd name="connsiteY32" fmla="*/ 324465 h 417871"/>
                <a:gd name="connsiteX33" fmla="*/ 924233 w 1715080"/>
                <a:gd name="connsiteY33" fmla="*/ 314633 h 417871"/>
                <a:gd name="connsiteX34" fmla="*/ 953729 w 1715080"/>
                <a:gd name="connsiteY34" fmla="*/ 304800 h 417871"/>
                <a:gd name="connsiteX35" fmla="*/ 968478 w 1715080"/>
                <a:gd name="connsiteY35" fmla="*/ 299884 h 417871"/>
                <a:gd name="connsiteX36" fmla="*/ 1027471 w 1715080"/>
                <a:gd name="connsiteY36" fmla="*/ 304800 h 417871"/>
                <a:gd name="connsiteX37" fmla="*/ 1066800 w 1715080"/>
                <a:gd name="connsiteY37" fmla="*/ 314633 h 417871"/>
                <a:gd name="connsiteX38" fmla="*/ 1091381 w 1715080"/>
                <a:gd name="connsiteY38" fmla="*/ 319549 h 417871"/>
                <a:gd name="connsiteX39" fmla="*/ 1111045 w 1715080"/>
                <a:gd name="connsiteY39" fmla="*/ 324465 h 417871"/>
                <a:gd name="connsiteX40" fmla="*/ 1194620 w 1715080"/>
                <a:gd name="connsiteY40" fmla="*/ 339213 h 417871"/>
                <a:gd name="connsiteX41" fmla="*/ 1219200 w 1715080"/>
                <a:gd name="connsiteY41" fmla="*/ 344130 h 417871"/>
                <a:gd name="connsiteX42" fmla="*/ 1268362 w 1715080"/>
                <a:gd name="connsiteY42" fmla="*/ 349046 h 417871"/>
                <a:gd name="connsiteX43" fmla="*/ 1406013 w 1715080"/>
                <a:gd name="connsiteY43" fmla="*/ 344130 h 417871"/>
                <a:gd name="connsiteX44" fmla="*/ 1460091 w 1715080"/>
                <a:gd name="connsiteY44" fmla="*/ 329381 h 417871"/>
                <a:gd name="connsiteX45" fmla="*/ 1494503 w 1715080"/>
                <a:gd name="connsiteY45" fmla="*/ 319549 h 417871"/>
                <a:gd name="connsiteX46" fmla="*/ 1504336 w 1715080"/>
                <a:gd name="connsiteY46" fmla="*/ 309717 h 417871"/>
                <a:gd name="connsiteX47" fmla="*/ 1519084 w 1715080"/>
                <a:gd name="connsiteY47" fmla="*/ 304800 h 417871"/>
                <a:gd name="connsiteX48" fmla="*/ 1528916 w 1715080"/>
                <a:gd name="connsiteY48" fmla="*/ 290052 h 417871"/>
                <a:gd name="connsiteX49" fmla="*/ 1538749 w 1715080"/>
                <a:gd name="connsiteY49" fmla="*/ 255639 h 417871"/>
                <a:gd name="connsiteX50" fmla="*/ 1548581 w 1715080"/>
                <a:gd name="connsiteY50" fmla="*/ 196646 h 417871"/>
                <a:gd name="connsiteX51" fmla="*/ 1558413 w 1715080"/>
                <a:gd name="connsiteY51" fmla="*/ 186813 h 417871"/>
                <a:gd name="connsiteX52" fmla="*/ 1563329 w 1715080"/>
                <a:gd name="connsiteY52" fmla="*/ 172065 h 417871"/>
                <a:gd name="connsiteX53" fmla="*/ 1587910 w 1715080"/>
                <a:gd name="connsiteY53" fmla="*/ 157317 h 417871"/>
                <a:gd name="connsiteX54" fmla="*/ 1632155 w 1715080"/>
                <a:gd name="connsiteY54" fmla="*/ 137652 h 417871"/>
                <a:gd name="connsiteX55" fmla="*/ 1646903 w 1715080"/>
                <a:gd name="connsiteY55" fmla="*/ 132736 h 417871"/>
                <a:gd name="connsiteX56" fmla="*/ 1676400 w 1715080"/>
                <a:gd name="connsiteY56" fmla="*/ 117988 h 417871"/>
                <a:gd name="connsiteX57" fmla="*/ 1686233 w 1715080"/>
                <a:gd name="connsiteY57" fmla="*/ 108155 h 417871"/>
                <a:gd name="connsiteX58" fmla="*/ 1705897 w 1715080"/>
                <a:gd name="connsiteY58" fmla="*/ 78659 h 417871"/>
                <a:gd name="connsiteX59" fmla="*/ 1705897 w 1715080"/>
                <a:gd name="connsiteY59" fmla="*/ 19665 h 417871"/>
                <a:gd name="connsiteX60" fmla="*/ 1656736 w 1715080"/>
                <a:gd name="connsiteY60" fmla="*/ 24581 h 417871"/>
                <a:gd name="connsiteX61" fmla="*/ 1528916 w 1715080"/>
                <a:gd name="connsiteY61" fmla="*/ 14749 h 417871"/>
                <a:gd name="connsiteX62" fmla="*/ 712839 w 1715080"/>
                <a:gd name="connsiteY62" fmla="*/ 9833 h 417871"/>
                <a:gd name="connsiteX63" fmla="*/ 678426 w 1715080"/>
                <a:gd name="connsiteY63" fmla="*/ 4917 h 417871"/>
                <a:gd name="connsiteX64" fmla="*/ 648929 w 1715080"/>
                <a:gd name="connsiteY64" fmla="*/ 0 h 417871"/>
                <a:gd name="connsiteX65" fmla="*/ 535858 w 1715080"/>
                <a:gd name="connsiteY65" fmla="*/ 9833 h 417871"/>
                <a:gd name="connsiteX66" fmla="*/ 334297 w 1715080"/>
                <a:gd name="connsiteY66" fmla="*/ 19665 h 417871"/>
                <a:gd name="connsiteX67" fmla="*/ 78658 w 1715080"/>
                <a:gd name="connsiteY67" fmla="*/ 29497 h 41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15080" h="417871">
                  <a:moveTo>
                    <a:pt x="78658" y="29497"/>
                  </a:moveTo>
                  <a:cubicBezTo>
                    <a:pt x="72103" y="32775"/>
                    <a:pt x="65357" y="35694"/>
                    <a:pt x="58994" y="39330"/>
                  </a:cubicBezTo>
                  <a:cubicBezTo>
                    <a:pt x="53864" y="42262"/>
                    <a:pt x="49530" y="46520"/>
                    <a:pt x="44245" y="49162"/>
                  </a:cubicBezTo>
                  <a:cubicBezTo>
                    <a:pt x="39610" y="51479"/>
                    <a:pt x="34413" y="52439"/>
                    <a:pt x="29497" y="54078"/>
                  </a:cubicBezTo>
                  <a:cubicBezTo>
                    <a:pt x="1252" y="82323"/>
                    <a:pt x="8580" y="67666"/>
                    <a:pt x="0" y="93407"/>
                  </a:cubicBezTo>
                  <a:cubicBezTo>
                    <a:pt x="1730" y="110710"/>
                    <a:pt x="2362" y="153484"/>
                    <a:pt x="14749" y="172065"/>
                  </a:cubicBezTo>
                  <a:cubicBezTo>
                    <a:pt x="21197" y="181737"/>
                    <a:pt x="25075" y="189643"/>
                    <a:pt x="34413" y="196646"/>
                  </a:cubicBezTo>
                  <a:cubicBezTo>
                    <a:pt x="43866" y="203736"/>
                    <a:pt x="52699" y="212573"/>
                    <a:pt x="63910" y="216310"/>
                  </a:cubicBezTo>
                  <a:cubicBezTo>
                    <a:pt x="68247" y="217756"/>
                    <a:pt x="103933" y="230488"/>
                    <a:pt x="113071" y="231059"/>
                  </a:cubicBezTo>
                  <a:cubicBezTo>
                    <a:pt x="158895" y="233923"/>
                    <a:pt x="204839" y="234336"/>
                    <a:pt x="250723" y="235975"/>
                  </a:cubicBezTo>
                  <a:cubicBezTo>
                    <a:pt x="255639" y="237614"/>
                    <a:pt x="260941" y="238374"/>
                    <a:pt x="265471" y="240891"/>
                  </a:cubicBezTo>
                  <a:cubicBezTo>
                    <a:pt x="290489" y="254790"/>
                    <a:pt x="289882" y="255469"/>
                    <a:pt x="304800" y="270388"/>
                  </a:cubicBezTo>
                  <a:cubicBezTo>
                    <a:pt x="308078" y="280220"/>
                    <a:pt x="308884" y="291261"/>
                    <a:pt x="314633" y="299884"/>
                  </a:cubicBezTo>
                  <a:lnTo>
                    <a:pt x="334297" y="329381"/>
                  </a:lnTo>
                  <a:cubicBezTo>
                    <a:pt x="337574" y="334297"/>
                    <a:pt x="339951" y="339952"/>
                    <a:pt x="344129" y="344130"/>
                  </a:cubicBezTo>
                  <a:cubicBezTo>
                    <a:pt x="347407" y="347407"/>
                    <a:pt x="351066" y="350343"/>
                    <a:pt x="353962" y="353962"/>
                  </a:cubicBezTo>
                  <a:cubicBezTo>
                    <a:pt x="357653" y="358576"/>
                    <a:pt x="359616" y="364532"/>
                    <a:pt x="363794" y="368710"/>
                  </a:cubicBezTo>
                  <a:cubicBezTo>
                    <a:pt x="367972" y="372888"/>
                    <a:pt x="373928" y="374851"/>
                    <a:pt x="378542" y="378542"/>
                  </a:cubicBezTo>
                  <a:cubicBezTo>
                    <a:pt x="397823" y="393968"/>
                    <a:pt x="377509" y="384754"/>
                    <a:pt x="403123" y="393291"/>
                  </a:cubicBezTo>
                  <a:cubicBezTo>
                    <a:pt x="408039" y="396568"/>
                    <a:pt x="412586" y="400481"/>
                    <a:pt x="417871" y="403123"/>
                  </a:cubicBezTo>
                  <a:cubicBezTo>
                    <a:pt x="422506" y="405441"/>
                    <a:pt x="427637" y="406615"/>
                    <a:pt x="432620" y="408039"/>
                  </a:cubicBezTo>
                  <a:cubicBezTo>
                    <a:pt x="455801" y="414662"/>
                    <a:pt x="458844" y="413892"/>
                    <a:pt x="486697" y="417871"/>
                  </a:cubicBezTo>
                  <a:cubicBezTo>
                    <a:pt x="519471" y="416232"/>
                    <a:pt x="552318" y="415680"/>
                    <a:pt x="585020" y="412955"/>
                  </a:cubicBezTo>
                  <a:cubicBezTo>
                    <a:pt x="602146" y="411528"/>
                    <a:pt x="604077" y="406535"/>
                    <a:pt x="619433" y="403123"/>
                  </a:cubicBezTo>
                  <a:cubicBezTo>
                    <a:pt x="639666" y="398627"/>
                    <a:pt x="653830" y="398658"/>
                    <a:pt x="673510" y="393291"/>
                  </a:cubicBezTo>
                  <a:cubicBezTo>
                    <a:pt x="683509" y="390564"/>
                    <a:pt x="692952" y="385973"/>
                    <a:pt x="703007" y="383459"/>
                  </a:cubicBezTo>
                  <a:cubicBezTo>
                    <a:pt x="709562" y="381820"/>
                    <a:pt x="716199" y="380484"/>
                    <a:pt x="722671" y="378542"/>
                  </a:cubicBezTo>
                  <a:cubicBezTo>
                    <a:pt x="732598" y="375564"/>
                    <a:pt x="742336" y="371987"/>
                    <a:pt x="752168" y="368710"/>
                  </a:cubicBezTo>
                  <a:cubicBezTo>
                    <a:pt x="757084" y="367071"/>
                    <a:pt x="761889" y="365051"/>
                    <a:pt x="766916" y="363794"/>
                  </a:cubicBezTo>
                  <a:cubicBezTo>
                    <a:pt x="780026" y="360517"/>
                    <a:pt x="792994" y="356612"/>
                    <a:pt x="806245" y="353962"/>
                  </a:cubicBezTo>
                  <a:cubicBezTo>
                    <a:pt x="820274" y="351156"/>
                    <a:pt x="836610" y="348295"/>
                    <a:pt x="850491" y="344130"/>
                  </a:cubicBezTo>
                  <a:cubicBezTo>
                    <a:pt x="860418" y="341152"/>
                    <a:pt x="870155" y="337574"/>
                    <a:pt x="879987" y="334297"/>
                  </a:cubicBezTo>
                  <a:cubicBezTo>
                    <a:pt x="879988" y="334297"/>
                    <a:pt x="909483" y="324466"/>
                    <a:pt x="909484" y="324465"/>
                  </a:cubicBezTo>
                  <a:cubicBezTo>
                    <a:pt x="914400" y="321188"/>
                    <a:pt x="918834" y="317033"/>
                    <a:pt x="924233" y="314633"/>
                  </a:cubicBezTo>
                  <a:cubicBezTo>
                    <a:pt x="933704" y="310424"/>
                    <a:pt x="943897" y="308077"/>
                    <a:pt x="953729" y="304800"/>
                  </a:cubicBezTo>
                  <a:lnTo>
                    <a:pt x="968478" y="299884"/>
                  </a:lnTo>
                  <a:cubicBezTo>
                    <a:pt x="988142" y="301523"/>
                    <a:pt x="1007874" y="302494"/>
                    <a:pt x="1027471" y="304800"/>
                  </a:cubicBezTo>
                  <a:cubicBezTo>
                    <a:pt x="1061696" y="308827"/>
                    <a:pt x="1041295" y="308257"/>
                    <a:pt x="1066800" y="314633"/>
                  </a:cubicBezTo>
                  <a:cubicBezTo>
                    <a:pt x="1074906" y="316660"/>
                    <a:pt x="1083224" y="317736"/>
                    <a:pt x="1091381" y="319549"/>
                  </a:cubicBezTo>
                  <a:cubicBezTo>
                    <a:pt x="1097977" y="321015"/>
                    <a:pt x="1104439" y="323049"/>
                    <a:pt x="1111045" y="324465"/>
                  </a:cubicBezTo>
                  <a:cubicBezTo>
                    <a:pt x="1190192" y="341425"/>
                    <a:pt x="1130751" y="328567"/>
                    <a:pt x="1194620" y="339213"/>
                  </a:cubicBezTo>
                  <a:cubicBezTo>
                    <a:pt x="1202862" y="340587"/>
                    <a:pt x="1210918" y="343026"/>
                    <a:pt x="1219200" y="344130"/>
                  </a:cubicBezTo>
                  <a:cubicBezTo>
                    <a:pt x="1235525" y="346307"/>
                    <a:pt x="1251975" y="347407"/>
                    <a:pt x="1268362" y="349046"/>
                  </a:cubicBezTo>
                  <a:cubicBezTo>
                    <a:pt x="1314246" y="347407"/>
                    <a:pt x="1360259" y="347943"/>
                    <a:pt x="1406013" y="344130"/>
                  </a:cubicBezTo>
                  <a:cubicBezTo>
                    <a:pt x="1430746" y="342069"/>
                    <a:pt x="1440048" y="335107"/>
                    <a:pt x="1460091" y="329381"/>
                  </a:cubicBezTo>
                  <a:cubicBezTo>
                    <a:pt x="1503293" y="317038"/>
                    <a:pt x="1459148" y="331334"/>
                    <a:pt x="1494503" y="319549"/>
                  </a:cubicBezTo>
                  <a:cubicBezTo>
                    <a:pt x="1497781" y="316272"/>
                    <a:pt x="1500361" y="312102"/>
                    <a:pt x="1504336" y="309717"/>
                  </a:cubicBezTo>
                  <a:cubicBezTo>
                    <a:pt x="1508780" y="307051"/>
                    <a:pt x="1515038" y="308037"/>
                    <a:pt x="1519084" y="304800"/>
                  </a:cubicBezTo>
                  <a:cubicBezTo>
                    <a:pt x="1523698" y="301109"/>
                    <a:pt x="1526274" y="295336"/>
                    <a:pt x="1528916" y="290052"/>
                  </a:cubicBezTo>
                  <a:cubicBezTo>
                    <a:pt x="1532445" y="282994"/>
                    <a:pt x="1537172" y="261947"/>
                    <a:pt x="1538749" y="255639"/>
                  </a:cubicBezTo>
                  <a:cubicBezTo>
                    <a:pt x="1539235" y="251267"/>
                    <a:pt x="1540719" y="209749"/>
                    <a:pt x="1548581" y="196646"/>
                  </a:cubicBezTo>
                  <a:cubicBezTo>
                    <a:pt x="1550966" y="192671"/>
                    <a:pt x="1555136" y="190091"/>
                    <a:pt x="1558413" y="186813"/>
                  </a:cubicBezTo>
                  <a:cubicBezTo>
                    <a:pt x="1560052" y="181897"/>
                    <a:pt x="1560663" y="176508"/>
                    <a:pt x="1563329" y="172065"/>
                  </a:cubicBezTo>
                  <a:cubicBezTo>
                    <a:pt x="1570077" y="160819"/>
                    <a:pt x="1576310" y="161184"/>
                    <a:pt x="1587910" y="157317"/>
                  </a:cubicBezTo>
                  <a:cubicBezTo>
                    <a:pt x="1611281" y="141734"/>
                    <a:pt x="1597052" y="149353"/>
                    <a:pt x="1632155" y="137652"/>
                  </a:cubicBezTo>
                  <a:cubicBezTo>
                    <a:pt x="1637071" y="136013"/>
                    <a:pt x="1642591" y="135610"/>
                    <a:pt x="1646903" y="132736"/>
                  </a:cubicBezTo>
                  <a:cubicBezTo>
                    <a:pt x="1665964" y="120030"/>
                    <a:pt x="1656047" y="124772"/>
                    <a:pt x="1676400" y="117988"/>
                  </a:cubicBezTo>
                  <a:cubicBezTo>
                    <a:pt x="1679678" y="114710"/>
                    <a:pt x="1683452" y="111863"/>
                    <a:pt x="1686233" y="108155"/>
                  </a:cubicBezTo>
                  <a:cubicBezTo>
                    <a:pt x="1693323" y="98702"/>
                    <a:pt x="1705897" y="78659"/>
                    <a:pt x="1705897" y="78659"/>
                  </a:cubicBezTo>
                  <a:cubicBezTo>
                    <a:pt x="1711251" y="62595"/>
                    <a:pt x="1723566" y="32515"/>
                    <a:pt x="1705897" y="19665"/>
                  </a:cubicBezTo>
                  <a:cubicBezTo>
                    <a:pt x="1692578" y="9979"/>
                    <a:pt x="1673123" y="22942"/>
                    <a:pt x="1656736" y="24581"/>
                  </a:cubicBezTo>
                  <a:cubicBezTo>
                    <a:pt x="1609766" y="19362"/>
                    <a:pt x="1580268" y="15310"/>
                    <a:pt x="1528916" y="14749"/>
                  </a:cubicBezTo>
                  <a:lnTo>
                    <a:pt x="712839" y="9833"/>
                  </a:lnTo>
                  <a:lnTo>
                    <a:pt x="678426" y="4917"/>
                  </a:lnTo>
                  <a:cubicBezTo>
                    <a:pt x="668574" y="3401"/>
                    <a:pt x="658897" y="0"/>
                    <a:pt x="648929" y="0"/>
                  </a:cubicBezTo>
                  <a:cubicBezTo>
                    <a:pt x="576275" y="0"/>
                    <a:pt x="595883" y="6232"/>
                    <a:pt x="535858" y="9833"/>
                  </a:cubicBezTo>
                  <a:cubicBezTo>
                    <a:pt x="468712" y="13862"/>
                    <a:pt x="401564" y="19665"/>
                    <a:pt x="334297" y="19665"/>
                  </a:cubicBezTo>
                  <a:lnTo>
                    <a:pt x="78658" y="29497"/>
                  </a:lnTo>
                  <a:close/>
                </a:path>
              </a:pathLst>
            </a:custGeom>
            <a:solidFill>
              <a:srgbClr val="80EB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4" name="자유형 413"/>
            <p:cNvSpPr/>
            <p:nvPr/>
          </p:nvSpPr>
          <p:spPr>
            <a:xfrm>
              <a:off x="6271327" y="3455299"/>
              <a:ext cx="431266" cy="161841"/>
            </a:xfrm>
            <a:custGeom>
              <a:avLst/>
              <a:gdLst>
                <a:gd name="connsiteX0" fmla="*/ 0 w 431266"/>
                <a:gd name="connsiteY0" fmla="*/ 64736 h 161841"/>
                <a:gd name="connsiteX1" fmla="*/ 56645 w 431266"/>
                <a:gd name="connsiteY1" fmla="*/ 40460 h 161841"/>
                <a:gd name="connsiteX2" fmla="*/ 80921 w 431266"/>
                <a:gd name="connsiteY2" fmla="*/ 32368 h 161841"/>
                <a:gd name="connsiteX3" fmla="*/ 105197 w 431266"/>
                <a:gd name="connsiteY3" fmla="*/ 16184 h 161841"/>
                <a:gd name="connsiteX4" fmla="*/ 169933 w 431266"/>
                <a:gd name="connsiteY4" fmla="*/ 0 h 161841"/>
                <a:gd name="connsiteX5" fmla="*/ 299406 w 431266"/>
                <a:gd name="connsiteY5" fmla="*/ 8092 h 161841"/>
                <a:gd name="connsiteX6" fmla="*/ 372234 w 431266"/>
                <a:gd name="connsiteY6" fmla="*/ 48552 h 161841"/>
                <a:gd name="connsiteX7" fmla="*/ 396510 w 431266"/>
                <a:gd name="connsiteY7" fmla="*/ 56644 h 161841"/>
                <a:gd name="connsiteX8" fmla="*/ 412694 w 431266"/>
                <a:gd name="connsiteY8" fmla="*/ 80920 h 161841"/>
                <a:gd name="connsiteX9" fmla="*/ 420786 w 431266"/>
                <a:gd name="connsiteY9" fmla="*/ 121381 h 161841"/>
                <a:gd name="connsiteX10" fmla="*/ 396510 w 431266"/>
                <a:gd name="connsiteY10" fmla="*/ 129473 h 161841"/>
                <a:gd name="connsiteX11" fmla="*/ 347958 w 431266"/>
                <a:gd name="connsiteY11" fmla="*/ 113289 h 161841"/>
                <a:gd name="connsiteX12" fmla="*/ 323682 w 431266"/>
                <a:gd name="connsiteY12" fmla="*/ 105197 h 161841"/>
                <a:gd name="connsiteX13" fmla="*/ 283222 w 431266"/>
                <a:gd name="connsiteY13" fmla="*/ 113289 h 161841"/>
                <a:gd name="connsiteX14" fmla="*/ 267038 w 431266"/>
                <a:gd name="connsiteY14" fmla="*/ 161841 h 161841"/>
                <a:gd name="connsiteX15" fmla="*/ 242761 w 431266"/>
                <a:gd name="connsiteY15" fmla="*/ 153749 h 161841"/>
                <a:gd name="connsiteX16" fmla="*/ 178025 w 431266"/>
                <a:gd name="connsiteY16" fmla="*/ 137565 h 161841"/>
                <a:gd name="connsiteX17" fmla="*/ 153749 w 431266"/>
                <a:gd name="connsiteY17" fmla="*/ 121381 h 161841"/>
                <a:gd name="connsiteX18" fmla="*/ 129473 w 431266"/>
                <a:gd name="connsiteY18" fmla="*/ 113289 h 161841"/>
                <a:gd name="connsiteX19" fmla="*/ 105197 w 431266"/>
                <a:gd name="connsiteY19" fmla="*/ 97105 h 161841"/>
                <a:gd name="connsiteX20" fmla="*/ 40461 w 431266"/>
                <a:gd name="connsiteY20" fmla="*/ 89013 h 161841"/>
                <a:gd name="connsiteX21" fmla="*/ 0 w 431266"/>
                <a:gd name="connsiteY21" fmla="*/ 64736 h 161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1266" h="161841">
                  <a:moveTo>
                    <a:pt x="0" y="64736"/>
                  </a:moveTo>
                  <a:cubicBezTo>
                    <a:pt x="67366" y="47895"/>
                    <a:pt x="763" y="68401"/>
                    <a:pt x="56645" y="40460"/>
                  </a:cubicBezTo>
                  <a:cubicBezTo>
                    <a:pt x="64274" y="36645"/>
                    <a:pt x="73292" y="36183"/>
                    <a:pt x="80921" y="32368"/>
                  </a:cubicBezTo>
                  <a:cubicBezTo>
                    <a:pt x="89620" y="28019"/>
                    <a:pt x="96057" y="19508"/>
                    <a:pt x="105197" y="16184"/>
                  </a:cubicBezTo>
                  <a:cubicBezTo>
                    <a:pt x="126101" y="8583"/>
                    <a:pt x="169933" y="0"/>
                    <a:pt x="169933" y="0"/>
                  </a:cubicBezTo>
                  <a:cubicBezTo>
                    <a:pt x="213091" y="2697"/>
                    <a:pt x="256402" y="3565"/>
                    <a:pt x="299406" y="8092"/>
                  </a:cubicBezTo>
                  <a:cubicBezTo>
                    <a:pt x="335073" y="11846"/>
                    <a:pt x="332688" y="35370"/>
                    <a:pt x="372234" y="48552"/>
                  </a:cubicBezTo>
                  <a:lnTo>
                    <a:pt x="396510" y="56644"/>
                  </a:lnTo>
                  <a:cubicBezTo>
                    <a:pt x="401905" y="64736"/>
                    <a:pt x="406619" y="73326"/>
                    <a:pt x="412694" y="80920"/>
                  </a:cubicBezTo>
                  <a:cubicBezTo>
                    <a:pt x="424089" y="95165"/>
                    <a:pt x="443387" y="98780"/>
                    <a:pt x="420786" y="121381"/>
                  </a:cubicBezTo>
                  <a:cubicBezTo>
                    <a:pt x="414755" y="127412"/>
                    <a:pt x="404602" y="126776"/>
                    <a:pt x="396510" y="129473"/>
                  </a:cubicBezTo>
                  <a:lnTo>
                    <a:pt x="347958" y="113289"/>
                  </a:lnTo>
                  <a:lnTo>
                    <a:pt x="323682" y="105197"/>
                  </a:lnTo>
                  <a:cubicBezTo>
                    <a:pt x="310195" y="107894"/>
                    <a:pt x="292947" y="103564"/>
                    <a:pt x="283222" y="113289"/>
                  </a:cubicBezTo>
                  <a:cubicBezTo>
                    <a:pt x="271159" y="125352"/>
                    <a:pt x="267038" y="161841"/>
                    <a:pt x="267038" y="161841"/>
                  </a:cubicBezTo>
                  <a:cubicBezTo>
                    <a:pt x="258946" y="159144"/>
                    <a:pt x="251036" y="155818"/>
                    <a:pt x="242761" y="153749"/>
                  </a:cubicBezTo>
                  <a:cubicBezTo>
                    <a:pt x="224294" y="149132"/>
                    <a:pt x="196522" y="146814"/>
                    <a:pt x="178025" y="137565"/>
                  </a:cubicBezTo>
                  <a:cubicBezTo>
                    <a:pt x="169326" y="133216"/>
                    <a:pt x="162448" y="125730"/>
                    <a:pt x="153749" y="121381"/>
                  </a:cubicBezTo>
                  <a:cubicBezTo>
                    <a:pt x="146120" y="117566"/>
                    <a:pt x="137102" y="117104"/>
                    <a:pt x="129473" y="113289"/>
                  </a:cubicBezTo>
                  <a:cubicBezTo>
                    <a:pt x="120774" y="108940"/>
                    <a:pt x="114580" y="99664"/>
                    <a:pt x="105197" y="97105"/>
                  </a:cubicBezTo>
                  <a:cubicBezTo>
                    <a:pt x="84217" y="91383"/>
                    <a:pt x="62017" y="91887"/>
                    <a:pt x="40461" y="89013"/>
                  </a:cubicBezTo>
                  <a:lnTo>
                    <a:pt x="0" y="64736"/>
                  </a:lnTo>
                  <a:close/>
                </a:path>
              </a:pathLst>
            </a:custGeom>
            <a:solidFill>
              <a:srgbClr val="80EB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7" name="자유형 416"/>
            <p:cNvSpPr/>
            <p:nvPr/>
          </p:nvSpPr>
          <p:spPr>
            <a:xfrm>
              <a:off x="5465541" y="4297196"/>
              <a:ext cx="551630" cy="226577"/>
            </a:xfrm>
            <a:custGeom>
              <a:avLst/>
              <a:gdLst>
                <a:gd name="connsiteX0" fmla="*/ 1372 w 551630"/>
                <a:gd name="connsiteY0" fmla="*/ 137564 h 226577"/>
                <a:gd name="connsiteX1" fmla="*/ 49924 w 551630"/>
                <a:gd name="connsiteY1" fmla="*/ 194209 h 226577"/>
                <a:gd name="connsiteX2" fmla="*/ 74200 w 551630"/>
                <a:gd name="connsiteY2" fmla="*/ 202301 h 226577"/>
                <a:gd name="connsiteX3" fmla="*/ 147029 w 551630"/>
                <a:gd name="connsiteY3" fmla="*/ 226577 h 226577"/>
                <a:gd name="connsiteX4" fmla="*/ 341238 w 551630"/>
                <a:gd name="connsiteY4" fmla="*/ 218485 h 226577"/>
                <a:gd name="connsiteX5" fmla="*/ 389790 w 551630"/>
                <a:gd name="connsiteY5" fmla="*/ 202301 h 226577"/>
                <a:gd name="connsiteX6" fmla="*/ 414066 w 551630"/>
                <a:gd name="connsiteY6" fmla="*/ 178025 h 226577"/>
                <a:gd name="connsiteX7" fmla="*/ 422158 w 551630"/>
                <a:gd name="connsiteY7" fmla="*/ 153749 h 226577"/>
                <a:gd name="connsiteX8" fmla="*/ 438342 w 551630"/>
                <a:gd name="connsiteY8" fmla="*/ 137564 h 226577"/>
                <a:gd name="connsiteX9" fmla="*/ 454526 w 551630"/>
                <a:gd name="connsiteY9" fmla="*/ 113288 h 226577"/>
                <a:gd name="connsiteX10" fmla="*/ 478802 w 551630"/>
                <a:gd name="connsiteY10" fmla="*/ 105196 h 226577"/>
                <a:gd name="connsiteX11" fmla="*/ 551630 w 551630"/>
                <a:gd name="connsiteY11" fmla="*/ 48552 h 226577"/>
                <a:gd name="connsiteX12" fmla="*/ 543538 w 551630"/>
                <a:gd name="connsiteY12" fmla="*/ 8092 h 226577"/>
                <a:gd name="connsiteX13" fmla="*/ 470710 w 551630"/>
                <a:gd name="connsiteY13" fmla="*/ 8092 h 226577"/>
                <a:gd name="connsiteX14" fmla="*/ 446434 w 551630"/>
                <a:gd name="connsiteY14" fmla="*/ 24276 h 226577"/>
                <a:gd name="connsiteX15" fmla="*/ 414066 w 551630"/>
                <a:gd name="connsiteY15" fmla="*/ 56644 h 226577"/>
                <a:gd name="connsiteX16" fmla="*/ 357422 w 551630"/>
                <a:gd name="connsiteY16" fmla="*/ 40460 h 226577"/>
                <a:gd name="connsiteX17" fmla="*/ 333146 w 551630"/>
                <a:gd name="connsiteY17" fmla="*/ 24276 h 226577"/>
                <a:gd name="connsiteX18" fmla="*/ 284593 w 551630"/>
                <a:gd name="connsiteY18" fmla="*/ 8092 h 226577"/>
                <a:gd name="connsiteX19" fmla="*/ 179397 w 551630"/>
                <a:gd name="connsiteY19" fmla="*/ 16184 h 226577"/>
                <a:gd name="connsiteX20" fmla="*/ 195581 w 551630"/>
                <a:gd name="connsiteY20" fmla="*/ 40460 h 226577"/>
                <a:gd name="connsiteX21" fmla="*/ 219857 w 551630"/>
                <a:gd name="connsiteY21" fmla="*/ 48552 h 226577"/>
                <a:gd name="connsiteX22" fmla="*/ 308869 w 551630"/>
                <a:gd name="connsiteY22" fmla="*/ 64736 h 226577"/>
                <a:gd name="connsiteX23" fmla="*/ 357422 w 551630"/>
                <a:gd name="connsiteY23" fmla="*/ 80920 h 226577"/>
                <a:gd name="connsiteX24" fmla="*/ 349330 w 551630"/>
                <a:gd name="connsiteY24" fmla="*/ 113288 h 226577"/>
                <a:gd name="connsiteX25" fmla="*/ 325053 w 551630"/>
                <a:gd name="connsiteY25" fmla="*/ 121380 h 226577"/>
                <a:gd name="connsiteX26" fmla="*/ 260317 w 551630"/>
                <a:gd name="connsiteY26" fmla="*/ 113288 h 226577"/>
                <a:gd name="connsiteX27" fmla="*/ 227949 w 551630"/>
                <a:gd name="connsiteY27" fmla="*/ 121380 h 226577"/>
                <a:gd name="connsiteX28" fmla="*/ 252225 w 551630"/>
                <a:gd name="connsiteY28" fmla="*/ 169933 h 226577"/>
                <a:gd name="connsiteX29" fmla="*/ 179397 w 551630"/>
                <a:gd name="connsiteY29" fmla="*/ 178025 h 226577"/>
                <a:gd name="connsiteX30" fmla="*/ 147029 w 551630"/>
                <a:gd name="connsiteY30" fmla="*/ 129472 h 226577"/>
                <a:gd name="connsiteX31" fmla="*/ 122753 w 551630"/>
                <a:gd name="connsiteY31" fmla="*/ 105196 h 226577"/>
                <a:gd name="connsiteX32" fmla="*/ 98476 w 551630"/>
                <a:gd name="connsiteY32" fmla="*/ 64736 h 226577"/>
                <a:gd name="connsiteX33" fmla="*/ 66108 w 551630"/>
                <a:gd name="connsiteY33" fmla="*/ 72828 h 226577"/>
                <a:gd name="connsiteX34" fmla="*/ 17556 w 551630"/>
                <a:gd name="connsiteY34" fmla="*/ 97104 h 226577"/>
                <a:gd name="connsiteX35" fmla="*/ 1372 w 551630"/>
                <a:gd name="connsiteY35" fmla="*/ 137564 h 22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51630" h="226577">
                  <a:moveTo>
                    <a:pt x="1372" y="137564"/>
                  </a:moveTo>
                  <a:cubicBezTo>
                    <a:pt x="6767" y="153748"/>
                    <a:pt x="33017" y="182937"/>
                    <a:pt x="49924" y="194209"/>
                  </a:cubicBezTo>
                  <a:cubicBezTo>
                    <a:pt x="57021" y="198940"/>
                    <a:pt x="66571" y="198486"/>
                    <a:pt x="74200" y="202301"/>
                  </a:cubicBezTo>
                  <a:cubicBezTo>
                    <a:pt x="131092" y="230747"/>
                    <a:pt x="56889" y="211554"/>
                    <a:pt x="147029" y="226577"/>
                  </a:cubicBezTo>
                  <a:cubicBezTo>
                    <a:pt x="211765" y="223880"/>
                    <a:pt x="276767" y="224932"/>
                    <a:pt x="341238" y="218485"/>
                  </a:cubicBezTo>
                  <a:cubicBezTo>
                    <a:pt x="358213" y="216788"/>
                    <a:pt x="389790" y="202301"/>
                    <a:pt x="389790" y="202301"/>
                  </a:cubicBezTo>
                  <a:cubicBezTo>
                    <a:pt x="397882" y="194209"/>
                    <a:pt x="407718" y="187547"/>
                    <a:pt x="414066" y="178025"/>
                  </a:cubicBezTo>
                  <a:cubicBezTo>
                    <a:pt x="418797" y="170928"/>
                    <a:pt x="417770" y="161063"/>
                    <a:pt x="422158" y="153749"/>
                  </a:cubicBezTo>
                  <a:cubicBezTo>
                    <a:pt x="426083" y="147207"/>
                    <a:pt x="433576" y="143522"/>
                    <a:pt x="438342" y="137564"/>
                  </a:cubicBezTo>
                  <a:cubicBezTo>
                    <a:pt x="444417" y="129970"/>
                    <a:pt x="446932" y="119363"/>
                    <a:pt x="454526" y="113288"/>
                  </a:cubicBezTo>
                  <a:cubicBezTo>
                    <a:pt x="461187" y="107960"/>
                    <a:pt x="471346" y="109338"/>
                    <a:pt x="478802" y="105196"/>
                  </a:cubicBezTo>
                  <a:cubicBezTo>
                    <a:pt x="522357" y="80999"/>
                    <a:pt x="522142" y="78040"/>
                    <a:pt x="551630" y="48552"/>
                  </a:cubicBezTo>
                  <a:cubicBezTo>
                    <a:pt x="548933" y="35065"/>
                    <a:pt x="551167" y="19536"/>
                    <a:pt x="543538" y="8092"/>
                  </a:cubicBezTo>
                  <a:cubicBezTo>
                    <a:pt x="531586" y="-9837"/>
                    <a:pt x="474030" y="7539"/>
                    <a:pt x="470710" y="8092"/>
                  </a:cubicBezTo>
                  <a:cubicBezTo>
                    <a:pt x="462618" y="13487"/>
                    <a:pt x="452509" y="16682"/>
                    <a:pt x="446434" y="24276"/>
                  </a:cubicBezTo>
                  <a:cubicBezTo>
                    <a:pt x="415047" y="63510"/>
                    <a:pt x="467032" y="38989"/>
                    <a:pt x="414066" y="56644"/>
                  </a:cubicBezTo>
                  <a:cubicBezTo>
                    <a:pt x="403695" y="54051"/>
                    <a:pt x="369031" y="46264"/>
                    <a:pt x="357422" y="40460"/>
                  </a:cubicBezTo>
                  <a:cubicBezTo>
                    <a:pt x="348723" y="36111"/>
                    <a:pt x="342033" y="28226"/>
                    <a:pt x="333146" y="24276"/>
                  </a:cubicBezTo>
                  <a:cubicBezTo>
                    <a:pt x="317557" y="17347"/>
                    <a:pt x="284593" y="8092"/>
                    <a:pt x="284593" y="8092"/>
                  </a:cubicBezTo>
                  <a:cubicBezTo>
                    <a:pt x="249528" y="10789"/>
                    <a:pt x="212449" y="4165"/>
                    <a:pt x="179397" y="16184"/>
                  </a:cubicBezTo>
                  <a:cubicBezTo>
                    <a:pt x="170257" y="19508"/>
                    <a:pt x="187987" y="34385"/>
                    <a:pt x="195581" y="40460"/>
                  </a:cubicBezTo>
                  <a:cubicBezTo>
                    <a:pt x="202242" y="45788"/>
                    <a:pt x="211530" y="46702"/>
                    <a:pt x="219857" y="48552"/>
                  </a:cubicBezTo>
                  <a:cubicBezTo>
                    <a:pt x="253168" y="55955"/>
                    <a:pt x="276469" y="55900"/>
                    <a:pt x="308869" y="64736"/>
                  </a:cubicBezTo>
                  <a:cubicBezTo>
                    <a:pt x="325328" y="69225"/>
                    <a:pt x="357422" y="80920"/>
                    <a:pt x="357422" y="80920"/>
                  </a:cubicBezTo>
                  <a:cubicBezTo>
                    <a:pt x="354725" y="91709"/>
                    <a:pt x="356278" y="104604"/>
                    <a:pt x="349330" y="113288"/>
                  </a:cubicBezTo>
                  <a:cubicBezTo>
                    <a:pt x="344001" y="119949"/>
                    <a:pt x="333583" y="121380"/>
                    <a:pt x="325053" y="121380"/>
                  </a:cubicBezTo>
                  <a:cubicBezTo>
                    <a:pt x="303306" y="121380"/>
                    <a:pt x="281896" y="115985"/>
                    <a:pt x="260317" y="113288"/>
                  </a:cubicBezTo>
                  <a:cubicBezTo>
                    <a:pt x="249528" y="115985"/>
                    <a:pt x="234622" y="112483"/>
                    <a:pt x="227949" y="121380"/>
                  </a:cubicBezTo>
                  <a:cubicBezTo>
                    <a:pt x="222037" y="129262"/>
                    <a:pt x="250784" y="167771"/>
                    <a:pt x="252225" y="169933"/>
                  </a:cubicBezTo>
                  <a:cubicBezTo>
                    <a:pt x="195581" y="188814"/>
                    <a:pt x="219857" y="191512"/>
                    <a:pt x="179397" y="178025"/>
                  </a:cubicBezTo>
                  <a:cubicBezTo>
                    <a:pt x="101956" y="100584"/>
                    <a:pt x="193872" y="199738"/>
                    <a:pt x="147029" y="129472"/>
                  </a:cubicBezTo>
                  <a:cubicBezTo>
                    <a:pt x="140681" y="119950"/>
                    <a:pt x="130845" y="113288"/>
                    <a:pt x="122753" y="105196"/>
                  </a:cubicBezTo>
                  <a:cubicBezTo>
                    <a:pt x="119553" y="95597"/>
                    <a:pt x="114159" y="67350"/>
                    <a:pt x="98476" y="64736"/>
                  </a:cubicBezTo>
                  <a:cubicBezTo>
                    <a:pt x="87506" y="62908"/>
                    <a:pt x="76801" y="69773"/>
                    <a:pt x="66108" y="72828"/>
                  </a:cubicBezTo>
                  <a:cubicBezTo>
                    <a:pt x="36793" y="81204"/>
                    <a:pt x="44154" y="79372"/>
                    <a:pt x="17556" y="97104"/>
                  </a:cubicBezTo>
                  <a:cubicBezTo>
                    <a:pt x="7557" y="127102"/>
                    <a:pt x="-4023" y="121380"/>
                    <a:pt x="1372" y="137564"/>
                  </a:cubicBezTo>
                  <a:close/>
                </a:path>
              </a:pathLst>
            </a:custGeom>
            <a:solidFill>
              <a:srgbClr val="C9F9FC"/>
            </a:solidFill>
            <a:ln>
              <a:solidFill>
                <a:srgbClr val="C9F9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8" name="자유형 417"/>
            <p:cNvSpPr/>
            <p:nvPr/>
          </p:nvSpPr>
          <p:spPr>
            <a:xfrm>
              <a:off x="4836485" y="4442527"/>
              <a:ext cx="512820" cy="169933"/>
            </a:xfrm>
            <a:custGeom>
              <a:avLst/>
              <a:gdLst>
                <a:gd name="connsiteX0" fmla="*/ 2552 w 512820"/>
                <a:gd name="connsiteY0" fmla="*/ 8092 h 169933"/>
                <a:gd name="connsiteX1" fmla="*/ 10644 w 512820"/>
                <a:gd name="connsiteY1" fmla="*/ 64737 h 169933"/>
                <a:gd name="connsiteX2" fmla="*/ 67288 w 512820"/>
                <a:gd name="connsiteY2" fmla="*/ 137565 h 169933"/>
                <a:gd name="connsiteX3" fmla="*/ 91565 w 512820"/>
                <a:gd name="connsiteY3" fmla="*/ 153749 h 169933"/>
                <a:gd name="connsiteX4" fmla="*/ 140117 w 512820"/>
                <a:gd name="connsiteY4" fmla="*/ 169933 h 169933"/>
                <a:gd name="connsiteX5" fmla="*/ 237221 w 512820"/>
                <a:gd name="connsiteY5" fmla="*/ 161841 h 169933"/>
                <a:gd name="connsiteX6" fmla="*/ 285773 w 512820"/>
                <a:gd name="connsiteY6" fmla="*/ 145657 h 169933"/>
                <a:gd name="connsiteX7" fmla="*/ 318142 w 512820"/>
                <a:gd name="connsiteY7" fmla="*/ 137565 h 169933"/>
                <a:gd name="connsiteX8" fmla="*/ 342418 w 512820"/>
                <a:gd name="connsiteY8" fmla="*/ 129473 h 169933"/>
                <a:gd name="connsiteX9" fmla="*/ 415246 w 512820"/>
                <a:gd name="connsiteY9" fmla="*/ 121381 h 169933"/>
                <a:gd name="connsiteX10" fmla="*/ 463798 w 512820"/>
                <a:gd name="connsiteY10" fmla="*/ 105197 h 169933"/>
                <a:gd name="connsiteX11" fmla="*/ 488074 w 512820"/>
                <a:gd name="connsiteY11" fmla="*/ 97105 h 169933"/>
                <a:gd name="connsiteX12" fmla="*/ 512350 w 512820"/>
                <a:gd name="connsiteY12" fmla="*/ 48553 h 169933"/>
                <a:gd name="connsiteX13" fmla="*/ 488074 w 512820"/>
                <a:gd name="connsiteY13" fmla="*/ 32369 h 169933"/>
                <a:gd name="connsiteX14" fmla="*/ 350510 w 512820"/>
                <a:gd name="connsiteY14" fmla="*/ 56645 h 169933"/>
                <a:gd name="connsiteX15" fmla="*/ 301957 w 512820"/>
                <a:gd name="connsiteY15" fmla="*/ 72829 h 169933"/>
                <a:gd name="connsiteX16" fmla="*/ 196761 w 512820"/>
                <a:gd name="connsiteY16" fmla="*/ 80921 h 169933"/>
                <a:gd name="connsiteX17" fmla="*/ 148209 w 512820"/>
                <a:gd name="connsiteY17" fmla="*/ 72829 h 169933"/>
                <a:gd name="connsiteX18" fmla="*/ 99657 w 512820"/>
                <a:gd name="connsiteY18" fmla="*/ 56645 h 169933"/>
                <a:gd name="connsiteX19" fmla="*/ 83473 w 512820"/>
                <a:gd name="connsiteY19" fmla="*/ 32369 h 169933"/>
                <a:gd name="connsiteX20" fmla="*/ 51104 w 512820"/>
                <a:gd name="connsiteY20" fmla="*/ 0 h 169933"/>
                <a:gd name="connsiteX21" fmla="*/ 2552 w 512820"/>
                <a:gd name="connsiteY21" fmla="*/ 8092 h 16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2820" h="169933">
                  <a:moveTo>
                    <a:pt x="2552" y="8092"/>
                  </a:moveTo>
                  <a:cubicBezTo>
                    <a:pt x="-4191" y="18882"/>
                    <a:pt x="3797" y="46935"/>
                    <a:pt x="10644" y="64737"/>
                  </a:cubicBezTo>
                  <a:cubicBezTo>
                    <a:pt x="19155" y="86867"/>
                    <a:pt x="47029" y="120683"/>
                    <a:pt x="67288" y="137565"/>
                  </a:cubicBezTo>
                  <a:cubicBezTo>
                    <a:pt x="74760" y="143791"/>
                    <a:pt x="82678" y="149799"/>
                    <a:pt x="91565" y="153749"/>
                  </a:cubicBezTo>
                  <a:cubicBezTo>
                    <a:pt x="107154" y="160677"/>
                    <a:pt x="140117" y="169933"/>
                    <a:pt x="140117" y="169933"/>
                  </a:cubicBezTo>
                  <a:cubicBezTo>
                    <a:pt x="172485" y="167236"/>
                    <a:pt x="205183" y="167181"/>
                    <a:pt x="237221" y="161841"/>
                  </a:cubicBezTo>
                  <a:cubicBezTo>
                    <a:pt x="254048" y="159036"/>
                    <a:pt x="269223" y="149794"/>
                    <a:pt x="285773" y="145657"/>
                  </a:cubicBezTo>
                  <a:cubicBezTo>
                    <a:pt x="296563" y="142960"/>
                    <a:pt x="307448" y="140620"/>
                    <a:pt x="318142" y="137565"/>
                  </a:cubicBezTo>
                  <a:cubicBezTo>
                    <a:pt x="326344" y="135222"/>
                    <a:pt x="334004" y="130875"/>
                    <a:pt x="342418" y="129473"/>
                  </a:cubicBezTo>
                  <a:cubicBezTo>
                    <a:pt x="366511" y="125457"/>
                    <a:pt x="390970" y="124078"/>
                    <a:pt x="415246" y="121381"/>
                  </a:cubicBezTo>
                  <a:lnTo>
                    <a:pt x="463798" y="105197"/>
                  </a:lnTo>
                  <a:lnTo>
                    <a:pt x="488074" y="97105"/>
                  </a:lnTo>
                  <a:cubicBezTo>
                    <a:pt x="491482" y="91993"/>
                    <a:pt x="516538" y="59022"/>
                    <a:pt x="512350" y="48553"/>
                  </a:cubicBezTo>
                  <a:cubicBezTo>
                    <a:pt x="508738" y="39523"/>
                    <a:pt x="496166" y="37764"/>
                    <a:pt x="488074" y="32369"/>
                  </a:cubicBezTo>
                  <a:cubicBezTo>
                    <a:pt x="429554" y="38871"/>
                    <a:pt x="405782" y="38221"/>
                    <a:pt x="350510" y="56645"/>
                  </a:cubicBezTo>
                  <a:cubicBezTo>
                    <a:pt x="334326" y="62040"/>
                    <a:pt x="318967" y="71521"/>
                    <a:pt x="301957" y="72829"/>
                  </a:cubicBezTo>
                  <a:lnTo>
                    <a:pt x="196761" y="80921"/>
                  </a:lnTo>
                  <a:cubicBezTo>
                    <a:pt x="180577" y="78224"/>
                    <a:pt x="164126" y="76808"/>
                    <a:pt x="148209" y="72829"/>
                  </a:cubicBezTo>
                  <a:cubicBezTo>
                    <a:pt x="131659" y="68691"/>
                    <a:pt x="99657" y="56645"/>
                    <a:pt x="99657" y="56645"/>
                  </a:cubicBezTo>
                  <a:cubicBezTo>
                    <a:pt x="94262" y="48553"/>
                    <a:pt x="89802" y="39753"/>
                    <a:pt x="83473" y="32369"/>
                  </a:cubicBezTo>
                  <a:cubicBezTo>
                    <a:pt x="73543" y="20784"/>
                    <a:pt x="51104" y="0"/>
                    <a:pt x="51104" y="0"/>
                  </a:cubicBezTo>
                  <a:cubicBezTo>
                    <a:pt x="24269" y="8945"/>
                    <a:pt x="9295" y="-2698"/>
                    <a:pt x="2552" y="8092"/>
                  </a:cubicBezTo>
                  <a:close/>
                </a:path>
              </a:pathLst>
            </a:custGeom>
            <a:solidFill>
              <a:srgbClr val="C9F9FC"/>
            </a:solidFill>
            <a:ln>
              <a:solidFill>
                <a:srgbClr val="C9F9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9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17</Words>
  <Application>Microsoft Macintosh PowerPoint</Application>
  <PresentationFormat>사용자 지정</PresentationFormat>
  <Paragraphs>13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Calibri</vt:lpstr>
      <vt:lpstr>Calibri Light</vt:lpstr>
      <vt:lpstr>Consolas</vt:lpstr>
      <vt:lpstr>NanumGothicCoding</vt:lpstr>
      <vt:lpstr>Arial</vt:lpstr>
      <vt:lpstr>Office 테마</vt:lpstr>
      <vt:lpstr>창자ㄱ의 고통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Dohyun Kim</dc:creator>
  <cp:lastModifiedBy>Kim Dohyun</cp:lastModifiedBy>
  <cp:revision>26</cp:revision>
  <dcterms:created xsi:type="dcterms:W3CDTF">2018-01-13T07:00:59Z</dcterms:created>
  <dcterms:modified xsi:type="dcterms:W3CDTF">2018-05-19T10:15:38Z</dcterms:modified>
</cp:coreProperties>
</file>