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3" r:id="rId3"/>
    <p:sldId id="264" r:id="rId4"/>
    <p:sldId id="265" r:id="rId5"/>
    <p:sldId id="261" r:id="rId6"/>
    <p:sldId id="268" r:id="rId7"/>
    <p:sldId id="269" r:id="rId8"/>
    <p:sldId id="26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8796C-E84F-46C2-894F-E1C5CE455D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1B276E-D428-4402-92B5-F5D3B1674C29}">
      <dgm:prSet/>
      <dgm:spPr/>
      <dgm:t>
        <a:bodyPr/>
        <a:lstStyle/>
        <a:p>
          <a:r>
            <a:rPr lang="en-US" baseline="0"/>
            <a:t>Audio detection:For Convolutional Neural Networks (CNNs)</a:t>
          </a:r>
          <a:endParaRPr lang="en-US"/>
        </a:p>
      </dgm:t>
    </dgm:pt>
    <dgm:pt modelId="{017BC314-31AC-4464-86AF-22D9F60B925B}" type="parTrans" cxnId="{0BECA03D-124E-491D-A2E5-D863BEE9DB96}">
      <dgm:prSet/>
      <dgm:spPr/>
      <dgm:t>
        <a:bodyPr/>
        <a:lstStyle/>
        <a:p>
          <a:endParaRPr lang="en-US"/>
        </a:p>
      </dgm:t>
    </dgm:pt>
    <dgm:pt modelId="{214BCDB4-9426-4D23-987A-9A5610272A57}" type="sibTrans" cxnId="{0BECA03D-124E-491D-A2E5-D863BEE9DB96}">
      <dgm:prSet/>
      <dgm:spPr/>
      <dgm:t>
        <a:bodyPr/>
        <a:lstStyle/>
        <a:p>
          <a:endParaRPr lang="en-US"/>
        </a:p>
      </dgm:t>
    </dgm:pt>
    <dgm:pt modelId="{77741943-C33C-405B-AADD-7B52E877A7B9}">
      <dgm:prSet/>
      <dgm:spPr/>
      <dgm:t>
        <a:bodyPr/>
        <a:lstStyle/>
        <a:p>
          <a:r>
            <a:rPr lang="en-US" baseline="0" dirty="0"/>
            <a:t>Video </a:t>
          </a:r>
          <a:r>
            <a:rPr lang="en-US" baseline="0" dirty="0" err="1"/>
            <a:t>detection:YOLO</a:t>
          </a:r>
          <a:r>
            <a:rPr lang="en-US" baseline="0" dirty="0"/>
            <a:t> (You Only Look Once) or Faster R-CNN (Region-based Convolutional Neural Network).</a:t>
          </a:r>
          <a:endParaRPr lang="en-US" dirty="0"/>
        </a:p>
      </dgm:t>
    </dgm:pt>
    <dgm:pt modelId="{061A699F-1ECB-46AC-868A-BC55F85D67D5}" type="parTrans" cxnId="{6F5801A6-6F27-4943-9857-9E5EC9E25CA9}">
      <dgm:prSet/>
      <dgm:spPr/>
      <dgm:t>
        <a:bodyPr/>
        <a:lstStyle/>
        <a:p>
          <a:endParaRPr lang="en-US"/>
        </a:p>
      </dgm:t>
    </dgm:pt>
    <dgm:pt modelId="{336048A7-9BD2-46C0-A85E-81C881454143}" type="sibTrans" cxnId="{6F5801A6-6F27-4943-9857-9E5EC9E25CA9}">
      <dgm:prSet/>
      <dgm:spPr/>
      <dgm:t>
        <a:bodyPr/>
        <a:lstStyle/>
        <a:p>
          <a:endParaRPr lang="en-US"/>
        </a:p>
      </dgm:t>
    </dgm:pt>
    <dgm:pt modelId="{1A3305DB-0647-4DDA-9E04-D193B7DF5445}">
      <dgm:prSet/>
      <dgm:spPr/>
      <dgm:t>
        <a:bodyPr/>
        <a:lstStyle/>
        <a:p>
          <a:r>
            <a:rPr lang="en-US" baseline="0"/>
            <a:t>Object detection:Faster R-CNN, YOLO (You Only Look Once), and SSD (Single Shot Multibox Detector).</a:t>
          </a:r>
          <a:endParaRPr lang="en-US"/>
        </a:p>
      </dgm:t>
    </dgm:pt>
    <dgm:pt modelId="{D9C8ED54-F0C5-494C-B655-19FAC830BADB}" type="parTrans" cxnId="{EF9038A8-437E-4014-8804-4C307704016E}">
      <dgm:prSet/>
      <dgm:spPr/>
      <dgm:t>
        <a:bodyPr/>
        <a:lstStyle/>
        <a:p>
          <a:endParaRPr lang="en-US"/>
        </a:p>
      </dgm:t>
    </dgm:pt>
    <dgm:pt modelId="{D89671C5-2F29-42CE-BA08-D7602B3E667A}" type="sibTrans" cxnId="{EF9038A8-437E-4014-8804-4C307704016E}">
      <dgm:prSet/>
      <dgm:spPr/>
      <dgm:t>
        <a:bodyPr/>
        <a:lstStyle/>
        <a:p>
          <a:endParaRPr lang="en-US"/>
        </a:p>
      </dgm:t>
    </dgm:pt>
    <dgm:pt modelId="{29EF48BD-BDD7-4D8F-AA3F-18042B6729FD}">
      <dgm:prSet/>
      <dgm:spPr/>
      <dgm:t>
        <a:bodyPr/>
        <a:lstStyle/>
        <a:p>
          <a:r>
            <a:rPr lang="en-US" baseline="0"/>
            <a:t>GUI: Tools like Tkinter (Python) or JavaFX (Java)</a:t>
          </a:r>
          <a:endParaRPr lang="en-US"/>
        </a:p>
      </dgm:t>
    </dgm:pt>
    <dgm:pt modelId="{FDBC5344-C0F7-401C-B4F1-E6409286F07A}" type="parTrans" cxnId="{C24EE214-145F-4145-9FAB-6B13CF0FBB5A}">
      <dgm:prSet/>
      <dgm:spPr/>
      <dgm:t>
        <a:bodyPr/>
        <a:lstStyle/>
        <a:p>
          <a:endParaRPr lang="en-US"/>
        </a:p>
      </dgm:t>
    </dgm:pt>
    <dgm:pt modelId="{886F7023-D83A-4189-9E50-DB33097007B2}" type="sibTrans" cxnId="{C24EE214-145F-4145-9FAB-6B13CF0FBB5A}">
      <dgm:prSet/>
      <dgm:spPr/>
      <dgm:t>
        <a:bodyPr/>
        <a:lstStyle/>
        <a:p>
          <a:endParaRPr lang="en-US"/>
        </a:p>
      </dgm:t>
    </dgm:pt>
    <dgm:pt modelId="{66B21FF4-96DA-4E48-80C8-190CC88F2DB0}">
      <dgm:prSet/>
      <dgm:spPr/>
      <dgm:t>
        <a:bodyPr/>
        <a:lstStyle/>
        <a:p>
          <a:r>
            <a:rPr lang="en-US" baseline="0"/>
            <a:t>Libraries:TensorFlow and PyTorch.</a:t>
          </a:r>
          <a:endParaRPr lang="en-US"/>
        </a:p>
      </dgm:t>
    </dgm:pt>
    <dgm:pt modelId="{C79DD1EA-7A31-47D3-BF2E-236BAFDBCE79}" type="parTrans" cxnId="{39E78E58-7A9F-4DE3-B088-F5CDE19F7783}">
      <dgm:prSet/>
      <dgm:spPr/>
      <dgm:t>
        <a:bodyPr/>
        <a:lstStyle/>
        <a:p>
          <a:endParaRPr lang="en-US"/>
        </a:p>
      </dgm:t>
    </dgm:pt>
    <dgm:pt modelId="{79CA235B-2044-4B52-B27E-FFBEEE8CD487}" type="sibTrans" cxnId="{39E78E58-7A9F-4DE3-B088-F5CDE19F7783}">
      <dgm:prSet/>
      <dgm:spPr/>
      <dgm:t>
        <a:bodyPr/>
        <a:lstStyle/>
        <a:p>
          <a:endParaRPr lang="en-US"/>
        </a:p>
      </dgm:t>
    </dgm:pt>
    <dgm:pt modelId="{EEB49367-CB35-471D-8A75-F7DED37053EE}" type="pres">
      <dgm:prSet presAssocID="{ECD8796C-E84F-46C2-894F-E1C5CE455D8A}" presName="root" presStyleCnt="0">
        <dgm:presLayoutVars>
          <dgm:dir/>
          <dgm:resizeHandles val="exact"/>
        </dgm:presLayoutVars>
      </dgm:prSet>
      <dgm:spPr/>
    </dgm:pt>
    <dgm:pt modelId="{93354A58-38B8-42F2-975B-0574B2A4501E}" type="pres">
      <dgm:prSet presAssocID="{FF1B276E-D428-4402-92B5-F5D3B1674C29}" presName="compNode" presStyleCnt="0"/>
      <dgm:spPr/>
    </dgm:pt>
    <dgm:pt modelId="{EB3156FA-4B9A-40BE-9DA2-82A1E44405B7}" type="pres">
      <dgm:prSet presAssocID="{FF1B276E-D428-4402-92B5-F5D3B1674C29}" presName="bgRect" presStyleLbl="bgShp" presStyleIdx="0" presStyleCnt="5"/>
      <dgm:spPr/>
    </dgm:pt>
    <dgm:pt modelId="{10586E98-69C6-4485-BD85-B285EBA8627B}" type="pres">
      <dgm:prSet presAssocID="{FF1B276E-D428-4402-92B5-F5D3B1674C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C79C23EB-5C7D-4FFC-9A4D-E611AFB68830}" type="pres">
      <dgm:prSet presAssocID="{FF1B276E-D428-4402-92B5-F5D3B1674C29}" presName="spaceRect" presStyleCnt="0"/>
      <dgm:spPr/>
    </dgm:pt>
    <dgm:pt modelId="{EE833E8F-E8F3-4476-9446-8D64B06FCD52}" type="pres">
      <dgm:prSet presAssocID="{FF1B276E-D428-4402-92B5-F5D3B1674C29}" presName="parTx" presStyleLbl="revTx" presStyleIdx="0" presStyleCnt="5">
        <dgm:presLayoutVars>
          <dgm:chMax val="0"/>
          <dgm:chPref val="0"/>
        </dgm:presLayoutVars>
      </dgm:prSet>
      <dgm:spPr/>
    </dgm:pt>
    <dgm:pt modelId="{4ECFE9FF-DE72-4ECA-9A14-C31CBE89CEAB}" type="pres">
      <dgm:prSet presAssocID="{214BCDB4-9426-4D23-987A-9A5610272A57}" presName="sibTrans" presStyleCnt="0"/>
      <dgm:spPr/>
    </dgm:pt>
    <dgm:pt modelId="{CEF859A5-02D7-4541-BE60-12A7FB61EF0E}" type="pres">
      <dgm:prSet presAssocID="{77741943-C33C-405B-AADD-7B52E877A7B9}" presName="compNode" presStyleCnt="0"/>
      <dgm:spPr/>
    </dgm:pt>
    <dgm:pt modelId="{2CAE844D-E03C-426D-ADBE-7FBCB7D99F31}" type="pres">
      <dgm:prSet presAssocID="{77741943-C33C-405B-AADD-7B52E877A7B9}" presName="bgRect" presStyleLbl="bgShp" presStyleIdx="1" presStyleCnt="5"/>
      <dgm:spPr/>
    </dgm:pt>
    <dgm:pt modelId="{208F19E7-80C2-4992-AB69-76B92BFCE1E8}" type="pres">
      <dgm:prSet presAssocID="{77741943-C33C-405B-AADD-7B52E877A7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D23EF0D-E17E-4286-9828-1FEF546B2F4B}" type="pres">
      <dgm:prSet presAssocID="{77741943-C33C-405B-AADD-7B52E877A7B9}" presName="spaceRect" presStyleCnt="0"/>
      <dgm:spPr/>
    </dgm:pt>
    <dgm:pt modelId="{7CC004A7-15FA-4649-9EF5-14D4ADCA8742}" type="pres">
      <dgm:prSet presAssocID="{77741943-C33C-405B-AADD-7B52E877A7B9}" presName="parTx" presStyleLbl="revTx" presStyleIdx="1" presStyleCnt="5">
        <dgm:presLayoutVars>
          <dgm:chMax val="0"/>
          <dgm:chPref val="0"/>
        </dgm:presLayoutVars>
      </dgm:prSet>
      <dgm:spPr/>
    </dgm:pt>
    <dgm:pt modelId="{C953760B-78A9-4EBF-ACA3-028D361F36F1}" type="pres">
      <dgm:prSet presAssocID="{336048A7-9BD2-46C0-A85E-81C881454143}" presName="sibTrans" presStyleCnt="0"/>
      <dgm:spPr/>
    </dgm:pt>
    <dgm:pt modelId="{B72EECBA-70D2-453D-81BA-EBE39046C1C5}" type="pres">
      <dgm:prSet presAssocID="{1A3305DB-0647-4DDA-9E04-D193B7DF5445}" presName="compNode" presStyleCnt="0"/>
      <dgm:spPr/>
    </dgm:pt>
    <dgm:pt modelId="{77FEF25D-36A5-43B6-9BA3-218F063930E6}" type="pres">
      <dgm:prSet presAssocID="{1A3305DB-0647-4DDA-9E04-D193B7DF5445}" presName="bgRect" presStyleLbl="bgShp" presStyleIdx="2" presStyleCnt="5"/>
      <dgm:spPr/>
    </dgm:pt>
    <dgm:pt modelId="{5B24F5DD-0410-4D01-844F-CDC98001CB77}" type="pres">
      <dgm:prSet presAssocID="{1A3305DB-0647-4DDA-9E04-D193B7DF54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F35DF946-20FC-44C0-9CDC-9FFFF375CC6B}" type="pres">
      <dgm:prSet presAssocID="{1A3305DB-0647-4DDA-9E04-D193B7DF5445}" presName="spaceRect" presStyleCnt="0"/>
      <dgm:spPr/>
    </dgm:pt>
    <dgm:pt modelId="{474A014D-46E9-4BCE-9B23-9083FF3E89FA}" type="pres">
      <dgm:prSet presAssocID="{1A3305DB-0647-4DDA-9E04-D193B7DF5445}" presName="parTx" presStyleLbl="revTx" presStyleIdx="2" presStyleCnt="5">
        <dgm:presLayoutVars>
          <dgm:chMax val="0"/>
          <dgm:chPref val="0"/>
        </dgm:presLayoutVars>
      </dgm:prSet>
      <dgm:spPr/>
    </dgm:pt>
    <dgm:pt modelId="{EBF175F7-53AF-4D24-BE1A-C0D538954558}" type="pres">
      <dgm:prSet presAssocID="{D89671C5-2F29-42CE-BA08-D7602B3E667A}" presName="sibTrans" presStyleCnt="0"/>
      <dgm:spPr/>
    </dgm:pt>
    <dgm:pt modelId="{E4C79423-565D-438E-90D2-EA807955B340}" type="pres">
      <dgm:prSet presAssocID="{29EF48BD-BDD7-4D8F-AA3F-18042B6729FD}" presName="compNode" presStyleCnt="0"/>
      <dgm:spPr/>
    </dgm:pt>
    <dgm:pt modelId="{E6E84302-B2EA-4DE1-BBD0-047A0722A33E}" type="pres">
      <dgm:prSet presAssocID="{29EF48BD-BDD7-4D8F-AA3F-18042B6729FD}" presName="bgRect" presStyleLbl="bgShp" presStyleIdx="3" presStyleCnt="5"/>
      <dgm:spPr/>
    </dgm:pt>
    <dgm:pt modelId="{C0878761-707A-4805-8936-19D8C11F43BF}" type="pres">
      <dgm:prSet presAssocID="{29EF48BD-BDD7-4D8F-AA3F-18042B6729F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A547858D-8172-4DC5-A21E-C58AF3BE310B}" type="pres">
      <dgm:prSet presAssocID="{29EF48BD-BDD7-4D8F-AA3F-18042B6729FD}" presName="spaceRect" presStyleCnt="0"/>
      <dgm:spPr/>
    </dgm:pt>
    <dgm:pt modelId="{EE3B3BB7-E8DB-4893-AD5D-BEA6E96358E6}" type="pres">
      <dgm:prSet presAssocID="{29EF48BD-BDD7-4D8F-AA3F-18042B6729FD}" presName="parTx" presStyleLbl="revTx" presStyleIdx="3" presStyleCnt="5">
        <dgm:presLayoutVars>
          <dgm:chMax val="0"/>
          <dgm:chPref val="0"/>
        </dgm:presLayoutVars>
      </dgm:prSet>
      <dgm:spPr/>
    </dgm:pt>
    <dgm:pt modelId="{A142811C-3FA6-46E5-A408-F7C767D30775}" type="pres">
      <dgm:prSet presAssocID="{886F7023-D83A-4189-9E50-DB33097007B2}" presName="sibTrans" presStyleCnt="0"/>
      <dgm:spPr/>
    </dgm:pt>
    <dgm:pt modelId="{2DD9798C-5882-491F-BB6A-2531B9936ACA}" type="pres">
      <dgm:prSet presAssocID="{66B21FF4-96DA-4E48-80C8-190CC88F2DB0}" presName="compNode" presStyleCnt="0"/>
      <dgm:spPr/>
    </dgm:pt>
    <dgm:pt modelId="{7286A966-6001-4AD2-ADFE-02569996A162}" type="pres">
      <dgm:prSet presAssocID="{66B21FF4-96DA-4E48-80C8-190CC88F2DB0}" presName="bgRect" presStyleLbl="bgShp" presStyleIdx="4" presStyleCnt="5"/>
      <dgm:spPr/>
    </dgm:pt>
    <dgm:pt modelId="{F44D3D03-FB64-475E-AACF-CD64BFE667B2}" type="pres">
      <dgm:prSet presAssocID="{66B21FF4-96DA-4E48-80C8-190CC88F2D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on Shelf"/>
        </a:ext>
      </dgm:extLst>
    </dgm:pt>
    <dgm:pt modelId="{F72B2EBE-9FD2-45B1-8522-9E2898B31501}" type="pres">
      <dgm:prSet presAssocID="{66B21FF4-96DA-4E48-80C8-190CC88F2DB0}" presName="spaceRect" presStyleCnt="0"/>
      <dgm:spPr/>
    </dgm:pt>
    <dgm:pt modelId="{F7629CE6-523C-41CD-BD69-591FABA78C20}" type="pres">
      <dgm:prSet presAssocID="{66B21FF4-96DA-4E48-80C8-190CC88F2DB0}" presName="parTx" presStyleLbl="revTx" presStyleIdx="4" presStyleCnt="5">
        <dgm:presLayoutVars>
          <dgm:chMax val="0"/>
          <dgm:chPref val="0"/>
        </dgm:presLayoutVars>
      </dgm:prSet>
      <dgm:spPr/>
    </dgm:pt>
  </dgm:ptLst>
  <dgm:cxnLst>
    <dgm:cxn modelId="{C24EE214-145F-4145-9FAB-6B13CF0FBB5A}" srcId="{ECD8796C-E84F-46C2-894F-E1C5CE455D8A}" destId="{29EF48BD-BDD7-4D8F-AA3F-18042B6729FD}" srcOrd="3" destOrd="0" parTransId="{FDBC5344-C0F7-401C-B4F1-E6409286F07A}" sibTransId="{886F7023-D83A-4189-9E50-DB33097007B2}"/>
    <dgm:cxn modelId="{0F973121-B082-4DE0-A1A0-D18F3C538F36}" type="presOf" srcId="{ECD8796C-E84F-46C2-894F-E1C5CE455D8A}" destId="{EEB49367-CB35-471D-8A75-F7DED37053EE}" srcOrd="0" destOrd="0" presId="urn:microsoft.com/office/officeart/2018/2/layout/IconVerticalSolidList"/>
    <dgm:cxn modelId="{2F637730-1E61-45D8-84F9-BE3B26782151}" type="presOf" srcId="{1A3305DB-0647-4DDA-9E04-D193B7DF5445}" destId="{474A014D-46E9-4BCE-9B23-9083FF3E89FA}" srcOrd="0" destOrd="0" presId="urn:microsoft.com/office/officeart/2018/2/layout/IconVerticalSolidList"/>
    <dgm:cxn modelId="{BC41DB30-5A20-4ED7-B532-328A21DF9D81}" type="presOf" srcId="{29EF48BD-BDD7-4D8F-AA3F-18042B6729FD}" destId="{EE3B3BB7-E8DB-4893-AD5D-BEA6E96358E6}" srcOrd="0" destOrd="0" presId="urn:microsoft.com/office/officeart/2018/2/layout/IconVerticalSolidList"/>
    <dgm:cxn modelId="{0BECA03D-124E-491D-A2E5-D863BEE9DB96}" srcId="{ECD8796C-E84F-46C2-894F-E1C5CE455D8A}" destId="{FF1B276E-D428-4402-92B5-F5D3B1674C29}" srcOrd="0" destOrd="0" parTransId="{017BC314-31AC-4464-86AF-22D9F60B925B}" sibTransId="{214BCDB4-9426-4D23-987A-9A5610272A57}"/>
    <dgm:cxn modelId="{39E78E58-7A9F-4DE3-B088-F5CDE19F7783}" srcId="{ECD8796C-E84F-46C2-894F-E1C5CE455D8A}" destId="{66B21FF4-96DA-4E48-80C8-190CC88F2DB0}" srcOrd="4" destOrd="0" parTransId="{C79DD1EA-7A31-47D3-BF2E-236BAFDBCE79}" sibTransId="{79CA235B-2044-4B52-B27E-FFBEEE8CD487}"/>
    <dgm:cxn modelId="{6F5801A6-6F27-4943-9857-9E5EC9E25CA9}" srcId="{ECD8796C-E84F-46C2-894F-E1C5CE455D8A}" destId="{77741943-C33C-405B-AADD-7B52E877A7B9}" srcOrd="1" destOrd="0" parTransId="{061A699F-1ECB-46AC-868A-BC55F85D67D5}" sibTransId="{336048A7-9BD2-46C0-A85E-81C881454143}"/>
    <dgm:cxn modelId="{EF9038A8-437E-4014-8804-4C307704016E}" srcId="{ECD8796C-E84F-46C2-894F-E1C5CE455D8A}" destId="{1A3305DB-0647-4DDA-9E04-D193B7DF5445}" srcOrd="2" destOrd="0" parTransId="{D9C8ED54-F0C5-494C-B655-19FAC830BADB}" sibTransId="{D89671C5-2F29-42CE-BA08-D7602B3E667A}"/>
    <dgm:cxn modelId="{0AAF0BCB-20BD-4946-B46A-355EC357B438}" type="presOf" srcId="{66B21FF4-96DA-4E48-80C8-190CC88F2DB0}" destId="{F7629CE6-523C-41CD-BD69-591FABA78C20}" srcOrd="0" destOrd="0" presId="urn:microsoft.com/office/officeart/2018/2/layout/IconVerticalSolidList"/>
    <dgm:cxn modelId="{442200D3-B415-418F-A1CC-10F1D2250896}" type="presOf" srcId="{FF1B276E-D428-4402-92B5-F5D3B1674C29}" destId="{EE833E8F-E8F3-4476-9446-8D64B06FCD52}" srcOrd="0" destOrd="0" presId="urn:microsoft.com/office/officeart/2018/2/layout/IconVerticalSolidList"/>
    <dgm:cxn modelId="{AC946AF2-9E71-4AC7-9F9E-46121A30C57C}" type="presOf" srcId="{77741943-C33C-405B-AADD-7B52E877A7B9}" destId="{7CC004A7-15FA-4649-9EF5-14D4ADCA8742}" srcOrd="0" destOrd="0" presId="urn:microsoft.com/office/officeart/2018/2/layout/IconVerticalSolidList"/>
    <dgm:cxn modelId="{1AEAF787-0319-4331-A133-7C344C75A7C2}" type="presParOf" srcId="{EEB49367-CB35-471D-8A75-F7DED37053EE}" destId="{93354A58-38B8-42F2-975B-0574B2A4501E}" srcOrd="0" destOrd="0" presId="urn:microsoft.com/office/officeart/2018/2/layout/IconVerticalSolidList"/>
    <dgm:cxn modelId="{62916A5A-1EA8-4C5C-B1F8-1B8CF1CF51C2}" type="presParOf" srcId="{93354A58-38B8-42F2-975B-0574B2A4501E}" destId="{EB3156FA-4B9A-40BE-9DA2-82A1E44405B7}" srcOrd="0" destOrd="0" presId="urn:microsoft.com/office/officeart/2018/2/layout/IconVerticalSolidList"/>
    <dgm:cxn modelId="{CEC3D751-5806-4260-8E79-26AEB36F75CF}" type="presParOf" srcId="{93354A58-38B8-42F2-975B-0574B2A4501E}" destId="{10586E98-69C6-4485-BD85-B285EBA8627B}" srcOrd="1" destOrd="0" presId="urn:microsoft.com/office/officeart/2018/2/layout/IconVerticalSolidList"/>
    <dgm:cxn modelId="{E2BE7649-990B-4653-8DE8-81CD4E3C0B60}" type="presParOf" srcId="{93354A58-38B8-42F2-975B-0574B2A4501E}" destId="{C79C23EB-5C7D-4FFC-9A4D-E611AFB68830}" srcOrd="2" destOrd="0" presId="urn:microsoft.com/office/officeart/2018/2/layout/IconVerticalSolidList"/>
    <dgm:cxn modelId="{D5070830-15E0-490F-8E4A-0C85E4797CEE}" type="presParOf" srcId="{93354A58-38B8-42F2-975B-0574B2A4501E}" destId="{EE833E8F-E8F3-4476-9446-8D64B06FCD52}" srcOrd="3" destOrd="0" presId="urn:microsoft.com/office/officeart/2018/2/layout/IconVerticalSolidList"/>
    <dgm:cxn modelId="{84595250-C6DD-45B2-94F7-7DBD9AFBD510}" type="presParOf" srcId="{EEB49367-CB35-471D-8A75-F7DED37053EE}" destId="{4ECFE9FF-DE72-4ECA-9A14-C31CBE89CEAB}" srcOrd="1" destOrd="0" presId="urn:microsoft.com/office/officeart/2018/2/layout/IconVerticalSolidList"/>
    <dgm:cxn modelId="{1884EB98-1B27-42FF-A293-A50778C70397}" type="presParOf" srcId="{EEB49367-CB35-471D-8A75-F7DED37053EE}" destId="{CEF859A5-02D7-4541-BE60-12A7FB61EF0E}" srcOrd="2" destOrd="0" presId="urn:microsoft.com/office/officeart/2018/2/layout/IconVerticalSolidList"/>
    <dgm:cxn modelId="{113815EC-DE14-4D00-9DB3-E68FAA03A543}" type="presParOf" srcId="{CEF859A5-02D7-4541-BE60-12A7FB61EF0E}" destId="{2CAE844D-E03C-426D-ADBE-7FBCB7D99F31}" srcOrd="0" destOrd="0" presId="urn:microsoft.com/office/officeart/2018/2/layout/IconVerticalSolidList"/>
    <dgm:cxn modelId="{EC7FEC9E-4FE0-4F6C-99FA-3A0E25E802BD}" type="presParOf" srcId="{CEF859A5-02D7-4541-BE60-12A7FB61EF0E}" destId="{208F19E7-80C2-4992-AB69-76B92BFCE1E8}" srcOrd="1" destOrd="0" presId="urn:microsoft.com/office/officeart/2018/2/layout/IconVerticalSolidList"/>
    <dgm:cxn modelId="{55AC17DA-8514-4B50-8051-3FB969A80A61}" type="presParOf" srcId="{CEF859A5-02D7-4541-BE60-12A7FB61EF0E}" destId="{1D23EF0D-E17E-4286-9828-1FEF546B2F4B}" srcOrd="2" destOrd="0" presId="urn:microsoft.com/office/officeart/2018/2/layout/IconVerticalSolidList"/>
    <dgm:cxn modelId="{A9FF16B2-F515-455F-9507-3B52E0DF7CFB}" type="presParOf" srcId="{CEF859A5-02D7-4541-BE60-12A7FB61EF0E}" destId="{7CC004A7-15FA-4649-9EF5-14D4ADCA8742}" srcOrd="3" destOrd="0" presId="urn:microsoft.com/office/officeart/2018/2/layout/IconVerticalSolidList"/>
    <dgm:cxn modelId="{762CDBA4-C236-4798-95CD-4AD7C942424C}" type="presParOf" srcId="{EEB49367-CB35-471D-8A75-F7DED37053EE}" destId="{C953760B-78A9-4EBF-ACA3-028D361F36F1}" srcOrd="3" destOrd="0" presId="urn:microsoft.com/office/officeart/2018/2/layout/IconVerticalSolidList"/>
    <dgm:cxn modelId="{A66DA1DF-C077-4461-B1D5-DA5DEAE1199B}" type="presParOf" srcId="{EEB49367-CB35-471D-8A75-F7DED37053EE}" destId="{B72EECBA-70D2-453D-81BA-EBE39046C1C5}" srcOrd="4" destOrd="0" presId="urn:microsoft.com/office/officeart/2018/2/layout/IconVerticalSolidList"/>
    <dgm:cxn modelId="{93267E71-F290-4338-91DA-1175D4DCC991}" type="presParOf" srcId="{B72EECBA-70D2-453D-81BA-EBE39046C1C5}" destId="{77FEF25D-36A5-43B6-9BA3-218F063930E6}" srcOrd="0" destOrd="0" presId="urn:microsoft.com/office/officeart/2018/2/layout/IconVerticalSolidList"/>
    <dgm:cxn modelId="{36518B7B-8980-4D4F-A7C8-B75271548220}" type="presParOf" srcId="{B72EECBA-70D2-453D-81BA-EBE39046C1C5}" destId="{5B24F5DD-0410-4D01-844F-CDC98001CB77}" srcOrd="1" destOrd="0" presId="urn:microsoft.com/office/officeart/2018/2/layout/IconVerticalSolidList"/>
    <dgm:cxn modelId="{7ABBC219-D3B9-4F57-9505-07EC070957EF}" type="presParOf" srcId="{B72EECBA-70D2-453D-81BA-EBE39046C1C5}" destId="{F35DF946-20FC-44C0-9CDC-9FFFF375CC6B}" srcOrd="2" destOrd="0" presId="urn:microsoft.com/office/officeart/2018/2/layout/IconVerticalSolidList"/>
    <dgm:cxn modelId="{BE8637CD-ABEE-4526-A1D4-94A0E32C3553}" type="presParOf" srcId="{B72EECBA-70D2-453D-81BA-EBE39046C1C5}" destId="{474A014D-46E9-4BCE-9B23-9083FF3E89FA}" srcOrd="3" destOrd="0" presId="urn:microsoft.com/office/officeart/2018/2/layout/IconVerticalSolidList"/>
    <dgm:cxn modelId="{C97D00F4-BA9F-4B7A-B90C-861FA218EEA5}" type="presParOf" srcId="{EEB49367-CB35-471D-8A75-F7DED37053EE}" destId="{EBF175F7-53AF-4D24-BE1A-C0D538954558}" srcOrd="5" destOrd="0" presId="urn:microsoft.com/office/officeart/2018/2/layout/IconVerticalSolidList"/>
    <dgm:cxn modelId="{8C3E590F-C129-4490-A92C-68DFB00FF263}" type="presParOf" srcId="{EEB49367-CB35-471D-8A75-F7DED37053EE}" destId="{E4C79423-565D-438E-90D2-EA807955B340}" srcOrd="6" destOrd="0" presId="urn:microsoft.com/office/officeart/2018/2/layout/IconVerticalSolidList"/>
    <dgm:cxn modelId="{32CE7D9E-4486-4B32-84BD-360555A582DB}" type="presParOf" srcId="{E4C79423-565D-438E-90D2-EA807955B340}" destId="{E6E84302-B2EA-4DE1-BBD0-047A0722A33E}" srcOrd="0" destOrd="0" presId="urn:microsoft.com/office/officeart/2018/2/layout/IconVerticalSolidList"/>
    <dgm:cxn modelId="{0B675A56-E310-4BC2-9C08-569D831AB1B3}" type="presParOf" srcId="{E4C79423-565D-438E-90D2-EA807955B340}" destId="{C0878761-707A-4805-8936-19D8C11F43BF}" srcOrd="1" destOrd="0" presId="urn:microsoft.com/office/officeart/2018/2/layout/IconVerticalSolidList"/>
    <dgm:cxn modelId="{3E0A78D0-9DC5-4E9F-847D-91915E271B9D}" type="presParOf" srcId="{E4C79423-565D-438E-90D2-EA807955B340}" destId="{A547858D-8172-4DC5-A21E-C58AF3BE310B}" srcOrd="2" destOrd="0" presId="urn:microsoft.com/office/officeart/2018/2/layout/IconVerticalSolidList"/>
    <dgm:cxn modelId="{71254C75-6279-40EB-ADA3-0142CB47ABD7}" type="presParOf" srcId="{E4C79423-565D-438E-90D2-EA807955B340}" destId="{EE3B3BB7-E8DB-4893-AD5D-BEA6E96358E6}" srcOrd="3" destOrd="0" presId="urn:microsoft.com/office/officeart/2018/2/layout/IconVerticalSolidList"/>
    <dgm:cxn modelId="{A36FC580-C3FE-4C6A-9816-913C5048964E}" type="presParOf" srcId="{EEB49367-CB35-471D-8A75-F7DED37053EE}" destId="{A142811C-3FA6-46E5-A408-F7C767D30775}" srcOrd="7" destOrd="0" presId="urn:microsoft.com/office/officeart/2018/2/layout/IconVerticalSolidList"/>
    <dgm:cxn modelId="{F0D1001C-4A36-42E7-94D2-19F3112E6640}" type="presParOf" srcId="{EEB49367-CB35-471D-8A75-F7DED37053EE}" destId="{2DD9798C-5882-491F-BB6A-2531B9936ACA}" srcOrd="8" destOrd="0" presId="urn:microsoft.com/office/officeart/2018/2/layout/IconVerticalSolidList"/>
    <dgm:cxn modelId="{47A3930B-7C70-41F9-B957-F1DD877849FC}" type="presParOf" srcId="{2DD9798C-5882-491F-BB6A-2531B9936ACA}" destId="{7286A966-6001-4AD2-ADFE-02569996A162}" srcOrd="0" destOrd="0" presId="urn:microsoft.com/office/officeart/2018/2/layout/IconVerticalSolidList"/>
    <dgm:cxn modelId="{6100EEAC-31CE-411C-B471-BC78F3C9BC5F}" type="presParOf" srcId="{2DD9798C-5882-491F-BB6A-2531B9936ACA}" destId="{F44D3D03-FB64-475E-AACF-CD64BFE667B2}" srcOrd="1" destOrd="0" presId="urn:microsoft.com/office/officeart/2018/2/layout/IconVerticalSolidList"/>
    <dgm:cxn modelId="{FDD30FE5-A300-4872-B675-CCE91D796D1D}" type="presParOf" srcId="{2DD9798C-5882-491F-BB6A-2531B9936ACA}" destId="{F72B2EBE-9FD2-45B1-8522-9E2898B31501}" srcOrd="2" destOrd="0" presId="urn:microsoft.com/office/officeart/2018/2/layout/IconVerticalSolidList"/>
    <dgm:cxn modelId="{3DCFBD21-CA51-4382-9BBD-A1248DB6D4D0}" type="presParOf" srcId="{2DD9798C-5882-491F-BB6A-2531B9936ACA}" destId="{F7629CE6-523C-41CD-BD69-591FABA78C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156FA-4B9A-40BE-9DA2-82A1E44405B7}">
      <dsp:nvSpPr>
        <dsp:cNvPr id="0" name=""/>
        <dsp:cNvSpPr/>
      </dsp:nvSpPr>
      <dsp:spPr>
        <a:xfrm>
          <a:off x="0" y="4499"/>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86E98-69C6-4485-BD85-B285EBA8627B}">
      <dsp:nvSpPr>
        <dsp:cNvPr id="0" name=""/>
        <dsp:cNvSpPr/>
      </dsp:nvSpPr>
      <dsp:spPr>
        <a:xfrm>
          <a:off x="289918" y="220141"/>
          <a:ext cx="527124" cy="527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833E8F-E8F3-4476-9446-8D64B06FCD52}">
      <dsp:nvSpPr>
        <dsp:cNvPr id="0" name=""/>
        <dsp:cNvSpPr/>
      </dsp:nvSpPr>
      <dsp:spPr>
        <a:xfrm>
          <a:off x="1106961" y="4499"/>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00100">
            <a:lnSpc>
              <a:spcPct val="90000"/>
            </a:lnSpc>
            <a:spcBef>
              <a:spcPct val="0"/>
            </a:spcBef>
            <a:spcAft>
              <a:spcPct val="35000"/>
            </a:spcAft>
            <a:buNone/>
          </a:pPr>
          <a:r>
            <a:rPr lang="en-US" sz="1800" kern="1200" baseline="0"/>
            <a:t>Audio detection:For Convolutional Neural Networks (CNNs)</a:t>
          </a:r>
          <a:endParaRPr lang="en-US" sz="1800" kern="1200"/>
        </a:p>
      </dsp:txBody>
      <dsp:txXfrm>
        <a:off x="1106961" y="4499"/>
        <a:ext cx="5301776" cy="958408"/>
      </dsp:txXfrm>
    </dsp:sp>
    <dsp:sp modelId="{2CAE844D-E03C-426D-ADBE-7FBCB7D99F31}">
      <dsp:nvSpPr>
        <dsp:cNvPr id="0" name=""/>
        <dsp:cNvSpPr/>
      </dsp:nvSpPr>
      <dsp:spPr>
        <a:xfrm>
          <a:off x="0" y="1202510"/>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F19E7-80C2-4992-AB69-76B92BFCE1E8}">
      <dsp:nvSpPr>
        <dsp:cNvPr id="0" name=""/>
        <dsp:cNvSpPr/>
      </dsp:nvSpPr>
      <dsp:spPr>
        <a:xfrm>
          <a:off x="289918" y="1418152"/>
          <a:ext cx="527124" cy="527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C004A7-15FA-4649-9EF5-14D4ADCA8742}">
      <dsp:nvSpPr>
        <dsp:cNvPr id="0" name=""/>
        <dsp:cNvSpPr/>
      </dsp:nvSpPr>
      <dsp:spPr>
        <a:xfrm>
          <a:off x="1106961" y="1202510"/>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00100">
            <a:lnSpc>
              <a:spcPct val="90000"/>
            </a:lnSpc>
            <a:spcBef>
              <a:spcPct val="0"/>
            </a:spcBef>
            <a:spcAft>
              <a:spcPct val="35000"/>
            </a:spcAft>
            <a:buNone/>
          </a:pPr>
          <a:r>
            <a:rPr lang="en-US" sz="1800" kern="1200" baseline="0" dirty="0"/>
            <a:t>Video </a:t>
          </a:r>
          <a:r>
            <a:rPr lang="en-US" sz="1800" kern="1200" baseline="0" dirty="0" err="1"/>
            <a:t>detection:YOLO</a:t>
          </a:r>
          <a:r>
            <a:rPr lang="en-US" sz="1800" kern="1200" baseline="0" dirty="0"/>
            <a:t> (You Only Look Once) or Faster R-CNN (Region-based Convolutional Neural Network).</a:t>
          </a:r>
          <a:endParaRPr lang="en-US" sz="1800" kern="1200" dirty="0"/>
        </a:p>
      </dsp:txBody>
      <dsp:txXfrm>
        <a:off x="1106961" y="1202510"/>
        <a:ext cx="5301776" cy="958408"/>
      </dsp:txXfrm>
    </dsp:sp>
    <dsp:sp modelId="{77FEF25D-36A5-43B6-9BA3-218F063930E6}">
      <dsp:nvSpPr>
        <dsp:cNvPr id="0" name=""/>
        <dsp:cNvSpPr/>
      </dsp:nvSpPr>
      <dsp:spPr>
        <a:xfrm>
          <a:off x="0" y="2400520"/>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4F5DD-0410-4D01-844F-CDC98001CB77}">
      <dsp:nvSpPr>
        <dsp:cNvPr id="0" name=""/>
        <dsp:cNvSpPr/>
      </dsp:nvSpPr>
      <dsp:spPr>
        <a:xfrm>
          <a:off x="289918" y="2616162"/>
          <a:ext cx="527124" cy="527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4A014D-46E9-4BCE-9B23-9083FF3E89FA}">
      <dsp:nvSpPr>
        <dsp:cNvPr id="0" name=""/>
        <dsp:cNvSpPr/>
      </dsp:nvSpPr>
      <dsp:spPr>
        <a:xfrm>
          <a:off x="1106961" y="2400520"/>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00100">
            <a:lnSpc>
              <a:spcPct val="90000"/>
            </a:lnSpc>
            <a:spcBef>
              <a:spcPct val="0"/>
            </a:spcBef>
            <a:spcAft>
              <a:spcPct val="35000"/>
            </a:spcAft>
            <a:buNone/>
          </a:pPr>
          <a:r>
            <a:rPr lang="en-US" sz="1800" kern="1200" baseline="0"/>
            <a:t>Object detection:Faster R-CNN, YOLO (You Only Look Once), and SSD (Single Shot Multibox Detector).</a:t>
          </a:r>
          <a:endParaRPr lang="en-US" sz="1800" kern="1200"/>
        </a:p>
      </dsp:txBody>
      <dsp:txXfrm>
        <a:off x="1106961" y="2400520"/>
        <a:ext cx="5301776" cy="958408"/>
      </dsp:txXfrm>
    </dsp:sp>
    <dsp:sp modelId="{E6E84302-B2EA-4DE1-BBD0-047A0722A33E}">
      <dsp:nvSpPr>
        <dsp:cNvPr id="0" name=""/>
        <dsp:cNvSpPr/>
      </dsp:nvSpPr>
      <dsp:spPr>
        <a:xfrm>
          <a:off x="0" y="3598531"/>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78761-707A-4805-8936-19D8C11F43BF}">
      <dsp:nvSpPr>
        <dsp:cNvPr id="0" name=""/>
        <dsp:cNvSpPr/>
      </dsp:nvSpPr>
      <dsp:spPr>
        <a:xfrm>
          <a:off x="289918" y="3814173"/>
          <a:ext cx="527124" cy="527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3B3BB7-E8DB-4893-AD5D-BEA6E96358E6}">
      <dsp:nvSpPr>
        <dsp:cNvPr id="0" name=""/>
        <dsp:cNvSpPr/>
      </dsp:nvSpPr>
      <dsp:spPr>
        <a:xfrm>
          <a:off x="1106961" y="3598531"/>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00100">
            <a:lnSpc>
              <a:spcPct val="90000"/>
            </a:lnSpc>
            <a:spcBef>
              <a:spcPct val="0"/>
            </a:spcBef>
            <a:spcAft>
              <a:spcPct val="35000"/>
            </a:spcAft>
            <a:buNone/>
          </a:pPr>
          <a:r>
            <a:rPr lang="en-US" sz="1800" kern="1200" baseline="0"/>
            <a:t>GUI: Tools like Tkinter (Python) or JavaFX (Java)</a:t>
          </a:r>
          <a:endParaRPr lang="en-US" sz="1800" kern="1200"/>
        </a:p>
      </dsp:txBody>
      <dsp:txXfrm>
        <a:off x="1106961" y="3598531"/>
        <a:ext cx="5301776" cy="958408"/>
      </dsp:txXfrm>
    </dsp:sp>
    <dsp:sp modelId="{7286A966-6001-4AD2-ADFE-02569996A162}">
      <dsp:nvSpPr>
        <dsp:cNvPr id="0" name=""/>
        <dsp:cNvSpPr/>
      </dsp:nvSpPr>
      <dsp:spPr>
        <a:xfrm>
          <a:off x="0" y="4796541"/>
          <a:ext cx="6408738"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D3D03-FB64-475E-AACF-CD64BFE667B2}">
      <dsp:nvSpPr>
        <dsp:cNvPr id="0" name=""/>
        <dsp:cNvSpPr/>
      </dsp:nvSpPr>
      <dsp:spPr>
        <a:xfrm>
          <a:off x="289918" y="5012183"/>
          <a:ext cx="527124" cy="527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29CE6-523C-41CD-BD69-591FABA78C20}">
      <dsp:nvSpPr>
        <dsp:cNvPr id="0" name=""/>
        <dsp:cNvSpPr/>
      </dsp:nvSpPr>
      <dsp:spPr>
        <a:xfrm>
          <a:off x="1106961" y="4796541"/>
          <a:ext cx="530177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00100">
            <a:lnSpc>
              <a:spcPct val="90000"/>
            </a:lnSpc>
            <a:spcBef>
              <a:spcPct val="0"/>
            </a:spcBef>
            <a:spcAft>
              <a:spcPct val="35000"/>
            </a:spcAft>
            <a:buNone/>
          </a:pPr>
          <a:r>
            <a:rPr lang="en-US" sz="1800" kern="1200" baseline="0"/>
            <a:t>Libraries:TensorFlow and PyTorch.</a:t>
          </a:r>
          <a:endParaRPr lang="en-US" sz="1800" kern="1200"/>
        </a:p>
      </dsp:txBody>
      <dsp:txXfrm>
        <a:off x="1106961" y="4796541"/>
        <a:ext cx="5301776" cy="9584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3304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3898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8051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118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1/31/2024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70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30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188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5829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4706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6818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1/31/2024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1706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1/31/2024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41905601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56F093B-11D4-7D20-F750-A56E152075D7}"/>
              </a:ext>
            </a:extLst>
          </p:cNvPr>
          <p:cNvSpPr>
            <a:spLocks noGrp="1"/>
          </p:cNvSpPr>
          <p:nvPr>
            <p:ph type="ctrTitle"/>
          </p:nvPr>
        </p:nvSpPr>
        <p:spPr>
          <a:xfrm>
            <a:off x="540001" y="-196644"/>
            <a:ext cx="4496230" cy="3293806"/>
          </a:xfrm>
        </p:spPr>
        <p:txBody>
          <a:bodyPr>
            <a:normAutofit/>
          </a:bodyPr>
          <a:lstStyle/>
          <a:p>
            <a:r>
              <a:rPr lang="en-US" sz="4200" dirty="0"/>
              <a:t>“PESTPATROL”-AGRICULTURE PEST DETECTION</a:t>
            </a:r>
            <a:endParaRPr lang="en-AE" sz="4200" dirty="0"/>
          </a:p>
        </p:txBody>
      </p:sp>
      <p:sp>
        <p:nvSpPr>
          <p:cNvPr id="3" name="Subtitle 2">
            <a:extLst>
              <a:ext uri="{FF2B5EF4-FFF2-40B4-BE49-F238E27FC236}">
                <a16:creationId xmlns:a16="http://schemas.microsoft.com/office/drawing/2014/main" id="{43EE61C0-6D14-8522-F4D7-18CCAE7C289E}"/>
              </a:ext>
            </a:extLst>
          </p:cNvPr>
          <p:cNvSpPr>
            <a:spLocks noGrp="1"/>
          </p:cNvSpPr>
          <p:nvPr>
            <p:ph type="subTitle" idx="1"/>
          </p:nvPr>
        </p:nvSpPr>
        <p:spPr>
          <a:xfrm>
            <a:off x="540000" y="4513006"/>
            <a:ext cx="4500561" cy="1795719"/>
          </a:xfrm>
        </p:spPr>
        <p:txBody>
          <a:bodyPr>
            <a:normAutofit fontScale="62500" lnSpcReduction="20000"/>
          </a:bodyPr>
          <a:lstStyle/>
          <a:p>
            <a:r>
              <a:rPr lang="en-US" sz="3600" dirty="0"/>
              <a:t>TEAM MEMBERS:</a:t>
            </a:r>
          </a:p>
          <a:p>
            <a:r>
              <a:rPr lang="en-US" sz="2000" dirty="0"/>
              <a:t>VISHNU R</a:t>
            </a:r>
          </a:p>
          <a:p>
            <a:r>
              <a:rPr lang="en-US" sz="2000" dirty="0"/>
              <a:t>SUNIL PRASAD A</a:t>
            </a:r>
          </a:p>
          <a:p>
            <a:r>
              <a:rPr lang="en-US" sz="2000" dirty="0"/>
              <a:t>EUREKA S</a:t>
            </a:r>
          </a:p>
          <a:p>
            <a:r>
              <a:rPr lang="en-US" sz="2000" dirty="0"/>
              <a:t>JOAN TRISHALA K</a:t>
            </a:r>
            <a:endParaRPr lang="en-AE" sz="2000" dirty="0"/>
          </a:p>
        </p:txBody>
      </p:sp>
      <p:pic>
        <p:nvPicPr>
          <p:cNvPr id="5" name="Picture 4" descr="A logo with a face and text&#10;&#10;Description automatically generated with medium confidence">
            <a:extLst>
              <a:ext uri="{FF2B5EF4-FFF2-40B4-BE49-F238E27FC236}">
                <a16:creationId xmlns:a16="http://schemas.microsoft.com/office/drawing/2014/main" id="{C5841A14-2462-BDC7-142B-2B6243B04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422" y="541296"/>
            <a:ext cx="6049714" cy="5766133"/>
          </a:xfrm>
          <a:prstGeom prst="rect">
            <a:avLst/>
          </a:prstGeom>
        </p:spPr>
      </p:pic>
    </p:spTree>
    <p:extLst>
      <p:ext uri="{BB962C8B-B14F-4D97-AF65-F5344CB8AC3E}">
        <p14:creationId xmlns:p14="http://schemas.microsoft.com/office/powerpoint/2010/main" val="125611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96A9-02BB-F03E-A9E8-BF75CE8E97C2}"/>
              </a:ext>
            </a:extLst>
          </p:cNvPr>
          <p:cNvSpPr>
            <a:spLocks noGrp="1"/>
          </p:cNvSpPr>
          <p:nvPr>
            <p:ph type="title"/>
          </p:nvPr>
        </p:nvSpPr>
        <p:spPr>
          <a:xfrm>
            <a:off x="540000" y="540000"/>
            <a:ext cx="4500561" cy="2181946"/>
          </a:xfrm>
        </p:spPr>
        <p:txBody>
          <a:bodyPr anchor="t">
            <a:normAutofit/>
          </a:bodyPr>
          <a:lstStyle/>
          <a:p>
            <a:r>
              <a:rPr lang="en-US" sz="5100" dirty="0"/>
              <a:t>PROBLEM STATEMENT</a:t>
            </a:r>
            <a:endParaRPr lang="en-AE" sz="5100" dirty="0"/>
          </a:p>
        </p:txBody>
      </p:sp>
      <p:sp>
        <p:nvSpPr>
          <p:cNvPr id="3" name="Content Placeholder 2">
            <a:extLst>
              <a:ext uri="{FF2B5EF4-FFF2-40B4-BE49-F238E27FC236}">
                <a16:creationId xmlns:a16="http://schemas.microsoft.com/office/drawing/2014/main" id="{57515967-EC08-FDD8-C477-0C4754B1BF30}"/>
              </a:ext>
            </a:extLst>
          </p:cNvPr>
          <p:cNvSpPr>
            <a:spLocks noGrp="1"/>
          </p:cNvSpPr>
          <p:nvPr>
            <p:ph idx="1"/>
          </p:nvPr>
        </p:nvSpPr>
        <p:spPr>
          <a:xfrm>
            <a:off x="550863" y="2947121"/>
            <a:ext cx="4500562" cy="3361604"/>
          </a:xfrm>
        </p:spPr>
        <p:txBody>
          <a:bodyPr anchor="t">
            <a:normAutofit/>
          </a:bodyPr>
          <a:lstStyle/>
          <a:p>
            <a:pPr>
              <a:lnSpc>
                <a:spcPct val="115000"/>
              </a:lnSpc>
            </a:pPr>
            <a:r>
              <a:rPr lang="en-US" sz="1700"/>
              <a:t>The agriculture pest detection problem statement involves developing efficient systems or technologies to identify and manage pests in crops.</a:t>
            </a:r>
          </a:p>
          <a:p>
            <a:pPr>
              <a:lnSpc>
                <a:spcPct val="115000"/>
              </a:lnSpc>
            </a:pPr>
            <a:r>
              <a:rPr lang="en-US" sz="1700"/>
              <a:t> This may include using sensors, image recognition, or other technologies to detect and classify pests, allowing farmers to take timely and targeted measures to protect their crops.</a:t>
            </a:r>
            <a:endParaRPr lang="en-AE" sz="1700"/>
          </a:p>
        </p:txBody>
      </p:sp>
      <p:pic>
        <p:nvPicPr>
          <p:cNvPr id="26" name="Picture 25" descr="Close up of Barley in the wild">
            <a:extLst>
              <a:ext uri="{FF2B5EF4-FFF2-40B4-BE49-F238E27FC236}">
                <a16:creationId xmlns:a16="http://schemas.microsoft.com/office/drawing/2014/main" id="{1AC8A3A7-4C2E-27F9-CE8D-A27FB36E764A}"/>
              </a:ext>
            </a:extLst>
          </p:cNvPr>
          <p:cNvPicPr>
            <a:picLocks noChangeAspect="1"/>
          </p:cNvPicPr>
          <p:nvPr/>
        </p:nvPicPr>
        <p:blipFill rotWithShape="1">
          <a:blip r:embed="rId2"/>
          <a:srcRect l="3050" r="30199"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9939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32" name="Oval 3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6" name="Freeform: Shape 3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8242EE-CD9F-0264-806B-E72888D9FCD7}"/>
              </a:ext>
            </a:extLst>
          </p:cNvPr>
          <p:cNvSpPr>
            <a:spLocks noGrp="1"/>
          </p:cNvSpPr>
          <p:nvPr>
            <p:ph type="title"/>
          </p:nvPr>
        </p:nvSpPr>
        <p:spPr>
          <a:xfrm>
            <a:off x="540000" y="540000"/>
            <a:ext cx="4500561" cy="2181946"/>
          </a:xfrm>
        </p:spPr>
        <p:txBody>
          <a:bodyPr anchor="t">
            <a:normAutofit/>
          </a:bodyPr>
          <a:lstStyle/>
          <a:p>
            <a:r>
              <a:rPr lang="en-US" dirty="0"/>
              <a:t>OBJECTIVE</a:t>
            </a:r>
            <a:endParaRPr lang="en-AE" dirty="0"/>
          </a:p>
        </p:txBody>
      </p:sp>
      <p:sp>
        <p:nvSpPr>
          <p:cNvPr id="3" name="Content Placeholder 2">
            <a:extLst>
              <a:ext uri="{FF2B5EF4-FFF2-40B4-BE49-F238E27FC236}">
                <a16:creationId xmlns:a16="http://schemas.microsoft.com/office/drawing/2014/main" id="{2C1FA2BD-B4E4-B63C-7449-061023BBC60D}"/>
              </a:ext>
            </a:extLst>
          </p:cNvPr>
          <p:cNvSpPr>
            <a:spLocks noGrp="1"/>
          </p:cNvSpPr>
          <p:nvPr>
            <p:ph idx="1"/>
          </p:nvPr>
        </p:nvSpPr>
        <p:spPr>
          <a:xfrm>
            <a:off x="550863" y="1629000"/>
            <a:ext cx="5029698" cy="4679725"/>
          </a:xfrm>
        </p:spPr>
        <p:txBody>
          <a:bodyPr anchor="t">
            <a:normAutofit/>
          </a:bodyPr>
          <a:lstStyle/>
          <a:p>
            <a:pPr>
              <a:lnSpc>
                <a:spcPct val="115000"/>
              </a:lnSpc>
            </a:pPr>
            <a:r>
              <a:rPr lang="en-US" dirty="0"/>
              <a:t>The objective of agricultural pest detection is to identify and monitor the presence of harmful organisms, such as insects, diseases, or weeds, in crops.</a:t>
            </a:r>
          </a:p>
          <a:p>
            <a:pPr>
              <a:lnSpc>
                <a:spcPct val="115000"/>
              </a:lnSpc>
            </a:pPr>
            <a:r>
              <a:rPr lang="en-US" dirty="0"/>
              <a:t> Early detection allows for timely intervention to minimize damage and optimize crop yields through targeted and efficient pest management strategies.</a:t>
            </a:r>
            <a:endParaRPr lang="en-AE" dirty="0"/>
          </a:p>
        </p:txBody>
      </p:sp>
      <p:pic>
        <p:nvPicPr>
          <p:cNvPr id="7" name="Graphic 6" descr="Lady bug">
            <a:extLst>
              <a:ext uri="{FF2B5EF4-FFF2-40B4-BE49-F238E27FC236}">
                <a16:creationId xmlns:a16="http://schemas.microsoft.com/office/drawing/2014/main" id="{0003A1A8-9571-B386-52B4-9A95E093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196559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B0F0-E401-66AF-F0FE-C8471125E677}"/>
              </a:ext>
            </a:extLst>
          </p:cNvPr>
          <p:cNvSpPr>
            <a:spLocks noGrp="1"/>
          </p:cNvSpPr>
          <p:nvPr>
            <p:ph type="title"/>
          </p:nvPr>
        </p:nvSpPr>
        <p:spPr/>
        <p:txBody>
          <a:bodyPr/>
          <a:lstStyle/>
          <a:p>
            <a:r>
              <a:rPr lang="en-US" dirty="0"/>
              <a:t>SYSTEM WORKFLOW</a:t>
            </a:r>
            <a:endParaRPr lang="en-AE" dirty="0"/>
          </a:p>
        </p:txBody>
      </p:sp>
      <p:pic>
        <p:nvPicPr>
          <p:cNvPr id="7" name="Picture 6" descr="A logo with a face and text&#10;&#10;Description automatically generated with medium confidence">
            <a:extLst>
              <a:ext uri="{FF2B5EF4-FFF2-40B4-BE49-F238E27FC236}">
                <a16:creationId xmlns:a16="http://schemas.microsoft.com/office/drawing/2014/main" id="{2D59031B-65C2-9761-77AF-30B4C5E5D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40000" cy="514687"/>
          </a:xfrm>
          <a:prstGeom prst="rect">
            <a:avLst/>
          </a:prstGeom>
        </p:spPr>
      </p:pic>
      <p:pic>
        <p:nvPicPr>
          <p:cNvPr id="19" name="Content Placeholder 18">
            <a:extLst>
              <a:ext uri="{FF2B5EF4-FFF2-40B4-BE49-F238E27FC236}">
                <a16:creationId xmlns:a16="http://schemas.microsoft.com/office/drawing/2014/main" id="{DE50E1AD-EB1D-EFAA-5942-CD368FEDCF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300887" y="1885076"/>
            <a:ext cx="5243211" cy="377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8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2199-7360-DFF4-5354-D7FBC1E44735}"/>
              </a:ext>
            </a:extLst>
          </p:cNvPr>
          <p:cNvSpPr>
            <a:spLocks noGrp="1"/>
          </p:cNvSpPr>
          <p:nvPr>
            <p:ph type="title"/>
          </p:nvPr>
        </p:nvSpPr>
        <p:spPr>
          <a:xfrm>
            <a:off x="540000" y="540000"/>
            <a:ext cx="4500561" cy="5759450"/>
          </a:xfrm>
        </p:spPr>
        <p:txBody>
          <a:bodyPr anchor="t">
            <a:normAutofit/>
          </a:bodyPr>
          <a:lstStyle/>
          <a:p>
            <a:r>
              <a:rPr lang="en-US" sz="8800" dirty="0"/>
              <a:t>TECH STACK</a:t>
            </a:r>
            <a:endParaRPr lang="en-AE" sz="8800" dirty="0"/>
          </a:p>
        </p:txBody>
      </p:sp>
      <p:graphicFrame>
        <p:nvGraphicFramePr>
          <p:cNvPr id="5" name="Content Placeholder 2">
            <a:extLst>
              <a:ext uri="{FF2B5EF4-FFF2-40B4-BE49-F238E27FC236}">
                <a16:creationId xmlns:a16="http://schemas.microsoft.com/office/drawing/2014/main" id="{BAB65B80-097E-9189-44D7-D9FB8BB14311}"/>
              </a:ext>
            </a:extLst>
          </p:cNvPr>
          <p:cNvGraphicFramePr>
            <a:graphicFrameLocks noGrp="1"/>
          </p:cNvGraphicFramePr>
          <p:nvPr>
            <p:ph idx="1"/>
            <p:extLst>
              <p:ext uri="{D42A27DB-BD31-4B8C-83A1-F6EECF244321}">
                <p14:modId xmlns:p14="http://schemas.microsoft.com/office/powerpoint/2010/main" val="1342702636"/>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39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783-F119-3FD0-9D39-7C487F0CA08E}"/>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089C6340-158B-FAAD-D397-DA6B4D84DBA3}"/>
              </a:ext>
            </a:extLst>
          </p:cNvPr>
          <p:cNvSpPr>
            <a:spLocks noGrp="1"/>
          </p:cNvSpPr>
          <p:nvPr>
            <p:ph idx="1"/>
          </p:nvPr>
        </p:nvSpPr>
        <p:spPr>
          <a:xfrm>
            <a:off x="539999" y="1838422"/>
            <a:ext cx="11101136" cy="3779837"/>
          </a:xfrm>
        </p:spPr>
        <p:txBody>
          <a:bodyPr/>
          <a:lstStyle/>
          <a:p>
            <a:r>
              <a:rPr lang="en-US" dirty="0"/>
              <a:t>Assumptions in agricultural pest detection often include reliable sensor data, consistent environmental conditions, and accurate models for pest identification. </a:t>
            </a:r>
          </a:p>
          <a:p>
            <a:r>
              <a:rPr lang="en-US" dirty="0"/>
              <a:t>Additionally, assumptions may involve uniform distribution of pests, absence of anomalies in data, and timely response capabilities. Keep in mind that real-world conditions can vary, impacting the effectiveness of pest detection systems.</a:t>
            </a:r>
            <a:endParaRPr lang="en-IN" dirty="0"/>
          </a:p>
        </p:txBody>
      </p:sp>
    </p:spTree>
    <p:extLst>
      <p:ext uri="{BB962C8B-B14F-4D97-AF65-F5344CB8AC3E}">
        <p14:creationId xmlns:p14="http://schemas.microsoft.com/office/powerpoint/2010/main" val="7766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E44F-2B66-A104-4934-76488D561482}"/>
              </a:ext>
            </a:extLst>
          </p:cNvPr>
          <p:cNvSpPr>
            <a:spLocks noGrp="1"/>
          </p:cNvSpPr>
          <p:nvPr>
            <p:ph type="title"/>
          </p:nvPr>
        </p:nvSpPr>
        <p:spPr/>
        <p:txBody>
          <a:bodyPr/>
          <a:lstStyle/>
          <a:p>
            <a:r>
              <a:rPr lang="en-US" dirty="0"/>
              <a:t>COST</a:t>
            </a:r>
            <a:endParaRPr lang="en-IN" dirty="0"/>
          </a:p>
        </p:txBody>
      </p:sp>
      <p:sp>
        <p:nvSpPr>
          <p:cNvPr id="3" name="Content Placeholder 2">
            <a:extLst>
              <a:ext uri="{FF2B5EF4-FFF2-40B4-BE49-F238E27FC236}">
                <a16:creationId xmlns:a16="http://schemas.microsoft.com/office/drawing/2014/main" id="{17B9153A-3731-02AC-0779-993966FAF543}"/>
              </a:ext>
            </a:extLst>
          </p:cNvPr>
          <p:cNvSpPr>
            <a:spLocks noGrp="1"/>
          </p:cNvSpPr>
          <p:nvPr>
            <p:ph idx="1"/>
          </p:nvPr>
        </p:nvSpPr>
        <p:spPr>
          <a:xfrm>
            <a:off x="550864" y="1810139"/>
            <a:ext cx="11090271" cy="4498585"/>
          </a:xfrm>
        </p:spPr>
        <p:txBody>
          <a:bodyPr/>
          <a:lstStyle/>
          <a:p>
            <a:r>
              <a:rPr lang="en-US" dirty="0"/>
              <a:t>The cost of agricultural pest detection can vary depending on factors such as the technology used, the scale of the operation, and the specific pests targeted. Common methods include satellite imagery, drones, and sensor networks. </a:t>
            </a:r>
          </a:p>
          <a:p>
            <a:r>
              <a:rPr lang="en-US" dirty="0"/>
              <a:t>Costs may include equipment, data analysis tools, and personnel training. It's advisable to consult with agricultural experts or technology providers for more accurate and up-to-date cost estimates based on your specific needs.</a:t>
            </a:r>
            <a:endParaRPr lang="en-IN" dirty="0"/>
          </a:p>
        </p:txBody>
      </p:sp>
    </p:spTree>
    <p:extLst>
      <p:ext uri="{BB962C8B-B14F-4D97-AF65-F5344CB8AC3E}">
        <p14:creationId xmlns:p14="http://schemas.microsoft.com/office/powerpoint/2010/main" val="376717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C128-97E5-2FCE-D327-6FA9BE105DA4}"/>
              </a:ext>
            </a:extLst>
          </p:cNvPr>
          <p:cNvSpPr>
            <a:spLocks noGrp="1"/>
          </p:cNvSpPr>
          <p:nvPr>
            <p:ph type="title"/>
          </p:nvPr>
        </p:nvSpPr>
        <p:spPr/>
        <p:txBody>
          <a:bodyPr/>
          <a:lstStyle/>
          <a:p>
            <a:r>
              <a:rPr lang="en-US" dirty="0"/>
              <a:t>FUTURE SCOPE</a:t>
            </a:r>
            <a:endParaRPr lang="en-AE" dirty="0"/>
          </a:p>
        </p:txBody>
      </p:sp>
      <p:sp>
        <p:nvSpPr>
          <p:cNvPr id="3" name="Content Placeholder 2">
            <a:extLst>
              <a:ext uri="{FF2B5EF4-FFF2-40B4-BE49-F238E27FC236}">
                <a16:creationId xmlns:a16="http://schemas.microsoft.com/office/drawing/2014/main" id="{71F12150-F11B-B632-A557-3C5D59456E95}"/>
              </a:ext>
            </a:extLst>
          </p:cNvPr>
          <p:cNvSpPr>
            <a:spLocks noGrp="1"/>
          </p:cNvSpPr>
          <p:nvPr>
            <p:ph idx="1"/>
          </p:nvPr>
        </p:nvSpPr>
        <p:spPr>
          <a:xfrm>
            <a:off x="540000" y="1810139"/>
            <a:ext cx="11101136" cy="4498585"/>
          </a:xfrm>
        </p:spPr>
        <p:txBody>
          <a:bodyPr/>
          <a:lstStyle/>
          <a:p>
            <a:r>
              <a:rPr lang="en-US" dirty="0"/>
              <a:t>The future scope in agricultural pest detection involves advancements in technologies like AI, machine learning, and IoT. Implementing smart sensors, drones, and data analytics can enhance real-time monitoring, enabling early pest detection and targeted interventions. </a:t>
            </a:r>
          </a:p>
          <a:p>
            <a:r>
              <a:rPr lang="en-US" dirty="0"/>
              <a:t>This approach improves crop yield, reduces pesticide usage, and promotes sustainable farming practices. Integration of emerging technologies will play a crucial role in shaping the future of pest detection in agriculture.</a:t>
            </a:r>
            <a:endParaRPr lang="en-AE" dirty="0"/>
          </a:p>
        </p:txBody>
      </p:sp>
    </p:spTree>
    <p:extLst>
      <p:ext uri="{BB962C8B-B14F-4D97-AF65-F5344CB8AC3E}">
        <p14:creationId xmlns:p14="http://schemas.microsoft.com/office/powerpoint/2010/main" val="248569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73E4-4A31-3447-A066-88D8C581A4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16E74-888F-133B-EEBD-D579705D19B2}"/>
              </a:ext>
            </a:extLst>
          </p:cNvPr>
          <p:cNvSpPr>
            <a:spLocks noGrp="1"/>
          </p:cNvSpPr>
          <p:nvPr>
            <p:ph idx="1"/>
          </p:nvPr>
        </p:nvSpPr>
        <p:spPr/>
        <p:txBody>
          <a:bodyPr>
            <a:normAutofit/>
          </a:bodyPr>
          <a:lstStyle/>
          <a:p>
            <a:pPr marL="0" indent="0">
              <a:buNone/>
            </a:pPr>
            <a:r>
              <a:rPr lang="en-US" sz="9600" dirty="0"/>
              <a:t>      THANK YOU!!</a:t>
            </a:r>
            <a:endParaRPr lang="en-IN" sz="9600" dirty="0"/>
          </a:p>
        </p:txBody>
      </p:sp>
    </p:spTree>
    <p:extLst>
      <p:ext uri="{BB962C8B-B14F-4D97-AF65-F5344CB8AC3E}">
        <p14:creationId xmlns:p14="http://schemas.microsoft.com/office/powerpoint/2010/main" val="228370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73</TotalTime>
  <Words>420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Bell MT</vt:lpstr>
      <vt:lpstr>GlowVTI</vt:lpstr>
      <vt:lpstr>“PESTPATROL”-AGRICULTURE PEST DETECTION</vt:lpstr>
      <vt:lpstr>PROBLEM STATEMENT</vt:lpstr>
      <vt:lpstr>OBJECTIVE</vt:lpstr>
      <vt:lpstr>SYSTEM WORKFLOW</vt:lpstr>
      <vt:lpstr>TECH STACK</vt:lpstr>
      <vt:lpstr>ASSUMPTIONS</vt:lpstr>
      <vt:lpstr>COST</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“PESTPATROL”-AGRICULTURE PEST DETECTION</dc:title>
  <dc:creator>Eureka S</dc:creator>
  <cp:lastModifiedBy>r mithuna</cp:lastModifiedBy>
  <cp:revision>3</cp:revision>
  <dcterms:created xsi:type="dcterms:W3CDTF">2024-01-30T19:29:05Z</dcterms:created>
  <dcterms:modified xsi:type="dcterms:W3CDTF">2024-01-31T06:31:59Z</dcterms:modified>
</cp:coreProperties>
</file>