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zh-CN" sz="4800" spc="-1" strike="noStrike">
                <a:solidFill>
                  <a:srgbClr val="333333"/>
                </a:solidFill>
                <a:latin typeface="Noto Sans"/>
              </a:rPr>
              <a:t>点击鼠标编辑标题文字格式</a:t>
            </a:r>
            <a:endParaRPr b="1" lang="en-US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333333"/>
                </a:solidFill>
                <a:latin typeface="Noto Sans"/>
              </a:rPr>
              <a:t>点击鼠标编辑大纲文字格式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333333"/>
                </a:solidFill>
                <a:latin typeface="Noto Sans"/>
              </a:rPr>
              <a:t>第二个大纲级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333333"/>
                </a:solidFill>
                <a:latin typeface="Noto Sans"/>
              </a:rPr>
              <a:t>第三大纲级别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333333"/>
                </a:solidFill>
                <a:latin typeface="Noto Sans"/>
              </a:rPr>
              <a:t>第四大纲级别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333333"/>
                </a:solidFill>
                <a:latin typeface="Noto Sans"/>
              </a:rPr>
              <a:t>第五大纲级别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333333"/>
                </a:solidFill>
                <a:latin typeface="Noto Sans"/>
              </a:rPr>
              <a:t>第六大纲级别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333333"/>
                </a:solidFill>
                <a:latin typeface="Noto Sans"/>
              </a:rPr>
              <a:t>第七大纲级别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"/>
              </a:rPr>
              <a:t>&lt;日期/时间&gt;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&lt;页脚&gt;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6552C68-03EE-4515-95B9-907429295E8C}" type="slidenum">
              <a:rPr b="0" lang="en-US" sz="1400" spc="-1" strike="noStrike">
                <a:latin typeface="Noto Sans"/>
              </a:rPr>
              <a:t>&lt;编号&gt;</a:t>
            </a:fld>
            <a:r>
              <a:rPr b="0" lang="en-US" sz="1400" spc="-1" strike="noStrike">
                <a:latin typeface="Noto Sans"/>
              </a:rPr>
              <a:t> </a:t>
            </a:r>
            <a:r>
              <a:rPr b="0" lang="en-US" sz="1400" spc="-1" strike="noStrike">
                <a:latin typeface="Noto Sans"/>
              </a:rPr>
              <a:t>/ </a:t>
            </a:r>
            <a:fld id="{DE9BE6CC-E1EA-4643-B93E-54C70026777D}" type="slidecount">
              <a:rPr b="0" lang="en-US" sz="1400" spc="-1" strike="noStrike">
                <a:latin typeface="Noto Sans"/>
              </a:rPr>
              <a:t>8</a:t>
            </a:fld>
            <a:endParaRPr b="0" lang="en-US" sz="1400" spc="-1" strike="noStrike">
              <a:latin typeface="Noto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点击鼠标编辑标题文字格式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333333"/>
                </a:solidFill>
                <a:latin typeface="Noto Sans"/>
              </a:rPr>
              <a:t>点击鼠标编辑大纲文字格式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333333"/>
                </a:solidFill>
                <a:latin typeface="Noto Sans"/>
              </a:rPr>
              <a:t>第二个大纲级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333333"/>
                </a:solidFill>
                <a:latin typeface="Noto Sans"/>
              </a:rPr>
              <a:t>第三大纲级别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333333"/>
                </a:solidFill>
                <a:latin typeface="Noto Sans"/>
              </a:rPr>
              <a:t>第四大纲级别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333333"/>
                </a:solidFill>
                <a:latin typeface="Noto Sans"/>
              </a:rPr>
              <a:t>第五大纲级别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333333"/>
                </a:solidFill>
                <a:latin typeface="Noto Sans"/>
              </a:rPr>
              <a:t>第六大纲级别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333333"/>
                </a:solidFill>
                <a:latin typeface="Noto Sans"/>
              </a:rPr>
              <a:t>第七大纲级别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"/>
              </a:rPr>
              <a:t>&lt;日期/时间&gt;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&lt;页脚&gt;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6AA8F5C-0267-401A-B247-D6E52D420055}" type="slidenum">
              <a:rPr b="0" lang="en-US" sz="1400" spc="-1" strike="noStrike">
                <a:latin typeface="Noto Sans"/>
              </a:rPr>
              <a:t>&lt;编号&gt;</a:t>
            </a:fld>
            <a:r>
              <a:rPr b="0" lang="en-US" sz="1400" spc="-1" strike="noStrike">
                <a:latin typeface="Noto Sans"/>
              </a:rPr>
              <a:t> </a:t>
            </a:r>
            <a:r>
              <a:rPr b="0" lang="en-US" sz="1400" spc="-1" strike="noStrike">
                <a:latin typeface="Noto Sans"/>
              </a:rPr>
              <a:t>/ </a:t>
            </a:r>
            <a:fld id="{45848FDC-BFE4-46FF-B095-FED237F4916D}" type="slidecount">
              <a:rPr b="0" lang="en-US" sz="1400" spc="-1" strike="noStrike">
                <a:latin typeface="Noto Sans"/>
              </a:rPr>
              <a:t>8</a:t>
            </a:fld>
            <a:endParaRPr b="0" lang="en-US" sz="1400" spc="-1" strike="noStrike">
              <a:latin typeface="Noto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zh-CN" sz="4800" spc="-1" strike="noStrike">
                <a:solidFill>
                  <a:srgbClr val="333333"/>
                </a:solidFill>
                <a:latin typeface="Noto Sans"/>
              </a:rPr>
              <a:t>上周工作汇报</a:t>
            </a:r>
            <a:endParaRPr b="1" lang="en-US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1600" spc="-1" strike="noStrike">
                <a:latin typeface="Noto Sans"/>
              </a:rPr>
              <a:t>汇报人：韩敬霄                                       </a:t>
            </a:r>
            <a:r>
              <a:rPr b="0" lang="en-US" sz="1600" spc="-1" strike="noStrike">
                <a:latin typeface="Noto Sans"/>
              </a:rPr>
              <a:t>2025.4.9</a:t>
            </a:r>
            <a:endParaRPr b="0" lang="en-US" sz="16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fastlio2</a:t>
            </a:r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配置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首先按照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Fast-Lio2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的官方项目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https://github.com/hku-mars/FAST_LIO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的安装过程克隆和编译项目</a:t>
            </a: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按照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https://github.com/ethz-asl/maplab/issues/389#issuecomment-1519134560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的解决方案进行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fastlio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项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目的修改</a:t>
            </a: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播放数据集，这里我用的数据集是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hilti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的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IC-Office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数据集。</a:t>
            </a: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运行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FastLio2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前端</a:t>
            </a: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问题：还没有实现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maplab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的后端运行并接受</a:t>
            </a:r>
            <a:r>
              <a:rPr b="0" lang="en-US" sz="1300" spc="-1" strike="noStrike">
                <a:solidFill>
                  <a:srgbClr val="333333"/>
                </a:solidFill>
                <a:latin typeface="Noto Sans"/>
              </a:rPr>
              <a:t>fastlio2</a:t>
            </a:r>
            <a:r>
              <a:rPr b="0" lang="zh-CN" sz="1300" spc="-1" strike="noStrike">
                <a:solidFill>
                  <a:srgbClr val="333333"/>
                </a:solidFill>
                <a:latin typeface="Noto Sans"/>
              </a:rPr>
              <a:t>的前端信息</a:t>
            </a:r>
            <a:endParaRPr b="0" lang="en-US" sz="13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605200" y="2952000"/>
            <a:ext cx="4114800" cy="28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maplab</a:t>
            </a:r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代码学习</a:t>
            </a: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-</a:t>
            </a:r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多机建图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map_anchoring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loop closure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vi-map-helpers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map_anchoring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72200" y="2232000"/>
            <a:ext cx="8443800" cy="425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loop closure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5640" y="1656000"/>
            <a:ext cx="5436360" cy="53280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328000" y="1631880"/>
            <a:ext cx="4680000" cy="532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vi-map-helpers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98720" y="1816200"/>
            <a:ext cx="7109280" cy="336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maplab</a:t>
            </a:r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代码学习</a:t>
            </a: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-</a:t>
            </a:r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稠密建图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08120" y="1584000"/>
            <a:ext cx="2963880" cy="11808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52480" y="2954160"/>
            <a:ext cx="5699520" cy="388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maplab</a:t>
            </a:r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代码学习</a:t>
            </a: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-</a:t>
            </a:r>
            <a:r>
              <a:rPr b="1" lang="zh-CN" sz="4400" spc="-1" strike="noStrike">
                <a:solidFill>
                  <a:srgbClr val="333333"/>
                </a:solidFill>
                <a:latin typeface="Noto Sans"/>
              </a:rPr>
              <a:t>增量建图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73440" y="1664640"/>
            <a:ext cx="7162560" cy="48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2025-04-09T19:37:26Z</dcterms:created>
  <dc:creator/>
  <dc:description/>
  <dc:language>zh-CN</dc:language>
  <cp:lastModifiedBy/>
  <dcterms:modified xsi:type="dcterms:W3CDTF">2025-04-09T20:01:26Z</dcterms:modified>
  <cp:revision>4</cp:revision>
  <dc:subject/>
  <dc:title>Impress</dc:title>
</cp:coreProperties>
</file>