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  <p:sldMasterId id="2147483655" r:id="rId3"/>
    <p:sldMasterId id="2147483657" r:id="rId4"/>
  </p:sldMasterIdLst>
  <p:notesMasterIdLst>
    <p:notesMasterId r:id="rId39"/>
  </p:notesMasterIdLst>
  <p:sldIdLst>
    <p:sldId id="267" r:id="rId5"/>
    <p:sldId id="322" r:id="rId6"/>
    <p:sldId id="268" r:id="rId7"/>
    <p:sldId id="334" r:id="rId8"/>
    <p:sldId id="335" r:id="rId9"/>
    <p:sldId id="270" r:id="rId10"/>
    <p:sldId id="336" r:id="rId11"/>
    <p:sldId id="337" r:id="rId12"/>
    <p:sldId id="338" r:id="rId13"/>
    <p:sldId id="284" r:id="rId14"/>
    <p:sldId id="339" r:id="rId15"/>
    <p:sldId id="340" r:id="rId16"/>
    <p:sldId id="282" r:id="rId17"/>
    <p:sldId id="315" r:id="rId18"/>
    <p:sldId id="285" r:id="rId19"/>
    <p:sldId id="314" r:id="rId20"/>
    <p:sldId id="280" r:id="rId21"/>
    <p:sldId id="341" r:id="rId22"/>
    <p:sldId id="342" r:id="rId23"/>
    <p:sldId id="323" r:id="rId24"/>
    <p:sldId id="324" r:id="rId25"/>
    <p:sldId id="343" r:id="rId26"/>
    <p:sldId id="333" r:id="rId27"/>
    <p:sldId id="326" r:id="rId28"/>
    <p:sldId id="345" r:id="rId29"/>
    <p:sldId id="346" r:id="rId30"/>
    <p:sldId id="328" r:id="rId31"/>
    <p:sldId id="329" r:id="rId32"/>
    <p:sldId id="330" r:id="rId33"/>
    <p:sldId id="281" r:id="rId34"/>
    <p:sldId id="291" r:id="rId35"/>
    <p:sldId id="316" r:id="rId36"/>
    <p:sldId id="344" r:id="rId37"/>
    <p:sldId id="257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74B3"/>
    <a:srgbClr val="01B0F0"/>
    <a:srgbClr val="7A7A7A"/>
    <a:srgbClr val="3672AC"/>
    <a:srgbClr val="01B1F5"/>
    <a:srgbClr val="095A9A"/>
    <a:srgbClr val="0E72B5"/>
    <a:srgbClr val="FFFFCC"/>
    <a:srgbClr val="04AEF1"/>
    <a:srgbClr val="1DA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0A3D8-3143-4A6C-B283-CB249CF15D4D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71223-E911-4BC0-B595-0BA4F03574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117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0A6D51-0E36-4774-8232-D569E414F58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0857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此处存疑，参考文献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State-of-charge estimation of Li-ion batteries using deep neural networks: A machine learning approach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，且未考虑温度的平均值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71223-E911-4BC0-B595-0BA4F035749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681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698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496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/>
          <a:lstStyle/>
          <a:p>
            <a:fld id="{7DFF55D9-35F2-4E34-B1D6-EF77A5F84620}" type="datetimeFigureOut">
              <a:rPr lang="zh-CN" altLang="en-US" smtClean="0"/>
              <a:t>2019/12/11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/>
          <a:lstStyle/>
          <a:p>
            <a:fld id="{67A9C527-F89A-46FD-BA76-134344B81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67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26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A5A5A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31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765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gradFill>
          <a:gsLst>
            <a:gs pos="0">
              <a:srgbClr val="FBFBFB"/>
            </a:gs>
            <a:gs pos="100000">
              <a:srgbClr val="CBCFD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6596743"/>
            <a:ext cx="12192000" cy="289392"/>
            <a:chOff x="0" y="6418402"/>
            <a:chExt cx="12192000" cy="439598"/>
          </a:xfrm>
          <a:solidFill>
            <a:srgbClr val="00467F"/>
          </a:solidFill>
        </p:grpSpPr>
        <p:sp>
          <p:nvSpPr>
            <p:cNvPr id="3" name="矩形 2"/>
            <p:cNvSpPr/>
            <p:nvPr userDrawn="1"/>
          </p:nvSpPr>
          <p:spPr>
            <a:xfrm>
              <a:off x="0" y="6554804"/>
              <a:ext cx="12192000" cy="3031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" name="椭圆 3"/>
            <p:cNvSpPr>
              <a:spLocks noChangeAspect="1"/>
            </p:cNvSpPr>
            <p:nvPr userDrawn="1"/>
          </p:nvSpPr>
          <p:spPr>
            <a:xfrm>
              <a:off x="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 userDrawn="1"/>
          </p:nvSpPr>
          <p:spPr>
            <a:xfrm>
              <a:off x="26024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" name="椭圆 5"/>
            <p:cNvSpPr>
              <a:spLocks noChangeAspect="1"/>
            </p:cNvSpPr>
            <p:nvPr userDrawn="1"/>
          </p:nvSpPr>
          <p:spPr>
            <a:xfrm>
              <a:off x="52048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" name="椭圆 6"/>
            <p:cNvSpPr>
              <a:spLocks noChangeAspect="1"/>
            </p:cNvSpPr>
            <p:nvPr userDrawn="1"/>
          </p:nvSpPr>
          <p:spPr>
            <a:xfrm>
              <a:off x="78073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 userDrawn="1"/>
          </p:nvSpPr>
          <p:spPr>
            <a:xfrm>
              <a:off x="104097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" name="椭圆 8"/>
            <p:cNvSpPr>
              <a:spLocks noChangeAspect="1"/>
            </p:cNvSpPr>
            <p:nvPr userDrawn="1"/>
          </p:nvSpPr>
          <p:spPr>
            <a:xfrm>
              <a:off x="130122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" name="椭圆 9"/>
            <p:cNvSpPr>
              <a:spLocks noChangeAspect="1"/>
            </p:cNvSpPr>
            <p:nvPr userDrawn="1"/>
          </p:nvSpPr>
          <p:spPr>
            <a:xfrm>
              <a:off x="156146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 userDrawn="1"/>
          </p:nvSpPr>
          <p:spPr>
            <a:xfrm>
              <a:off x="182170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" name="椭圆 11"/>
            <p:cNvSpPr>
              <a:spLocks noChangeAspect="1"/>
            </p:cNvSpPr>
            <p:nvPr userDrawn="1"/>
          </p:nvSpPr>
          <p:spPr>
            <a:xfrm>
              <a:off x="208195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" name="椭圆 12"/>
            <p:cNvSpPr>
              <a:spLocks noChangeAspect="1"/>
            </p:cNvSpPr>
            <p:nvPr userDrawn="1"/>
          </p:nvSpPr>
          <p:spPr>
            <a:xfrm>
              <a:off x="234219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 userDrawn="1"/>
          </p:nvSpPr>
          <p:spPr>
            <a:xfrm>
              <a:off x="260244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" name="椭圆 14"/>
            <p:cNvSpPr>
              <a:spLocks noChangeAspect="1"/>
            </p:cNvSpPr>
            <p:nvPr userDrawn="1"/>
          </p:nvSpPr>
          <p:spPr>
            <a:xfrm>
              <a:off x="286268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" name="椭圆 15"/>
            <p:cNvSpPr>
              <a:spLocks noChangeAspect="1"/>
            </p:cNvSpPr>
            <p:nvPr userDrawn="1"/>
          </p:nvSpPr>
          <p:spPr>
            <a:xfrm>
              <a:off x="312292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 userDrawn="1"/>
          </p:nvSpPr>
          <p:spPr>
            <a:xfrm>
              <a:off x="338317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" name="椭圆 17"/>
            <p:cNvSpPr>
              <a:spLocks noChangeAspect="1"/>
            </p:cNvSpPr>
            <p:nvPr userDrawn="1"/>
          </p:nvSpPr>
          <p:spPr>
            <a:xfrm>
              <a:off x="364341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" name="椭圆 18"/>
            <p:cNvSpPr>
              <a:spLocks noChangeAspect="1"/>
            </p:cNvSpPr>
            <p:nvPr userDrawn="1"/>
          </p:nvSpPr>
          <p:spPr>
            <a:xfrm>
              <a:off x="390366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 userDrawn="1"/>
          </p:nvSpPr>
          <p:spPr>
            <a:xfrm>
              <a:off x="416390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1" name="椭圆 20"/>
            <p:cNvSpPr>
              <a:spLocks noChangeAspect="1"/>
            </p:cNvSpPr>
            <p:nvPr userDrawn="1"/>
          </p:nvSpPr>
          <p:spPr>
            <a:xfrm>
              <a:off x="442414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2" name="椭圆 21"/>
            <p:cNvSpPr>
              <a:spLocks noChangeAspect="1"/>
            </p:cNvSpPr>
            <p:nvPr userDrawn="1"/>
          </p:nvSpPr>
          <p:spPr>
            <a:xfrm>
              <a:off x="468439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 userDrawn="1"/>
          </p:nvSpPr>
          <p:spPr>
            <a:xfrm>
              <a:off x="494463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4" name="椭圆 23"/>
            <p:cNvSpPr>
              <a:spLocks noChangeAspect="1"/>
            </p:cNvSpPr>
            <p:nvPr userDrawn="1"/>
          </p:nvSpPr>
          <p:spPr>
            <a:xfrm>
              <a:off x="520488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" name="椭圆 24"/>
            <p:cNvSpPr>
              <a:spLocks noChangeAspect="1"/>
            </p:cNvSpPr>
            <p:nvPr userDrawn="1"/>
          </p:nvSpPr>
          <p:spPr>
            <a:xfrm>
              <a:off x="546512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 userDrawn="1"/>
          </p:nvSpPr>
          <p:spPr>
            <a:xfrm>
              <a:off x="572536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" name="椭圆 26"/>
            <p:cNvSpPr>
              <a:spLocks noChangeAspect="1"/>
            </p:cNvSpPr>
            <p:nvPr userDrawn="1"/>
          </p:nvSpPr>
          <p:spPr>
            <a:xfrm>
              <a:off x="598561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" name="椭圆 27"/>
            <p:cNvSpPr>
              <a:spLocks noChangeAspect="1"/>
            </p:cNvSpPr>
            <p:nvPr userDrawn="1"/>
          </p:nvSpPr>
          <p:spPr>
            <a:xfrm>
              <a:off x="624585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 userDrawn="1"/>
          </p:nvSpPr>
          <p:spPr>
            <a:xfrm>
              <a:off x="650610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" name="椭圆 29"/>
            <p:cNvSpPr>
              <a:spLocks noChangeAspect="1"/>
            </p:cNvSpPr>
            <p:nvPr userDrawn="1"/>
          </p:nvSpPr>
          <p:spPr>
            <a:xfrm>
              <a:off x="676634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" name="椭圆 30"/>
            <p:cNvSpPr>
              <a:spLocks noChangeAspect="1"/>
            </p:cNvSpPr>
            <p:nvPr userDrawn="1"/>
          </p:nvSpPr>
          <p:spPr>
            <a:xfrm>
              <a:off x="702658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 userDrawn="1"/>
          </p:nvSpPr>
          <p:spPr>
            <a:xfrm>
              <a:off x="728683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" name="椭圆 32"/>
            <p:cNvSpPr>
              <a:spLocks noChangeAspect="1"/>
            </p:cNvSpPr>
            <p:nvPr userDrawn="1"/>
          </p:nvSpPr>
          <p:spPr>
            <a:xfrm>
              <a:off x="754707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4" name="椭圆 33"/>
            <p:cNvSpPr>
              <a:spLocks noChangeAspect="1"/>
            </p:cNvSpPr>
            <p:nvPr userDrawn="1"/>
          </p:nvSpPr>
          <p:spPr>
            <a:xfrm>
              <a:off x="780732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 userDrawn="1"/>
          </p:nvSpPr>
          <p:spPr>
            <a:xfrm>
              <a:off x="806756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" name="椭圆 35"/>
            <p:cNvSpPr>
              <a:spLocks noChangeAspect="1"/>
            </p:cNvSpPr>
            <p:nvPr userDrawn="1"/>
          </p:nvSpPr>
          <p:spPr>
            <a:xfrm>
              <a:off x="832780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7" name="椭圆 36"/>
            <p:cNvSpPr>
              <a:spLocks noChangeAspect="1"/>
            </p:cNvSpPr>
            <p:nvPr userDrawn="1"/>
          </p:nvSpPr>
          <p:spPr>
            <a:xfrm>
              <a:off x="858805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 userDrawn="1"/>
          </p:nvSpPr>
          <p:spPr>
            <a:xfrm>
              <a:off x="884829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9" name="椭圆 38"/>
            <p:cNvSpPr>
              <a:spLocks noChangeAspect="1"/>
            </p:cNvSpPr>
            <p:nvPr userDrawn="1"/>
          </p:nvSpPr>
          <p:spPr>
            <a:xfrm>
              <a:off x="910854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0" name="椭圆 39"/>
            <p:cNvSpPr>
              <a:spLocks noChangeAspect="1"/>
            </p:cNvSpPr>
            <p:nvPr userDrawn="1"/>
          </p:nvSpPr>
          <p:spPr>
            <a:xfrm>
              <a:off x="936878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 userDrawn="1"/>
          </p:nvSpPr>
          <p:spPr>
            <a:xfrm>
              <a:off x="962902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2" name="椭圆 41"/>
            <p:cNvSpPr>
              <a:spLocks noChangeAspect="1"/>
            </p:cNvSpPr>
            <p:nvPr userDrawn="1"/>
          </p:nvSpPr>
          <p:spPr>
            <a:xfrm>
              <a:off x="988927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3" name="椭圆 42"/>
            <p:cNvSpPr>
              <a:spLocks noChangeAspect="1"/>
            </p:cNvSpPr>
            <p:nvPr userDrawn="1"/>
          </p:nvSpPr>
          <p:spPr>
            <a:xfrm>
              <a:off x="1014951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 userDrawn="1"/>
          </p:nvSpPr>
          <p:spPr>
            <a:xfrm>
              <a:off x="1040976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" name="椭圆 44"/>
            <p:cNvSpPr>
              <a:spLocks noChangeAspect="1"/>
            </p:cNvSpPr>
            <p:nvPr userDrawn="1"/>
          </p:nvSpPr>
          <p:spPr>
            <a:xfrm>
              <a:off x="1067000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6" name="椭圆 45"/>
            <p:cNvSpPr>
              <a:spLocks noChangeAspect="1"/>
            </p:cNvSpPr>
            <p:nvPr userDrawn="1"/>
          </p:nvSpPr>
          <p:spPr>
            <a:xfrm>
              <a:off x="1093024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 userDrawn="1"/>
          </p:nvSpPr>
          <p:spPr>
            <a:xfrm>
              <a:off x="1119049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8" name="椭圆 47"/>
            <p:cNvSpPr>
              <a:spLocks noChangeAspect="1"/>
            </p:cNvSpPr>
            <p:nvPr userDrawn="1"/>
          </p:nvSpPr>
          <p:spPr>
            <a:xfrm>
              <a:off x="1145073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9" name="椭圆 48"/>
            <p:cNvSpPr>
              <a:spLocks noChangeAspect="1"/>
            </p:cNvSpPr>
            <p:nvPr userDrawn="1"/>
          </p:nvSpPr>
          <p:spPr>
            <a:xfrm>
              <a:off x="1171098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0" name="任意多边形 49"/>
            <p:cNvSpPr>
              <a:spLocks noChangeAspect="1"/>
            </p:cNvSpPr>
            <p:nvPr userDrawn="1"/>
          </p:nvSpPr>
          <p:spPr>
            <a:xfrm>
              <a:off x="11971228" y="6418402"/>
              <a:ext cx="220772" cy="288000"/>
            </a:xfrm>
            <a:custGeom>
              <a:avLst/>
              <a:gdLst>
                <a:gd name="connsiteX0" fmla="*/ 144000 w 220772"/>
                <a:gd name="connsiteY0" fmla="*/ 0 h 288000"/>
                <a:gd name="connsiteX1" fmla="*/ 200051 w 220772"/>
                <a:gd name="connsiteY1" fmla="*/ 11316 h 288000"/>
                <a:gd name="connsiteX2" fmla="*/ 220772 w 220772"/>
                <a:gd name="connsiteY2" fmla="*/ 25287 h 288000"/>
                <a:gd name="connsiteX3" fmla="*/ 220772 w 220772"/>
                <a:gd name="connsiteY3" fmla="*/ 262714 h 288000"/>
                <a:gd name="connsiteX4" fmla="*/ 200051 w 220772"/>
                <a:gd name="connsiteY4" fmla="*/ 276684 h 288000"/>
                <a:gd name="connsiteX5" fmla="*/ 144000 w 220772"/>
                <a:gd name="connsiteY5" fmla="*/ 288000 h 288000"/>
                <a:gd name="connsiteX6" fmla="*/ 0 w 220772"/>
                <a:gd name="connsiteY6" fmla="*/ 144000 h 288000"/>
                <a:gd name="connsiteX7" fmla="*/ 144000 w 220772"/>
                <a:gd name="connsiteY7" fmla="*/ 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772" h="288000">
                  <a:moveTo>
                    <a:pt x="144000" y="0"/>
                  </a:moveTo>
                  <a:cubicBezTo>
                    <a:pt x="163882" y="0"/>
                    <a:pt x="182823" y="4030"/>
                    <a:pt x="200051" y="11316"/>
                  </a:cubicBezTo>
                  <a:lnTo>
                    <a:pt x="220772" y="25287"/>
                  </a:lnTo>
                  <a:lnTo>
                    <a:pt x="220772" y="262714"/>
                  </a:lnTo>
                  <a:lnTo>
                    <a:pt x="200051" y="276684"/>
                  </a:lnTo>
                  <a:cubicBezTo>
                    <a:pt x="182823" y="283971"/>
                    <a:pt x="163882" y="288000"/>
                    <a:pt x="144000" y="288000"/>
                  </a:cubicBezTo>
                  <a:cubicBezTo>
                    <a:pt x="64471" y="288000"/>
                    <a:pt x="0" y="223529"/>
                    <a:pt x="0" y="144000"/>
                  </a:cubicBezTo>
                  <a:cubicBezTo>
                    <a:pt x="0" y="64471"/>
                    <a:pt x="64471" y="0"/>
                    <a:pt x="144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</p:grpSp>
      <p:pic>
        <p:nvPicPr>
          <p:cNvPr id="56" name="图片 5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163" y="1"/>
            <a:ext cx="3182988" cy="838595"/>
          </a:xfrm>
          <a:prstGeom prst="rect">
            <a:avLst/>
          </a:prstGeom>
        </p:spPr>
      </p:pic>
      <p:sp>
        <p:nvSpPr>
          <p:cNvPr id="58" name="矩形 57"/>
          <p:cNvSpPr/>
          <p:nvPr userDrawn="1"/>
        </p:nvSpPr>
        <p:spPr>
          <a:xfrm>
            <a:off x="0" y="394825"/>
            <a:ext cx="4320000" cy="54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9" name="矩形 58"/>
          <p:cNvSpPr/>
          <p:nvPr userDrawn="1"/>
        </p:nvSpPr>
        <p:spPr>
          <a:xfrm>
            <a:off x="7872001" y="421825"/>
            <a:ext cx="4320000" cy="54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374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2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69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866943" rtl="0" eaLnBrk="1" latinLnBrk="0" hangingPunct="1">
        <a:lnSpc>
          <a:spcPct val="90000"/>
        </a:lnSpc>
        <a:spcBef>
          <a:spcPct val="0"/>
        </a:spcBef>
        <a:buNone/>
        <a:defRPr sz="41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736" indent="-216736" algn="l" defTabSz="866943" rtl="0" eaLnBrk="1" latinLnBrk="0" hangingPunct="1">
        <a:lnSpc>
          <a:spcPct val="90000"/>
        </a:lnSpc>
        <a:spcBef>
          <a:spcPts val="948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07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678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3pPr>
      <a:lvl4pPr marL="1517150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4pPr>
      <a:lvl5pPr marL="1950621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5pPr>
      <a:lvl6pPr marL="2384092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6pPr>
      <a:lvl7pPr marL="2817564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251035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8pPr>
      <a:lvl9pPr marL="3684506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1pPr>
      <a:lvl2pPr marL="433471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2pPr>
      <a:lvl3pPr marL="866943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3pPr>
      <a:lvl4pPr marL="1300414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4pPr>
      <a:lvl5pPr marL="1733885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5pPr>
      <a:lvl6pPr marL="2167357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6pPr>
      <a:lvl7pPr marL="2600828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034299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8pPr>
      <a:lvl9pPr marL="3467771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A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100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15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0" r:id="rId2"/>
    <p:sldLayoutId id="214748365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1.png"/><Relationship Id="rId21" Type="http://schemas.openxmlformats.org/officeDocument/2006/relationships/image" Target="../media/image54.png"/><Relationship Id="rId17" Type="http://schemas.openxmlformats.org/officeDocument/2006/relationships/image" Target="../media/image50.png"/><Relationship Id="rId25" Type="http://schemas.openxmlformats.org/officeDocument/2006/relationships/image" Target="../media/image58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24" Type="http://schemas.openxmlformats.org/officeDocument/2006/relationships/image" Target="../media/image57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19" Type="http://schemas.openxmlformats.org/officeDocument/2006/relationships/image" Target="../media/image5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五边形 9"/>
          <p:cNvSpPr/>
          <p:nvPr/>
        </p:nvSpPr>
        <p:spPr>
          <a:xfrm flipH="1">
            <a:off x="5834266" y="0"/>
            <a:ext cx="6357734" cy="6853989"/>
          </a:xfrm>
          <a:custGeom>
            <a:avLst/>
            <a:gdLst>
              <a:gd name="connsiteX0" fmla="*/ 0 w 5110718"/>
              <a:gd name="connsiteY0" fmla="*/ 0 h 6778485"/>
              <a:gd name="connsiteX1" fmla="*/ 2555359 w 5110718"/>
              <a:gd name="connsiteY1" fmla="*/ 0 h 6778485"/>
              <a:gd name="connsiteX2" fmla="*/ 5110718 w 5110718"/>
              <a:gd name="connsiteY2" fmla="*/ 3389243 h 6778485"/>
              <a:gd name="connsiteX3" fmla="*/ 2555359 w 5110718"/>
              <a:gd name="connsiteY3" fmla="*/ 6778485 h 6778485"/>
              <a:gd name="connsiteX4" fmla="*/ 0 w 5110718"/>
              <a:gd name="connsiteY4" fmla="*/ 6778485 h 6778485"/>
              <a:gd name="connsiteX5" fmla="*/ 0 w 5110718"/>
              <a:gd name="connsiteY5" fmla="*/ 0 h 6778485"/>
              <a:gd name="connsiteX0" fmla="*/ 0 w 5538101"/>
              <a:gd name="connsiteY0" fmla="*/ 0 h 6778485"/>
              <a:gd name="connsiteX1" fmla="*/ 2555359 w 5538101"/>
              <a:gd name="connsiteY1" fmla="*/ 0 h 6778485"/>
              <a:gd name="connsiteX2" fmla="*/ 5538101 w 5538101"/>
              <a:gd name="connsiteY2" fmla="*/ 1242391 h 6778485"/>
              <a:gd name="connsiteX3" fmla="*/ 2555359 w 5538101"/>
              <a:gd name="connsiteY3" fmla="*/ 6778485 h 6778485"/>
              <a:gd name="connsiteX4" fmla="*/ 0 w 5538101"/>
              <a:gd name="connsiteY4" fmla="*/ 6778485 h 6778485"/>
              <a:gd name="connsiteX5" fmla="*/ 0 w 5538101"/>
              <a:gd name="connsiteY5" fmla="*/ 0 h 6778485"/>
              <a:gd name="connsiteX0" fmla="*/ 0 w 5538101"/>
              <a:gd name="connsiteY0" fmla="*/ 0 h 6778485"/>
              <a:gd name="connsiteX1" fmla="*/ 5258802 w 5538101"/>
              <a:gd name="connsiteY1" fmla="*/ 0 h 6778485"/>
              <a:gd name="connsiteX2" fmla="*/ 5538101 w 5538101"/>
              <a:gd name="connsiteY2" fmla="*/ 1242391 h 6778485"/>
              <a:gd name="connsiteX3" fmla="*/ 2555359 w 5538101"/>
              <a:gd name="connsiteY3" fmla="*/ 6778485 h 6778485"/>
              <a:gd name="connsiteX4" fmla="*/ 0 w 5538101"/>
              <a:gd name="connsiteY4" fmla="*/ 6778485 h 6778485"/>
              <a:gd name="connsiteX5" fmla="*/ 0 w 5538101"/>
              <a:gd name="connsiteY5" fmla="*/ 0 h 6778485"/>
              <a:gd name="connsiteX0" fmla="*/ 0 w 6353110"/>
              <a:gd name="connsiteY0" fmla="*/ 0 h 6778485"/>
              <a:gd name="connsiteX1" fmla="*/ 5258802 w 6353110"/>
              <a:gd name="connsiteY1" fmla="*/ 0 h 6778485"/>
              <a:gd name="connsiteX2" fmla="*/ 6353110 w 6353110"/>
              <a:gd name="connsiteY2" fmla="*/ 1517621 h 6778485"/>
              <a:gd name="connsiteX3" fmla="*/ 2555359 w 6353110"/>
              <a:gd name="connsiteY3" fmla="*/ 6778485 h 6778485"/>
              <a:gd name="connsiteX4" fmla="*/ 0 w 6353110"/>
              <a:gd name="connsiteY4" fmla="*/ 6778485 h 6778485"/>
              <a:gd name="connsiteX5" fmla="*/ 0 w 6353110"/>
              <a:gd name="connsiteY5" fmla="*/ 0 h 6778485"/>
              <a:gd name="connsiteX0" fmla="*/ 0 w 6353110"/>
              <a:gd name="connsiteY0" fmla="*/ 0 h 6778485"/>
              <a:gd name="connsiteX1" fmla="*/ 5258802 w 6353110"/>
              <a:gd name="connsiteY1" fmla="*/ 0 h 6778485"/>
              <a:gd name="connsiteX2" fmla="*/ 6353110 w 6353110"/>
              <a:gd name="connsiteY2" fmla="*/ 1517621 h 6778485"/>
              <a:gd name="connsiteX3" fmla="*/ 1233455 w 6353110"/>
              <a:gd name="connsiteY3" fmla="*/ 6768655 h 6778485"/>
              <a:gd name="connsiteX4" fmla="*/ 0 w 6353110"/>
              <a:gd name="connsiteY4" fmla="*/ 6778485 h 6778485"/>
              <a:gd name="connsiteX5" fmla="*/ 0 w 6353110"/>
              <a:gd name="connsiteY5" fmla="*/ 0 h 6778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53110" h="6778485">
                <a:moveTo>
                  <a:pt x="0" y="0"/>
                </a:moveTo>
                <a:lnTo>
                  <a:pt x="5258802" y="0"/>
                </a:lnTo>
                <a:lnTo>
                  <a:pt x="6353110" y="1517621"/>
                </a:lnTo>
                <a:lnTo>
                  <a:pt x="1233455" y="6768655"/>
                </a:lnTo>
                <a:lnTo>
                  <a:pt x="0" y="6778485"/>
                </a:lnTo>
                <a:lnTo>
                  <a:pt x="0" y="0"/>
                </a:lnTo>
                <a:close/>
              </a:path>
            </a:pathLst>
          </a:custGeom>
          <a:solidFill>
            <a:srgbClr val="3274B3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>
            <a:spLocks/>
          </p:cNvSpPr>
          <p:nvPr/>
        </p:nvSpPr>
        <p:spPr>
          <a:xfrm rot="10800000">
            <a:off x="-2" y="1997766"/>
            <a:ext cx="4631636" cy="4860232"/>
          </a:xfrm>
          <a:custGeom>
            <a:avLst/>
            <a:gdLst>
              <a:gd name="connsiteX0" fmla="*/ 0 w 1908000"/>
              <a:gd name="connsiteY0" fmla="*/ 900000 h 900000"/>
              <a:gd name="connsiteX1" fmla="*/ 954000 w 1908000"/>
              <a:gd name="connsiteY1" fmla="*/ 0 h 900000"/>
              <a:gd name="connsiteX2" fmla="*/ 1908000 w 1908000"/>
              <a:gd name="connsiteY2" fmla="*/ 900000 h 900000"/>
              <a:gd name="connsiteX3" fmla="*/ 0 w 1908000"/>
              <a:gd name="connsiteY3" fmla="*/ 900000 h 900000"/>
              <a:gd name="connsiteX0" fmla="*/ 0 w 2412097"/>
              <a:gd name="connsiteY0" fmla="*/ 1435459 h 1435459"/>
              <a:gd name="connsiteX1" fmla="*/ 2412097 w 2412097"/>
              <a:gd name="connsiteY1" fmla="*/ 0 h 1435459"/>
              <a:gd name="connsiteX2" fmla="*/ 1908000 w 2412097"/>
              <a:gd name="connsiteY2" fmla="*/ 1435459 h 1435459"/>
              <a:gd name="connsiteX3" fmla="*/ 0 w 2412097"/>
              <a:gd name="connsiteY3" fmla="*/ 1435459 h 1435459"/>
              <a:gd name="connsiteX0" fmla="*/ 0 w 2418746"/>
              <a:gd name="connsiteY0" fmla="*/ 1435459 h 2251005"/>
              <a:gd name="connsiteX1" fmla="*/ 2412097 w 2418746"/>
              <a:gd name="connsiteY1" fmla="*/ 0 h 2251005"/>
              <a:gd name="connsiteX2" fmla="*/ 2418746 w 2418746"/>
              <a:gd name="connsiteY2" fmla="*/ 2251005 h 2251005"/>
              <a:gd name="connsiteX3" fmla="*/ 0 w 2418746"/>
              <a:gd name="connsiteY3" fmla="*/ 1435459 h 2251005"/>
              <a:gd name="connsiteX0" fmla="*/ 0 w 3399049"/>
              <a:gd name="connsiteY0" fmla="*/ 0 h 2281881"/>
              <a:gd name="connsiteX1" fmla="*/ 3392400 w 3399049"/>
              <a:gd name="connsiteY1" fmla="*/ 30876 h 2281881"/>
              <a:gd name="connsiteX2" fmla="*/ 3399049 w 3399049"/>
              <a:gd name="connsiteY2" fmla="*/ 2281881 h 2281881"/>
              <a:gd name="connsiteX3" fmla="*/ 0 w 3399049"/>
              <a:gd name="connsiteY3" fmla="*/ 0 h 2281881"/>
              <a:gd name="connsiteX0" fmla="*/ 0 w 3399049"/>
              <a:gd name="connsiteY0" fmla="*/ 2076 h 2283957"/>
              <a:gd name="connsiteX1" fmla="*/ 3392400 w 3399049"/>
              <a:gd name="connsiteY1" fmla="*/ 0 h 2283957"/>
              <a:gd name="connsiteX2" fmla="*/ 3399049 w 3399049"/>
              <a:gd name="connsiteY2" fmla="*/ 2283957 h 2283957"/>
              <a:gd name="connsiteX3" fmla="*/ 0 w 3399049"/>
              <a:gd name="connsiteY3" fmla="*/ 2076 h 2283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9049" h="2283957">
                <a:moveTo>
                  <a:pt x="0" y="2076"/>
                </a:moveTo>
                <a:lnTo>
                  <a:pt x="3392400" y="0"/>
                </a:lnTo>
                <a:cubicBezTo>
                  <a:pt x="3394616" y="750335"/>
                  <a:pt x="3396833" y="1533622"/>
                  <a:pt x="3399049" y="2283957"/>
                </a:cubicBezTo>
                <a:lnTo>
                  <a:pt x="0" y="2076"/>
                </a:lnTo>
                <a:close/>
              </a:path>
            </a:pathLst>
          </a:custGeom>
          <a:solidFill>
            <a:schemeClr val="bg1">
              <a:lumMod val="6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347421" y="0"/>
            <a:ext cx="5092518" cy="6853989"/>
            <a:chOff x="5535922" y="-47985"/>
            <a:chExt cx="3097366" cy="6853989"/>
          </a:xfrm>
        </p:grpSpPr>
        <p:cxnSp>
          <p:nvCxnSpPr>
            <p:cNvPr id="17" name="直接连接符 16"/>
            <p:cNvCxnSpPr/>
            <p:nvPr/>
          </p:nvCxnSpPr>
          <p:spPr>
            <a:xfrm flipH="1">
              <a:off x="5535922" y="-47985"/>
              <a:ext cx="687401" cy="1586253"/>
            </a:xfrm>
            <a:prstGeom prst="line">
              <a:avLst/>
            </a:prstGeom>
            <a:ln w="349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 flipV="1">
              <a:off x="5538736" y="1538269"/>
              <a:ext cx="3094552" cy="5267735"/>
            </a:xfrm>
            <a:prstGeom prst="line">
              <a:avLst/>
            </a:prstGeom>
            <a:ln w="34925">
              <a:solidFill>
                <a:schemeClr val="bg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24" y="184043"/>
            <a:ext cx="2435546" cy="693717"/>
          </a:xfrm>
          <a:prstGeom prst="rect">
            <a:avLst/>
          </a:prstGeom>
        </p:spPr>
      </p:pic>
      <p:sp>
        <p:nvSpPr>
          <p:cNvPr id="32" name="五边形 9"/>
          <p:cNvSpPr/>
          <p:nvPr/>
        </p:nvSpPr>
        <p:spPr>
          <a:xfrm flipH="1">
            <a:off x="8743121" y="0"/>
            <a:ext cx="3448879" cy="4656119"/>
          </a:xfrm>
          <a:custGeom>
            <a:avLst/>
            <a:gdLst>
              <a:gd name="connsiteX0" fmla="*/ 0 w 5110718"/>
              <a:gd name="connsiteY0" fmla="*/ 0 h 6778485"/>
              <a:gd name="connsiteX1" fmla="*/ 2555359 w 5110718"/>
              <a:gd name="connsiteY1" fmla="*/ 0 h 6778485"/>
              <a:gd name="connsiteX2" fmla="*/ 5110718 w 5110718"/>
              <a:gd name="connsiteY2" fmla="*/ 3389243 h 6778485"/>
              <a:gd name="connsiteX3" fmla="*/ 2555359 w 5110718"/>
              <a:gd name="connsiteY3" fmla="*/ 6778485 h 6778485"/>
              <a:gd name="connsiteX4" fmla="*/ 0 w 5110718"/>
              <a:gd name="connsiteY4" fmla="*/ 6778485 h 6778485"/>
              <a:gd name="connsiteX5" fmla="*/ 0 w 5110718"/>
              <a:gd name="connsiteY5" fmla="*/ 0 h 6778485"/>
              <a:gd name="connsiteX0" fmla="*/ 0 w 5538101"/>
              <a:gd name="connsiteY0" fmla="*/ 0 h 6778485"/>
              <a:gd name="connsiteX1" fmla="*/ 2555359 w 5538101"/>
              <a:gd name="connsiteY1" fmla="*/ 0 h 6778485"/>
              <a:gd name="connsiteX2" fmla="*/ 5538101 w 5538101"/>
              <a:gd name="connsiteY2" fmla="*/ 1242391 h 6778485"/>
              <a:gd name="connsiteX3" fmla="*/ 2555359 w 5538101"/>
              <a:gd name="connsiteY3" fmla="*/ 6778485 h 6778485"/>
              <a:gd name="connsiteX4" fmla="*/ 0 w 5538101"/>
              <a:gd name="connsiteY4" fmla="*/ 6778485 h 6778485"/>
              <a:gd name="connsiteX5" fmla="*/ 0 w 5538101"/>
              <a:gd name="connsiteY5" fmla="*/ 0 h 6778485"/>
              <a:gd name="connsiteX0" fmla="*/ 0 w 5538101"/>
              <a:gd name="connsiteY0" fmla="*/ 0 h 6778485"/>
              <a:gd name="connsiteX1" fmla="*/ 5258802 w 5538101"/>
              <a:gd name="connsiteY1" fmla="*/ 0 h 6778485"/>
              <a:gd name="connsiteX2" fmla="*/ 5538101 w 5538101"/>
              <a:gd name="connsiteY2" fmla="*/ 1242391 h 6778485"/>
              <a:gd name="connsiteX3" fmla="*/ 2555359 w 5538101"/>
              <a:gd name="connsiteY3" fmla="*/ 6778485 h 6778485"/>
              <a:gd name="connsiteX4" fmla="*/ 0 w 5538101"/>
              <a:gd name="connsiteY4" fmla="*/ 6778485 h 6778485"/>
              <a:gd name="connsiteX5" fmla="*/ 0 w 5538101"/>
              <a:gd name="connsiteY5" fmla="*/ 0 h 6778485"/>
              <a:gd name="connsiteX0" fmla="*/ 0 w 6353110"/>
              <a:gd name="connsiteY0" fmla="*/ 0 h 6778485"/>
              <a:gd name="connsiteX1" fmla="*/ 5258802 w 6353110"/>
              <a:gd name="connsiteY1" fmla="*/ 0 h 6778485"/>
              <a:gd name="connsiteX2" fmla="*/ 6353110 w 6353110"/>
              <a:gd name="connsiteY2" fmla="*/ 1517621 h 6778485"/>
              <a:gd name="connsiteX3" fmla="*/ 2555359 w 6353110"/>
              <a:gd name="connsiteY3" fmla="*/ 6778485 h 6778485"/>
              <a:gd name="connsiteX4" fmla="*/ 0 w 6353110"/>
              <a:gd name="connsiteY4" fmla="*/ 6778485 h 6778485"/>
              <a:gd name="connsiteX5" fmla="*/ 0 w 6353110"/>
              <a:gd name="connsiteY5" fmla="*/ 0 h 6778485"/>
              <a:gd name="connsiteX0" fmla="*/ 0 w 6353110"/>
              <a:gd name="connsiteY0" fmla="*/ 0 h 6778485"/>
              <a:gd name="connsiteX1" fmla="*/ 5258802 w 6353110"/>
              <a:gd name="connsiteY1" fmla="*/ 0 h 6778485"/>
              <a:gd name="connsiteX2" fmla="*/ 6353110 w 6353110"/>
              <a:gd name="connsiteY2" fmla="*/ 1517621 h 6778485"/>
              <a:gd name="connsiteX3" fmla="*/ 1233455 w 6353110"/>
              <a:gd name="connsiteY3" fmla="*/ 6768655 h 6778485"/>
              <a:gd name="connsiteX4" fmla="*/ 0 w 6353110"/>
              <a:gd name="connsiteY4" fmla="*/ 6778485 h 6778485"/>
              <a:gd name="connsiteX5" fmla="*/ 0 w 6353110"/>
              <a:gd name="connsiteY5" fmla="*/ 0 h 6778485"/>
              <a:gd name="connsiteX0" fmla="*/ 0 w 6353110"/>
              <a:gd name="connsiteY0" fmla="*/ 0 h 6783155"/>
              <a:gd name="connsiteX1" fmla="*/ 5258802 w 6353110"/>
              <a:gd name="connsiteY1" fmla="*/ 0 h 6783155"/>
              <a:gd name="connsiteX2" fmla="*/ 6353110 w 6353110"/>
              <a:gd name="connsiteY2" fmla="*/ 1517621 h 6783155"/>
              <a:gd name="connsiteX3" fmla="*/ 614072 w 6353110"/>
              <a:gd name="connsiteY3" fmla="*/ 6783155 h 6783155"/>
              <a:gd name="connsiteX4" fmla="*/ 0 w 6353110"/>
              <a:gd name="connsiteY4" fmla="*/ 6778485 h 6783155"/>
              <a:gd name="connsiteX5" fmla="*/ 0 w 6353110"/>
              <a:gd name="connsiteY5" fmla="*/ 0 h 6783155"/>
              <a:gd name="connsiteX0" fmla="*/ 0 w 6353110"/>
              <a:gd name="connsiteY0" fmla="*/ 0 h 6778485"/>
              <a:gd name="connsiteX1" fmla="*/ 5258802 w 6353110"/>
              <a:gd name="connsiteY1" fmla="*/ 0 h 6778485"/>
              <a:gd name="connsiteX2" fmla="*/ 6353110 w 6353110"/>
              <a:gd name="connsiteY2" fmla="*/ 1517621 h 6778485"/>
              <a:gd name="connsiteX3" fmla="*/ 0 w 6353110"/>
              <a:gd name="connsiteY3" fmla="*/ 6778485 h 6778485"/>
              <a:gd name="connsiteX4" fmla="*/ 0 w 6353110"/>
              <a:gd name="connsiteY4" fmla="*/ 0 h 6778485"/>
              <a:gd name="connsiteX0" fmla="*/ 0 w 6370806"/>
              <a:gd name="connsiteY0" fmla="*/ 0 h 6778485"/>
              <a:gd name="connsiteX1" fmla="*/ 5258802 w 6370806"/>
              <a:gd name="connsiteY1" fmla="*/ 0 h 6778485"/>
              <a:gd name="connsiteX2" fmla="*/ 6370806 w 6370806"/>
              <a:gd name="connsiteY2" fmla="*/ 2315152 h 6778485"/>
              <a:gd name="connsiteX3" fmla="*/ 0 w 6370806"/>
              <a:gd name="connsiteY3" fmla="*/ 6778485 h 6778485"/>
              <a:gd name="connsiteX4" fmla="*/ 0 w 6370806"/>
              <a:gd name="connsiteY4" fmla="*/ 0 h 6778485"/>
              <a:gd name="connsiteX0" fmla="*/ 0 w 6370806"/>
              <a:gd name="connsiteY0" fmla="*/ 0 h 6778485"/>
              <a:gd name="connsiteX1" fmla="*/ 4267788 w 6370806"/>
              <a:gd name="connsiteY1" fmla="*/ 14500 h 6778485"/>
              <a:gd name="connsiteX2" fmla="*/ 6370806 w 6370806"/>
              <a:gd name="connsiteY2" fmla="*/ 2315152 h 6778485"/>
              <a:gd name="connsiteX3" fmla="*/ 0 w 6370806"/>
              <a:gd name="connsiteY3" fmla="*/ 6778485 h 6778485"/>
              <a:gd name="connsiteX4" fmla="*/ 0 w 6370806"/>
              <a:gd name="connsiteY4" fmla="*/ 0 h 6778485"/>
              <a:gd name="connsiteX0" fmla="*/ 0 w 6370806"/>
              <a:gd name="connsiteY0" fmla="*/ 14502 h 6792987"/>
              <a:gd name="connsiteX1" fmla="*/ 4250091 w 6370806"/>
              <a:gd name="connsiteY1" fmla="*/ 0 h 6792987"/>
              <a:gd name="connsiteX2" fmla="*/ 6370806 w 6370806"/>
              <a:gd name="connsiteY2" fmla="*/ 2329654 h 6792987"/>
              <a:gd name="connsiteX3" fmla="*/ 0 w 6370806"/>
              <a:gd name="connsiteY3" fmla="*/ 6792987 h 6792987"/>
              <a:gd name="connsiteX4" fmla="*/ 0 w 6370806"/>
              <a:gd name="connsiteY4" fmla="*/ 14502 h 6792987"/>
              <a:gd name="connsiteX0" fmla="*/ 0 w 6229233"/>
              <a:gd name="connsiteY0" fmla="*/ 14502 h 6792987"/>
              <a:gd name="connsiteX1" fmla="*/ 4250091 w 6229233"/>
              <a:gd name="connsiteY1" fmla="*/ 0 h 6792987"/>
              <a:gd name="connsiteX2" fmla="*/ 6229233 w 6229233"/>
              <a:gd name="connsiteY2" fmla="*/ 2344154 h 6792987"/>
              <a:gd name="connsiteX3" fmla="*/ 0 w 6229233"/>
              <a:gd name="connsiteY3" fmla="*/ 6792987 h 6792987"/>
              <a:gd name="connsiteX4" fmla="*/ 0 w 6229233"/>
              <a:gd name="connsiteY4" fmla="*/ 14502 h 6792987"/>
              <a:gd name="connsiteX0" fmla="*/ 0 w 6140751"/>
              <a:gd name="connsiteY0" fmla="*/ 14502 h 6792987"/>
              <a:gd name="connsiteX1" fmla="*/ 4250091 w 6140751"/>
              <a:gd name="connsiteY1" fmla="*/ 0 h 6792987"/>
              <a:gd name="connsiteX2" fmla="*/ 6140751 w 6140751"/>
              <a:gd name="connsiteY2" fmla="*/ 2286151 h 6792987"/>
              <a:gd name="connsiteX3" fmla="*/ 0 w 6140751"/>
              <a:gd name="connsiteY3" fmla="*/ 6792987 h 6792987"/>
              <a:gd name="connsiteX4" fmla="*/ 0 w 6140751"/>
              <a:gd name="connsiteY4" fmla="*/ 14502 h 679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0751" h="6792987">
                <a:moveTo>
                  <a:pt x="0" y="14502"/>
                </a:moveTo>
                <a:lnTo>
                  <a:pt x="4250091" y="0"/>
                </a:lnTo>
                <a:lnTo>
                  <a:pt x="6140751" y="2286151"/>
                </a:lnTo>
                <a:lnTo>
                  <a:pt x="0" y="6792987"/>
                </a:lnTo>
                <a:lnTo>
                  <a:pt x="0" y="14502"/>
                </a:lnTo>
                <a:close/>
              </a:path>
            </a:pathLst>
          </a:custGeom>
          <a:solidFill>
            <a:srgbClr val="01B0F0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12"/>
          <p:cNvSpPr>
            <a:spLocks/>
          </p:cNvSpPr>
          <p:nvPr/>
        </p:nvSpPr>
        <p:spPr>
          <a:xfrm rot="10800000">
            <a:off x="2656733" y="9174"/>
            <a:ext cx="2359538" cy="1604158"/>
          </a:xfrm>
          <a:custGeom>
            <a:avLst/>
            <a:gdLst>
              <a:gd name="connsiteX0" fmla="*/ 0 w 2955857"/>
              <a:gd name="connsiteY0" fmla="*/ 1773815 h 1773815"/>
              <a:gd name="connsiteX1" fmla="*/ 1426319 w 2955857"/>
              <a:gd name="connsiteY1" fmla="*/ 0 h 1773815"/>
              <a:gd name="connsiteX2" fmla="*/ 2955857 w 2955857"/>
              <a:gd name="connsiteY2" fmla="*/ 1773815 h 1773815"/>
              <a:gd name="connsiteX3" fmla="*/ 0 w 2955857"/>
              <a:gd name="connsiteY3" fmla="*/ 1773815 h 1773815"/>
              <a:gd name="connsiteX0" fmla="*/ 0 w 3164579"/>
              <a:gd name="connsiteY0" fmla="*/ 1803633 h 1803633"/>
              <a:gd name="connsiteX1" fmla="*/ 1635041 w 3164579"/>
              <a:gd name="connsiteY1" fmla="*/ 0 h 1803633"/>
              <a:gd name="connsiteX2" fmla="*/ 3164579 w 3164579"/>
              <a:gd name="connsiteY2" fmla="*/ 1773815 h 1803633"/>
              <a:gd name="connsiteX3" fmla="*/ 0 w 3164579"/>
              <a:gd name="connsiteY3" fmla="*/ 1803633 h 1803633"/>
              <a:gd name="connsiteX0" fmla="*/ 0 w 3611840"/>
              <a:gd name="connsiteY0" fmla="*/ 1803633 h 1803633"/>
              <a:gd name="connsiteX1" fmla="*/ 1635041 w 3611840"/>
              <a:gd name="connsiteY1" fmla="*/ 0 h 1803633"/>
              <a:gd name="connsiteX2" fmla="*/ 3611840 w 3611840"/>
              <a:gd name="connsiteY2" fmla="*/ 1763875 h 1803633"/>
              <a:gd name="connsiteX3" fmla="*/ 0 w 3611840"/>
              <a:gd name="connsiteY3" fmla="*/ 1803633 h 1803633"/>
              <a:gd name="connsiteX0" fmla="*/ 0 w 3611840"/>
              <a:gd name="connsiteY0" fmla="*/ 1803633 h 1803633"/>
              <a:gd name="connsiteX1" fmla="*/ 1744371 w 3611840"/>
              <a:gd name="connsiteY1" fmla="*/ 0 h 1803633"/>
              <a:gd name="connsiteX2" fmla="*/ 3611840 w 3611840"/>
              <a:gd name="connsiteY2" fmla="*/ 1763875 h 1803633"/>
              <a:gd name="connsiteX3" fmla="*/ 0 w 3611840"/>
              <a:gd name="connsiteY3" fmla="*/ 1803633 h 1803633"/>
              <a:gd name="connsiteX0" fmla="*/ 0 w 3598725"/>
              <a:gd name="connsiteY0" fmla="*/ 1803633 h 1803633"/>
              <a:gd name="connsiteX1" fmla="*/ 1744371 w 3598725"/>
              <a:gd name="connsiteY1" fmla="*/ 0 h 1803633"/>
              <a:gd name="connsiteX2" fmla="*/ 3598725 w 3598725"/>
              <a:gd name="connsiteY2" fmla="*/ 1802157 h 1803633"/>
              <a:gd name="connsiteX3" fmla="*/ 0 w 3598725"/>
              <a:gd name="connsiteY3" fmla="*/ 1803633 h 180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8725" h="1803633">
                <a:moveTo>
                  <a:pt x="0" y="1803633"/>
                </a:moveTo>
                <a:lnTo>
                  <a:pt x="1744371" y="0"/>
                </a:lnTo>
                <a:lnTo>
                  <a:pt x="3598725" y="1802157"/>
                </a:lnTo>
                <a:lnTo>
                  <a:pt x="0" y="1803633"/>
                </a:lnTo>
                <a:close/>
              </a:path>
            </a:pathLst>
          </a:custGeom>
          <a:solidFill>
            <a:schemeClr val="bg1">
              <a:lumMod val="6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6AAF5F0-DA37-4CA3-BCF6-48B7568B404C}"/>
              </a:ext>
            </a:extLst>
          </p:cNvPr>
          <p:cNvSpPr txBox="1"/>
          <p:nvPr/>
        </p:nvSpPr>
        <p:spPr>
          <a:xfrm>
            <a:off x="858929" y="2835153"/>
            <a:ext cx="10104473" cy="906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u="sng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腾飞杯项目第五次进度报告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AAA6448-385A-4465-92F4-09F80870C93D}"/>
              </a:ext>
            </a:extLst>
          </p:cNvPr>
          <p:cNvSpPr/>
          <p:nvPr/>
        </p:nvSpPr>
        <p:spPr>
          <a:xfrm>
            <a:off x="858886" y="4641187"/>
            <a:ext cx="3392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汇报人：梁思远 孙培元 张宇琛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F95D4D1-2248-4385-8E4C-3E445EF59D74}"/>
              </a:ext>
            </a:extLst>
          </p:cNvPr>
          <p:cNvSpPr/>
          <p:nvPr/>
        </p:nvSpPr>
        <p:spPr>
          <a:xfrm>
            <a:off x="858886" y="5494801"/>
            <a:ext cx="4098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   间：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705466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/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229405" y="2968234"/>
            <a:ext cx="232996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查阅资料获得电池</a:t>
            </a:r>
            <a:r>
              <a:rPr lang="en-US" altLang="zh-CN" dirty="0"/>
              <a:t>-</a:t>
            </a:r>
            <a:r>
              <a:rPr lang="zh-CN" altLang="en-US" dirty="0"/>
              <a:t>空气导热系数的大概取值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95" y="1889760"/>
            <a:ext cx="6568440" cy="30784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/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4" name="图片 3" descr="T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365" y="1668145"/>
            <a:ext cx="7170420" cy="41319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/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4" name="图片 3" descr="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805" y="2111375"/>
            <a:ext cx="9471025" cy="36487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593834" y="211833"/>
            <a:ext cx="6045505" cy="899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500" b="1" dirty="0">
                <a:solidFill>
                  <a:srgbClr val="0E72B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altLang="en-US" sz="3500" b="1" dirty="0">
                <a:solidFill>
                  <a:srgbClr val="0E72B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坡度参量引入</a:t>
            </a:r>
            <a:endParaRPr lang="zh-CN" altLang="en-US" sz="3500" b="1" dirty="0">
              <a:solidFill>
                <a:srgbClr val="0E72B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53219" y="197112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/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60" y="1905635"/>
            <a:ext cx="3395345" cy="19983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825" y="1971040"/>
            <a:ext cx="3994785" cy="22485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375" y="2597150"/>
            <a:ext cx="3573780" cy="84582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344535" y="4709795"/>
            <a:ext cx="2539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/>
              <a:t>动力学模块的相应改进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653915" y="4571365"/>
            <a:ext cx="2752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/>
              <a:t>对随机变量进行修饰，作为工况中的坡度变化状况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95935" y="4709795"/>
            <a:ext cx="3566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/>
              <a:t>引入坡度参量后的动力模块总览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/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5" name="图片 4" descr="扭矩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010" y="1190625"/>
            <a:ext cx="8025130" cy="47980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/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12" name="图片 11" descr="SO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805" y="1399540"/>
            <a:ext cx="6806565" cy="46532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/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4" name="图片 3" descr="Uo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790" y="1569085"/>
            <a:ext cx="7421245" cy="44024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flipH="1">
            <a:off x="-133995" y="84382"/>
            <a:ext cx="8946000" cy="6875090"/>
            <a:chOff x="3246307" y="0"/>
            <a:chExt cx="8945693" cy="6875090"/>
          </a:xfrm>
        </p:grpSpPr>
        <p:sp>
          <p:nvSpPr>
            <p:cNvPr id="4" name="五边形 3"/>
            <p:cNvSpPr/>
            <p:nvPr/>
          </p:nvSpPr>
          <p:spPr>
            <a:xfrm flipH="1">
              <a:off x="3246307" y="0"/>
              <a:ext cx="8945693" cy="6857999"/>
            </a:xfrm>
            <a:prstGeom prst="homePlate">
              <a:avLst/>
            </a:prstGeom>
            <a:solidFill>
              <a:srgbClr val="3274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3840561" y="0"/>
              <a:ext cx="3458288" cy="3441050"/>
            </a:xfrm>
            <a:prstGeom prst="line">
              <a:avLst/>
            </a:prstGeom>
            <a:ln w="34925">
              <a:solidFill>
                <a:schemeClr val="bg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 flipV="1">
              <a:off x="3840561" y="3441050"/>
              <a:ext cx="3458288" cy="3434040"/>
            </a:xfrm>
            <a:prstGeom prst="line">
              <a:avLst/>
            </a:prstGeom>
            <a:ln w="349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3204452" y="2632082"/>
            <a:ext cx="70550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文献学习</a:t>
            </a:r>
          </a:p>
        </p:txBody>
      </p:sp>
      <p:cxnSp>
        <p:nvCxnSpPr>
          <p:cNvPr id="13" name="直接连接符 12"/>
          <p:cNvCxnSpPr/>
          <p:nvPr/>
        </p:nvCxnSpPr>
        <p:spPr>
          <a:xfrm flipH="1" flipV="1">
            <a:off x="1503469" y="3444555"/>
            <a:ext cx="6779699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>
            <a:spLocks/>
          </p:cNvSpPr>
          <p:nvPr/>
        </p:nvSpPr>
        <p:spPr>
          <a:xfrm rot="16200000">
            <a:off x="10805876" y="3144178"/>
            <a:ext cx="1834520" cy="937727"/>
          </a:xfrm>
          <a:prstGeom prst="triangle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24" y="184043"/>
            <a:ext cx="2435546" cy="693717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9006563" y="965477"/>
            <a:ext cx="250595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27055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65A7B7-654F-460A-ABE7-4BE9516AD912}"/>
              </a:ext>
            </a:extLst>
          </p:cNvPr>
          <p:cNvSpPr/>
          <p:nvPr/>
        </p:nvSpPr>
        <p:spPr>
          <a:xfrm>
            <a:off x="2822687" y="978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The Co-estimation of State of Charge, State of Health, and State of Function for Lithium-Ion Batteries in Electric Vehicles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EAD669-E6B6-4756-B988-ACB56ED61943}"/>
              </a:ext>
            </a:extLst>
          </p:cNvPr>
          <p:cNvSpPr txBox="1"/>
          <p:nvPr/>
        </p:nvSpPr>
        <p:spPr>
          <a:xfrm>
            <a:off x="2031315" y="2090172"/>
            <a:ext cx="84402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要点：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zh-CN" altLang="zh-CN" sz="2400" dirty="0"/>
              <a:t>荷电状态</a:t>
            </a:r>
            <a:r>
              <a:rPr lang="en-US" altLang="zh-CN" sz="2400" dirty="0"/>
              <a:t>(SOC)</a:t>
            </a:r>
            <a:r>
              <a:rPr lang="zh-CN" altLang="zh-CN" sz="2400" dirty="0"/>
              <a:t>、健康状态</a:t>
            </a:r>
            <a:r>
              <a:rPr lang="en-US" altLang="zh-CN" sz="2400" dirty="0"/>
              <a:t>(SOH)</a:t>
            </a:r>
            <a:r>
              <a:rPr lang="zh-CN" altLang="zh-CN" sz="2400" dirty="0"/>
              <a:t>和功能状态</a:t>
            </a:r>
            <a:r>
              <a:rPr lang="en-US" altLang="zh-CN" sz="2400" dirty="0"/>
              <a:t>(SOF)</a:t>
            </a:r>
          </a:p>
          <a:p>
            <a:r>
              <a:rPr lang="en-US" altLang="zh-CN" sz="2400" dirty="0"/>
              <a:t>                 </a:t>
            </a:r>
            <a:r>
              <a:rPr lang="zh-CN" altLang="zh-CN" sz="2400" dirty="0"/>
              <a:t>联合估计方</a:t>
            </a:r>
            <a:r>
              <a:rPr lang="zh-CN" altLang="en-US" sz="2400" dirty="0"/>
              <a:t>案；</a:t>
            </a:r>
            <a:endParaRPr lang="en-US" altLang="zh-CN" sz="2400" dirty="0"/>
          </a:p>
          <a:p>
            <a:r>
              <a:rPr lang="en-US" altLang="zh-CN" sz="2400" dirty="0"/>
              <a:t>           2</a:t>
            </a:r>
            <a:r>
              <a:rPr lang="zh-CN" altLang="en-US" sz="2400" dirty="0"/>
              <a:t>、</a:t>
            </a:r>
            <a:r>
              <a:rPr lang="zh-CN" altLang="zh-CN" sz="2400" dirty="0"/>
              <a:t>扩展卡尔曼滤波器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en-US" altLang="zh-CN" sz="2400" dirty="0"/>
              <a:t>           3</a:t>
            </a:r>
            <a:r>
              <a:rPr lang="zh-CN" altLang="en-US" sz="2400" dirty="0"/>
              <a:t>、</a:t>
            </a:r>
            <a:r>
              <a:rPr lang="zh-CN" altLang="zh-CN" sz="2400" dirty="0"/>
              <a:t>带遗忘因子的递归最小二乘法在线识别与电池</a:t>
            </a:r>
            <a:r>
              <a:rPr lang="en-US" altLang="zh-CN" sz="2400" dirty="0"/>
              <a:t>SOH</a:t>
            </a:r>
          </a:p>
          <a:p>
            <a:r>
              <a:rPr lang="en-US" altLang="zh-CN" sz="2400" dirty="0"/>
              <a:t>                 </a:t>
            </a:r>
            <a:r>
              <a:rPr lang="zh-CN" altLang="zh-CN" sz="2400" dirty="0"/>
              <a:t>和</a:t>
            </a:r>
            <a:r>
              <a:rPr lang="en-US" altLang="zh-CN" sz="2400" dirty="0"/>
              <a:t>SOF</a:t>
            </a:r>
            <a:r>
              <a:rPr lang="zh-CN" altLang="zh-CN" sz="2400" dirty="0"/>
              <a:t>相关的电池参数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en-US" altLang="zh-CN" sz="2400" dirty="0"/>
              <a:t>           4</a:t>
            </a:r>
            <a:r>
              <a:rPr lang="zh-CN" altLang="en-US" sz="2400" dirty="0"/>
              <a:t>、二阶</a:t>
            </a:r>
            <a:r>
              <a:rPr lang="en-US" altLang="zh-CN" sz="2400" dirty="0"/>
              <a:t>RC</a:t>
            </a:r>
            <a:r>
              <a:rPr lang="zh-CN" altLang="en-US" sz="2400" dirty="0"/>
              <a:t>等效电路；</a:t>
            </a:r>
          </a:p>
        </p:txBody>
      </p:sp>
    </p:spTree>
    <p:extLst>
      <p:ext uri="{BB962C8B-B14F-4D97-AF65-F5344CB8AC3E}">
        <p14:creationId xmlns:p14="http://schemas.microsoft.com/office/powerpoint/2010/main" val="120462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1DDC50-11A2-4684-AE5A-C32EC1BDDFD7}"/>
              </a:ext>
            </a:extLst>
          </p:cNvPr>
          <p:cNvSpPr txBox="1"/>
          <p:nvPr/>
        </p:nvSpPr>
        <p:spPr>
          <a:xfrm>
            <a:off x="593834" y="332614"/>
            <a:ext cx="3688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联合估计方案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09337A2-900C-4B8F-B30F-EC75B3F91A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5128" y="1319631"/>
            <a:ext cx="6683365" cy="392307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6E13D4D-287C-468F-A9C0-2D2E05F3284E}"/>
              </a:ext>
            </a:extLst>
          </p:cNvPr>
          <p:cNvSpPr txBox="1"/>
          <p:nvPr/>
        </p:nvSpPr>
        <p:spPr>
          <a:xfrm>
            <a:off x="6811381" y="2303092"/>
            <a:ext cx="52454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主要步骤：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1)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利用基于等效电路模型的扩展卡尔曼滤波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(EKF)   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算法估计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SOC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2)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使用带遗忘因子的递归最小二乘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(RLS)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算法在线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识别电池的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OCV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和内阻，然后根据识别的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OCV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估计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电池容量，更新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SOC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估计算法中的容量值；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3)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应用确定的内阻和估计的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SOC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，预测电压限制和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电流限制下的最大充放电功率。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763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/>
        </p:nvSpPr>
        <p:spPr>
          <a:xfrm>
            <a:off x="0" y="0"/>
            <a:ext cx="6078979" cy="6858001"/>
          </a:xfrm>
          <a:custGeom>
            <a:avLst/>
            <a:gdLst>
              <a:gd name="connsiteX0" fmla="*/ 0 w 6078979"/>
              <a:gd name="connsiteY0" fmla="*/ 0 h 6858001"/>
              <a:gd name="connsiteX1" fmla="*/ 1140681 w 6078979"/>
              <a:gd name="connsiteY1" fmla="*/ 0 h 6858001"/>
              <a:gd name="connsiteX2" fmla="*/ 1888435 w 6078979"/>
              <a:gd name="connsiteY2" fmla="*/ 0 h 6858001"/>
              <a:gd name="connsiteX3" fmla="*/ 2569874 w 6078979"/>
              <a:gd name="connsiteY3" fmla="*/ 0 h 6858001"/>
              <a:gd name="connsiteX4" fmla="*/ 6078979 w 6078979"/>
              <a:gd name="connsiteY4" fmla="*/ 3429001 h 6858001"/>
              <a:gd name="connsiteX5" fmla="*/ 2569874 w 6078979"/>
              <a:gd name="connsiteY5" fmla="*/ 6858001 h 6858001"/>
              <a:gd name="connsiteX6" fmla="*/ 1140681 w 6078979"/>
              <a:gd name="connsiteY6" fmla="*/ 6858001 h 6858001"/>
              <a:gd name="connsiteX7" fmla="*/ 1140681 w 6078979"/>
              <a:gd name="connsiteY7" fmla="*/ 6858000 h 6858001"/>
              <a:gd name="connsiteX8" fmla="*/ 0 w 6078979"/>
              <a:gd name="connsiteY8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78979" h="6858001">
                <a:moveTo>
                  <a:pt x="0" y="0"/>
                </a:moveTo>
                <a:lnTo>
                  <a:pt x="1140681" y="0"/>
                </a:lnTo>
                <a:lnTo>
                  <a:pt x="1888435" y="0"/>
                </a:lnTo>
                <a:lnTo>
                  <a:pt x="2569874" y="0"/>
                </a:lnTo>
                <a:lnTo>
                  <a:pt x="6078979" y="3429001"/>
                </a:lnTo>
                <a:lnTo>
                  <a:pt x="2569874" y="6858001"/>
                </a:lnTo>
                <a:lnTo>
                  <a:pt x="1140681" y="6858001"/>
                </a:lnTo>
                <a:lnTo>
                  <a:pt x="114068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A7A7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805070" y="1381538"/>
            <a:ext cx="4133228" cy="4133228"/>
            <a:chOff x="854765" y="1381538"/>
            <a:chExt cx="4133228" cy="4133228"/>
          </a:xfrm>
        </p:grpSpPr>
        <p:grpSp>
          <p:nvGrpSpPr>
            <p:cNvPr id="11" name="组合 10"/>
            <p:cNvGrpSpPr/>
            <p:nvPr/>
          </p:nvGrpSpPr>
          <p:grpSpPr>
            <a:xfrm>
              <a:off x="854765" y="1381538"/>
              <a:ext cx="4133228" cy="4133228"/>
              <a:chOff x="854765" y="1381538"/>
              <a:chExt cx="4133228" cy="4133228"/>
            </a:xfrm>
          </p:grpSpPr>
          <p:sp>
            <p:nvSpPr>
              <p:cNvPr id="3" name="菱形 2"/>
              <p:cNvSpPr/>
              <p:nvPr/>
            </p:nvSpPr>
            <p:spPr>
              <a:xfrm>
                <a:off x="854765" y="1381538"/>
                <a:ext cx="4133228" cy="4133228"/>
              </a:xfrm>
              <a:prstGeom prst="diamond">
                <a:avLst/>
              </a:prstGeom>
              <a:solidFill>
                <a:srgbClr val="3672A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菱形 3"/>
              <p:cNvSpPr>
                <a:spLocks noChangeAspect="1"/>
              </p:cNvSpPr>
              <p:nvPr/>
            </p:nvSpPr>
            <p:spPr>
              <a:xfrm>
                <a:off x="1085379" y="1612152"/>
                <a:ext cx="3672000" cy="3672000"/>
              </a:xfrm>
              <a:prstGeom prst="diamond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菱形 4"/>
            <p:cNvSpPr>
              <a:spLocks noChangeAspect="1"/>
            </p:cNvSpPr>
            <p:nvPr/>
          </p:nvSpPr>
          <p:spPr>
            <a:xfrm flipH="1" flipV="1">
              <a:off x="854765" y="2578034"/>
              <a:ext cx="1740236" cy="1740236"/>
            </a:xfrm>
            <a:prstGeom prst="diamond">
              <a:avLst/>
            </a:prstGeom>
            <a:solidFill>
              <a:srgbClr val="01B1F5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等腰三角形 12"/>
          <p:cNvSpPr>
            <a:spLocks/>
          </p:cNvSpPr>
          <p:nvPr/>
        </p:nvSpPr>
        <p:spPr>
          <a:xfrm rot="16200000">
            <a:off x="10070430" y="2678595"/>
            <a:ext cx="2742330" cy="1500810"/>
          </a:xfrm>
          <a:custGeom>
            <a:avLst/>
            <a:gdLst>
              <a:gd name="connsiteX0" fmla="*/ 0 w 2955857"/>
              <a:gd name="connsiteY0" fmla="*/ 1773815 h 1773815"/>
              <a:gd name="connsiteX1" fmla="*/ 1426319 w 2955857"/>
              <a:gd name="connsiteY1" fmla="*/ 0 h 1773815"/>
              <a:gd name="connsiteX2" fmla="*/ 2955857 w 2955857"/>
              <a:gd name="connsiteY2" fmla="*/ 1773815 h 1773815"/>
              <a:gd name="connsiteX3" fmla="*/ 0 w 2955857"/>
              <a:gd name="connsiteY3" fmla="*/ 1773815 h 1773815"/>
              <a:gd name="connsiteX0" fmla="*/ 0 w 3164579"/>
              <a:gd name="connsiteY0" fmla="*/ 1803633 h 1803633"/>
              <a:gd name="connsiteX1" fmla="*/ 1635041 w 3164579"/>
              <a:gd name="connsiteY1" fmla="*/ 0 h 1803633"/>
              <a:gd name="connsiteX2" fmla="*/ 3164579 w 3164579"/>
              <a:gd name="connsiteY2" fmla="*/ 1773815 h 1803633"/>
              <a:gd name="connsiteX3" fmla="*/ 0 w 3164579"/>
              <a:gd name="connsiteY3" fmla="*/ 1803633 h 1803633"/>
              <a:gd name="connsiteX0" fmla="*/ 0 w 3611840"/>
              <a:gd name="connsiteY0" fmla="*/ 1803633 h 1803633"/>
              <a:gd name="connsiteX1" fmla="*/ 1635041 w 3611840"/>
              <a:gd name="connsiteY1" fmla="*/ 0 h 1803633"/>
              <a:gd name="connsiteX2" fmla="*/ 3611840 w 3611840"/>
              <a:gd name="connsiteY2" fmla="*/ 1763875 h 1803633"/>
              <a:gd name="connsiteX3" fmla="*/ 0 w 3611840"/>
              <a:gd name="connsiteY3" fmla="*/ 1803633 h 1803633"/>
              <a:gd name="connsiteX0" fmla="*/ 0 w 3611840"/>
              <a:gd name="connsiteY0" fmla="*/ 1803633 h 1803633"/>
              <a:gd name="connsiteX1" fmla="*/ 1744371 w 3611840"/>
              <a:gd name="connsiteY1" fmla="*/ 0 h 1803633"/>
              <a:gd name="connsiteX2" fmla="*/ 3611840 w 3611840"/>
              <a:gd name="connsiteY2" fmla="*/ 1763875 h 1803633"/>
              <a:gd name="connsiteX3" fmla="*/ 0 w 3611840"/>
              <a:gd name="connsiteY3" fmla="*/ 1803633 h 1803633"/>
              <a:gd name="connsiteX0" fmla="*/ 0 w 3598725"/>
              <a:gd name="connsiteY0" fmla="*/ 1803633 h 1803633"/>
              <a:gd name="connsiteX1" fmla="*/ 1744371 w 3598725"/>
              <a:gd name="connsiteY1" fmla="*/ 0 h 1803633"/>
              <a:gd name="connsiteX2" fmla="*/ 3598725 w 3598725"/>
              <a:gd name="connsiteY2" fmla="*/ 1802157 h 1803633"/>
              <a:gd name="connsiteX3" fmla="*/ 0 w 3598725"/>
              <a:gd name="connsiteY3" fmla="*/ 1803633 h 180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8725" h="1803633">
                <a:moveTo>
                  <a:pt x="0" y="1803633"/>
                </a:moveTo>
                <a:lnTo>
                  <a:pt x="1744371" y="0"/>
                </a:lnTo>
                <a:lnTo>
                  <a:pt x="3598725" y="1802157"/>
                </a:lnTo>
                <a:lnTo>
                  <a:pt x="0" y="1803633"/>
                </a:lnTo>
                <a:close/>
              </a:path>
            </a:pathLst>
          </a:custGeom>
          <a:solidFill>
            <a:schemeClr val="bg1">
              <a:lumMod val="6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41818" y="3094209"/>
            <a:ext cx="3078802" cy="707886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B72867F-1F2A-4A34-ABA8-DD738238F493}"/>
              </a:ext>
            </a:extLst>
          </p:cNvPr>
          <p:cNvGrpSpPr/>
          <p:nvPr/>
        </p:nvGrpSpPr>
        <p:grpSpPr>
          <a:xfrm>
            <a:off x="3660832" y="1003821"/>
            <a:ext cx="4938298" cy="1008000"/>
            <a:chOff x="3796850" y="1083645"/>
            <a:chExt cx="4938298" cy="1008000"/>
          </a:xfrm>
        </p:grpSpPr>
        <p:sp>
          <p:nvSpPr>
            <p:cNvPr id="6" name="菱形 5"/>
            <p:cNvSpPr>
              <a:spLocks noChangeAspect="1"/>
            </p:cNvSpPr>
            <p:nvPr/>
          </p:nvSpPr>
          <p:spPr>
            <a:xfrm flipH="1" flipV="1">
              <a:off x="3796850" y="1083645"/>
              <a:ext cx="1008000" cy="1008000"/>
            </a:xfrm>
            <a:prstGeom prst="diamond">
              <a:avLst/>
            </a:prstGeom>
            <a:solidFill>
              <a:srgbClr val="01B1F5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032186" y="1339347"/>
              <a:ext cx="5373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Stencil" panose="040409050D0802020404" pitchFamily="82" charset="0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latin typeface="Stencil" panose="040409050D0802020404" pitchFamily="82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934531" y="1349386"/>
              <a:ext cx="3800617" cy="492443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项目进展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4FE6F4C-D7C7-47EF-BFFA-610F3514EA62}"/>
              </a:ext>
            </a:extLst>
          </p:cNvPr>
          <p:cNvGrpSpPr/>
          <p:nvPr/>
        </p:nvGrpSpPr>
        <p:grpSpPr>
          <a:xfrm>
            <a:off x="4993807" y="1936117"/>
            <a:ext cx="5620211" cy="1008000"/>
            <a:chOff x="4825855" y="2009446"/>
            <a:chExt cx="5620211" cy="1008000"/>
          </a:xfrm>
        </p:grpSpPr>
        <p:sp>
          <p:nvSpPr>
            <p:cNvPr id="7" name="菱形 6"/>
            <p:cNvSpPr>
              <a:spLocks noChangeAspect="1"/>
            </p:cNvSpPr>
            <p:nvPr/>
          </p:nvSpPr>
          <p:spPr>
            <a:xfrm flipH="1" flipV="1">
              <a:off x="4825855" y="2009446"/>
              <a:ext cx="1008000" cy="1008000"/>
            </a:xfrm>
            <a:prstGeom prst="diamond">
              <a:avLst/>
            </a:prstGeom>
            <a:solidFill>
              <a:srgbClr val="3672AC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061192" y="2304018"/>
              <a:ext cx="5373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Stencil" panose="040409050D0802020404" pitchFamily="82" charset="0"/>
                </a:rPr>
                <a:t>02</a:t>
              </a:r>
              <a:endParaRPr lang="zh-CN" altLang="en-US" sz="2400" dirty="0">
                <a:solidFill>
                  <a:schemeClr val="bg1"/>
                </a:solidFill>
                <a:latin typeface="Stencil" panose="040409050D0802020404" pitchFamily="82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910016" y="2264258"/>
              <a:ext cx="4536050" cy="492443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文献学习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63EBE0E0-1E70-48A0-8052-0062973C8DDB}"/>
              </a:ext>
            </a:extLst>
          </p:cNvPr>
          <p:cNvGrpSpPr/>
          <p:nvPr/>
        </p:nvGrpSpPr>
        <p:grpSpPr>
          <a:xfrm>
            <a:off x="3660832" y="4890752"/>
            <a:ext cx="4165071" cy="1008000"/>
            <a:chOff x="4834104" y="3765342"/>
            <a:chExt cx="4165071" cy="1008000"/>
          </a:xfrm>
        </p:grpSpPr>
        <p:sp>
          <p:nvSpPr>
            <p:cNvPr id="8" name="菱形 7"/>
            <p:cNvSpPr>
              <a:spLocks noChangeAspect="1"/>
            </p:cNvSpPr>
            <p:nvPr/>
          </p:nvSpPr>
          <p:spPr>
            <a:xfrm flipH="1" flipV="1">
              <a:off x="4834104" y="3765342"/>
              <a:ext cx="1008000" cy="1008000"/>
            </a:xfrm>
            <a:prstGeom prst="diamond">
              <a:avLst/>
            </a:prstGeom>
            <a:solidFill>
              <a:srgbClr val="3672AC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069441" y="4016634"/>
              <a:ext cx="5373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Stencil" panose="040409050D0802020404" pitchFamily="82" charset="0"/>
                </a:rPr>
                <a:t>05</a:t>
              </a:r>
              <a:endParaRPr lang="zh-CN" altLang="en-US" sz="2400" dirty="0">
                <a:solidFill>
                  <a:schemeClr val="bg1"/>
                </a:solidFill>
                <a:latin typeface="Stencil" panose="040409050D0802020404" pitchFamily="82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910016" y="4001244"/>
              <a:ext cx="3089159" cy="492443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后期进展</a:t>
              </a: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24" y="184043"/>
            <a:ext cx="2435546" cy="693717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7DD85BE0-E46E-40FF-94D5-7575C4449F4F}"/>
              </a:ext>
            </a:extLst>
          </p:cNvPr>
          <p:cNvGrpSpPr/>
          <p:nvPr/>
        </p:nvGrpSpPr>
        <p:grpSpPr>
          <a:xfrm>
            <a:off x="4987672" y="3938486"/>
            <a:ext cx="4165071" cy="1008000"/>
            <a:chOff x="5646346" y="2908475"/>
            <a:chExt cx="4165071" cy="1008000"/>
          </a:xfrm>
        </p:grpSpPr>
        <p:sp>
          <p:nvSpPr>
            <p:cNvPr id="29" name="菱形 28">
              <a:extLst>
                <a:ext uri="{FF2B5EF4-FFF2-40B4-BE49-F238E27FC236}">
                  <a16:creationId xmlns:a16="http://schemas.microsoft.com/office/drawing/2014/main" id="{9762491A-7C56-4C00-95C7-CB62C9FB8EF0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5646346" y="2908475"/>
              <a:ext cx="1008000" cy="1008000"/>
            </a:xfrm>
            <a:prstGeom prst="diamond">
              <a:avLst/>
            </a:prstGeom>
            <a:solidFill>
              <a:srgbClr val="3672AC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C6A791F-82CE-40D8-A673-CF3962BC8BBB}"/>
                </a:ext>
              </a:extLst>
            </p:cNvPr>
            <p:cNvSpPr txBox="1"/>
            <p:nvPr/>
          </p:nvSpPr>
          <p:spPr>
            <a:xfrm>
              <a:off x="6722258" y="3144377"/>
              <a:ext cx="3089159" cy="492443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CNN-LSTM</a:t>
              </a:r>
              <a:r>
                <a:rPr lang="zh-CN" altLang="en-US" sz="2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讨论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6D3439E-08B9-4F00-BE88-55E2D2FF74C1}"/>
                </a:ext>
              </a:extLst>
            </p:cNvPr>
            <p:cNvSpPr/>
            <p:nvPr/>
          </p:nvSpPr>
          <p:spPr>
            <a:xfrm>
              <a:off x="5875887" y="3181642"/>
              <a:ext cx="5373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Stencil" panose="040409050D0802020404" pitchFamily="82" charset="0"/>
                </a:rPr>
                <a:t>04</a:t>
              </a:r>
              <a:endParaRPr lang="zh-CN" altLang="en-US" sz="2400" dirty="0">
                <a:solidFill>
                  <a:schemeClr val="bg1"/>
                </a:solidFill>
                <a:latin typeface="Stencil" panose="040409050D0802020404" pitchFamily="82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F971F40-792D-4684-8013-732DEA16F8B3}"/>
              </a:ext>
            </a:extLst>
          </p:cNvPr>
          <p:cNvGrpSpPr/>
          <p:nvPr/>
        </p:nvGrpSpPr>
        <p:grpSpPr>
          <a:xfrm>
            <a:off x="6113023" y="2944152"/>
            <a:ext cx="4226840" cy="1008000"/>
            <a:chOff x="3796850" y="1083645"/>
            <a:chExt cx="4226840" cy="1008000"/>
          </a:xfrm>
        </p:grpSpPr>
        <p:sp>
          <p:nvSpPr>
            <p:cNvPr id="32" name="菱形 31">
              <a:extLst>
                <a:ext uri="{FF2B5EF4-FFF2-40B4-BE49-F238E27FC236}">
                  <a16:creationId xmlns:a16="http://schemas.microsoft.com/office/drawing/2014/main" id="{F2230923-484C-4CBF-A84B-BD8B14A9F734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3796850" y="1083645"/>
              <a:ext cx="1008000" cy="1008000"/>
            </a:xfrm>
            <a:prstGeom prst="diamond">
              <a:avLst/>
            </a:prstGeom>
            <a:solidFill>
              <a:srgbClr val="01B1F5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8306D2B-3EEF-4523-A6C9-D1C819666E68}"/>
                </a:ext>
              </a:extLst>
            </p:cNvPr>
            <p:cNvSpPr/>
            <p:nvPr/>
          </p:nvSpPr>
          <p:spPr>
            <a:xfrm>
              <a:off x="4032187" y="1339347"/>
              <a:ext cx="5373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Stencil" panose="040409050D0802020404" pitchFamily="82" charset="0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latin typeface="Stencil" panose="040409050D0802020404" pitchFamily="82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C72FD83-7515-4830-9FAA-A33789BB0DA3}"/>
                </a:ext>
              </a:extLst>
            </p:cNvPr>
            <p:cNvSpPr txBox="1"/>
            <p:nvPr/>
          </p:nvSpPr>
          <p:spPr>
            <a:xfrm>
              <a:off x="4934531" y="1349386"/>
              <a:ext cx="3089159" cy="523220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PNGV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模型的改进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8335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47FFEB-F151-4350-BDE1-8D95B36E2D85}"/>
              </a:ext>
            </a:extLst>
          </p:cNvPr>
          <p:cNvSpPr txBox="1"/>
          <p:nvPr/>
        </p:nvSpPr>
        <p:spPr>
          <a:xfrm>
            <a:off x="593834" y="332614"/>
            <a:ext cx="3688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等效电路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E7BDC26-33CA-4468-AFFC-EDD8BDF179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2874" y="1412670"/>
            <a:ext cx="2870200" cy="179895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17A89B5-9323-4484-845F-65DF0015CF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91" t="9183" r="29399" b="-9183"/>
          <a:stretch/>
        </p:blipFill>
        <p:spPr>
          <a:xfrm>
            <a:off x="5870687" y="1085403"/>
            <a:ext cx="4393339" cy="255069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051EAEC2-F576-448D-8887-1ABC1E162733}"/>
              </a:ext>
            </a:extLst>
          </p:cNvPr>
          <p:cNvSpPr/>
          <p:nvPr/>
        </p:nvSpPr>
        <p:spPr>
          <a:xfrm>
            <a:off x="3767114" y="131963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模型特性的公式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CA35244-03B5-46D1-849F-A380AD7B9636}"/>
              </a:ext>
            </a:extLst>
          </p:cNvPr>
          <p:cNvSpPr/>
          <p:nvPr/>
        </p:nvSpPr>
        <p:spPr>
          <a:xfrm>
            <a:off x="2433415" y="3921126"/>
            <a:ext cx="3365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模型参数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（基于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HPPC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测试）：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FF8BE40-B862-4C7F-B7A3-6208A8B1F40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798439" y="3830789"/>
            <a:ext cx="3730513" cy="204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4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9F1B05-AF9C-48C4-9EB0-F214C64E51CB}"/>
              </a:ext>
            </a:extLst>
          </p:cNvPr>
          <p:cNvSpPr txBox="1"/>
          <p:nvPr/>
        </p:nvSpPr>
        <p:spPr>
          <a:xfrm>
            <a:off x="593834" y="332614"/>
            <a:ext cx="6508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</a:rPr>
              <a:t>SOC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预测：扩展卡尔曼滤波器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D00CC99-982E-4537-AFCF-5C12B66E424D}"/>
              </a:ext>
            </a:extLst>
          </p:cNvPr>
          <p:cNvPicPr/>
          <p:nvPr/>
        </p:nvPicPr>
        <p:blipFill rotWithShape="1">
          <a:blip r:embed="rId2"/>
          <a:srcRect r="17165"/>
          <a:stretch/>
        </p:blipFill>
        <p:spPr>
          <a:xfrm>
            <a:off x="2637906" y="1454245"/>
            <a:ext cx="4271930" cy="104147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64B1AB0-F668-42F0-B850-7AFEBBFEE990}"/>
              </a:ext>
            </a:extLst>
          </p:cNvPr>
          <p:cNvSpPr/>
          <p:nvPr/>
        </p:nvSpPr>
        <p:spPr>
          <a:xfrm>
            <a:off x="521444" y="1134965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动态系统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状态空间模型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99BC36-0204-45EC-8085-2BF5C1E274A6}"/>
              </a:ext>
            </a:extLst>
          </p:cNvPr>
          <p:cNvSpPr/>
          <p:nvPr/>
        </p:nvSpPr>
        <p:spPr>
          <a:xfrm>
            <a:off x="448209" y="2561888"/>
            <a:ext cx="47096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这里，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xk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表示时间指标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的状态向量，系统输入为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uk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wk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表示随机的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过程噪声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高斯白噪声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，表示一些未测量的输入。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yk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是系统的输出，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模拟影响输出测量的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传感器噪声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29D3C25-9193-478B-B1FF-EDFDA5DC33D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37897" y="2048787"/>
            <a:ext cx="4776801" cy="390181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90FC74D7-2715-431E-ADC0-675F15FD51EE}"/>
              </a:ext>
            </a:extLst>
          </p:cNvPr>
          <p:cNvSpPr/>
          <p:nvPr/>
        </p:nvSpPr>
        <p:spPr>
          <a:xfrm>
            <a:off x="7102052" y="1360175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状态向量的递归方程迭代估计：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772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CFDB29B-7556-4093-A617-CC45872044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54911" y="1112078"/>
            <a:ext cx="5082419" cy="48499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5E510EB-8D9B-4B4E-BADC-0DCFA8783B62}"/>
              </a:ext>
            </a:extLst>
          </p:cNvPr>
          <p:cNvSpPr txBox="1"/>
          <p:nvPr/>
        </p:nvSpPr>
        <p:spPr>
          <a:xfrm>
            <a:off x="593834" y="1319631"/>
            <a:ext cx="2230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以</a:t>
            </a:r>
            <a:r>
              <a:rPr lang="en-US" altLang="zh-CN" dirty="0"/>
              <a:t>SOC</a:t>
            </a:r>
            <a:r>
              <a:rPr lang="zh-CN" altLang="zh-CN" dirty="0"/>
              <a:t>、</a:t>
            </a:r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U</a:t>
            </a:r>
            <a:r>
              <a:rPr lang="en-US" altLang="zh-CN" baseline="-25000" dirty="0"/>
              <a:t>2</a:t>
            </a:r>
            <a:r>
              <a:rPr lang="zh-CN" altLang="zh-CN" dirty="0"/>
              <a:t>为待估状态，终端电压</a:t>
            </a:r>
            <a:r>
              <a:rPr lang="en-US" altLang="zh-CN" dirty="0"/>
              <a:t>U</a:t>
            </a:r>
            <a:r>
              <a:rPr lang="en-US" altLang="zh-CN" baseline="-25000" dirty="0"/>
              <a:t>t</a:t>
            </a:r>
            <a:r>
              <a:rPr lang="zh-CN" altLang="zh-CN" dirty="0"/>
              <a:t>为系统输出，电流</a:t>
            </a:r>
            <a:r>
              <a:rPr lang="en-US" altLang="zh-CN" dirty="0"/>
              <a:t>I</a:t>
            </a:r>
            <a:r>
              <a:rPr lang="zh-CN" altLang="zh-CN" dirty="0"/>
              <a:t>为输入</a:t>
            </a:r>
            <a:r>
              <a:rPr lang="zh-CN" altLang="en-US" dirty="0"/>
              <a:t>电路模型的状态模型：</a:t>
            </a:r>
          </a:p>
        </p:txBody>
      </p:sp>
    </p:spTree>
    <p:extLst>
      <p:ext uri="{BB962C8B-B14F-4D97-AF65-F5344CB8AC3E}">
        <p14:creationId xmlns:p14="http://schemas.microsoft.com/office/powerpoint/2010/main" val="2368605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 flipH="1">
            <a:off x="3246307" y="0"/>
            <a:ext cx="8945693" cy="6857999"/>
          </a:xfrm>
          <a:prstGeom prst="homePlate">
            <a:avLst/>
          </a:prstGeom>
          <a:solidFill>
            <a:srgbClr val="327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894119" y="2770619"/>
            <a:ext cx="49889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PNGV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模型的改进</a:t>
            </a: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3840561" y="-17090"/>
            <a:ext cx="3369412" cy="3458140"/>
          </a:xfrm>
          <a:prstGeom prst="line">
            <a:avLst/>
          </a:prstGeom>
          <a:ln w="3492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 flipV="1">
            <a:off x="3840561" y="3441050"/>
            <a:ext cx="3458288" cy="343404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3820123" y="3441050"/>
            <a:ext cx="6779699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>
            <a:spLocks/>
          </p:cNvSpPr>
          <p:nvPr/>
        </p:nvSpPr>
        <p:spPr>
          <a:xfrm rot="5400000">
            <a:off x="-448397" y="3224015"/>
            <a:ext cx="1834520" cy="937727"/>
          </a:xfrm>
          <a:prstGeom prst="triangle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24" y="184043"/>
            <a:ext cx="2435546" cy="693717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037477" y="1260358"/>
            <a:ext cx="250595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0" b="1" dirty="0">
                <a:solidFill>
                  <a:prstClr val="white"/>
                </a:solidFill>
                <a:latin typeface="Century Gothic" panose="020B0502020202020204" pitchFamily="34" charset="0"/>
                <a:ea typeface="微软雅黑"/>
              </a:rPr>
              <a:t>3</a:t>
            </a:r>
            <a:endParaRPr lang="zh-CN" altLang="en-US" sz="30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992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1B8CB3-DAC2-4459-9106-EF118D7750B2}"/>
              </a:ext>
            </a:extLst>
          </p:cNvPr>
          <p:cNvSpPr txBox="1"/>
          <p:nvPr/>
        </p:nvSpPr>
        <p:spPr>
          <a:xfrm>
            <a:off x="1060704" y="1353312"/>
            <a:ext cx="601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增加了温度对各元件的影响，并且选取更加合理的参数值：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D4E71F4-1C17-4A82-84AA-9E3B42250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16" y="2691665"/>
            <a:ext cx="5437816" cy="24080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C3BC75E-9442-459C-A5D8-7C1B2E01E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456" y="2675894"/>
            <a:ext cx="4163135" cy="240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10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C4C22A0-91B2-474B-946A-F4DBFAEEE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499" y="1830037"/>
            <a:ext cx="5583001" cy="301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38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flipH="1">
            <a:off x="0" y="7010"/>
            <a:ext cx="8946000" cy="6875090"/>
            <a:chOff x="3246307" y="0"/>
            <a:chExt cx="8945693" cy="6875090"/>
          </a:xfrm>
        </p:grpSpPr>
        <p:sp>
          <p:nvSpPr>
            <p:cNvPr id="4" name="五边形 3"/>
            <p:cNvSpPr/>
            <p:nvPr/>
          </p:nvSpPr>
          <p:spPr>
            <a:xfrm flipH="1">
              <a:off x="3246307" y="0"/>
              <a:ext cx="8945693" cy="6857999"/>
            </a:xfrm>
            <a:prstGeom prst="homePlate">
              <a:avLst/>
            </a:prstGeom>
            <a:solidFill>
              <a:srgbClr val="3274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3840561" y="0"/>
              <a:ext cx="3458288" cy="3441050"/>
            </a:xfrm>
            <a:prstGeom prst="line">
              <a:avLst/>
            </a:prstGeom>
            <a:ln w="34925">
              <a:solidFill>
                <a:schemeClr val="bg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 flipV="1">
              <a:off x="3840561" y="3441050"/>
              <a:ext cx="3458288" cy="3434040"/>
            </a:xfrm>
            <a:prstGeom prst="line">
              <a:avLst/>
            </a:prstGeom>
            <a:ln w="349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接连接符 12"/>
          <p:cNvCxnSpPr/>
          <p:nvPr/>
        </p:nvCxnSpPr>
        <p:spPr>
          <a:xfrm flipH="1" flipV="1">
            <a:off x="1503469" y="3444555"/>
            <a:ext cx="6779699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>
            <a:spLocks/>
          </p:cNvSpPr>
          <p:nvPr/>
        </p:nvSpPr>
        <p:spPr>
          <a:xfrm rot="16200000">
            <a:off x="10805876" y="3144178"/>
            <a:ext cx="1834520" cy="937727"/>
          </a:xfrm>
          <a:prstGeom prst="triangle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24" y="184043"/>
            <a:ext cx="2435546" cy="693717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9006563" y="965477"/>
            <a:ext cx="250595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BA1DE9-4E96-40AC-BAB8-3992053E5934}"/>
              </a:ext>
            </a:extLst>
          </p:cNvPr>
          <p:cNvSpPr/>
          <p:nvPr/>
        </p:nvSpPr>
        <p:spPr>
          <a:xfrm>
            <a:off x="1713281" y="2695781"/>
            <a:ext cx="5171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CNN-LSTM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</a:t>
            </a:r>
          </a:p>
        </p:txBody>
      </p:sp>
    </p:spTree>
    <p:extLst>
      <p:ext uri="{BB962C8B-B14F-4D97-AF65-F5344CB8AC3E}">
        <p14:creationId xmlns:p14="http://schemas.microsoft.com/office/powerpoint/2010/main" val="2848157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412B71-7DDE-46B7-9A54-C964E060F0D7}"/>
              </a:ext>
            </a:extLst>
          </p:cNvPr>
          <p:cNvSpPr txBox="1"/>
          <p:nvPr/>
        </p:nvSpPr>
        <p:spPr>
          <a:xfrm>
            <a:off x="593834" y="332614"/>
            <a:ext cx="6398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原理概述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662EDD-0F4F-4B4A-A916-23F3F7504EB4}"/>
              </a:ext>
            </a:extLst>
          </p:cNvPr>
          <p:cNvSpPr/>
          <p:nvPr/>
        </p:nvSpPr>
        <p:spPr>
          <a:xfrm>
            <a:off x="1568823" y="1613642"/>
            <a:ext cx="2644588" cy="304297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F20621E-7D37-4649-B602-805F5B510E1F}"/>
                  </a:ext>
                </a:extLst>
              </p:cNvPr>
              <p:cNvSpPr txBox="1"/>
              <p:nvPr/>
            </p:nvSpPr>
            <p:spPr>
              <a:xfrm>
                <a:off x="1650589" y="1783970"/>
                <a:ext cx="2519083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𝑎𝑣𝑔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𝑎𝑣𝑔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F20621E-7D37-4649-B602-805F5B510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589" y="1783970"/>
                <a:ext cx="2519083" cy="404213"/>
              </a:xfrm>
              <a:prstGeom prst="rect">
                <a:avLst/>
              </a:prstGeom>
              <a:blipFill>
                <a:blip r:embed="rId1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53722E1-947A-4029-9CA5-C40209916278}"/>
                  </a:ext>
                </a:extLst>
              </p:cNvPr>
              <p:cNvSpPr txBox="1"/>
              <p:nvPr/>
            </p:nvSpPr>
            <p:spPr>
              <a:xfrm>
                <a:off x="1685366" y="2480909"/>
                <a:ext cx="2519083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𝑎𝑣𝑔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𝑎𝑣𝑔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53722E1-947A-4029-9CA5-C40209916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366" y="2480909"/>
                <a:ext cx="2519083" cy="404213"/>
              </a:xfrm>
              <a:prstGeom prst="rect">
                <a:avLst/>
              </a:prstGeom>
              <a:blipFill>
                <a:blip r:embed="rId1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804D455D-4BBC-4FD4-9DF0-BA6FBDF930D8}"/>
              </a:ext>
            </a:extLst>
          </p:cNvPr>
          <p:cNvSpPr txBox="1"/>
          <p:nvPr/>
        </p:nvSpPr>
        <p:spPr>
          <a:xfrm>
            <a:off x="2544797" y="3097156"/>
            <a:ext cx="800219" cy="6552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000" dirty="0"/>
              <a:t>…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A71E0E5-09BC-48E8-84D5-CD84618808C8}"/>
                  </a:ext>
                </a:extLst>
              </p:cNvPr>
              <p:cNvSpPr txBox="1"/>
              <p:nvPr/>
            </p:nvSpPr>
            <p:spPr>
              <a:xfrm>
                <a:off x="1686544" y="4096502"/>
                <a:ext cx="2519083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𝑎𝑣𝑔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𝑎𝑣𝑔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A71E0E5-09BC-48E8-84D5-CD8461880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44" y="4096502"/>
                <a:ext cx="2519083" cy="404213"/>
              </a:xfrm>
              <a:prstGeom prst="rect">
                <a:avLst/>
              </a:prstGeom>
              <a:blipFill>
                <a:blip r:embed="rId1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801A10B4-A981-4403-9D39-EA541C34684F}"/>
              </a:ext>
            </a:extLst>
          </p:cNvPr>
          <p:cNvSpPr/>
          <p:nvPr/>
        </p:nvSpPr>
        <p:spPr>
          <a:xfrm>
            <a:off x="4831973" y="1613642"/>
            <a:ext cx="1407461" cy="304297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193F52C-4DDA-4D4E-9BF0-510C8D24859D}"/>
                  </a:ext>
                </a:extLst>
              </p:cNvPr>
              <p:cNvSpPr txBox="1"/>
              <p:nvPr/>
            </p:nvSpPr>
            <p:spPr>
              <a:xfrm>
                <a:off x="4904772" y="1799462"/>
                <a:ext cx="1261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193F52C-4DDA-4D4E-9BF0-510C8D248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772" y="1799462"/>
                <a:ext cx="126186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CEE894B-F2F7-4733-9420-5FDF242929D9}"/>
                  </a:ext>
                </a:extLst>
              </p:cNvPr>
              <p:cNvSpPr txBox="1"/>
              <p:nvPr/>
            </p:nvSpPr>
            <p:spPr>
              <a:xfrm>
                <a:off x="4904771" y="2480909"/>
                <a:ext cx="1261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CEE894B-F2F7-4733-9420-5FDF2429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771" y="2480909"/>
                <a:ext cx="1261861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DBDD517-1ACB-4670-BEBF-745CEE9CABDE}"/>
                  </a:ext>
                </a:extLst>
              </p:cNvPr>
              <p:cNvSpPr txBox="1"/>
              <p:nvPr/>
            </p:nvSpPr>
            <p:spPr>
              <a:xfrm>
                <a:off x="4904771" y="4113942"/>
                <a:ext cx="1261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DBDD517-1ACB-4670-BEBF-745CEE9CA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771" y="4113942"/>
                <a:ext cx="1261861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A4BBBCD0-609E-4BBF-BD2F-4029CA5B7E4E}"/>
              </a:ext>
            </a:extLst>
          </p:cNvPr>
          <p:cNvSpPr txBox="1"/>
          <p:nvPr/>
        </p:nvSpPr>
        <p:spPr>
          <a:xfrm>
            <a:off x="5230637" y="3097156"/>
            <a:ext cx="800219" cy="6552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000" dirty="0"/>
              <a:t>…</a:t>
            </a:r>
            <a:endParaRPr lang="zh-CN" altLang="en-US" sz="40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8B841AF-A410-48FE-A416-200707FB1E46}"/>
              </a:ext>
            </a:extLst>
          </p:cNvPr>
          <p:cNvSpPr/>
          <p:nvPr/>
        </p:nvSpPr>
        <p:spPr>
          <a:xfrm>
            <a:off x="6857996" y="1613642"/>
            <a:ext cx="1407461" cy="304297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D7A1314-9483-4217-9C4B-B2012019F72F}"/>
                  </a:ext>
                </a:extLst>
              </p:cNvPr>
              <p:cNvSpPr txBox="1"/>
              <p:nvPr/>
            </p:nvSpPr>
            <p:spPr>
              <a:xfrm>
                <a:off x="6920149" y="1808426"/>
                <a:ext cx="1261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𝑆𝑇𝑀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D7A1314-9483-4217-9C4B-B2012019F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149" y="1808426"/>
                <a:ext cx="1261861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FC2A773-B4AE-4C8B-8208-01D13C2565DD}"/>
                  </a:ext>
                </a:extLst>
              </p:cNvPr>
              <p:cNvSpPr txBox="1"/>
              <p:nvPr/>
            </p:nvSpPr>
            <p:spPr>
              <a:xfrm>
                <a:off x="6930794" y="2480909"/>
                <a:ext cx="1261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𝑆𝑇𝑀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FC2A773-B4AE-4C8B-8208-01D13C256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794" y="2480909"/>
                <a:ext cx="1261861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C11E7FA-BF6F-4F31-BFF7-FF3A0465B592}"/>
                  </a:ext>
                </a:extLst>
              </p:cNvPr>
              <p:cNvSpPr txBox="1"/>
              <p:nvPr/>
            </p:nvSpPr>
            <p:spPr>
              <a:xfrm>
                <a:off x="6930794" y="4113942"/>
                <a:ext cx="1261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𝑆𝑇𝑀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C11E7FA-BF6F-4F31-BFF7-FF3A0465B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794" y="4113942"/>
                <a:ext cx="1261861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936CE7B4-C89B-4BE9-BAF3-63B170663C6F}"/>
              </a:ext>
            </a:extLst>
          </p:cNvPr>
          <p:cNvSpPr txBox="1"/>
          <p:nvPr/>
        </p:nvSpPr>
        <p:spPr>
          <a:xfrm>
            <a:off x="7256660" y="3097156"/>
            <a:ext cx="800219" cy="6552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000" dirty="0"/>
              <a:t>…</a:t>
            </a:r>
            <a:endParaRPr lang="zh-CN" altLang="en-US" sz="40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9FA9AAC-C74B-4782-8E8E-9747CFFB1BC5}"/>
              </a:ext>
            </a:extLst>
          </p:cNvPr>
          <p:cNvSpPr/>
          <p:nvPr/>
        </p:nvSpPr>
        <p:spPr>
          <a:xfrm>
            <a:off x="8776541" y="1613642"/>
            <a:ext cx="1407461" cy="304297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40F3B59-3D6A-4CA8-ADB9-8DD6C54D2E71}"/>
                  </a:ext>
                </a:extLst>
              </p:cNvPr>
              <p:cNvSpPr txBox="1"/>
              <p:nvPr/>
            </p:nvSpPr>
            <p:spPr>
              <a:xfrm>
                <a:off x="8849339" y="1808426"/>
                <a:ext cx="1261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𝑆𝑂𝐶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40F3B59-3D6A-4CA8-ADB9-8DD6C54D2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339" y="1808426"/>
                <a:ext cx="1261861" cy="369332"/>
              </a:xfrm>
              <a:prstGeom prst="rect">
                <a:avLst/>
              </a:prstGeom>
              <a:blipFill>
                <a:blip r:embed="rId2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FDCABC2-5992-4028-BB95-AF0AB3CF5DE9}"/>
                  </a:ext>
                </a:extLst>
              </p:cNvPr>
              <p:cNvSpPr txBox="1"/>
              <p:nvPr/>
            </p:nvSpPr>
            <p:spPr>
              <a:xfrm>
                <a:off x="8849339" y="2480909"/>
                <a:ext cx="1261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𝑆𝑂𝐶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FDCABC2-5992-4028-BB95-AF0AB3CF5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339" y="2480909"/>
                <a:ext cx="1261861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F30B4D1-3684-42EE-960F-45F194370CE4}"/>
                  </a:ext>
                </a:extLst>
              </p:cNvPr>
              <p:cNvSpPr txBox="1"/>
              <p:nvPr/>
            </p:nvSpPr>
            <p:spPr>
              <a:xfrm>
                <a:off x="8849339" y="4113942"/>
                <a:ext cx="1261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𝑆𝑂𝐶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F30B4D1-3684-42EE-960F-45F194370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339" y="4113942"/>
                <a:ext cx="1261861" cy="369332"/>
              </a:xfrm>
              <a:prstGeom prst="rect">
                <a:avLst/>
              </a:prstGeom>
              <a:blipFill>
                <a:blip r:embed="rId2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CC4C0E07-1C59-4523-ABCE-D23CC987F8D0}"/>
              </a:ext>
            </a:extLst>
          </p:cNvPr>
          <p:cNvSpPr txBox="1"/>
          <p:nvPr/>
        </p:nvSpPr>
        <p:spPr>
          <a:xfrm>
            <a:off x="9175205" y="3097156"/>
            <a:ext cx="800219" cy="6552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000" dirty="0"/>
              <a:t>…</a:t>
            </a:r>
            <a:endParaRPr lang="zh-CN" altLang="en-US" sz="400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98E5B04-BF4C-4FFE-AC4E-E21491BC09E1}"/>
              </a:ext>
            </a:extLst>
          </p:cNvPr>
          <p:cNvCxnSpPr/>
          <p:nvPr/>
        </p:nvCxnSpPr>
        <p:spPr>
          <a:xfrm flipV="1">
            <a:off x="3936587" y="2679919"/>
            <a:ext cx="968185" cy="19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913D644-D351-4C65-AE8C-2ED1AD3DA4F6}"/>
              </a:ext>
            </a:extLst>
          </p:cNvPr>
          <p:cNvCxnSpPr/>
          <p:nvPr/>
        </p:nvCxnSpPr>
        <p:spPr>
          <a:xfrm flipV="1">
            <a:off x="3950179" y="4336904"/>
            <a:ext cx="968185" cy="19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F46C280-38A4-4301-924B-38935958C319}"/>
              </a:ext>
            </a:extLst>
          </p:cNvPr>
          <p:cNvCxnSpPr/>
          <p:nvPr/>
        </p:nvCxnSpPr>
        <p:spPr>
          <a:xfrm flipV="1">
            <a:off x="6117587" y="1984128"/>
            <a:ext cx="968185" cy="19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8F15ACF-598B-4E31-A37B-EDA34DC46FC7}"/>
              </a:ext>
            </a:extLst>
          </p:cNvPr>
          <p:cNvCxnSpPr/>
          <p:nvPr/>
        </p:nvCxnSpPr>
        <p:spPr>
          <a:xfrm flipV="1">
            <a:off x="6117587" y="2679919"/>
            <a:ext cx="968185" cy="19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59D2FBD-6A74-4368-9705-A36BFA2F50C0}"/>
              </a:ext>
            </a:extLst>
          </p:cNvPr>
          <p:cNvCxnSpPr/>
          <p:nvPr/>
        </p:nvCxnSpPr>
        <p:spPr>
          <a:xfrm flipV="1">
            <a:off x="6131179" y="4336904"/>
            <a:ext cx="968185" cy="19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22E79F8-4624-40A2-B972-89EFEFABEE02}"/>
              </a:ext>
            </a:extLst>
          </p:cNvPr>
          <p:cNvCxnSpPr/>
          <p:nvPr/>
        </p:nvCxnSpPr>
        <p:spPr>
          <a:xfrm flipV="1">
            <a:off x="8163825" y="1984128"/>
            <a:ext cx="968185" cy="19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920850E-CB0E-4134-B837-E2A243EA8087}"/>
              </a:ext>
            </a:extLst>
          </p:cNvPr>
          <p:cNvCxnSpPr/>
          <p:nvPr/>
        </p:nvCxnSpPr>
        <p:spPr>
          <a:xfrm flipV="1">
            <a:off x="8163825" y="2679919"/>
            <a:ext cx="968185" cy="19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3E7E02E-DA26-46EF-9F55-2F60780A0936}"/>
              </a:ext>
            </a:extLst>
          </p:cNvPr>
          <p:cNvCxnSpPr/>
          <p:nvPr/>
        </p:nvCxnSpPr>
        <p:spPr>
          <a:xfrm flipV="1">
            <a:off x="8177417" y="4336904"/>
            <a:ext cx="968185" cy="19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A720B71-D07F-4928-A489-EC75907D877D}"/>
              </a:ext>
            </a:extLst>
          </p:cNvPr>
          <p:cNvSpPr txBox="1"/>
          <p:nvPr/>
        </p:nvSpPr>
        <p:spPr>
          <a:xfrm>
            <a:off x="8776541" y="4876794"/>
            <a:ext cx="140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8A232AE-D39E-4ACC-912E-6FE4A42D1AD6}"/>
              </a:ext>
            </a:extLst>
          </p:cNvPr>
          <p:cNvSpPr txBox="1"/>
          <p:nvPr/>
        </p:nvSpPr>
        <p:spPr>
          <a:xfrm>
            <a:off x="1873718" y="4876794"/>
            <a:ext cx="140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Input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7FB81C0-E3BC-44C9-BCB9-D3F63A96D01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950179" y="1984128"/>
            <a:ext cx="95459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E2A7567-B637-4B86-ABC9-9BF3C50E7DA6}"/>
              </a:ext>
            </a:extLst>
          </p:cNvPr>
          <p:cNvCxnSpPr>
            <a:cxnSpLocks/>
          </p:cNvCxnSpPr>
          <p:nvPr/>
        </p:nvCxnSpPr>
        <p:spPr>
          <a:xfrm>
            <a:off x="8056879" y="1203739"/>
            <a:ext cx="0" cy="392071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203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062F60-E85C-41AC-8880-2366F3221B44}"/>
              </a:ext>
            </a:extLst>
          </p:cNvPr>
          <p:cNvSpPr txBox="1"/>
          <p:nvPr/>
        </p:nvSpPr>
        <p:spPr>
          <a:xfrm>
            <a:off x="593834" y="332614"/>
            <a:ext cx="6398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原理概述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7B6EC96-14D2-4C9E-93A4-CC9AFDEDB089}"/>
                  </a:ext>
                </a:extLst>
              </p:cNvPr>
              <p:cNvSpPr txBox="1"/>
              <p:nvPr/>
            </p:nvSpPr>
            <p:spPr>
              <a:xfrm>
                <a:off x="1507722" y="1138228"/>
                <a:ext cx="5361211" cy="3341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𝑆𝑂𝐶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𝑎𝑣𝑔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𝑎𝑣𝑔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 dirty="0"/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𝑎𝑣𝑔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 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sub>
                                <m:sup>
                                  <m:r>
                                    <m:rPr>
                                      <m:brk m:alnAt="23"/>
                                    </m:r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𝑎𝑣𝑔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 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sub>
                                <m:sup>
                                  <m:r>
                                    <m:rPr>
                                      <m:brk m:alnAt="23"/>
                                    </m:r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7B6EC96-14D2-4C9E-93A4-CC9AFDEDB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722" y="1138228"/>
                <a:ext cx="5361211" cy="33413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E8C004C-6AC5-439E-82CD-A54FCCA39CA6}"/>
                  </a:ext>
                </a:extLst>
              </p:cNvPr>
              <p:cNvSpPr txBox="1"/>
              <p:nvPr/>
            </p:nvSpPr>
            <p:spPr>
              <a:xfrm>
                <a:off x="1631576" y="4670612"/>
                <a:ext cx="8606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用于训练的网络的数据集为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{(</m:t>
                    </m:r>
                    <m:r>
                      <a:rPr lang="zh-CN" alt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E8C004C-6AC5-439E-82CD-A54FCCA39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76" y="4670612"/>
                <a:ext cx="8606118" cy="369332"/>
              </a:xfrm>
              <a:prstGeom prst="rect">
                <a:avLst/>
              </a:prstGeom>
              <a:blipFill>
                <a:blip r:embed="rId4"/>
                <a:stretch>
                  <a:fillRect l="-638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F1CB4B1-D872-4FFE-B3C9-B2345E079B14}"/>
                  </a:ext>
                </a:extLst>
              </p:cNvPr>
              <p:cNvSpPr txBox="1"/>
              <p:nvPr/>
            </p:nvSpPr>
            <p:spPr>
              <a:xfrm>
                <a:off x="1631576" y="5214813"/>
                <a:ext cx="8606118" cy="395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其中，输入向量为</a:t>
                </a:r>
                <a14:m>
                  <m:oMath xmlns:m="http://schemas.openxmlformats.org/officeDocument/2006/math">
                    <m:r>
                      <a:rPr lang="zh-CN" alt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F1CB4B1-D872-4FFE-B3C9-B2345E079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76" y="5214813"/>
                <a:ext cx="8606118" cy="395429"/>
              </a:xfrm>
              <a:prstGeom prst="rect">
                <a:avLst/>
              </a:prstGeom>
              <a:blipFill>
                <a:blip r:embed="rId5"/>
                <a:stretch>
                  <a:fillRect l="-638" t="-12308" b="-1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257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D9343F2-9CFC-4B50-887B-B4932C4AB5B2}"/>
              </a:ext>
            </a:extLst>
          </p:cNvPr>
          <p:cNvSpPr txBox="1"/>
          <p:nvPr/>
        </p:nvSpPr>
        <p:spPr>
          <a:xfrm>
            <a:off x="593834" y="332614"/>
            <a:ext cx="6398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原理概述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910EC1-9E20-44BF-A036-674B29AF1D2C}"/>
              </a:ext>
            </a:extLst>
          </p:cNvPr>
          <p:cNvSpPr txBox="1"/>
          <p:nvPr/>
        </p:nvSpPr>
        <p:spPr>
          <a:xfrm>
            <a:off x="1233129" y="1319631"/>
            <a:ext cx="2560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</a:t>
            </a:r>
            <a:r>
              <a:rPr lang="zh-CN" altLang="en-US" sz="2400" dirty="0"/>
              <a:t>卷积层的应用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6D5B562-531B-418E-990B-893C3F9E7952}"/>
              </a:ext>
            </a:extLst>
          </p:cNvPr>
          <p:cNvGrpSpPr/>
          <p:nvPr/>
        </p:nvGrpSpPr>
        <p:grpSpPr>
          <a:xfrm>
            <a:off x="1173185" y="2079761"/>
            <a:ext cx="867031" cy="3549940"/>
            <a:chOff x="1599944" y="2203160"/>
            <a:chExt cx="936247" cy="231785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4077F37-BF06-4435-B9AB-25F0EDFC79C0}"/>
                </a:ext>
              </a:extLst>
            </p:cNvPr>
            <p:cNvSpPr/>
            <p:nvPr/>
          </p:nvSpPr>
          <p:spPr>
            <a:xfrm>
              <a:off x="1599945" y="2203160"/>
              <a:ext cx="936246" cy="231785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74D739D-119E-406E-9DE7-5EEFC64A8476}"/>
                </a:ext>
              </a:extLst>
            </p:cNvPr>
            <p:cNvSpPr txBox="1"/>
            <p:nvPr/>
          </p:nvSpPr>
          <p:spPr>
            <a:xfrm>
              <a:off x="1599946" y="2205967"/>
              <a:ext cx="936245" cy="461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Dot"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400" dirty="0"/>
                <a:t>500</a:t>
              </a:r>
              <a:endParaRPr lang="zh-CN" altLang="en-US" sz="24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06A0256-982E-4709-A88B-6B5B40AFF026}"/>
                </a:ext>
              </a:extLst>
            </p:cNvPr>
            <p:cNvSpPr txBox="1"/>
            <p:nvPr/>
          </p:nvSpPr>
          <p:spPr>
            <a:xfrm>
              <a:off x="1599944" y="2670485"/>
              <a:ext cx="936245" cy="461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Dot"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400" dirty="0"/>
                <a:t>4</a:t>
              </a:r>
              <a:endParaRPr lang="zh-CN" altLang="en-US" sz="2400" dirty="0"/>
            </a:p>
          </p:txBody>
        </p:sp>
        <p:sp>
          <p:nvSpPr>
            <p:cNvPr id="21" name="文本框 14">
              <a:extLst>
                <a:ext uri="{FF2B5EF4-FFF2-40B4-BE49-F238E27FC236}">
                  <a16:creationId xmlns:a16="http://schemas.microsoft.com/office/drawing/2014/main" id="{574D739D-119E-406E-9DE7-5EEFC64A8476}"/>
                </a:ext>
              </a:extLst>
            </p:cNvPr>
            <p:cNvSpPr txBox="1"/>
            <p:nvPr/>
          </p:nvSpPr>
          <p:spPr>
            <a:xfrm>
              <a:off x="1599944" y="3131590"/>
              <a:ext cx="936245" cy="461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Dot"/>
            </a:ln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dirty="0"/>
                <a:t>60</a:t>
              </a:r>
              <a:endParaRPr lang="zh-CN" altLang="en-US" sz="2400" dirty="0"/>
            </a:p>
          </p:txBody>
        </p:sp>
        <p:sp>
          <p:nvSpPr>
            <p:cNvPr id="22" name="文本框 14">
              <a:extLst>
                <a:ext uri="{FF2B5EF4-FFF2-40B4-BE49-F238E27FC236}">
                  <a16:creationId xmlns:a16="http://schemas.microsoft.com/office/drawing/2014/main" id="{574D739D-119E-406E-9DE7-5EEFC64A8476}"/>
                </a:ext>
              </a:extLst>
            </p:cNvPr>
            <p:cNvSpPr txBox="1"/>
            <p:nvPr/>
          </p:nvSpPr>
          <p:spPr>
            <a:xfrm>
              <a:off x="1599944" y="3594837"/>
              <a:ext cx="936245" cy="461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Dot"/>
            </a:ln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dirty="0"/>
                <a:t>400</a:t>
              </a:r>
              <a:endParaRPr lang="zh-CN" altLang="en-US" sz="2400" dirty="0"/>
            </a:p>
          </p:txBody>
        </p:sp>
        <p:sp>
          <p:nvSpPr>
            <p:cNvPr id="23" name="文本框 14">
              <a:extLst>
                <a:ext uri="{FF2B5EF4-FFF2-40B4-BE49-F238E27FC236}">
                  <a16:creationId xmlns:a16="http://schemas.microsoft.com/office/drawing/2014/main" id="{574D739D-119E-406E-9DE7-5EEFC64A8476}"/>
                </a:ext>
              </a:extLst>
            </p:cNvPr>
            <p:cNvSpPr txBox="1"/>
            <p:nvPr/>
          </p:nvSpPr>
          <p:spPr>
            <a:xfrm>
              <a:off x="1599944" y="4059353"/>
              <a:ext cx="936245" cy="461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Dot"/>
            </a:ln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dirty="0"/>
                <a:t>3.5</a:t>
              </a:r>
              <a:endParaRPr lang="zh-CN" altLang="en-US" sz="2400" dirty="0"/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E21DE1C1-BE03-437B-8695-6E9AA06D4067}"/>
              </a:ext>
            </a:extLst>
          </p:cNvPr>
          <p:cNvSpPr/>
          <p:nvPr/>
        </p:nvSpPr>
        <p:spPr>
          <a:xfrm>
            <a:off x="2863662" y="2616887"/>
            <a:ext cx="3622863" cy="202856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CD21E14-C372-48D8-A5ED-B3EA533EC4A2}"/>
              </a:ext>
            </a:extLst>
          </p:cNvPr>
          <p:cNvSpPr txBox="1"/>
          <p:nvPr/>
        </p:nvSpPr>
        <p:spPr>
          <a:xfrm>
            <a:off x="3126402" y="2812430"/>
            <a:ext cx="607398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-1</a:t>
            </a:r>
          </a:p>
          <a:p>
            <a:pPr algn="ctr"/>
            <a:endParaRPr lang="en-US" altLang="zh-CN" sz="2000" dirty="0"/>
          </a:p>
          <a:p>
            <a:pPr algn="ctr"/>
            <a:r>
              <a:rPr lang="en-US" altLang="zh-CN" sz="2000" dirty="0"/>
              <a:t>0</a:t>
            </a:r>
          </a:p>
          <a:p>
            <a:pPr algn="ctr"/>
            <a:endParaRPr lang="en-US" altLang="zh-CN" sz="2000" dirty="0"/>
          </a:p>
          <a:p>
            <a:pPr algn="ctr"/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E3BD12E-62A0-4DF4-A82A-D1E5F98359FA}"/>
              </a:ext>
            </a:extLst>
          </p:cNvPr>
          <p:cNvSpPr txBox="1"/>
          <p:nvPr/>
        </p:nvSpPr>
        <p:spPr>
          <a:xfrm>
            <a:off x="3850302" y="2812430"/>
            <a:ext cx="607398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0</a:t>
            </a:r>
          </a:p>
          <a:p>
            <a:pPr algn="ctr"/>
            <a:endParaRPr lang="en-US" altLang="zh-CN" sz="2000" dirty="0"/>
          </a:p>
          <a:p>
            <a:pPr algn="ctr"/>
            <a:r>
              <a:rPr lang="en-US" altLang="zh-CN" sz="2000" dirty="0"/>
              <a:t>1</a:t>
            </a:r>
          </a:p>
          <a:p>
            <a:pPr algn="ctr"/>
            <a:endParaRPr lang="en-US" altLang="zh-CN" sz="2000" dirty="0"/>
          </a:p>
          <a:p>
            <a:pPr algn="ctr"/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53253FF-DB00-430C-A8E9-F7E1E256C5B9}"/>
              </a:ext>
            </a:extLst>
          </p:cNvPr>
          <p:cNvSpPr txBox="1"/>
          <p:nvPr/>
        </p:nvSpPr>
        <p:spPr>
          <a:xfrm>
            <a:off x="4572000" y="3120659"/>
            <a:ext cx="118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……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4D21217-5825-48D1-B45D-04920408938C}"/>
                  </a:ext>
                </a:extLst>
              </p:cNvPr>
              <p:cNvSpPr txBox="1"/>
              <p:nvPr/>
            </p:nvSpPr>
            <p:spPr>
              <a:xfrm>
                <a:off x="5714661" y="2812430"/>
                <a:ext cx="607398" cy="1631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  <a:p>
                <a:pPr algn="ctr"/>
                <a:endParaRPr lang="en-US" altLang="zh-CN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  <a:p>
                <a:pPr algn="ctr"/>
                <a:endParaRPr lang="en-US" altLang="zh-CN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4D21217-5825-48D1-B45D-049204089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661" y="2812430"/>
                <a:ext cx="607398" cy="16312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2F42F0E-FFF6-462F-B46D-AD9FC7457951}"/>
              </a:ext>
            </a:extLst>
          </p:cNvPr>
          <p:cNvCxnSpPr/>
          <p:nvPr/>
        </p:nvCxnSpPr>
        <p:spPr>
          <a:xfrm flipV="1">
            <a:off x="1967845" y="3726402"/>
            <a:ext cx="968185" cy="19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E82341F-57FD-44D8-A855-3CC21964A5C0}"/>
              </a:ext>
            </a:extLst>
          </p:cNvPr>
          <p:cNvCxnSpPr>
            <a:cxnSpLocks/>
          </p:cNvCxnSpPr>
          <p:nvPr/>
        </p:nvCxnSpPr>
        <p:spPr>
          <a:xfrm flipV="1">
            <a:off x="6449768" y="3724453"/>
            <a:ext cx="968185" cy="19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12C03389-A9E3-48AC-B954-2DB003E61DB5}"/>
              </a:ext>
            </a:extLst>
          </p:cNvPr>
          <p:cNvSpPr/>
          <p:nvPr/>
        </p:nvSpPr>
        <p:spPr>
          <a:xfrm>
            <a:off x="7309744" y="2938429"/>
            <a:ext cx="3837797" cy="143123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3FDA1A1-CD4B-4460-AB68-D269BD6B532B}"/>
              </a:ext>
            </a:extLst>
          </p:cNvPr>
          <p:cNvSpPr txBox="1"/>
          <p:nvPr/>
        </p:nvSpPr>
        <p:spPr>
          <a:xfrm>
            <a:off x="7448658" y="3133972"/>
            <a:ext cx="90162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-440</a:t>
            </a:r>
          </a:p>
          <a:p>
            <a:pPr algn="ctr"/>
            <a:endParaRPr lang="en-US" altLang="zh-CN" sz="2000" dirty="0"/>
          </a:p>
          <a:p>
            <a:pPr algn="ctr"/>
            <a:r>
              <a:rPr lang="en-US" altLang="zh-CN" sz="2000" dirty="0"/>
              <a:t>-56.5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C98C966-B658-4101-9665-BFB2EC662667}"/>
                  </a:ext>
                </a:extLst>
              </p:cNvPr>
              <p:cNvSpPr txBox="1"/>
              <p:nvPr/>
            </p:nvSpPr>
            <p:spPr>
              <a:xfrm>
                <a:off x="6540529" y="1386260"/>
                <a:ext cx="3018082" cy="1015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500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+60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  <a:p>
                <a:pPr algn="ctr"/>
                <a:endParaRPr lang="en-US" altLang="zh-CN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00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3.5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C98C966-B658-4101-9665-BFB2EC662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529" y="1386260"/>
                <a:ext cx="3018082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3E5A6CA5-8070-4900-8372-D62EF4CF3E4F}"/>
              </a:ext>
            </a:extLst>
          </p:cNvPr>
          <p:cNvSpPr txBox="1"/>
          <p:nvPr/>
        </p:nvSpPr>
        <p:spPr>
          <a:xfrm>
            <a:off x="8489193" y="3133972"/>
            <a:ext cx="90162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124</a:t>
            </a:r>
          </a:p>
          <a:p>
            <a:pPr algn="ctr"/>
            <a:endParaRPr lang="en-US" altLang="zh-CN" sz="2000" dirty="0"/>
          </a:p>
          <a:p>
            <a:pPr algn="ctr"/>
            <a:r>
              <a:rPr lang="en-US" altLang="zh-CN" sz="2000" dirty="0"/>
              <a:t>407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8E0F534-111A-4F80-82B7-22D8052BF485}"/>
              </a:ext>
            </a:extLst>
          </p:cNvPr>
          <p:cNvSpPr txBox="1"/>
          <p:nvPr/>
        </p:nvSpPr>
        <p:spPr>
          <a:xfrm>
            <a:off x="9322658" y="3208400"/>
            <a:ext cx="696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…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25F3266-943E-4A9E-B72A-418A5D6721D3}"/>
                  </a:ext>
                </a:extLst>
              </p:cNvPr>
              <p:cNvSpPr txBox="1"/>
              <p:nvPr/>
            </p:nvSpPr>
            <p:spPr>
              <a:xfrm>
                <a:off x="10019537" y="3149032"/>
                <a:ext cx="901621" cy="1015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  <a:p>
                <a:pPr algn="ctr"/>
                <a:endParaRPr lang="en-US" altLang="zh-CN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25F3266-943E-4A9E-B72A-418A5D672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537" y="3149032"/>
                <a:ext cx="901621" cy="1015663"/>
              </a:xfrm>
              <a:prstGeom prst="rect">
                <a:avLst/>
              </a:prstGeom>
              <a:blipFill>
                <a:blip r:embed="rId4"/>
                <a:stretch>
                  <a:fillRect b="-5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ADF4877-59AB-4EA9-94FB-C47727F53D18}"/>
              </a:ext>
            </a:extLst>
          </p:cNvPr>
          <p:cNvCxnSpPr>
            <a:cxnSpLocks/>
          </p:cNvCxnSpPr>
          <p:nvPr/>
        </p:nvCxnSpPr>
        <p:spPr>
          <a:xfrm flipH="1" flipV="1">
            <a:off x="9349861" y="1622135"/>
            <a:ext cx="977966" cy="1806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8A53440-8082-4EA9-B669-887577EF17B9}"/>
              </a:ext>
            </a:extLst>
          </p:cNvPr>
          <p:cNvCxnSpPr>
            <a:cxnSpLocks/>
          </p:cNvCxnSpPr>
          <p:nvPr/>
        </p:nvCxnSpPr>
        <p:spPr>
          <a:xfrm flipH="1" flipV="1">
            <a:off x="9322658" y="2337460"/>
            <a:ext cx="1144083" cy="1663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EC50AE77-4E59-46EF-99B1-B4B9445CBEBF}"/>
              </a:ext>
            </a:extLst>
          </p:cNvPr>
          <p:cNvSpPr/>
          <p:nvPr/>
        </p:nvSpPr>
        <p:spPr>
          <a:xfrm>
            <a:off x="1030832" y="1866900"/>
            <a:ext cx="1152030" cy="2502757"/>
          </a:xfrm>
          <a:prstGeom prst="rect">
            <a:avLst/>
          </a:prstGeom>
          <a:noFill/>
          <a:ln w="57150">
            <a:solidFill>
              <a:schemeClr val="accent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5BC53AD-22AE-40F9-8C78-FCA238D78579}"/>
              </a:ext>
            </a:extLst>
          </p:cNvPr>
          <p:cNvSpPr/>
          <p:nvPr/>
        </p:nvSpPr>
        <p:spPr>
          <a:xfrm>
            <a:off x="1030832" y="3334078"/>
            <a:ext cx="1152030" cy="2502757"/>
          </a:xfrm>
          <a:prstGeom prst="rect">
            <a:avLst/>
          </a:prstGeom>
          <a:noFill/>
          <a:ln w="57150"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A3C4135-F189-4B22-AD5C-6537DD34D879}"/>
              </a:ext>
            </a:extLst>
          </p:cNvPr>
          <p:cNvSpPr/>
          <p:nvPr/>
        </p:nvSpPr>
        <p:spPr>
          <a:xfrm>
            <a:off x="7309744" y="4834793"/>
            <a:ext cx="3837797" cy="143123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4B6719C-852E-4968-B8DB-C36DDC2F95D2}"/>
                  </a:ext>
                </a:extLst>
              </p:cNvPr>
              <p:cNvSpPr txBox="1"/>
              <p:nvPr/>
            </p:nvSpPr>
            <p:spPr>
              <a:xfrm>
                <a:off x="7448658" y="5030336"/>
                <a:ext cx="901621" cy="1015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  <a:p>
                <a:pPr algn="ctr"/>
                <a:endParaRPr lang="en-US" altLang="zh-CN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4B6719C-852E-4968-B8DB-C36DDC2F9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658" y="5030336"/>
                <a:ext cx="901621" cy="1015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D914145-3945-49A8-AB21-A96182990849}"/>
                  </a:ext>
                </a:extLst>
              </p:cNvPr>
              <p:cNvSpPr txBox="1"/>
              <p:nvPr/>
            </p:nvSpPr>
            <p:spPr>
              <a:xfrm>
                <a:off x="8489193" y="5030336"/>
                <a:ext cx="901621" cy="1015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  <a:p>
                <a:pPr algn="ctr"/>
                <a:endParaRPr lang="en-US" altLang="zh-CN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D914145-3945-49A8-AB21-A96182990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193" y="5030336"/>
                <a:ext cx="901621" cy="10156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79C58F13-5CE8-43E3-AF70-4B2875498F78}"/>
              </a:ext>
            </a:extLst>
          </p:cNvPr>
          <p:cNvSpPr txBox="1"/>
          <p:nvPr/>
        </p:nvSpPr>
        <p:spPr>
          <a:xfrm>
            <a:off x="9322658" y="5104764"/>
            <a:ext cx="696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…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E86B5090-9E88-4FA3-BF9C-6D2630C6FED9}"/>
                  </a:ext>
                </a:extLst>
              </p:cNvPr>
              <p:cNvSpPr txBox="1"/>
              <p:nvPr/>
            </p:nvSpPr>
            <p:spPr>
              <a:xfrm>
                <a:off x="10019537" y="5045396"/>
                <a:ext cx="901621" cy="1015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  <a:p>
                <a:pPr algn="ctr"/>
                <a:endParaRPr lang="en-US" altLang="zh-CN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E86B5090-9E88-4FA3-BF9C-6D2630C6F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537" y="5045396"/>
                <a:ext cx="901621" cy="1015663"/>
              </a:xfrm>
              <a:prstGeom prst="rect">
                <a:avLst/>
              </a:prstGeom>
              <a:blipFill>
                <a:blip r:embed="rId8"/>
                <a:stretch>
                  <a:fillRect b="-5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A3C2D0D0-31FC-49DC-876F-B265BFEEEB8E}"/>
              </a:ext>
            </a:extLst>
          </p:cNvPr>
          <p:cNvSpPr txBox="1"/>
          <p:nvPr/>
        </p:nvSpPr>
        <p:spPr>
          <a:xfrm>
            <a:off x="9228642" y="4443554"/>
            <a:ext cx="553998" cy="3773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zh-CN" altLang="en-US" sz="2400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791D955-6C4B-465D-BA6E-B93E3AD29C46}"/>
              </a:ext>
            </a:extLst>
          </p:cNvPr>
          <p:cNvCxnSpPr>
            <a:cxnSpLocks/>
          </p:cNvCxnSpPr>
          <p:nvPr/>
        </p:nvCxnSpPr>
        <p:spPr>
          <a:xfrm>
            <a:off x="11333479" y="2477601"/>
            <a:ext cx="0" cy="392071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88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 flipH="1">
            <a:off x="3246307" y="0"/>
            <a:ext cx="8945693" cy="6857999"/>
          </a:xfrm>
          <a:prstGeom prst="homePlate">
            <a:avLst/>
          </a:prstGeom>
          <a:solidFill>
            <a:srgbClr val="327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23304" y="2523713"/>
            <a:ext cx="40087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项目进展</a:t>
            </a: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3840561" y="-17090"/>
            <a:ext cx="3369412" cy="3458140"/>
          </a:xfrm>
          <a:prstGeom prst="line">
            <a:avLst/>
          </a:prstGeom>
          <a:ln w="3492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 flipV="1">
            <a:off x="3840561" y="3441050"/>
            <a:ext cx="3458288" cy="343404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3820123" y="3441050"/>
            <a:ext cx="6779699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>
            <a:spLocks/>
          </p:cNvSpPr>
          <p:nvPr/>
        </p:nvSpPr>
        <p:spPr>
          <a:xfrm rot="5400000">
            <a:off x="-448397" y="3224015"/>
            <a:ext cx="1834520" cy="937727"/>
          </a:xfrm>
          <a:prstGeom prst="triangle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24" y="184043"/>
            <a:ext cx="2435546" cy="693717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037477" y="1260358"/>
            <a:ext cx="250595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0" b="1" dirty="0">
                <a:solidFill>
                  <a:prstClr val="white"/>
                </a:solidFill>
                <a:latin typeface="Century Gothic" panose="020B0502020202020204" pitchFamily="34" charset="0"/>
                <a:ea typeface="微软雅黑"/>
              </a:rPr>
              <a:t>1</a:t>
            </a:r>
            <a:endParaRPr lang="zh-CN" altLang="en-US" sz="30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811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 flipH="1">
            <a:off x="3246307" y="0"/>
            <a:ext cx="8945693" cy="6857999"/>
          </a:xfrm>
          <a:prstGeom prst="homePlate">
            <a:avLst/>
          </a:prstGeom>
          <a:solidFill>
            <a:srgbClr val="327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894119" y="2770619"/>
            <a:ext cx="49889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后期进展</a:t>
            </a: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3840561" y="-17090"/>
            <a:ext cx="3369412" cy="3458140"/>
          </a:xfrm>
          <a:prstGeom prst="line">
            <a:avLst/>
          </a:prstGeom>
          <a:ln w="3492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 flipV="1">
            <a:off x="3840561" y="3441050"/>
            <a:ext cx="3458288" cy="343404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3820123" y="3441050"/>
            <a:ext cx="6779699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>
            <a:spLocks/>
          </p:cNvSpPr>
          <p:nvPr/>
        </p:nvSpPr>
        <p:spPr>
          <a:xfrm rot="5400000">
            <a:off x="-448397" y="3224015"/>
            <a:ext cx="1834520" cy="937727"/>
          </a:xfrm>
          <a:prstGeom prst="triangle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24" y="184043"/>
            <a:ext cx="2435546" cy="693717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037477" y="1260358"/>
            <a:ext cx="250595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0" b="1" dirty="0">
                <a:solidFill>
                  <a:prstClr val="white"/>
                </a:solidFill>
                <a:latin typeface="Century Gothic" panose="020B0502020202020204" pitchFamily="34" charset="0"/>
                <a:ea typeface="微软雅黑"/>
              </a:rPr>
              <a:t>5</a:t>
            </a:r>
            <a:endParaRPr lang="zh-CN" altLang="en-US" sz="30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235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/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3725" y="212090"/>
            <a:ext cx="8562975" cy="899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500" b="1" dirty="0">
                <a:solidFill>
                  <a:srgbClr val="0E72B5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3500" b="1" dirty="0">
                <a:solidFill>
                  <a:srgbClr val="0E72B5"/>
                </a:solidFill>
                <a:latin typeface="微软雅黑" panose="020B0503020204020204" charset="-122"/>
                <a:ea typeface="微软雅黑" panose="020B0503020204020204" charset="-122"/>
              </a:rPr>
              <a:t>针对电池放电结束后散热过程的实现</a:t>
            </a:r>
          </a:p>
        </p:txBody>
      </p:sp>
      <p:pic>
        <p:nvPicPr>
          <p:cNvPr id="4" name="图片 3" descr="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805" y="2111375"/>
            <a:ext cx="9471025" cy="364871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5007610" y="1969770"/>
            <a:ext cx="0" cy="10763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487025" y="1950085"/>
            <a:ext cx="0" cy="10763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5007610" y="1950085"/>
            <a:ext cx="5479415" cy="196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5007610" y="3006725"/>
            <a:ext cx="5479415" cy="196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/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3725" y="212090"/>
            <a:ext cx="8562975" cy="899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500" b="1" dirty="0">
                <a:solidFill>
                  <a:srgbClr val="0E72B5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3500" b="1" dirty="0">
                <a:solidFill>
                  <a:srgbClr val="0E72B5"/>
                </a:solidFill>
                <a:latin typeface="微软雅黑" panose="020B0503020204020204" charset="-122"/>
                <a:ea typeface="微软雅黑" panose="020B0503020204020204" charset="-122"/>
              </a:rPr>
              <a:t>相关参数的优化</a:t>
            </a:r>
          </a:p>
        </p:txBody>
      </p:sp>
      <p:pic>
        <p:nvPicPr>
          <p:cNvPr id="9" name="图片 8" descr="Uo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25" y="1951355"/>
            <a:ext cx="5125085" cy="3207385"/>
          </a:xfrm>
          <a:prstGeom prst="rect">
            <a:avLst/>
          </a:prstGeom>
        </p:spPr>
      </p:pic>
      <p:pic>
        <p:nvPicPr>
          <p:cNvPr id="10" name="图片 9" descr="T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735" y="1951355"/>
            <a:ext cx="5807710" cy="336613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>
            <a:spLocks/>
          </p:cNvSpPr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6EF07B-B203-49E5-80F9-C30143FDDE32}"/>
              </a:ext>
            </a:extLst>
          </p:cNvPr>
          <p:cNvSpPr/>
          <p:nvPr/>
        </p:nvSpPr>
        <p:spPr>
          <a:xfrm>
            <a:off x="1589199" y="1814583"/>
            <a:ext cx="8562975" cy="3228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500" b="1" dirty="0">
                <a:solidFill>
                  <a:srgbClr val="0E72B5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en-US" sz="3500" b="1" dirty="0">
                <a:solidFill>
                  <a:srgbClr val="0E72B5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3500" b="1" dirty="0">
                <a:solidFill>
                  <a:srgbClr val="0E72B5"/>
                </a:solidFill>
                <a:latin typeface="微软雅黑" panose="020B0503020204020204" charset="-122"/>
                <a:ea typeface="微软雅黑" panose="020B0503020204020204" charset="-122"/>
              </a:rPr>
              <a:t>继续对</a:t>
            </a:r>
            <a:r>
              <a:rPr lang="en-US" altLang="zh-CN" sz="3500" b="1" dirty="0">
                <a:solidFill>
                  <a:srgbClr val="0E72B5"/>
                </a:solidFill>
                <a:latin typeface="微软雅黑" panose="020B0503020204020204" charset="-122"/>
                <a:ea typeface="微软雅黑" panose="020B0503020204020204" charset="-122"/>
              </a:rPr>
              <a:t>PNGV</a:t>
            </a:r>
            <a:r>
              <a:rPr lang="zh-CN" altLang="en-US" sz="3500" b="1" dirty="0">
                <a:solidFill>
                  <a:srgbClr val="0E72B5"/>
                </a:solidFill>
                <a:latin typeface="微软雅黑" panose="020B0503020204020204" charset="-122"/>
                <a:ea typeface="微软雅黑" panose="020B0503020204020204" charset="-122"/>
              </a:rPr>
              <a:t>和二阶</a:t>
            </a:r>
            <a:r>
              <a:rPr lang="en-US" altLang="zh-CN" sz="3500" b="1" dirty="0">
                <a:solidFill>
                  <a:srgbClr val="0E72B5"/>
                </a:solidFill>
                <a:latin typeface="微软雅黑" panose="020B0503020204020204" charset="-122"/>
                <a:ea typeface="微软雅黑" panose="020B0503020204020204" charset="-122"/>
              </a:rPr>
              <a:t>RC</a:t>
            </a:r>
            <a:r>
              <a:rPr lang="zh-CN" altLang="en-US" sz="3500" b="1" dirty="0">
                <a:solidFill>
                  <a:srgbClr val="0E72B5"/>
                </a:solidFill>
                <a:latin typeface="微软雅黑" panose="020B0503020204020204" charset="-122"/>
                <a:ea typeface="微软雅黑" panose="020B0503020204020204" charset="-122"/>
              </a:rPr>
              <a:t>模型进行仿真；</a:t>
            </a:r>
            <a:endParaRPr lang="en-US" altLang="zh-CN" sz="3500" b="1" dirty="0">
              <a:solidFill>
                <a:srgbClr val="0E72B5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500" b="1" dirty="0">
                <a:solidFill>
                  <a:srgbClr val="0E72B5"/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3500" b="1" dirty="0">
                <a:solidFill>
                  <a:srgbClr val="0E72B5"/>
                </a:solidFill>
                <a:latin typeface="微软雅黑" panose="020B0503020204020204" charset="-122"/>
                <a:ea typeface="微软雅黑" panose="020B0503020204020204" charset="-122"/>
              </a:rPr>
              <a:t>尝试使用文献中的联合估计法同时获取</a:t>
            </a:r>
            <a:r>
              <a:rPr lang="en-US" altLang="zh-CN" sz="3500" b="1" dirty="0">
                <a:solidFill>
                  <a:srgbClr val="0E72B5"/>
                </a:solidFill>
                <a:latin typeface="微软雅黑" panose="020B0503020204020204" charset="-122"/>
                <a:ea typeface="微软雅黑" panose="020B0503020204020204" charset="-122"/>
              </a:rPr>
              <a:t>SOC</a:t>
            </a:r>
            <a:r>
              <a:rPr lang="zh-CN" altLang="en-US" sz="3500" b="1" dirty="0">
                <a:solidFill>
                  <a:srgbClr val="0E72B5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3500" b="1" dirty="0">
                <a:solidFill>
                  <a:srgbClr val="0E72B5"/>
                </a:solidFill>
                <a:latin typeface="微软雅黑" panose="020B0503020204020204" charset="-122"/>
                <a:ea typeface="微软雅黑" panose="020B0503020204020204" charset="-122"/>
              </a:rPr>
              <a:t>SOH</a:t>
            </a:r>
            <a:r>
              <a:rPr lang="zh-CN" altLang="en-US" sz="3500" b="1" dirty="0">
                <a:solidFill>
                  <a:srgbClr val="0E72B5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3500" b="1" dirty="0">
                <a:solidFill>
                  <a:srgbClr val="0E72B5"/>
                </a:solidFill>
                <a:latin typeface="微软雅黑" panose="020B0503020204020204" charset="-122"/>
                <a:ea typeface="微软雅黑" panose="020B0503020204020204" charset="-122"/>
              </a:rPr>
              <a:t>SOF</a:t>
            </a:r>
            <a:r>
              <a:rPr lang="zh-CN" altLang="en-US" sz="3500" b="1" dirty="0">
                <a:solidFill>
                  <a:srgbClr val="0E72B5"/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sz="3500" b="1" dirty="0">
              <a:solidFill>
                <a:srgbClr val="0E72B5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500" b="1" dirty="0">
                <a:solidFill>
                  <a:srgbClr val="0E72B5"/>
                </a:solidFill>
                <a:latin typeface="微软雅黑" panose="020B0503020204020204" charset="-122"/>
                <a:ea typeface="微软雅黑" panose="020B0503020204020204" charset="-122"/>
              </a:rPr>
              <a:t>5.</a:t>
            </a:r>
            <a:r>
              <a:rPr lang="zh-CN" altLang="en-US" sz="3500" b="1" dirty="0">
                <a:solidFill>
                  <a:srgbClr val="0E72B5"/>
                </a:solidFill>
                <a:latin typeface="微软雅黑" panose="020B0503020204020204" charset="-122"/>
                <a:ea typeface="微软雅黑" panose="020B0503020204020204" charset="-122"/>
              </a:rPr>
              <a:t>继续考虑温度对于电池内部的影响。</a:t>
            </a:r>
          </a:p>
        </p:txBody>
      </p:sp>
    </p:spTree>
    <p:extLst>
      <p:ext uri="{BB962C8B-B14F-4D97-AF65-F5344CB8AC3E}">
        <p14:creationId xmlns:p14="http://schemas.microsoft.com/office/powerpoint/2010/main" val="3547972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/>
          </p:cNvSpPr>
          <p:nvPr/>
        </p:nvSpPr>
        <p:spPr bwMode="auto">
          <a:xfrm>
            <a:off x="10541794" y="5549246"/>
            <a:ext cx="274638" cy="312737"/>
          </a:xfrm>
          <a:custGeom>
            <a:avLst/>
            <a:gdLst>
              <a:gd name="T0" fmla="*/ 98 w 168"/>
              <a:gd name="T1" fmla="*/ 86 h 192"/>
              <a:gd name="T2" fmla="*/ 144 w 168"/>
              <a:gd name="T3" fmla="*/ 52 h 192"/>
              <a:gd name="T4" fmla="*/ 144 w 168"/>
              <a:gd name="T5" fmla="*/ 36 h 192"/>
              <a:gd name="T6" fmla="*/ 98 w 168"/>
              <a:gd name="T7" fmla="*/ 2 h 192"/>
              <a:gd name="T8" fmla="*/ 93 w 168"/>
              <a:gd name="T9" fmla="*/ 0 h 192"/>
              <a:gd name="T10" fmla="*/ 84 w 168"/>
              <a:gd name="T11" fmla="*/ 8 h 192"/>
              <a:gd name="T12" fmla="*/ 84 w 168"/>
              <a:gd name="T13" fmla="*/ 24 h 192"/>
              <a:gd name="T14" fmla="*/ 0 w 168"/>
              <a:gd name="T15" fmla="*/ 108 h 192"/>
              <a:gd name="T16" fmla="*/ 84 w 168"/>
              <a:gd name="T17" fmla="*/ 192 h 192"/>
              <a:gd name="T18" fmla="*/ 168 w 168"/>
              <a:gd name="T19" fmla="*/ 118 h 192"/>
              <a:gd name="T20" fmla="*/ 168 w 168"/>
              <a:gd name="T21" fmla="*/ 116 h 192"/>
              <a:gd name="T22" fmla="*/ 160 w 168"/>
              <a:gd name="T23" fmla="*/ 108 h 192"/>
              <a:gd name="T24" fmla="*/ 140 w 168"/>
              <a:gd name="T25" fmla="*/ 108 h 192"/>
              <a:gd name="T26" fmla="*/ 128 w 168"/>
              <a:gd name="T27" fmla="*/ 116 h 192"/>
              <a:gd name="T28" fmla="*/ 84 w 168"/>
              <a:gd name="T29" fmla="*/ 152 h 192"/>
              <a:gd name="T30" fmla="*/ 40 w 168"/>
              <a:gd name="T31" fmla="*/ 108 h 192"/>
              <a:gd name="T32" fmla="*/ 84 w 168"/>
              <a:gd name="T33" fmla="*/ 64 h 192"/>
              <a:gd name="T34" fmla="*/ 84 w 168"/>
              <a:gd name="T35" fmla="*/ 80 h 192"/>
              <a:gd name="T36" fmla="*/ 93 w 168"/>
              <a:gd name="T37" fmla="*/ 88 h 192"/>
              <a:gd name="T38" fmla="*/ 98 w 168"/>
              <a:gd name="T39" fmla="*/ 8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8" h="192">
                <a:moveTo>
                  <a:pt x="98" y="86"/>
                </a:moveTo>
                <a:cubicBezTo>
                  <a:pt x="144" y="52"/>
                  <a:pt x="144" y="52"/>
                  <a:pt x="144" y="52"/>
                </a:cubicBezTo>
                <a:cubicBezTo>
                  <a:pt x="149" y="47"/>
                  <a:pt x="149" y="41"/>
                  <a:pt x="144" y="36"/>
                </a:cubicBezTo>
                <a:cubicBezTo>
                  <a:pt x="98" y="2"/>
                  <a:pt x="98" y="2"/>
                  <a:pt x="98" y="2"/>
                </a:cubicBezTo>
                <a:cubicBezTo>
                  <a:pt x="96" y="1"/>
                  <a:pt x="95" y="0"/>
                  <a:pt x="93" y="0"/>
                </a:cubicBezTo>
                <a:cubicBezTo>
                  <a:pt x="88" y="0"/>
                  <a:pt x="84" y="4"/>
                  <a:pt x="84" y="8"/>
                </a:cubicBezTo>
                <a:cubicBezTo>
                  <a:pt x="84" y="24"/>
                  <a:pt x="84" y="24"/>
                  <a:pt x="84" y="24"/>
                </a:cubicBezTo>
                <a:cubicBezTo>
                  <a:pt x="38" y="24"/>
                  <a:pt x="0" y="62"/>
                  <a:pt x="0" y="108"/>
                </a:cubicBezTo>
                <a:cubicBezTo>
                  <a:pt x="0" y="154"/>
                  <a:pt x="38" y="192"/>
                  <a:pt x="84" y="192"/>
                </a:cubicBezTo>
                <a:cubicBezTo>
                  <a:pt x="127" y="192"/>
                  <a:pt x="163" y="160"/>
                  <a:pt x="168" y="118"/>
                </a:cubicBezTo>
                <a:cubicBezTo>
                  <a:pt x="168" y="118"/>
                  <a:pt x="168" y="117"/>
                  <a:pt x="168" y="116"/>
                </a:cubicBezTo>
                <a:cubicBezTo>
                  <a:pt x="168" y="112"/>
                  <a:pt x="164" y="108"/>
                  <a:pt x="160" y="108"/>
                </a:cubicBezTo>
                <a:cubicBezTo>
                  <a:pt x="140" y="108"/>
                  <a:pt x="140" y="108"/>
                  <a:pt x="140" y="108"/>
                </a:cubicBezTo>
                <a:cubicBezTo>
                  <a:pt x="133" y="108"/>
                  <a:pt x="128" y="113"/>
                  <a:pt x="128" y="116"/>
                </a:cubicBezTo>
                <a:cubicBezTo>
                  <a:pt x="124" y="137"/>
                  <a:pt x="106" y="152"/>
                  <a:pt x="84" y="152"/>
                </a:cubicBezTo>
                <a:cubicBezTo>
                  <a:pt x="60" y="152"/>
                  <a:pt x="40" y="132"/>
                  <a:pt x="40" y="108"/>
                </a:cubicBezTo>
                <a:cubicBezTo>
                  <a:pt x="40" y="84"/>
                  <a:pt x="60" y="64"/>
                  <a:pt x="84" y="64"/>
                </a:cubicBezTo>
                <a:cubicBezTo>
                  <a:pt x="84" y="80"/>
                  <a:pt x="84" y="80"/>
                  <a:pt x="84" y="80"/>
                </a:cubicBezTo>
                <a:cubicBezTo>
                  <a:pt x="84" y="84"/>
                  <a:pt x="88" y="88"/>
                  <a:pt x="93" y="88"/>
                </a:cubicBezTo>
                <a:cubicBezTo>
                  <a:pt x="95" y="88"/>
                  <a:pt x="96" y="87"/>
                  <a:pt x="98" y="86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Freeform 6"/>
          <p:cNvSpPr>
            <a:spLocks noEditPoints="1"/>
          </p:cNvSpPr>
          <p:nvPr/>
        </p:nvSpPr>
        <p:spPr bwMode="auto">
          <a:xfrm>
            <a:off x="9819482" y="5549246"/>
            <a:ext cx="312738" cy="312737"/>
          </a:xfrm>
          <a:custGeom>
            <a:avLst/>
            <a:gdLst>
              <a:gd name="T0" fmla="*/ 7 w 192"/>
              <a:gd name="T1" fmla="*/ 123 h 192"/>
              <a:gd name="T2" fmla="*/ 0 w 192"/>
              <a:gd name="T3" fmla="*/ 181 h 192"/>
              <a:gd name="T4" fmla="*/ 11 w 192"/>
              <a:gd name="T5" fmla="*/ 192 h 192"/>
              <a:gd name="T6" fmla="*/ 69 w 192"/>
              <a:gd name="T7" fmla="*/ 185 h 192"/>
              <a:gd name="T8" fmla="*/ 73 w 192"/>
              <a:gd name="T9" fmla="*/ 182 h 192"/>
              <a:gd name="T10" fmla="*/ 73 w 192"/>
              <a:gd name="T11" fmla="*/ 170 h 192"/>
              <a:gd name="T12" fmla="*/ 64 w 192"/>
              <a:gd name="T13" fmla="*/ 160 h 192"/>
              <a:gd name="T14" fmla="*/ 85 w 192"/>
              <a:gd name="T15" fmla="*/ 139 h 192"/>
              <a:gd name="T16" fmla="*/ 85 w 192"/>
              <a:gd name="T17" fmla="*/ 126 h 192"/>
              <a:gd name="T18" fmla="*/ 66 w 192"/>
              <a:gd name="T19" fmla="*/ 107 h 192"/>
              <a:gd name="T20" fmla="*/ 53 w 192"/>
              <a:gd name="T21" fmla="*/ 107 h 192"/>
              <a:gd name="T22" fmla="*/ 32 w 192"/>
              <a:gd name="T23" fmla="*/ 128 h 192"/>
              <a:gd name="T24" fmla="*/ 22 w 192"/>
              <a:gd name="T25" fmla="*/ 119 h 192"/>
              <a:gd name="T26" fmla="*/ 10 w 192"/>
              <a:gd name="T27" fmla="*/ 119 h 192"/>
              <a:gd name="T28" fmla="*/ 7 w 192"/>
              <a:gd name="T29" fmla="*/ 123 h 192"/>
              <a:gd name="T30" fmla="*/ 185 w 192"/>
              <a:gd name="T31" fmla="*/ 123 h 192"/>
              <a:gd name="T32" fmla="*/ 182 w 192"/>
              <a:gd name="T33" fmla="*/ 119 h 192"/>
              <a:gd name="T34" fmla="*/ 170 w 192"/>
              <a:gd name="T35" fmla="*/ 119 h 192"/>
              <a:gd name="T36" fmla="*/ 160 w 192"/>
              <a:gd name="T37" fmla="*/ 128 h 192"/>
              <a:gd name="T38" fmla="*/ 139 w 192"/>
              <a:gd name="T39" fmla="*/ 107 h 192"/>
              <a:gd name="T40" fmla="*/ 126 w 192"/>
              <a:gd name="T41" fmla="*/ 107 h 192"/>
              <a:gd name="T42" fmla="*/ 107 w 192"/>
              <a:gd name="T43" fmla="*/ 126 h 192"/>
              <a:gd name="T44" fmla="*/ 107 w 192"/>
              <a:gd name="T45" fmla="*/ 139 h 192"/>
              <a:gd name="T46" fmla="*/ 128 w 192"/>
              <a:gd name="T47" fmla="*/ 160 h 192"/>
              <a:gd name="T48" fmla="*/ 119 w 192"/>
              <a:gd name="T49" fmla="*/ 170 h 192"/>
              <a:gd name="T50" fmla="*/ 119 w 192"/>
              <a:gd name="T51" fmla="*/ 182 h 192"/>
              <a:gd name="T52" fmla="*/ 123 w 192"/>
              <a:gd name="T53" fmla="*/ 185 h 192"/>
              <a:gd name="T54" fmla="*/ 181 w 192"/>
              <a:gd name="T55" fmla="*/ 192 h 192"/>
              <a:gd name="T56" fmla="*/ 192 w 192"/>
              <a:gd name="T57" fmla="*/ 181 h 192"/>
              <a:gd name="T58" fmla="*/ 185 w 192"/>
              <a:gd name="T59" fmla="*/ 123 h 192"/>
              <a:gd name="T60" fmla="*/ 7 w 192"/>
              <a:gd name="T61" fmla="*/ 69 h 192"/>
              <a:gd name="T62" fmla="*/ 10 w 192"/>
              <a:gd name="T63" fmla="*/ 73 h 192"/>
              <a:gd name="T64" fmla="*/ 22 w 192"/>
              <a:gd name="T65" fmla="*/ 73 h 192"/>
              <a:gd name="T66" fmla="*/ 32 w 192"/>
              <a:gd name="T67" fmla="*/ 64 h 192"/>
              <a:gd name="T68" fmla="*/ 53 w 192"/>
              <a:gd name="T69" fmla="*/ 85 h 192"/>
              <a:gd name="T70" fmla="*/ 66 w 192"/>
              <a:gd name="T71" fmla="*/ 85 h 192"/>
              <a:gd name="T72" fmla="*/ 85 w 192"/>
              <a:gd name="T73" fmla="*/ 66 h 192"/>
              <a:gd name="T74" fmla="*/ 85 w 192"/>
              <a:gd name="T75" fmla="*/ 53 h 192"/>
              <a:gd name="T76" fmla="*/ 64 w 192"/>
              <a:gd name="T77" fmla="*/ 32 h 192"/>
              <a:gd name="T78" fmla="*/ 73 w 192"/>
              <a:gd name="T79" fmla="*/ 22 h 192"/>
              <a:gd name="T80" fmla="*/ 73 w 192"/>
              <a:gd name="T81" fmla="*/ 10 h 192"/>
              <a:gd name="T82" fmla="*/ 69 w 192"/>
              <a:gd name="T83" fmla="*/ 7 h 192"/>
              <a:gd name="T84" fmla="*/ 11 w 192"/>
              <a:gd name="T85" fmla="*/ 0 h 192"/>
              <a:gd name="T86" fmla="*/ 0 w 192"/>
              <a:gd name="T87" fmla="*/ 11 h 192"/>
              <a:gd name="T88" fmla="*/ 7 w 192"/>
              <a:gd name="T89" fmla="*/ 69 h 192"/>
              <a:gd name="T90" fmla="*/ 185 w 192"/>
              <a:gd name="T91" fmla="*/ 69 h 192"/>
              <a:gd name="T92" fmla="*/ 192 w 192"/>
              <a:gd name="T93" fmla="*/ 11 h 192"/>
              <a:gd name="T94" fmla="*/ 181 w 192"/>
              <a:gd name="T95" fmla="*/ 0 h 192"/>
              <a:gd name="T96" fmla="*/ 123 w 192"/>
              <a:gd name="T97" fmla="*/ 7 h 192"/>
              <a:gd name="T98" fmla="*/ 119 w 192"/>
              <a:gd name="T99" fmla="*/ 10 h 192"/>
              <a:gd name="T100" fmla="*/ 119 w 192"/>
              <a:gd name="T101" fmla="*/ 22 h 192"/>
              <a:gd name="T102" fmla="*/ 128 w 192"/>
              <a:gd name="T103" fmla="*/ 32 h 192"/>
              <a:gd name="T104" fmla="*/ 107 w 192"/>
              <a:gd name="T105" fmla="*/ 53 h 192"/>
              <a:gd name="T106" fmla="*/ 107 w 192"/>
              <a:gd name="T107" fmla="*/ 66 h 192"/>
              <a:gd name="T108" fmla="*/ 126 w 192"/>
              <a:gd name="T109" fmla="*/ 85 h 192"/>
              <a:gd name="T110" fmla="*/ 139 w 192"/>
              <a:gd name="T111" fmla="*/ 85 h 192"/>
              <a:gd name="T112" fmla="*/ 160 w 192"/>
              <a:gd name="T113" fmla="*/ 64 h 192"/>
              <a:gd name="T114" fmla="*/ 170 w 192"/>
              <a:gd name="T115" fmla="*/ 73 h 192"/>
              <a:gd name="T116" fmla="*/ 182 w 192"/>
              <a:gd name="T117" fmla="*/ 73 h 192"/>
              <a:gd name="T118" fmla="*/ 185 w 192"/>
              <a:gd name="T119" fmla="*/ 69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92" h="192">
                <a:moveTo>
                  <a:pt x="7" y="123"/>
                </a:moveTo>
                <a:cubicBezTo>
                  <a:pt x="0" y="181"/>
                  <a:pt x="0" y="181"/>
                  <a:pt x="0" y="181"/>
                </a:cubicBezTo>
                <a:cubicBezTo>
                  <a:pt x="0" y="187"/>
                  <a:pt x="5" y="192"/>
                  <a:pt x="11" y="192"/>
                </a:cubicBezTo>
                <a:cubicBezTo>
                  <a:pt x="69" y="185"/>
                  <a:pt x="69" y="185"/>
                  <a:pt x="69" y="185"/>
                </a:cubicBezTo>
                <a:cubicBezTo>
                  <a:pt x="70" y="184"/>
                  <a:pt x="72" y="184"/>
                  <a:pt x="73" y="182"/>
                </a:cubicBezTo>
                <a:cubicBezTo>
                  <a:pt x="77" y="179"/>
                  <a:pt x="77" y="173"/>
                  <a:pt x="73" y="170"/>
                </a:cubicBezTo>
                <a:cubicBezTo>
                  <a:pt x="64" y="160"/>
                  <a:pt x="64" y="160"/>
                  <a:pt x="64" y="160"/>
                </a:cubicBezTo>
                <a:cubicBezTo>
                  <a:pt x="85" y="139"/>
                  <a:pt x="85" y="139"/>
                  <a:pt x="85" y="139"/>
                </a:cubicBezTo>
                <a:cubicBezTo>
                  <a:pt x="89" y="135"/>
                  <a:pt x="89" y="130"/>
                  <a:pt x="85" y="126"/>
                </a:cubicBezTo>
                <a:cubicBezTo>
                  <a:pt x="66" y="107"/>
                  <a:pt x="66" y="107"/>
                  <a:pt x="66" y="107"/>
                </a:cubicBezTo>
                <a:cubicBezTo>
                  <a:pt x="62" y="103"/>
                  <a:pt x="57" y="103"/>
                  <a:pt x="53" y="107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22" y="119"/>
                  <a:pt x="22" y="119"/>
                  <a:pt x="22" y="119"/>
                </a:cubicBezTo>
                <a:cubicBezTo>
                  <a:pt x="19" y="115"/>
                  <a:pt x="13" y="115"/>
                  <a:pt x="10" y="119"/>
                </a:cubicBezTo>
                <a:cubicBezTo>
                  <a:pt x="8" y="120"/>
                  <a:pt x="8" y="122"/>
                  <a:pt x="7" y="123"/>
                </a:cubicBezTo>
                <a:close/>
                <a:moveTo>
                  <a:pt x="185" y="123"/>
                </a:moveTo>
                <a:cubicBezTo>
                  <a:pt x="184" y="122"/>
                  <a:pt x="184" y="120"/>
                  <a:pt x="182" y="119"/>
                </a:cubicBezTo>
                <a:cubicBezTo>
                  <a:pt x="179" y="115"/>
                  <a:pt x="173" y="115"/>
                  <a:pt x="170" y="119"/>
                </a:cubicBezTo>
                <a:cubicBezTo>
                  <a:pt x="160" y="128"/>
                  <a:pt x="160" y="128"/>
                  <a:pt x="160" y="128"/>
                </a:cubicBezTo>
                <a:cubicBezTo>
                  <a:pt x="139" y="107"/>
                  <a:pt x="139" y="107"/>
                  <a:pt x="139" y="107"/>
                </a:cubicBezTo>
                <a:cubicBezTo>
                  <a:pt x="135" y="103"/>
                  <a:pt x="130" y="103"/>
                  <a:pt x="126" y="107"/>
                </a:cubicBezTo>
                <a:cubicBezTo>
                  <a:pt x="107" y="126"/>
                  <a:pt x="107" y="126"/>
                  <a:pt x="107" y="126"/>
                </a:cubicBezTo>
                <a:cubicBezTo>
                  <a:pt x="103" y="130"/>
                  <a:pt x="103" y="135"/>
                  <a:pt x="107" y="139"/>
                </a:cubicBezTo>
                <a:cubicBezTo>
                  <a:pt x="128" y="160"/>
                  <a:pt x="128" y="160"/>
                  <a:pt x="128" y="160"/>
                </a:cubicBezTo>
                <a:cubicBezTo>
                  <a:pt x="119" y="170"/>
                  <a:pt x="119" y="170"/>
                  <a:pt x="119" y="170"/>
                </a:cubicBezTo>
                <a:cubicBezTo>
                  <a:pt x="115" y="173"/>
                  <a:pt x="115" y="179"/>
                  <a:pt x="119" y="182"/>
                </a:cubicBezTo>
                <a:cubicBezTo>
                  <a:pt x="120" y="184"/>
                  <a:pt x="122" y="184"/>
                  <a:pt x="123" y="185"/>
                </a:cubicBezTo>
                <a:cubicBezTo>
                  <a:pt x="181" y="192"/>
                  <a:pt x="181" y="192"/>
                  <a:pt x="181" y="192"/>
                </a:cubicBezTo>
                <a:cubicBezTo>
                  <a:pt x="187" y="192"/>
                  <a:pt x="192" y="187"/>
                  <a:pt x="192" y="181"/>
                </a:cubicBezTo>
                <a:lnTo>
                  <a:pt x="185" y="123"/>
                </a:lnTo>
                <a:close/>
                <a:moveTo>
                  <a:pt x="7" y="69"/>
                </a:moveTo>
                <a:cubicBezTo>
                  <a:pt x="8" y="70"/>
                  <a:pt x="8" y="72"/>
                  <a:pt x="10" y="73"/>
                </a:cubicBezTo>
                <a:cubicBezTo>
                  <a:pt x="13" y="77"/>
                  <a:pt x="19" y="77"/>
                  <a:pt x="22" y="73"/>
                </a:cubicBezTo>
                <a:cubicBezTo>
                  <a:pt x="32" y="64"/>
                  <a:pt x="32" y="64"/>
                  <a:pt x="32" y="64"/>
                </a:cubicBezTo>
                <a:cubicBezTo>
                  <a:pt x="53" y="85"/>
                  <a:pt x="53" y="85"/>
                  <a:pt x="53" y="85"/>
                </a:cubicBezTo>
                <a:cubicBezTo>
                  <a:pt x="57" y="89"/>
                  <a:pt x="62" y="89"/>
                  <a:pt x="66" y="85"/>
                </a:cubicBezTo>
                <a:cubicBezTo>
                  <a:pt x="85" y="66"/>
                  <a:pt x="85" y="66"/>
                  <a:pt x="85" y="66"/>
                </a:cubicBezTo>
                <a:cubicBezTo>
                  <a:pt x="89" y="62"/>
                  <a:pt x="89" y="57"/>
                  <a:pt x="85" y="53"/>
                </a:cubicBezTo>
                <a:cubicBezTo>
                  <a:pt x="64" y="32"/>
                  <a:pt x="64" y="32"/>
                  <a:pt x="64" y="32"/>
                </a:cubicBezTo>
                <a:cubicBezTo>
                  <a:pt x="73" y="22"/>
                  <a:pt x="73" y="22"/>
                  <a:pt x="73" y="22"/>
                </a:cubicBezTo>
                <a:cubicBezTo>
                  <a:pt x="77" y="19"/>
                  <a:pt x="77" y="13"/>
                  <a:pt x="73" y="10"/>
                </a:cubicBezTo>
                <a:cubicBezTo>
                  <a:pt x="72" y="8"/>
                  <a:pt x="70" y="8"/>
                  <a:pt x="69" y="7"/>
                </a:cubicBez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1"/>
                </a:cubicBezTo>
                <a:lnTo>
                  <a:pt x="7" y="69"/>
                </a:lnTo>
                <a:close/>
                <a:moveTo>
                  <a:pt x="185" y="69"/>
                </a:moveTo>
                <a:cubicBezTo>
                  <a:pt x="192" y="11"/>
                  <a:pt x="192" y="11"/>
                  <a:pt x="192" y="11"/>
                </a:cubicBezTo>
                <a:cubicBezTo>
                  <a:pt x="192" y="5"/>
                  <a:pt x="187" y="0"/>
                  <a:pt x="181" y="0"/>
                </a:cubicBezTo>
                <a:cubicBezTo>
                  <a:pt x="123" y="7"/>
                  <a:pt x="123" y="7"/>
                  <a:pt x="123" y="7"/>
                </a:cubicBezTo>
                <a:cubicBezTo>
                  <a:pt x="122" y="8"/>
                  <a:pt x="120" y="8"/>
                  <a:pt x="119" y="10"/>
                </a:cubicBezTo>
                <a:cubicBezTo>
                  <a:pt x="115" y="13"/>
                  <a:pt x="115" y="19"/>
                  <a:pt x="119" y="22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107" y="53"/>
                  <a:pt x="107" y="53"/>
                  <a:pt x="107" y="53"/>
                </a:cubicBezTo>
                <a:cubicBezTo>
                  <a:pt x="103" y="57"/>
                  <a:pt x="103" y="62"/>
                  <a:pt x="107" y="66"/>
                </a:cubicBezTo>
                <a:cubicBezTo>
                  <a:pt x="126" y="85"/>
                  <a:pt x="126" y="85"/>
                  <a:pt x="126" y="85"/>
                </a:cubicBezTo>
                <a:cubicBezTo>
                  <a:pt x="130" y="89"/>
                  <a:pt x="135" y="89"/>
                  <a:pt x="139" y="85"/>
                </a:cubicBezTo>
                <a:cubicBezTo>
                  <a:pt x="160" y="64"/>
                  <a:pt x="160" y="64"/>
                  <a:pt x="160" y="64"/>
                </a:cubicBezTo>
                <a:cubicBezTo>
                  <a:pt x="170" y="73"/>
                  <a:pt x="170" y="73"/>
                  <a:pt x="170" y="73"/>
                </a:cubicBezTo>
                <a:cubicBezTo>
                  <a:pt x="173" y="77"/>
                  <a:pt x="179" y="77"/>
                  <a:pt x="182" y="73"/>
                </a:cubicBezTo>
                <a:cubicBezTo>
                  <a:pt x="184" y="72"/>
                  <a:pt x="184" y="70"/>
                  <a:pt x="185" y="69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Freeform 7"/>
          <p:cNvSpPr>
            <a:spLocks noEditPoints="1"/>
          </p:cNvSpPr>
          <p:nvPr/>
        </p:nvSpPr>
        <p:spPr bwMode="auto">
          <a:xfrm>
            <a:off x="9114632" y="5547659"/>
            <a:ext cx="315913" cy="315912"/>
          </a:xfrm>
          <a:custGeom>
            <a:avLst/>
            <a:gdLst>
              <a:gd name="T0" fmla="*/ 112 w 194"/>
              <a:gd name="T1" fmla="*/ 20 h 194"/>
              <a:gd name="T2" fmla="*/ 105 w 194"/>
              <a:gd name="T3" fmla="*/ 78 h 194"/>
              <a:gd name="T4" fmla="*/ 116 w 194"/>
              <a:gd name="T5" fmla="*/ 89 h 194"/>
              <a:gd name="T6" fmla="*/ 174 w 194"/>
              <a:gd name="T7" fmla="*/ 82 h 194"/>
              <a:gd name="T8" fmla="*/ 178 w 194"/>
              <a:gd name="T9" fmla="*/ 79 h 194"/>
              <a:gd name="T10" fmla="*/ 178 w 194"/>
              <a:gd name="T11" fmla="*/ 67 h 194"/>
              <a:gd name="T12" fmla="*/ 169 w 194"/>
              <a:gd name="T13" fmla="*/ 57 h 194"/>
              <a:gd name="T14" fmla="*/ 190 w 194"/>
              <a:gd name="T15" fmla="*/ 36 h 194"/>
              <a:gd name="T16" fmla="*/ 190 w 194"/>
              <a:gd name="T17" fmla="*/ 23 h 194"/>
              <a:gd name="T18" fmla="*/ 171 w 194"/>
              <a:gd name="T19" fmla="*/ 4 h 194"/>
              <a:gd name="T20" fmla="*/ 158 w 194"/>
              <a:gd name="T21" fmla="*/ 4 h 194"/>
              <a:gd name="T22" fmla="*/ 137 w 194"/>
              <a:gd name="T23" fmla="*/ 25 h 194"/>
              <a:gd name="T24" fmla="*/ 127 w 194"/>
              <a:gd name="T25" fmla="*/ 16 h 194"/>
              <a:gd name="T26" fmla="*/ 115 w 194"/>
              <a:gd name="T27" fmla="*/ 16 h 194"/>
              <a:gd name="T28" fmla="*/ 112 w 194"/>
              <a:gd name="T29" fmla="*/ 20 h 194"/>
              <a:gd name="T30" fmla="*/ 82 w 194"/>
              <a:gd name="T31" fmla="*/ 20 h 194"/>
              <a:gd name="T32" fmla="*/ 79 w 194"/>
              <a:gd name="T33" fmla="*/ 16 h 194"/>
              <a:gd name="T34" fmla="*/ 67 w 194"/>
              <a:gd name="T35" fmla="*/ 16 h 194"/>
              <a:gd name="T36" fmla="*/ 57 w 194"/>
              <a:gd name="T37" fmla="*/ 25 h 194"/>
              <a:gd name="T38" fmla="*/ 36 w 194"/>
              <a:gd name="T39" fmla="*/ 4 h 194"/>
              <a:gd name="T40" fmla="*/ 23 w 194"/>
              <a:gd name="T41" fmla="*/ 4 h 194"/>
              <a:gd name="T42" fmla="*/ 4 w 194"/>
              <a:gd name="T43" fmla="*/ 23 h 194"/>
              <a:gd name="T44" fmla="*/ 4 w 194"/>
              <a:gd name="T45" fmla="*/ 36 h 194"/>
              <a:gd name="T46" fmla="*/ 25 w 194"/>
              <a:gd name="T47" fmla="*/ 57 h 194"/>
              <a:gd name="T48" fmla="*/ 16 w 194"/>
              <a:gd name="T49" fmla="*/ 67 h 194"/>
              <a:gd name="T50" fmla="*/ 16 w 194"/>
              <a:gd name="T51" fmla="*/ 79 h 194"/>
              <a:gd name="T52" fmla="*/ 20 w 194"/>
              <a:gd name="T53" fmla="*/ 82 h 194"/>
              <a:gd name="T54" fmla="*/ 78 w 194"/>
              <a:gd name="T55" fmla="*/ 89 h 194"/>
              <a:gd name="T56" fmla="*/ 89 w 194"/>
              <a:gd name="T57" fmla="*/ 78 h 194"/>
              <a:gd name="T58" fmla="*/ 82 w 194"/>
              <a:gd name="T59" fmla="*/ 20 h 194"/>
              <a:gd name="T60" fmla="*/ 112 w 194"/>
              <a:gd name="T61" fmla="*/ 174 h 194"/>
              <a:gd name="T62" fmla="*/ 115 w 194"/>
              <a:gd name="T63" fmla="*/ 178 h 194"/>
              <a:gd name="T64" fmla="*/ 127 w 194"/>
              <a:gd name="T65" fmla="*/ 178 h 194"/>
              <a:gd name="T66" fmla="*/ 137 w 194"/>
              <a:gd name="T67" fmla="*/ 169 h 194"/>
              <a:gd name="T68" fmla="*/ 158 w 194"/>
              <a:gd name="T69" fmla="*/ 190 h 194"/>
              <a:gd name="T70" fmla="*/ 171 w 194"/>
              <a:gd name="T71" fmla="*/ 190 h 194"/>
              <a:gd name="T72" fmla="*/ 190 w 194"/>
              <a:gd name="T73" fmla="*/ 171 h 194"/>
              <a:gd name="T74" fmla="*/ 190 w 194"/>
              <a:gd name="T75" fmla="*/ 158 h 194"/>
              <a:gd name="T76" fmla="*/ 169 w 194"/>
              <a:gd name="T77" fmla="*/ 137 h 194"/>
              <a:gd name="T78" fmla="*/ 178 w 194"/>
              <a:gd name="T79" fmla="*/ 127 h 194"/>
              <a:gd name="T80" fmla="*/ 178 w 194"/>
              <a:gd name="T81" fmla="*/ 115 h 194"/>
              <a:gd name="T82" fmla="*/ 174 w 194"/>
              <a:gd name="T83" fmla="*/ 112 h 194"/>
              <a:gd name="T84" fmla="*/ 116 w 194"/>
              <a:gd name="T85" fmla="*/ 105 h 194"/>
              <a:gd name="T86" fmla="*/ 105 w 194"/>
              <a:gd name="T87" fmla="*/ 116 h 194"/>
              <a:gd name="T88" fmla="*/ 112 w 194"/>
              <a:gd name="T89" fmla="*/ 174 h 194"/>
              <a:gd name="T90" fmla="*/ 82 w 194"/>
              <a:gd name="T91" fmla="*/ 174 h 194"/>
              <a:gd name="T92" fmla="*/ 89 w 194"/>
              <a:gd name="T93" fmla="*/ 116 h 194"/>
              <a:gd name="T94" fmla="*/ 78 w 194"/>
              <a:gd name="T95" fmla="*/ 105 h 194"/>
              <a:gd name="T96" fmla="*/ 20 w 194"/>
              <a:gd name="T97" fmla="*/ 112 h 194"/>
              <a:gd name="T98" fmla="*/ 16 w 194"/>
              <a:gd name="T99" fmla="*/ 115 h 194"/>
              <a:gd name="T100" fmla="*/ 16 w 194"/>
              <a:gd name="T101" fmla="*/ 127 h 194"/>
              <a:gd name="T102" fmla="*/ 25 w 194"/>
              <a:gd name="T103" fmla="*/ 137 h 194"/>
              <a:gd name="T104" fmla="*/ 4 w 194"/>
              <a:gd name="T105" fmla="*/ 158 h 194"/>
              <a:gd name="T106" fmla="*/ 4 w 194"/>
              <a:gd name="T107" fmla="*/ 171 h 194"/>
              <a:gd name="T108" fmla="*/ 23 w 194"/>
              <a:gd name="T109" fmla="*/ 190 h 194"/>
              <a:gd name="T110" fmla="*/ 36 w 194"/>
              <a:gd name="T111" fmla="*/ 190 h 194"/>
              <a:gd name="T112" fmla="*/ 57 w 194"/>
              <a:gd name="T113" fmla="*/ 169 h 194"/>
              <a:gd name="T114" fmla="*/ 67 w 194"/>
              <a:gd name="T115" fmla="*/ 178 h 194"/>
              <a:gd name="T116" fmla="*/ 79 w 194"/>
              <a:gd name="T117" fmla="*/ 178 h 194"/>
              <a:gd name="T118" fmla="*/ 82 w 194"/>
              <a:gd name="T119" fmla="*/ 17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94" h="194">
                <a:moveTo>
                  <a:pt x="112" y="20"/>
                </a:moveTo>
                <a:cubicBezTo>
                  <a:pt x="105" y="78"/>
                  <a:pt x="105" y="78"/>
                  <a:pt x="105" y="78"/>
                </a:cubicBezTo>
                <a:cubicBezTo>
                  <a:pt x="105" y="84"/>
                  <a:pt x="110" y="89"/>
                  <a:pt x="116" y="89"/>
                </a:cubicBezTo>
                <a:cubicBezTo>
                  <a:pt x="174" y="82"/>
                  <a:pt x="174" y="82"/>
                  <a:pt x="174" y="82"/>
                </a:cubicBezTo>
                <a:cubicBezTo>
                  <a:pt x="175" y="81"/>
                  <a:pt x="177" y="81"/>
                  <a:pt x="178" y="79"/>
                </a:cubicBezTo>
                <a:cubicBezTo>
                  <a:pt x="182" y="76"/>
                  <a:pt x="182" y="70"/>
                  <a:pt x="178" y="67"/>
                </a:cubicBezTo>
                <a:cubicBezTo>
                  <a:pt x="169" y="57"/>
                  <a:pt x="169" y="57"/>
                  <a:pt x="169" y="57"/>
                </a:cubicBezTo>
                <a:cubicBezTo>
                  <a:pt x="190" y="36"/>
                  <a:pt x="190" y="36"/>
                  <a:pt x="190" y="36"/>
                </a:cubicBezTo>
                <a:cubicBezTo>
                  <a:pt x="194" y="32"/>
                  <a:pt x="194" y="27"/>
                  <a:pt x="190" y="23"/>
                </a:cubicBezTo>
                <a:cubicBezTo>
                  <a:pt x="171" y="4"/>
                  <a:pt x="171" y="4"/>
                  <a:pt x="171" y="4"/>
                </a:cubicBezTo>
                <a:cubicBezTo>
                  <a:pt x="167" y="0"/>
                  <a:pt x="162" y="0"/>
                  <a:pt x="158" y="4"/>
                </a:cubicBezTo>
                <a:cubicBezTo>
                  <a:pt x="137" y="25"/>
                  <a:pt x="137" y="25"/>
                  <a:pt x="137" y="25"/>
                </a:cubicBezTo>
                <a:cubicBezTo>
                  <a:pt x="127" y="16"/>
                  <a:pt x="127" y="16"/>
                  <a:pt x="127" y="16"/>
                </a:cubicBezTo>
                <a:cubicBezTo>
                  <a:pt x="124" y="12"/>
                  <a:pt x="118" y="12"/>
                  <a:pt x="115" y="16"/>
                </a:cubicBezTo>
                <a:cubicBezTo>
                  <a:pt x="113" y="17"/>
                  <a:pt x="113" y="19"/>
                  <a:pt x="112" y="20"/>
                </a:cubicBezTo>
                <a:close/>
                <a:moveTo>
                  <a:pt x="82" y="20"/>
                </a:moveTo>
                <a:cubicBezTo>
                  <a:pt x="81" y="19"/>
                  <a:pt x="81" y="17"/>
                  <a:pt x="79" y="16"/>
                </a:cubicBezTo>
                <a:cubicBezTo>
                  <a:pt x="76" y="12"/>
                  <a:pt x="70" y="12"/>
                  <a:pt x="67" y="16"/>
                </a:cubicBezTo>
                <a:cubicBezTo>
                  <a:pt x="57" y="25"/>
                  <a:pt x="57" y="25"/>
                  <a:pt x="57" y="25"/>
                </a:cubicBezTo>
                <a:cubicBezTo>
                  <a:pt x="36" y="4"/>
                  <a:pt x="36" y="4"/>
                  <a:pt x="36" y="4"/>
                </a:cubicBezTo>
                <a:cubicBezTo>
                  <a:pt x="32" y="0"/>
                  <a:pt x="27" y="0"/>
                  <a:pt x="23" y="4"/>
                </a:cubicBezTo>
                <a:cubicBezTo>
                  <a:pt x="4" y="23"/>
                  <a:pt x="4" y="23"/>
                  <a:pt x="4" y="23"/>
                </a:cubicBezTo>
                <a:cubicBezTo>
                  <a:pt x="0" y="27"/>
                  <a:pt x="0" y="32"/>
                  <a:pt x="4" y="36"/>
                </a:cubicBezTo>
                <a:cubicBezTo>
                  <a:pt x="25" y="57"/>
                  <a:pt x="25" y="57"/>
                  <a:pt x="25" y="57"/>
                </a:cubicBezTo>
                <a:cubicBezTo>
                  <a:pt x="16" y="67"/>
                  <a:pt x="16" y="67"/>
                  <a:pt x="16" y="67"/>
                </a:cubicBezTo>
                <a:cubicBezTo>
                  <a:pt x="12" y="70"/>
                  <a:pt x="12" y="76"/>
                  <a:pt x="16" y="79"/>
                </a:cubicBezTo>
                <a:cubicBezTo>
                  <a:pt x="17" y="81"/>
                  <a:pt x="19" y="81"/>
                  <a:pt x="20" y="82"/>
                </a:cubicBezTo>
                <a:cubicBezTo>
                  <a:pt x="78" y="89"/>
                  <a:pt x="78" y="89"/>
                  <a:pt x="78" y="89"/>
                </a:cubicBezTo>
                <a:cubicBezTo>
                  <a:pt x="84" y="89"/>
                  <a:pt x="89" y="84"/>
                  <a:pt x="89" y="78"/>
                </a:cubicBezTo>
                <a:lnTo>
                  <a:pt x="82" y="20"/>
                </a:lnTo>
                <a:close/>
                <a:moveTo>
                  <a:pt x="112" y="174"/>
                </a:moveTo>
                <a:cubicBezTo>
                  <a:pt x="113" y="175"/>
                  <a:pt x="113" y="177"/>
                  <a:pt x="115" y="178"/>
                </a:cubicBezTo>
                <a:cubicBezTo>
                  <a:pt x="118" y="182"/>
                  <a:pt x="124" y="182"/>
                  <a:pt x="127" y="178"/>
                </a:cubicBezTo>
                <a:cubicBezTo>
                  <a:pt x="137" y="169"/>
                  <a:pt x="137" y="169"/>
                  <a:pt x="137" y="169"/>
                </a:cubicBezTo>
                <a:cubicBezTo>
                  <a:pt x="158" y="190"/>
                  <a:pt x="158" y="190"/>
                  <a:pt x="158" y="190"/>
                </a:cubicBezTo>
                <a:cubicBezTo>
                  <a:pt x="162" y="194"/>
                  <a:pt x="167" y="194"/>
                  <a:pt x="171" y="190"/>
                </a:cubicBezTo>
                <a:cubicBezTo>
                  <a:pt x="190" y="171"/>
                  <a:pt x="190" y="171"/>
                  <a:pt x="190" y="171"/>
                </a:cubicBezTo>
                <a:cubicBezTo>
                  <a:pt x="194" y="167"/>
                  <a:pt x="194" y="162"/>
                  <a:pt x="190" y="158"/>
                </a:cubicBezTo>
                <a:cubicBezTo>
                  <a:pt x="169" y="137"/>
                  <a:pt x="169" y="137"/>
                  <a:pt x="169" y="137"/>
                </a:cubicBezTo>
                <a:cubicBezTo>
                  <a:pt x="178" y="127"/>
                  <a:pt x="178" y="127"/>
                  <a:pt x="178" y="127"/>
                </a:cubicBezTo>
                <a:cubicBezTo>
                  <a:pt x="182" y="124"/>
                  <a:pt x="182" y="118"/>
                  <a:pt x="178" y="115"/>
                </a:cubicBezTo>
                <a:cubicBezTo>
                  <a:pt x="177" y="113"/>
                  <a:pt x="175" y="113"/>
                  <a:pt x="174" y="112"/>
                </a:cubicBezTo>
                <a:cubicBezTo>
                  <a:pt x="116" y="105"/>
                  <a:pt x="116" y="105"/>
                  <a:pt x="116" y="105"/>
                </a:cubicBezTo>
                <a:cubicBezTo>
                  <a:pt x="110" y="105"/>
                  <a:pt x="105" y="110"/>
                  <a:pt x="105" y="116"/>
                </a:cubicBezTo>
                <a:lnTo>
                  <a:pt x="112" y="174"/>
                </a:lnTo>
                <a:close/>
                <a:moveTo>
                  <a:pt x="82" y="174"/>
                </a:moveTo>
                <a:cubicBezTo>
                  <a:pt x="89" y="116"/>
                  <a:pt x="89" y="116"/>
                  <a:pt x="89" y="116"/>
                </a:cubicBezTo>
                <a:cubicBezTo>
                  <a:pt x="89" y="110"/>
                  <a:pt x="84" y="105"/>
                  <a:pt x="78" y="105"/>
                </a:cubicBezTo>
                <a:cubicBezTo>
                  <a:pt x="20" y="112"/>
                  <a:pt x="20" y="112"/>
                  <a:pt x="20" y="112"/>
                </a:cubicBezTo>
                <a:cubicBezTo>
                  <a:pt x="19" y="113"/>
                  <a:pt x="17" y="113"/>
                  <a:pt x="16" y="115"/>
                </a:cubicBezTo>
                <a:cubicBezTo>
                  <a:pt x="12" y="118"/>
                  <a:pt x="12" y="124"/>
                  <a:pt x="16" y="127"/>
                </a:cubicBezTo>
                <a:cubicBezTo>
                  <a:pt x="25" y="137"/>
                  <a:pt x="25" y="137"/>
                  <a:pt x="25" y="137"/>
                </a:cubicBezTo>
                <a:cubicBezTo>
                  <a:pt x="4" y="158"/>
                  <a:pt x="4" y="158"/>
                  <a:pt x="4" y="158"/>
                </a:cubicBezTo>
                <a:cubicBezTo>
                  <a:pt x="0" y="162"/>
                  <a:pt x="0" y="167"/>
                  <a:pt x="4" y="171"/>
                </a:cubicBezTo>
                <a:cubicBezTo>
                  <a:pt x="23" y="190"/>
                  <a:pt x="23" y="190"/>
                  <a:pt x="23" y="190"/>
                </a:cubicBezTo>
                <a:cubicBezTo>
                  <a:pt x="27" y="194"/>
                  <a:pt x="32" y="194"/>
                  <a:pt x="36" y="190"/>
                </a:cubicBezTo>
                <a:cubicBezTo>
                  <a:pt x="57" y="169"/>
                  <a:pt x="57" y="169"/>
                  <a:pt x="57" y="169"/>
                </a:cubicBezTo>
                <a:cubicBezTo>
                  <a:pt x="67" y="178"/>
                  <a:pt x="67" y="178"/>
                  <a:pt x="67" y="178"/>
                </a:cubicBezTo>
                <a:cubicBezTo>
                  <a:pt x="70" y="182"/>
                  <a:pt x="76" y="182"/>
                  <a:pt x="79" y="178"/>
                </a:cubicBezTo>
                <a:cubicBezTo>
                  <a:pt x="81" y="177"/>
                  <a:pt x="81" y="175"/>
                  <a:pt x="82" y="17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8430419" y="5563534"/>
            <a:ext cx="276225" cy="276225"/>
          </a:xfrm>
          <a:custGeom>
            <a:avLst/>
            <a:gdLst>
              <a:gd name="T0" fmla="*/ 14 w 170"/>
              <a:gd name="T1" fmla="*/ 41 h 170"/>
              <a:gd name="T2" fmla="*/ 19 w 170"/>
              <a:gd name="T3" fmla="*/ 32 h 170"/>
              <a:gd name="T4" fmla="*/ 41 w 170"/>
              <a:gd name="T5" fmla="*/ 32 h 170"/>
              <a:gd name="T6" fmla="*/ 53 w 170"/>
              <a:gd name="T7" fmla="*/ 44 h 170"/>
              <a:gd name="T8" fmla="*/ 64 w 170"/>
              <a:gd name="T9" fmla="*/ 44 h 170"/>
              <a:gd name="T10" fmla="*/ 102 w 170"/>
              <a:gd name="T11" fmla="*/ 6 h 170"/>
              <a:gd name="T12" fmla="*/ 125 w 170"/>
              <a:gd name="T13" fmla="*/ 6 h 170"/>
              <a:gd name="T14" fmla="*/ 164 w 170"/>
              <a:gd name="T15" fmla="*/ 45 h 170"/>
              <a:gd name="T16" fmla="*/ 164 w 170"/>
              <a:gd name="T17" fmla="*/ 68 h 170"/>
              <a:gd name="T18" fmla="*/ 126 w 170"/>
              <a:gd name="T19" fmla="*/ 106 h 170"/>
              <a:gd name="T20" fmla="*/ 126 w 170"/>
              <a:gd name="T21" fmla="*/ 117 h 170"/>
              <a:gd name="T22" fmla="*/ 138 w 170"/>
              <a:gd name="T23" fmla="*/ 129 h 170"/>
              <a:gd name="T24" fmla="*/ 138 w 170"/>
              <a:gd name="T25" fmla="*/ 151 h 170"/>
              <a:gd name="T26" fmla="*/ 129 w 170"/>
              <a:gd name="T27" fmla="*/ 156 h 170"/>
              <a:gd name="T28" fmla="*/ 21 w 170"/>
              <a:gd name="T29" fmla="*/ 170 h 170"/>
              <a:gd name="T30" fmla="*/ 0 w 170"/>
              <a:gd name="T31" fmla="*/ 149 h 170"/>
              <a:gd name="T32" fmla="*/ 14 w 170"/>
              <a:gd name="T33" fmla="*/ 41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0" h="170">
                <a:moveTo>
                  <a:pt x="14" y="41"/>
                </a:moveTo>
                <a:cubicBezTo>
                  <a:pt x="15" y="38"/>
                  <a:pt x="16" y="35"/>
                  <a:pt x="19" y="32"/>
                </a:cubicBezTo>
                <a:cubicBezTo>
                  <a:pt x="25" y="26"/>
                  <a:pt x="35" y="26"/>
                  <a:pt x="41" y="32"/>
                </a:cubicBezTo>
                <a:cubicBezTo>
                  <a:pt x="53" y="44"/>
                  <a:pt x="53" y="44"/>
                  <a:pt x="53" y="44"/>
                </a:cubicBezTo>
                <a:cubicBezTo>
                  <a:pt x="56" y="47"/>
                  <a:pt x="61" y="47"/>
                  <a:pt x="64" y="44"/>
                </a:cubicBezTo>
                <a:cubicBezTo>
                  <a:pt x="102" y="6"/>
                  <a:pt x="102" y="6"/>
                  <a:pt x="102" y="6"/>
                </a:cubicBezTo>
                <a:cubicBezTo>
                  <a:pt x="108" y="0"/>
                  <a:pt x="118" y="0"/>
                  <a:pt x="125" y="6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70" y="52"/>
                  <a:pt x="170" y="62"/>
                  <a:pt x="164" y="68"/>
                </a:cubicBezTo>
                <a:cubicBezTo>
                  <a:pt x="126" y="106"/>
                  <a:pt x="126" y="106"/>
                  <a:pt x="126" y="106"/>
                </a:cubicBezTo>
                <a:cubicBezTo>
                  <a:pt x="123" y="109"/>
                  <a:pt x="123" y="114"/>
                  <a:pt x="126" y="117"/>
                </a:cubicBezTo>
                <a:cubicBezTo>
                  <a:pt x="138" y="129"/>
                  <a:pt x="138" y="129"/>
                  <a:pt x="138" y="129"/>
                </a:cubicBezTo>
                <a:cubicBezTo>
                  <a:pt x="144" y="135"/>
                  <a:pt x="144" y="145"/>
                  <a:pt x="138" y="151"/>
                </a:cubicBezTo>
                <a:cubicBezTo>
                  <a:pt x="135" y="154"/>
                  <a:pt x="132" y="155"/>
                  <a:pt x="129" y="156"/>
                </a:cubicBezTo>
                <a:cubicBezTo>
                  <a:pt x="21" y="170"/>
                  <a:pt x="21" y="170"/>
                  <a:pt x="21" y="170"/>
                </a:cubicBezTo>
                <a:cubicBezTo>
                  <a:pt x="9" y="170"/>
                  <a:pt x="0" y="161"/>
                  <a:pt x="0" y="149"/>
                </a:cubicBezTo>
                <a:lnTo>
                  <a:pt x="14" y="4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7725569" y="5563534"/>
            <a:ext cx="276225" cy="276225"/>
          </a:xfrm>
          <a:custGeom>
            <a:avLst/>
            <a:gdLst>
              <a:gd name="T0" fmla="*/ 156 w 170"/>
              <a:gd name="T1" fmla="*/ 41 h 170"/>
              <a:gd name="T2" fmla="*/ 152 w 170"/>
              <a:gd name="T3" fmla="*/ 32 h 170"/>
              <a:gd name="T4" fmla="*/ 129 w 170"/>
              <a:gd name="T5" fmla="*/ 32 h 170"/>
              <a:gd name="T6" fmla="*/ 118 w 170"/>
              <a:gd name="T7" fmla="*/ 44 h 170"/>
              <a:gd name="T8" fmla="*/ 106 w 170"/>
              <a:gd name="T9" fmla="*/ 44 h 170"/>
              <a:gd name="T10" fmla="*/ 68 w 170"/>
              <a:gd name="T11" fmla="*/ 6 h 170"/>
              <a:gd name="T12" fmla="*/ 46 w 170"/>
              <a:gd name="T13" fmla="*/ 6 h 170"/>
              <a:gd name="T14" fmla="*/ 6 w 170"/>
              <a:gd name="T15" fmla="*/ 45 h 170"/>
              <a:gd name="T16" fmla="*/ 6 w 170"/>
              <a:gd name="T17" fmla="*/ 68 h 170"/>
              <a:gd name="T18" fmla="*/ 44 w 170"/>
              <a:gd name="T19" fmla="*/ 106 h 170"/>
              <a:gd name="T20" fmla="*/ 44 w 170"/>
              <a:gd name="T21" fmla="*/ 117 h 170"/>
              <a:gd name="T22" fmla="*/ 33 w 170"/>
              <a:gd name="T23" fmla="*/ 129 h 170"/>
              <a:gd name="T24" fmla="*/ 33 w 170"/>
              <a:gd name="T25" fmla="*/ 151 h 170"/>
              <a:gd name="T26" fmla="*/ 42 w 170"/>
              <a:gd name="T27" fmla="*/ 156 h 170"/>
              <a:gd name="T28" fmla="*/ 150 w 170"/>
              <a:gd name="T29" fmla="*/ 170 h 170"/>
              <a:gd name="T30" fmla="*/ 170 w 170"/>
              <a:gd name="T31" fmla="*/ 149 h 170"/>
              <a:gd name="T32" fmla="*/ 156 w 170"/>
              <a:gd name="T33" fmla="*/ 41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0" h="170">
                <a:moveTo>
                  <a:pt x="156" y="41"/>
                </a:moveTo>
                <a:cubicBezTo>
                  <a:pt x="156" y="38"/>
                  <a:pt x="154" y="35"/>
                  <a:pt x="152" y="32"/>
                </a:cubicBezTo>
                <a:cubicBezTo>
                  <a:pt x="145" y="26"/>
                  <a:pt x="135" y="26"/>
                  <a:pt x="129" y="32"/>
                </a:cubicBezTo>
                <a:cubicBezTo>
                  <a:pt x="118" y="44"/>
                  <a:pt x="118" y="44"/>
                  <a:pt x="118" y="44"/>
                </a:cubicBezTo>
                <a:cubicBezTo>
                  <a:pt x="115" y="47"/>
                  <a:pt x="109" y="47"/>
                  <a:pt x="106" y="44"/>
                </a:cubicBezTo>
                <a:cubicBezTo>
                  <a:pt x="68" y="6"/>
                  <a:pt x="68" y="6"/>
                  <a:pt x="68" y="6"/>
                </a:cubicBezTo>
                <a:cubicBezTo>
                  <a:pt x="62" y="0"/>
                  <a:pt x="52" y="0"/>
                  <a:pt x="46" y="6"/>
                </a:cubicBezTo>
                <a:cubicBezTo>
                  <a:pt x="6" y="45"/>
                  <a:pt x="6" y="45"/>
                  <a:pt x="6" y="45"/>
                </a:cubicBezTo>
                <a:cubicBezTo>
                  <a:pt x="0" y="52"/>
                  <a:pt x="0" y="62"/>
                  <a:pt x="6" y="68"/>
                </a:cubicBezTo>
                <a:cubicBezTo>
                  <a:pt x="44" y="106"/>
                  <a:pt x="44" y="106"/>
                  <a:pt x="44" y="106"/>
                </a:cubicBezTo>
                <a:cubicBezTo>
                  <a:pt x="47" y="109"/>
                  <a:pt x="47" y="114"/>
                  <a:pt x="44" y="117"/>
                </a:cubicBezTo>
                <a:cubicBezTo>
                  <a:pt x="33" y="129"/>
                  <a:pt x="33" y="129"/>
                  <a:pt x="33" y="129"/>
                </a:cubicBezTo>
                <a:cubicBezTo>
                  <a:pt x="27" y="135"/>
                  <a:pt x="27" y="145"/>
                  <a:pt x="33" y="151"/>
                </a:cubicBezTo>
                <a:cubicBezTo>
                  <a:pt x="35" y="154"/>
                  <a:pt x="38" y="155"/>
                  <a:pt x="42" y="156"/>
                </a:cubicBezTo>
                <a:cubicBezTo>
                  <a:pt x="150" y="170"/>
                  <a:pt x="150" y="170"/>
                  <a:pt x="150" y="170"/>
                </a:cubicBezTo>
                <a:cubicBezTo>
                  <a:pt x="161" y="170"/>
                  <a:pt x="170" y="161"/>
                  <a:pt x="170" y="149"/>
                </a:cubicBezTo>
                <a:lnTo>
                  <a:pt x="156" y="4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Freeform 10"/>
          <p:cNvSpPr>
            <a:spLocks/>
          </p:cNvSpPr>
          <p:nvPr/>
        </p:nvSpPr>
        <p:spPr bwMode="auto">
          <a:xfrm>
            <a:off x="7023894" y="5565121"/>
            <a:ext cx="276225" cy="276225"/>
          </a:xfrm>
          <a:custGeom>
            <a:avLst/>
            <a:gdLst>
              <a:gd name="T0" fmla="*/ 14 w 170"/>
              <a:gd name="T1" fmla="*/ 128 h 170"/>
              <a:gd name="T2" fmla="*/ 19 w 170"/>
              <a:gd name="T3" fmla="*/ 137 h 170"/>
              <a:gd name="T4" fmla="*/ 41 w 170"/>
              <a:gd name="T5" fmla="*/ 137 h 170"/>
              <a:gd name="T6" fmla="*/ 53 w 170"/>
              <a:gd name="T7" fmla="*/ 126 h 170"/>
              <a:gd name="T8" fmla="*/ 64 w 170"/>
              <a:gd name="T9" fmla="*/ 126 h 170"/>
              <a:gd name="T10" fmla="*/ 102 w 170"/>
              <a:gd name="T11" fmla="*/ 164 h 170"/>
              <a:gd name="T12" fmla="*/ 125 w 170"/>
              <a:gd name="T13" fmla="*/ 164 h 170"/>
              <a:gd name="T14" fmla="*/ 164 w 170"/>
              <a:gd name="T15" fmla="*/ 124 h 170"/>
              <a:gd name="T16" fmla="*/ 164 w 170"/>
              <a:gd name="T17" fmla="*/ 102 h 170"/>
              <a:gd name="T18" fmla="*/ 126 w 170"/>
              <a:gd name="T19" fmla="*/ 64 h 170"/>
              <a:gd name="T20" fmla="*/ 126 w 170"/>
              <a:gd name="T21" fmla="*/ 52 h 170"/>
              <a:gd name="T22" fmla="*/ 138 w 170"/>
              <a:gd name="T23" fmla="*/ 41 h 170"/>
              <a:gd name="T24" fmla="*/ 138 w 170"/>
              <a:gd name="T25" fmla="*/ 18 h 170"/>
              <a:gd name="T26" fmla="*/ 129 w 170"/>
              <a:gd name="T27" fmla="*/ 14 h 170"/>
              <a:gd name="T28" fmla="*/ 21 w 170"/>
              <a:gd name="T29" fmla="*/ 0 h 170"/>
              <a:gd name="T30" fmla="*/ 0 w 170"/>
              <a:gd name="T31" fmla="*/ 20 h 170"/>
              <a:gd name="T32" fmla="*/ 14 w 170"/>
              <a:gd name="T33" fmla="*/ 1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0" h="170">
                <a:moveTo>
                  <a:pt x="14" y="128"/>
                </a:moveTo>
                <a:cubicBezTo>
                  <a:pt x="15" y="132"/>
                  <a:pt x="16" y="135"/>
                  <a:pt x="19" y="137"/>
                </a:cubicBezTo>
                <a:cubicBezTo>
                  <a:pt x="25" y="143"/>
                  <a:pt x="35" y="143"/>
                  <a:pt x="41" y="137"/>
                </a:cubicBezTo>
                <a:cubicBezTo>
                  <a:pt x="53" y="126"/>
                  <a:pt x="53" y="126"/>
                  <a:pt x="53" y="126"/>
                </a:cubicBezTo>
                <a:cubicBezTo>
                  <a:pt x="56" y="123"/>
                  <a:pt x="61" y="123"/>
                  <a:pt x="64" y="126"/>
                </a:cubicBezTo>
                <a:cubicBezTo>
                  <a:pt x="102" y="164"/>
                  <a:pt x="102" y="164"/>
                  <a:pt x="102" y="164"/>
                </a:cubicBezTo>
                <a:cubicBezTo>
                  <a:pt x="108" y="170"/>
                  <a:pt x="118" y="170"/>
                  <a:pt x="125" y="164"/>
                </a:cubicBezTo>
                <a:cubicBezTo>
                  <a:pt x="164" y="124"/>
                  <a:pt x="164" y="124"/>
                  <a:pt x="164" y="124"/>
                </a:cubicBezTo>
                <a:cubicBezTo>
                  <a:pt x="170" y="118"/>
                  <a:pt x="170" y="108"/>
                  <a:pt x="164" y="102"/>
                </a:cubicBezTo>
                <a:cubicBezTo>
                  <a:pt x="126" y="64"/>
                  <a:pt x="126" y="64"/>
                  <a:pt x="126" y="64"/>
                </a:cubicBezTo>
                <a:cubicBezTo>
                  <a:pt x="123" y="61"/>
                  <a:pt x="123" y="55"/>
                  <a:pt x="126" y="52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44" y="35"/>
                  <a:pt x="144" y="25"/>
                  <a:pt x="138" y="18"/>
                </a:cubicBezTo>
                <a:cubicBezTo>
                  <a:pt x="135" y="16"/>
                  <a:pt x="132" y="14"/>
                  <a:pt x="129" y="14"/>
                </a:cubicBezTo>
                <a:cubicBezTo>
                  <a:pt x="21" y="0"/>
                  <a:pt x="21" y="0"/>
                  <a:pt x="21" y="0"/>
                </a:cubicBezTo>
                <a:cubicBezTo>
                  <a:pt x="9" y="0"/>
                  <a:pt x="0" y="9"/>
                  <a:pt x="0" y="20"/>
                </a:cubicBezTo>
                <a:lnTo>
                  <a:pt x="14" y="128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>
            <a:off x="6319044" y="5565121"/>
            <a:ext cx="276225" cy="276225"/>
          </a:xfrm>
          <a:custGeom>
            <a:avLst/>
            <a:gdLst>
              <a:gd name="T0" fmla="*/ 156 w 170"/>
              <a:gd name="T1" fmla="*/ 128 h 170"/>
              <a:gd name="T2" fmla="*/ 152 w 170"/>
              <a:gd name="T3" fmla="*/ 137 h 170"/>
              <a:gd name="T4" fmla="*/ 129 w 170"/>
              <a:gd name="T5" fmla="*/ 137 h 170"/>
              <a:gd name="T6" fmla="*/ 118 w 170"/>
              <a:gd name="T7" fmla="*/ 126 h 170"/>
              <a:gd name="T8" fmla="*/ 106 w 170"/>
              <a:gd name="T9" fmla="*/ 126 h 170"/>
              <a:gd name="T10" fmla="*/ 68 w 170"/>
              <a:gd name="T11" fmla="*/ 164 h 170"/>
              <a:gd name="T12" fmla="*/ 46 w 170"/>
              <a:gd name="T13" fmla="*/ 164 h 170"/>
              <a:gd name="T14" fmla="*/ 6 w 170"/>
              <a:gd name="T15" fmla="*/ 124 h 170"/>
              <a:gd name="T16" fmla="*/ 6 w 170"/>
              <a:gd name="T17" fmla="*/ 102 h 170"/>
              <a:gd name="T18" fmla="*/ 44 w 170"/>
              <a:gd name="T19" fmla="*/ 64 h 170"/>
              <a:gd name="T20" fmla="*/ 44 w 170"/>
              <a:gd name="T21" fmla="*/ 52 h 170"/>
              <a:gd name="T22" fmla="*/ 33 w 170"/>
              <a:gd name="T23" fmla="*/ 41 h 170"/>
              <a:gd name="T24" fmla="*/ 33 w 170"/>
              <a:gd name="T25" fmla="*/ 18 h 170"/>
              <a:gd name="T26" fmla="*/ 42 w 170"/>
              <a:gd name="T27" fmla="*/ 14 h 170"/>
              <a:gd name="T28" fmla="*/ 150 w 170"/>
              <a:gd name="T29" fmla="*/ 0 h 170"/>
              <a:gd name="T30" fmla="*/ 170 w 170"/>
              <a:gd name="T31" fmla="*/ 20 h 170"/>
              <a:gd name="T32" fmla="*/ 156 w 170"/>
              <a:gd name="T33" fmla="*/ 1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0" h="170">
                <a:moveTo>
                  <a:pt x="156" y="128"/>
                </a:moveTo>
                <a:cubicBezTo>
                  <a:pt x="156" y="132"/>
                  <a:pt x="154" y="135"/>
                  <a:pt x="152" y="137"/>
                </a:cubicBezTo>
                <a:cubicBezTo>
                  <a:pt x="145" y="143"/>
                  <a:pt x="135" y="143"/>
                  <a:pt x="129" y="137"/>
                </a:cubicBezTo>
                <a:cubicBezTo>
                  <a:pt x="118" y="126"/>
                  <a:pt x="118" y="126"/>
                  <a:pt x="118" y="126"/>
                </a:cubicBezTo>
                <a:cubicBezTo>
                  <a:pt x="115" y="123"/>
                  <a:pt x="109" y="123"/>
                  <a:pt x="106" y="126"/>
                </a:cubicBezTo>
                <a:cubicBezTo>
                  <a:pt x="68" y="164"/>
                  <a:pt x="68" y="164"/>
                  <a:pt x="68" y="164"/>
                </a:cubicBezTo>
                <a:cubicBezTo>
                  <a:pt x="62" y="170"/>
                  <a:pt x="52" y="170"/>
                  <a:pt x="46" y="164"/>
                </a:cubicBezTo>
                <a:cubicBezTo>
                  <a:pt x="6" y="124"/>
                  <a:pt x="6" y="124"/>
                  <a:pt x="6" y="124"/>
                </a:cubicBezTo>
                <a:cubicBezTo>
                  <a:pt x="0" y="118"/>
                  <a:pt x="0" y="108"/>
                  <a:pt x="6" y="102"/>
                </a:cubicBezTo>
                <a:cubicBezTo>
                  <a:pt x="44" y="64"/>
                  <a:pt x="44" y="64"/>
                  <a:pt x="44" y="64"/>
                </a:cubicBezTo>
                <a:cubicBezTo>
                  <a:pt x="47" y="61"/>
                  <a:pt x="47" y="55"/>
                  <a:pt x="44" y="52"/>
                </a:cubicBezTo>
                <a:cubicBezTo>
                  <a:pt x="33" y="41"/>
                  <a:pt x="33" y="41"/>
                  <a:pt x="33" y="41"/>
                </a:cubicBezTo>
                <a:cubicBezTo>
                  <a:pt x="27" y="35"/>
                  <a:pt x="27" y="25"/>
                  <a:pt x="33" y="18"/>
                </a:cubicBezTo>
                <a:cubicBezTo>
                  <a:pt x="35" y="16"/>
                  <a:pt x="38" y="14"/>
                  <a:pt x="42" y="14"/>
                </a:cubicBezTo>
                <a:cubicBezTo>
                  <a:pt x="150" y="0"/>
                  <a:pt x="150" y="0"/>
                  <a:pt x="150" y="0"/>
                </a:cubicBezTo>
                <a:cubicBezTo>
                  <a:pt x="161" y="0"/>
                  <a:pt x="170" y="9"/>
                  <a:pt x="170" y="20"/>
                </a:cubicBezTo>
                <a:lnTo>
                  <a:pt x="156" y="128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>
            <a:off x="10529094" y="4866621"/>
            <a:ext cx="303213" cy="273050"/>
          </a:xfrm>
          <a:custGeom>
            <a:avLst/>
            <a:gdLst>
              <a:gd name="T0" fmla="*/ 98 w 186"/>
              <a:gd name="T1" fmla="*/ 3 h 168"/>
              <a:gd name="T2" fmla="*/ 88 w 186"/>
              <a:gd name="T3" fmla="*/ 0 h 168"/>
              <a:gd name="T4" fmla="*/ 72 w 186"/>
              <a:gd name="T5" fmla="*/ 16 h 168"/>
              <a:gd name="T6" fmla="*/ 72 w 186"/>
              <a:gd name="T7" fmla="*/ 32 h 168"/>
              <a:gd name="T8" fmla="*/ 64 w 186"/>
              <a:gd name="T9" fmla="*/ 40 h 168"/>
              <a:gd name="T10" fmla="*/ 16 w 186"/>
              <a:gd name="T11" fmla="*/ 40 h 168"/>
              <a:gd name="T12" fmla="*/ 0 w 186"/>
              <a:gd name="T13" fmla="*/ 56 h 168"/>
              <a:gd name="T14" fmla="*/ 0 w 186"/>
              <a:gd name="T15" fmla="*/ 112 h 168"/>
              <a:gd name="T16" fmla="*/ 16 w 186"/>
              <a:gd name="T17" fmla="*/ 128 h 168"/>
              <a:gd name="T18" fmla="*/ 64 w 186"/>
              <a:gd name="T19" fmla="*/ 128 h 168"/>
              <a:gd name="T20" fmla="*/ 72 w 186"/>
              <a:gd name="T21" fmla="*/ 136 h 168"/>
              <a:gd name="T22" fmla="*/ 72 w 186"/>
              <a:gd name="T23" fmla="*/ 152 h 168"/>
              <a:gd name="T24" fmla="*/ 88 w 186"/>
              <a:gd name="T25" fmla="*/ 168 h 168"/>
              <a:gd name="T26" fmla="*/ 98 w 186"/>
              <a:gd name="T27" fmla="*/ 165 h 168"/>
              <a:gd name="T28" fmla="*/ 178 w 186"/>
              <a:gd name="T29" fmla="*/ 98 h 168"/>
              <a:gd name="T30" fmla="*/ 178 w 186"/>
              <a:gd name="T31" fmla="*/ 70 h 168"/>
              <a:gd name="T32" fmla="*/ 98 w 186"/>
              <a:gd name="T33" fmla="*/ 3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6" h="168">
                <a:moveTo>
                  <a:pt x="98" y="3"/>
                </a:moveTo>
                <a:cubicBezTo>
                  <a:pt x="95" y="1"/>
                  <a:pt x="92" y="0"/>
                  <a:pt x="88" y="0"/>
                </a:cubicBezTo>
                <a:cubicBezTo>
                  <a:pt x="79" y="0"/>
                  <a:pt x="72" y="7"/>
                  <a:pt x="72" y="16"/>
                </a:cubicBezTo>
                <a:cubicBezTo>
                  <a:pt x="72" y="32"/>
                  <a:pt x="72" y="32"/>
                  <a:pt x="72" y="32"/>
                </a:cubicBezTo>
                <a:cubicBezTo>
                  <a:pt x="72" y="36"/>
                  <a:pt x="68" y="40"/>
                  <a:pt x="64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7" y="40"/>
                  <a:pt x="0" y="47"/>
                  <a:pt x="0" y="56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1"/>
                  <a:pt x="7" y="128"/>
                  <a:pt x="16" y="128"/>
                </a:cubicBezTo>
                <a:cubicBezTo>
                  <a:pt x="64" y="128"/>
                  <a:pt x="64" y="128"/>
                  <a:pt x="64" y="128"/>
                </a:cubicBezTo>
                <a:cubicBezTo>
                  <a:pt x="68" y="128"/>
                  <a:pt x="72" y="132"/>
                  <a:pt x="72" y="136"/>
                </a:cubicBezTo>
                <a:cubicBezTo>
                  <a:pt x="72" y="152"/>
                  <a:pt x="72" y="152"/>
                  <a:pt x="72" y="152"/>
                </a:cubicBezTo>
                <a:cubicBezTo>
                  <a:pt x="72" y="161"/>
                  <a:pt x="79" y="168"/>
                  <a:pt x="88" y="168"/>
                </a:cubicBezTo>
                <a:cubicBezTo>
                  <a:pt x="92" y="168"/>
                  <a:pt x="95" y="167"/>
                  <a:pt x="98" y="165"/>
                </a:cubicBezTo>
                <a:cubicBezTo>
                  <a:pt x="178" y="98"/>
                  <a:pt x="178" y="98"/>
                  <a:pt x="178" y="98"/>
                </a:cubicBezTo>
                <a:cubicBezTo>
                  <a:pt x="186" y="90"/>
                  <a:pt x="186" y="78"/>
                  <a:pt x="178" y="70"/>
                </a:cubicBezTo>
                <a:lnTo>
                  <a:pt x="98" y="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Freeform 13"/>
          <p:cNvSpPr>
            <a:spLocks/>
          </p:cNvSpPr>
          <p:nvPr/>
        </p:nvSpPr>
        <p:spPr bwMode="auto">
          <a:xfrm>
            <a:off x="9822657" y="4866621"/>
            <a:ext cx="303213" cy="273050"/>
          </a:xfrm>
          <a:custGeom>
            <a:avLst/>
            <a:gdLst>
              <a:gd name="T0" fmla="*/ 88 w 186"/>
              <a:gd name="T1" fmla="*/ 3 h 168"/>
              <a:gd name="T2" fmla="*/ 98 w 186"/>
              <a:gd name="T3" fmla="*/ 0 h 168"/>
              <a:gd name="T4" fmla="*/ 114 w 186"/>
              <a:gd name="T5" fmla="*/ 16 h 168"/>
              <a:gd name="T6" fmla="*/ 114 w 186"/>
              <a:gd name="T7" fmla="*/ 32 h 168"/>
              <a:gd name="T8" fmla="*/ 122 w 186"/>
              <a:gd name="T9" fmla="*/ 40 h 168"/>
              <a:gd name="T10" fmla="*/ 170 w 186"/>
              <a:gd name="T11" fmla="*/ 40 h 168"/>
              <a:gd name="T12" fmla="*/ 186 w 186"/>
              <a:gd name="T13" fmla="*/ 56 h 168"/>
              <a:gd name="T14" fmla="*/ 186 w 186"/>
              <a:gd name="T15" fmla="*/ 112 h 168"/>
              <a:gd name="T16" fmla="*/ 170 w 186"/>
              <a:gd name="T17" fmla="*/ 128 h 168"/>
              <a:gd name="T18" fmla="*/ 122 w 186"/>
              <a:gd name="T19" fmla="*/ 128 h 168"/>
              <a:gd name="T20" fmla="*/ 114 w 186"/>
              <a:gd name="T21" fmla="*/ 136 h 168"/>
              <a:gd name="T22" fmla="*/ 114 w 186"/>
              <a:gd name="T23" fmla="*/ 152 h 168"/>
              <a:gd name="T24" fmla="*/ 98 w 186"/>
              <a:gd name="T25" fmla="*/ 168 h 168"/>
              <a:gd name="T26" fmla="*/ 88 w 186"/>
              <a:gd name="T27" fmla="*/ 165 h 168"/>
              <a:gd name="T28" fmla="*/ 8 w 186"/>
              <a:gd name="T29" fmla="*/ 98 h 168"/>
              <a:gd name="T30" fmla="*/ 8 w 186"/>
              <a:gd name="T31" fmla="*/ 70 h 168"/>
              <a:gd name="T32" fmla="*/ 88 w 186"/>
              <a:gd name="T33" fmla="*/ 3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6" h="168">
                <a:moveTo>
                  <a:pt x="88" y="3"/>
                </a:moveTo>
                <a:cubicBezTo>
                  <a:pt x="91" y="1"/>
                  <a:pt x="94" y="0"/>
                  <a:pt x="98" y="0"/>
                </a:cubicBezTo>
                <a:cubicBezTo>
                  <a:pt x="107" y="0"/>
                  <a:pt x="114" y="7"/>
                  <a:pt x="114" y="16"/>
                </a:cubicBezTo>
                <a:cubicBezTo>
                  <a:pt x="114" y="32"/>
                  <a:pt x="114" y="32"/>
                  <a:pt x="114" y="32"/>
                </a:cubicBezTo>
                <a:cubicBezTo>
                  <a:pt x="114" y="36"/>
                  <a:pt x="118" y="40"/>
                  <a:pt x="122" y="40"/>
                </a:cubicBezTo>
                <a:cubicBezTo>
                  <a:pt x="170" y="40"/>
                  <a:pt x="170" y="40"/>
                  <a:pt x="170" y="40"/>
                </a:cubicBezTo>
                <a:cubicBezTo>
                  <a:pt x="179" y="40"/>
                  <a:pt x="186" y="47"/>
                  <a:pt x="186" y="56"/>
                </a:cubicBezTo>
                <a:cubicBezTo>
                  <a:pt x="186" y="112"/>
                  <a:pt x="186" y="112"/>
                  <a:pt x="186" y="112"/>
                </a:cubicBezTo>
                <a:cubicBezTo>
                  <a:pt x="186" y="121"/>
                  <a:pt x="179" y="128"/>
                  <a:pt x="170" y="128"/>
                </a:cubicBezTo>
                <a:cubicBezTo>
                  <a:pt x="122" y="128"/>
                  <a:pt x="122" y="128"/>
                  <a:pt x="122" y="128"/>
                </a:cubicBezTo>
                <a:cubicBezTo>
                  <a:pt x="118" y="128"/>
                  <a:pt x="114" y="132"/>
                  <a:pt x="114" y="136"/>
                </a:cubicBezTo>
                <a:cubicBezTo>
                  <a:pt x="114" y="152"/>
                  <a:pt x="114" y="152"/>
                  <a:pt x="114" y="152"/>
                </a:cubicBezTo>
                <a:cubicBezTo>
                  <a:pt x="114" y="161"/>
                  <a:pt x="107" y="168"/>
                  <a:pt x="98" y="168"/>
                </a:cubicBezTo>
                <a:cubicBezTo>
                  <a:pt x="94" y="168"/>
                  <a:pt x="91" y="167"/>
                  <a:pt x="88" y="165"/>
                </a:cubicBezTo>
                <a:cubicBezTo>
                  <a:pt x="8" y="98"/>
                  <a:pt x="8" y="98"/>
                  <a:pt x="8" y="98"/>
                </a:cubicBezTo>
                <a:cubicBezTo>
                  <a:pt x="0" y="90"/>
                  <a:pt x="0" y="78"/>
                  <a:pt x="8" y="70"/>
                </a:cubicBezTo>
                <a:lnTo>
                  <a:pt x="88" y="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Freeform 14"/>
          <p:cNvSpPr>
            <a:spLocks/>
          </p:cNvSpPr>
          <p:nvPr/>
        </p:nvSpPr>
        <p:spPr bwMode="auto">
          <a:xfrm>
            <a:off x="9136857" y="4853921"/>
            <a:ext cx="273050" cy="301625"/>
          </a:xfrm>
          <a:custGeom>
            <a:avLst/>
            <a:gdLst>
              <a:gd name="T0" fmla="*/ 165 w 168"/>
              <a:gd name="T1" fmla="*/ 98 h 186"/>
              <a:gd name="T2" fmla="*/ 168 w 168"/>
              <a:gd name="T3" fmla="*/ 88 h 186"/>
              <a:gd name="T4" fmla="*/ 152 w 168"/>
              <a:gd name="T5" fmla="*/ 72 h 186"/>
              <a:gd name="T6" fmla="*/ 136 w 168"/>
              <a:gd name="T7" fmla="*/ 72 h 186"/>
              <a:gd name="T8" fmla="*/ 128 w 168"/>
              <a:gd name="T9" fmla="*/ 64 h 186"/>
              <a:gd name="T10" fmla="*/ 128 w 168"/>
              <a:gd name="T11" fmla="*/ 16 h 186"/>
              <a:gd name="T12" fmla="*/ 112 w 168"/>
              <a:gd name="T13" fmla="*/ 0 h 186"/>
              <a:gd name="T14" fmla="*/ 56 w 168"/>
              <a:gd name="T15" fmla="*/ 0 h 186"/>
              <a:gd name="T16" fmla="*/ 40 w 168"/>
              <a:gd name="T17" fmla="*/ 16 h 186"/>
              <a:gd name="T18" fmla="*/ 40 w 168"/>
              <a:gd name="T19" fmla="*/ 64 h 186"/>
              <a:gd name="T20" fmla="*/ 32 w 168"/>
              <a:gd name="T21" fmla="*/ 72 h 186"/>
              <a:gd name="T22" fmla="*/ 16 w 168"/>
              <a:gd name="T23" fmla="*/ 72 h 186"/>
              <a:gd name="T24" fmla="*/ 0 w 168"/>
              <a:gd name="T25" fmla="*/ 88 h 186"/>
              <a:gd name="T26" fmla="*/ 3 w 168"/>
              <a:gd name="T27" fmla="*/ 98 h 186"/>
              <a:gd name="T28" fmla="*/ 70 w 168"/>
              <a:gd name="T29" fmla="*/ 178 h 186"/>
              <a:gd name="T30" fmla="*/ 98 w 168"/>
              <a:gd name="T31" fmla="*/ 178 h 186"/>
              <a:gd name="T32" fmla="*/ 165 w 168"/>
              <a:gd name="T33" fmla="*/ 98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8" h="186">
                <a:moveTo>
                  <a:pt x="165" y="98"/>
                </a:moveTo>
                <a:cubicBezTo>
                  <a:pt x="167" y="95"/>
                  <a:pt x="168" y="92"/>
                  <a:pt x="168" y="88"/>
                </a:cubicBezTo>
                <a:cubicBezTo>
                  <a:pt x="168" y="79"/>
                  <a:pt x="161" y="72"/>
                  <a:pt x="152" y="72"/>
                </a:cubicBezTo>
                <a:cubicBezTo>
                  <a:pt x="136" y="72"/>
                  <a:pt x="136" y="72"/>
                  <a:pt x="136" y="72"/>
                </a:cubicBezTo>
                <a:cubicBezTo>
                  <a:pt x="132" y="72"/>
                  <a:pt x="128" y="68"/>
                  <a:pt x="128" y="64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7"/>
                  <a:pt x="121" y="0"/>
                  <a:pt x="112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40" y="7"/>
                  <a:pt x="40" y="16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68"/>
                  <a:pt x="36" y="72"/>
                  <a:pt x="32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92"/>
                  <a:pt x="1" y="95"/>
                  <a:pt x="3" y="98"/>
                </a:cubicBezTo>
                <a:cubicBezTo>
                  <a:pt x="70" y="178"/>
                  <a:pt x="70" y="178"/>
                  <a:pt x="70" y="178"/>
                </a:cubicBezTo>
                <a:cubicBezTo>
                  <a:pt x="78" y="186"/>
                  <a:pt x="90" y="186"/>
                  <a:pt x="98" y="178"/>
                </a:cubicBezTo>
                <a:lnTo>
                  <a:pt x="165" y="98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Freeform 15"/>
          <p:cNvSpPr>
            <a:spLocks/>
          </p:cNvSpPr>
          <p:nvPr/>
        </p:nvSpPr>
        <p:spPr bwMode="auto">
          <a:xfrm>
            <a:off x="8433594" y="4850746"/>
            <a:ext cx="273050" cy="301625"/>
          </a:xfrm>
          <a:custGeom>
            <a:avLst/>
            <a:gdLst>
              <a:gd name="T0" fmla="*/ 165 w 168"/>
              <a:gd name="T1" fmla="*/ 88 h 186"/>
              <a:gd name="T2" fmla="*/ 168 w 168"/>
              <a:gd name="T3" fmla="*/ 98 h 186"/>
              <a:gd name="T4" fmla="*/ 152 w 168"/>
              <a:gd name="T5" fmla="*/ 114 h 186"/>
              <a:gd name="T6" fmla="*/ 136 w 168"/>
              <a:gd name="T7" fmla="*/ 114 h 186"/>
              <a:gd name="T8" fmla="*/ 128 w 168"/>
              <a:gd name="T9" fmla="*/ 122 h 186"/>
              <a:gd name="T10" fmla="*/ 128 w 168"/>
              <a:gd name="T11" fmla="*/ 170 h 186"/>
              <a:gd name="T12" fmla="*/ 112 w 168"/>
              <a:gd name="T13" fmla="*/ 186 h 186"/>
              <a:gd name="T14" fmla="*/ 56 w 168"/>
              <a:gd name="T15" fmla="*/ 186 h 186"/>
              <a:gd name="T16" fmla="*/ 40 w 168"/>
              <a:gd name="T17" fmla="*/ 170 h 186"/>
              <a:gd name="T18" fmla="*/ 40 w 168"/>
              <a:gd name="T19" fmla="*/ 122 h 186"/>
              <a:gd name="T20" fmla="*/ 32 w 168"/>
              <a:gd name="T21" fmla="*/ 114 h 186"/>
              <a:gd name="T22" fmla="*/ 16 w 168"/>
              <a:gd name="T23" fmla="*/ 114 h 186"/>
              <a:gd name="T24" fmla="*/ 0 w 168"/>
              <a:gd name="T25" fmla="*/ 98 h 186"/>
              <a:gd name="T26" fmla="*/ 3 w 168"/>
              <a:gd name="T27" fmla="*/ 88 h 186"/>
              <a:gd name="T28" fmla="*/ 70 w 168"/>
              <a:gd name="T29" fmla="*/ 8 h 186"/>
              <a:gd name="T30" fmla="*/ 98 w 168"/>
              <a:gd name="T31" fmla="*/ 8 h 186"/>
              <a:gd name="T32" fmla="*/ 165 w 168"/>
              <a:gd name="T33" fmla="*/ 88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8" h="186">
                <a:moveTo>
                  <a:pt x="165" y="88"/>
                </a:moveTo>
                <a:cubicBezTo>
                  <a:pt x="167" y="91"/>
                  <a:pt x="168" y="94"/>
                  <a:pt x="168" y="98"/>
                </a:cubicBezTo>
                <a:cubicBezTo>
                  <a:pt x="168" y="107"/>
                  <a:pt x="161" y="114"/>
                  <a:pt x="152" y="114"/>
                </a:cubicBezTo>
                <a:cubicBezTo>
                  <a:pt x="136" y="114"/>
                  <a:pt x="136" y="114"/>
                  <a:pt x="136" y="114"/>
                </a:cubicBezTo>
                <a:cubicBezTo>
                  <a:pt x="132" y="114"/>
                  <a:pt x="128" y="118"/>
                  <a:pt x="128" y="122"/>
                </a:cubicBezTo>
                <a:cubicBezTo>
                  <a:pt x="128" y="170"/>
                  <a:pt x="128" y="170"/>
                  <a:pt x="128" y="170"/>
                </a:cubicBezTo>
                <a:cubicBezTo>
                  <a:pt x="128" y="179"/>
                  <a:pt x="121" y="186"/>
                  <a:pt x="112" y="186"/>
                </a:cubicBezTo>
                <a:cubicBezTo>
                  <a:pt x="56" y="186"/>
                  <a:pt x="56" y="186"/>
                  <a:pt x="56" y="186"/>
                </a:cubicBezTo>
                <a:cubicBezTo>
                  <a:pt x="47" y="186"/>
                  <a:pt x="40" y="179"/>
                  <a:pt x="40" y="170"/>
                </a:cubicBezTo>
                <a:cubicBezTo>
                  <a:pt x="40" y="122"/>
                  <a:pt x="40" y="122"/>
                  <a:pt x="40" y="122"/>
                </a:cubicBezTo>
                <a:cubicBezTo>
                  <a:pt x="40" y="118"/>
                  <a:pt x="36" y="114"/>
                  <a:pt x="32" y="114"/>
                </a:cubicBezTo>
                <a:cubicBezTo>
                  <a:pt x="16" y="114"/>
                  <a:pt x="16" y="114"/>
                  <a:pt x="16" y="114"/>
                </a:cubicBezTo>
                <a:cubicBezTo>
                  <a:pt x="7" y="114"/>
                  <a:pt x="0" y="107"/>
                  <a:pt x="0" y="98"/>
                </a:cubicBezTo>
                <a:cubicBezTo>
                  <a:pt x="0" y="94"/>
                  <a:pt x="1" y="91"/>
                  <a:pt x="3" y="88"/>
                </a:cubicBezTo>
                <a:cubicBezTo>
                  <a:pt x="70" y="8"/>
                  <a:pt x="70" y="8"/>
                  <a:pt x="70" y="8"/>
                </a:cubicBezTo>
                <a:cubicBezTo>
                  <a:pt x="78" y="0"/>
                  <a:pt x="90" y="0"/>
                  <a:pt x="98" y="8"/>
                </a:cubicBezTo>
                <a:lnTo>
                  <a:pt x="165" y="88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Freeform 16"/>
          <p:cNvSpPr>
            <a:spLocks/>
          </p:cNvSpPr>
          <p:nvPr/>
        </p:nvSpPr>
        <p:spPr bwMode="auto">
          <a:xfrm>
            <a:off x="7717632" y="4847571"/>
            <a:ext cx="298450" cy="311150"/>
          </a:xfrm>
          <a:custGeom>
            <a:avLst/>
            <a:gdLst>
              <a:gd name="T0" fmla="*/ 163 w 184"/>
              <a:gd name="T1" fmla="*/ 0 h 192"/>
              <a:gd name="T2" fmla="*/ 184 w 184"/>
              <a:gd name="T3" fmla="*/ 74 h 192"/>
              <a:gd name="T4" fmla="*/ 180 w 184"/>
              <a:gd name="T5" fmla="*/ 107 h 192"/>
              <a:gd name="T6" fmla="*/ 164 w 184"/>
              <a:gd name="T7" fmla="*/ 120 h 192"/>
              <a:gd name="T8" fmla="*/ 152 w 184"/>
              <a:gd name="T9" fmla="*/ 115 h 192"/>
              <a:gd name="T10" fmla="*/ 152 w 184"/>
              <a:gd name="T11" fmla="*/ 116 h 192"/>
              <a:gd name="T12" fmla="*/ 136 w 184"/>
              <a:gd name="T13" fmla="*/ 132 h 192"/>
              <a:gd name="T14" fmla="*/ 120 w 184"/>
              <a:gd name="T15" fmla="*/ 116 h 192"/>
              <a:gd name="T16" fmla="*/ 120 w 184"/>
              <a:gd name="T17" fmla="*/ 124 h 192"/>
              <a:gd name="T18" fmla="*/ 104 w 184"/>
              <a:gd name="T19" fmla="*/ 140 h 192"/>
              <a:gd name="T20" fmla="*/ 88 w 184"/>
              <a:gd name="T21" fmla="*/ 124 h 192"/>
              <a:gd name="T22" fmla="*/ 88 w 184"/>
              <a:gd name="T23" fmla="*/ 176 h 192"/>
              <a:gd name="T24" fmla="*/ 72 w 184"/>
              <a:gd name="T25" fmla="*/ 192 h 192"/>
              <a:gd name="T26" fmla="*/ 56 w 184"/>
              <a:gd name="T27" fmla="*/ 176 h 192"/>
              <a:gd name="T28" fmla="*/ 56 w 184"/>
              <a:gd name="T29" fmla="*/ 85 h 192"/>
              <a:gd name="T30" fmla="*/ 48 w 184"/>
              <a:gd name="T31" fmla="*/ 77 h 192"/>
              <a:gd name="T32" fmla="*/ 46 w 184"/>
              <a:gd name="T33" fmla="*/ 77 h 192"/>
              <a:gd name="T34" fmla="*/ 23 w 184"/>
              <a:gd name="T35" fmla="*/ 86 h 192"/>
              <a:gd name="T36" fmla="*/ 16 w 184"/>
              <a:gd name="T37" fmla="*/ 88 h 192"/>
              <a:gd name="T38" fmla="*/ 0 w 184"/>
              <a:gd name="T39" fmla="*/ 72 h 192"/>
              <a:gd name="T40" fmla="*/ 10 w 184"/>
              <a:gd name="T41" fmla="*/ 57 h 192"/>
              <a:gd name="T42" fmla="*/ 71 w 184"/>
              <a:gd name="T43" fmla="*/ 0 h 192"/>
              <a:gd name="T44" fmla="*/ 163 w 184"/>
              <a:gd name="T4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84" h="192">
                <a:moveTo>
                  <a:pt x="163" y="0"/>
                </a:moveTo>
                <a:cubicBezTo>
                  <a:pt x="176" y="22"/>
                  <a:pt x="184" y="48"/>
                  <a:pt x="184" y="74"/>
                </a:cubicBezTo>
                <a:cubicBezTo>
                  <a:pt x="184" y="85"/>
                  <a:pt x="183" y="96"/>
                  <a:pt x="180" y="107"/>
                </a:cubicBezTo>
                <a:cubicBezTo>
                  <a:pt x="178" y="114"/>
                  <a:pt x="172" y="120"/>
                  <a:pt x="164" y="120"/>
                </a:cubicBezTo>
                <a:cubicBezTo>
                  <a:pt x="159" y="120"/>
                  <a:pt x="155" y="118"/>
                  <a:pt x="152" y="115"/>
                </a:cubicBezTo>
                <a:cubicBezTo>
                  <a:pt x="152" y="116"/>
                  <a:pt x="152" y="116"/>
                  <a:pt x="152" y="116"/>
                </a:cubicBezTo>
                <a:cubicBezTo>
                  <a:pt x="152" y="125"/>
                  <a:pt x="145" y="132"/>
                  <a:pt x="136" y="132"/>
                </a:cubicBezTo>
                <a:cubicBezTo>
                  <a:pt x="127" y="132"/>
                  <a:pt x="120" y="125"/>
                  <a:pt x="120" y="116"/>
                </a:cubicBezTo>
                <a:cubicBezTo>
                  <a:pt x="120" y="124"/>
                  <a:pt x="120" y="124"/>
                  <a:pt x="120" y="124"/>
                </a:cubicBezTo>
                <a:cubicBezTo>
                  <a:pt x="120" y="133"/>
                  <a:pt x="113" y="140"/>
                  <a:pt x="104" y="140"/>
                </a:cubicBezTo>
                <a:cubicBezTo>
                  <a:pt x="95" y="140"/>
                  <a:pt x="88" y="133"/>
                  <a:pt x="88" y="124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88" y="185"/>
                  <a:pt x="81" y="192"/>
                  <a:pt x="72" y="192"/>
                </a:cubicBezTo>
                <a:cubicBezTo>
                  <a:pt x="63" y="192"/>
                  <a:pt x="56" y="185"/>
                  <a:pt x="56" y="176"/>
                </a:cubicBezTo>
                <a:cubicBezTo>
                  <a:pt x="56" y="85"/>
                  <a:pt x="56" y="85"/>
                  <a:pt x="56" y="85"/>
                </a:cubicBezTo>
                <a:cubicBezTo>
                  <a:pt x="56" y="80"/>
                  <a:pt x="52" y="77"/>
                  <a:pt x="48" y="77"/>
                </a:cubicBezTo>
                <a:cubicBezTo>
                  <a:pt x="47" y="77"/>
                  <a:pt x="47" y="77"/>
                  <a:pt x="46" y="77"/>
                </a:cubicBezTo>
                <a:cubicBezTo>
                  <a:pt x="23" y="86"/>
                  <a:pt x="23" y="86"/>
                  <a:pt x="23" y="86"/>
                </a:cubicBezTo>
                <a:cubicBezTo>
                  <a:pt x="21" y="87"/>
                  <a:pt x="19" y="88"/>
                  <a:pt x="16" y="88"/>
                </a:cubicBezTo>
                <a:cubicBezTo>
                  <a:pt x="7" y="88"/>
                  <a:pt x="0" y="81"/>
                  <a:pt x="0" y="72"/>
                </a:cubicBezTo>
                <a:cubicBezTo>
                  <a:pt x="0" y="65"/>
                  <a:pt x="4" y="60"/>
                  <a:pt x="10" y="57"/>
                </a:cubicBezTo>
                <a:cubicBezTo>
                  <a:pt x="36" y="44"/>
                  <a:pt x="57" y="27"/>
                  <a:pt x="71" y="0"/>
                </a:cubicBezTo>
                <a:lnTo>
                  <a:pt x="163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Freeform 17"/>
          <p:cNvSpPr>
            <a:spLocks/>
          </p:cNvSpPr>
          <p:nvPr/>
        </p:nvSpPr>
        <p:spPr bwMode="auto">
          <a:xfrm>
            <a:off x="7014369" y="4847571"/>
            <a:ext cx="300038" cy="311150"/>
          </a:xfrm>
          <a:custGeom>
            <a:avLst/>
            <a:gdLst>
              <a:gd name="T0" fmla="*/ 163 w 184"/>
              <a:gd name="T1" fmla="*/ 192 h 192"/>
              <a:gd name="T2" fmla="*/ 184 w 184"/>
              <a:gd name="T3" fmla="*/ 118 h 192"/>
              <a:gd name="T4" fmla="*/ 180 w 184"/>
              <a:gd name="T5" fmla="*/ 85 h 192"/>
              <a:gd name="T6" fmla="*/ 164 w 184"/>
              <a:gd name="T7" fmla="*/ 72 h 192"/>
              <a:gd name="T8" fmla="*/ 152 w 184"/>
              <a:gd name="T9" fmla="*/ 77 h 192"/>
              <a:gd name="T10" fmla="*/ 152 w 184"/>
              <a:gd name="T11" fmla="*/ 76 h 192"/>
              <a:gd name="T12" fmla="*/ 136 w 184"/>
              <a:gd name="T13" fmla="*/ 60 h 192"/>
              <a:gd name="T14" fmla="*/ 120 w 184"/>
              <a:gd name="T15" fmla="*/ 76 h 192"/>
              <a:gd name="T16" fmla="*/ 120 w 184"/>
              <a:gd name="T17" fmla="*/ 68 h 192"/>
              <a:gd name="T18" fmla="*/ 104 w 184"/>
              <a:gd name="T19" fmla="*/ 52 h 192"/>
              <a:gd name="T20" fmla="*/ 88 w 184"/>
              <a:gd name="T21" fmla="*/ 68 h 192"/>
              <a:gd name="T22" fmla="*/ 88 w 184"/>
              <a:gd name="T23" fmla="*/ 16 h 192"/>
              <a:gd name="T24" fmla="*/ 72 w 184"/>
              <a:gd name="T25" fmla="*/ 0 h 192"/>
              <a:gd name="T26" fmla="*/ 56 w 184"/>
              <a:gd name="T27" fmla="*/ 16 h 192"/>
              <a:gd name="T28" fmla="*/ 56 w 184"/>
              <a:gd name="T29" fmla="*/ 107 h 192"/>
              <a:gd name="T30" fmla="*/ 48 w 184"/>
              <a:gd name="T31" fmla="*/ 115 h 192"/>
              <a:gd name="T32" fmla="*/ 46 w 184"/>
              <a:gd name="T33" fmla="*/ 115 h 192"/>
              <a:gd name="T34" fmla="*/ 23 w 184"/>
              <a:gd name="T35" fmla="*/ 106 h 192"/>
              <a:gd name="T36" fmla="*/ 16 w 184"/>
              <a:gd name="T37" fmla="*/ 104 h 192"/>
              <a:gd name="T38" fmla="*/ 0 w 184"/>
              <a:gd name="T39" fmla="*/ 120 h 192"/>
              <a:gd name="T40" fmla="*/ 10 w 184"/>
              <a:gd name="T41" fmla="*/ 135 h 192"/>
              <a:gd name="T42" fmla="*/ 71 w 184"/>
              <a:gd name="T43" fmla="*/ 192 h 192"/>
              <a:gd name="T44" fmla="*/ 163 w 184"/>
              <a:gd name="T4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84" h="192">
                <a:moveTo>
                  <a:pt x="163" y="192"/>
                </a:moveTo>
                <a:cubicBezTo>
                  <a:pt x="176" y="170"/>
                  <a:pt x="184" y="144"/>
                  <a:pt x="184" y="118"/>
                </a:cubicBezTo>
                <a:cubicBezTo>
                  <a:pt x="184" y="107"/>
                  <a:pt x="183" y="96"/>
                  <a:pt x="180" y="85"/>
                </a:cubicBezTo>
                <a:cubicBezTo>
                  <a:pt x="178" y="78"/>
                  <a:pt x="172" y="72"/>
                  <a:pt x="164" y="72"/>
                </a:cubicBezTo>
                <a:cubicBezTo>
                  <a:pt x="159" y="72"/>
                  <a:pt x="155" y="74"/>
                  <a:pt x="152" y="77"/>
                </a:cubicBezTo>
                <a:cubicBezTo>
                  <a:pt x="152" y="76"/>
                  <a:pt x="152" y="76"/>
                  <a:pt x="152" y="76"/>
                </a:cubicBezTo>
                <a:cubicBezTo>
                  <a:pt x="152" y="67"/>
                  <a:pt x="145" y="60"/>
                  <a:pt x="136" y="60"/>
                </a:cubicBezTo>
                <a:cubicBezTo>
                  <a:pt x="127" y="60"/>
                  <a:pt x="120" y="67"/>
                  <a:pt x="120" y="76"/>
                </a:cubicBezTo>
                <a:cubicBezTo>
                  <a:pt x="120" y="68"/>
                  <a:pt x="120" y="68"/>
                  <a:pt x="120" y="68"/>
                </a:cubicBezTo>
                <a:cubicBezTo>
                  <a:pt x="120" y="59"/>
                  <a:pt x="113" y="52"/>
                  <a:pt x="104" y="52"/>
                </a:cubicBezTo>
                <a:cubicBezTo>
                  <a:pt x="95" y="52"/>
                  <a:pt x="88" y="59"/>
                  <a:pt x="88" y="68"/>
                </a:cubicBezTo>
                <a:cubicBezTo>
                  <a:pt x="88" y="16"/>
                  <a:pt x="88" y="16"/>
                  <a:pt x="88" y="16"/>
                </a:cubicBezTo>
                <a:cubicBezTo>
                  <a:pt x="88" y="7"/>
                  <a:pt x="81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56" y="107"/>
                  <a:pt x="56" y="107"/>
                  <a:pt x="56" y="107"/>
                </a:cubicBezTo>
                <a:cubicBezTo>
                  <a:pt x="56" y="112"/>
                  <a:pt x="52" y="115"/>
                  <a:pt x="48" y="115"/>
                </a:cubicBezTo>
                <a:cubicBezTo>
                  <a:pt x="47" y="115"/>
                  <a:pt x="47" y="115"/>
                  <a:pt x="46" y="115"/>
                </a:cubicBezTo>
                <a:cubicBezTo>
                  <a:pt x="23" y="106"/>
                  <a:pt x="23" y="106"/>
                  <a:pt x="23" y="106"/>
                </a:cubicBezTo>
                <a:cubicBezTo>
                  <a:pt x="21" y="105"/>
                  <a:pt x="19" y="104"/>
                  <a:pt x="16" y="104"/>
                </a:cubicBezTo>
                <a:cubicBezTo>
                  <a:pt x="7" y="104"/>
                  <a:pt x="0" y="111"/>
                  <a:pt x="0" y="120"/>
                </a:cubicBezTo>
                <a:cubicBezTo>
                  <a:pt x="0" y="127"/>
                  <a:pt x="4" y="132"/>
                  <a:pt x="10" y="135"/>
                </a:cubicBezTo>
                <a:cubicBezTo>
                  <a:pt x="36" y="148"/>
                  <a:pt x="57" y="165"/>
                  <a:pt x="71" y="192"/>
                </a:cubicBezTo>
                <a:lnTo>
                  <a:pt x="163" y="19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Freeform 18"/>
          <p:cNvSpPr>
            <a:spLocks/>
          </p:cNvSpPr>
          <p:nvPr/>
        </p:nvSpPr>
        <p:spPr bwMode="auto">
          <a:xfrm>
            <a:off x="6304757" y="4853921"/>
            <a:ext cx="312738" cy="298450"/>
          </a:xfrm>
          <a:custGeom>
            <a:avLst/>
            <a:gdLst>
              <a:gd name="T0" fmla="*/ 192 w 192"/>
              <a:gd name="T1" fmla="*/ 163 h 184"/>
              <a:gd name="T2" fmla="*/ 118 w 192"/>
              <a:gd name="T3" fmla="*/ 184 h 184"/>
              <a:gd name="T4" fmla="*/ 85 w 192"/>
              <a:gd name="T5" fmla="*/ 180 h 184"/>
              <a:gd name="T6" fmla="*/ 72 w 192"/>
              <a:gd name="T7" fmla="*/ 164 h 184"/>
              <a:gd name="T8" fmla="*/ 77 w 192"/>
              <a:gd name="T9" fmla="*/ 152 h 184"/>
              <a:gd name="T10" fmla="*/ 76 w 192"/>
              <a:gd name="T11" fmla="*/ 152 h 184"/>
              <a:gd name="T12" fmla="*/ 60 w 192"/>
              <a:gd name="T13" fmla="*/ 136 h 184"/>
              <a:gd name="T14" fmla="*/ 76 w 192"/>
              <a:gd name="T15" fmla="*/ 120 h 184"/>
              <a:gd name="T16" fmla="*/ 68 w 192"/>
              <a:gd name="T17" fmla="*/ 120 h 184"/>
              <a:gd name="T18" fmla="*/ 52 w 192"/>
              <a:gd name="T19" fmla="*/ 104 h 184"/>
              <a:gd name="T20" fmla="*/ 68 w 192"/>
              <a:gd name="T21" fmla="*/ 88 h 184"/>
              <a:gd name="T22" fmla="*/ 16 w 192"/>
              <a:gd name="T23" fmla="*/ 88 h 184"/>
              <a:gd name="T24" fmla="*/ 0 w 192"/>
              <a:gd name="T25" fmla="*/ 72 h 184"/>
              <a:gd name="T26" fmla="*/ 16 w 192"/>
              <a:gd name="T27" fmla="*/ 56 h 184"/>
              <a:gd name="T28" fmla="*/ 107 w 192"/>
              <a:gd name="T29" fmla="*/ 56 h 184"/>
              <a:gd name="T30" fmla="*/ 115 w 192"/>
              <a:gd name="T31" fmla="*/ 48 h 184"/>
              <a:gd name="T32" fmla="*/ 115 w 192"/>
              <a:gd name="T33" fmla="*/ 46 h 184"/>
              <a:gd name="T34" fmla="*/ 106 w 192"/>
              <a:gd name="T35" fmla="*/ 23 h 184"/>
              <a:gd name="T36" fmla="*/ 104 w 192"/>
              <a:gd name="T37" fmla="*/ 16 h 184"/>
              <a:gd name="T38" fmla="*/ 120 w 192"/>
              <a:gd name="T39" fmla="*/ 0 h 184"/>
              <a:gd name="T40" fmla="*/ 135 w 192"/>
              <a:gd name="T41" fmla="*/ 10 h 184"/>
              <a:gd name="T42" fmla="*/ 192 w 192"/>
              <a:gd name="T43" fmla="*/ 71 h 184"/>
              <a:gd name="T44" fmla="*/ 192 w 192"/>
              <a:gd name="T45" fmla="*/ 163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2" h="184">
                <a:moveTo>
                  <a:pt x="192" y="163"/>
                </a:moveTo>
                <a:cubicBezTo>
                  <a:pt x="170" y="176"/>
                  <a:pt x="144" y="184"/>
                  <a:pt x="118" y="184"/>
                </a:cubicBezTo>
                <a:cubicBezTo>
                  <a:pt x="107" y="184"/>
                  <a:pt x="96" y="183"/>
                  <a:pt x="85" y="180"/>
                </a:cubicBezTo>
                <a:cubicBezTo>
                  <a:pt x="78" y="178"/>
                  <a:pt x="72" y="172"/>
                  <a:pt x="72" y="164"/>
                </a:cubicBezTo>
                <a:cubicBezTo>
                  <a:pt x="72" y="159"/>
                  <a:pt x="74" y="155"/>
                  <a:pt x="77" y="152"/>
                </a:cubicBezTo>
                <a:cubicBezTo>
                  <a:pt x="76" y="152"/>
                  <a:pt x="76" y="152"/>
                  <a:pt x="76" y="152"/>
                </a:cubicBezTo>
                <a:cubicBezTo>
                  <a:pt x="67" y="152"/>
                  <a:pt x="60" y="145"/>
                  <a:pt x="60" y="136"/>
                </a:cubicBezTo>
                <a:cubicBezTo>
                  <a:pt x="60" y="127"/>
                  <a:pt x="67" y="120"/>
                  <a:pt x="76" y="120"/>
                </a:cubicBezTo>
                <a:cubicBezTo>
                  <a:pt x="68" y="120"/>
                  <a:pt x="68" y="120"/>
                  <a:pt x="68" y="120"/>
                </a:cubicBezTo>
                <a:cubicBezTo>
                  <a:pt x="59" y="120"/>
                  <a:pt x="52" y="113"/>
                  <a:pt x="52" y="104"/>
                </a:cubicBezTo>
                <a:cubicBezTo>
                  <a:pt x="52" y="95"/>
                  <a:pt x="59" y="88"/>
                  <a:pt x="68" y="88"/>
                </a:cubicBezTo>
                <a:cubicBezTo>
                  <a:pt x="16" y="88"/>
                  <a:pt x="16" y="88"/>
                  <a:pt x="16" y="88"/>
                </a:cubicBezTo>
                <a:cubicBezTo>
                  <a:pt x="7" y="88"/>
                  <a:pt x="0" y="81"/>
                  <a:pt x="0" y="72"/>
                </a:cubicBezTo>
                <a:cubicBezTo>
                  <a:pt x="0" y="63"/>
                  <a:pt x="7" y="56"/>
                  <a:pt x="16" y="56"/>
                </a:cubicBezTo>
                <a:cubicBezTo>
                  <a:pt x="107" y="56"/>
                  <a:pt x="107" y="56"/>
                  <a:pt x="107" y="56"/>
                </a:cubicBezTo>
                <a:cubicBezTo>
                  <a:pt x="112" y="56"/>
                  <a:pt x="115" y="52"/>
                  <a:pt x="115" y="48"/>
                </a:cubicBezTo>
                <a:cubicBezTo>
                  <a:pt x="115" y="47"/>
                  <a:pt x="115" y="47"/>
                  <a:pt x="115" y="46"/>
                </a:cubicBezTo>
                <a:cubicBezTo>
                  <a:pt x="106" y="23"/>
                  <a:pt x="106" y="23"/>
                  <a:pt x="106" y="23"/>
                </a:cubicBezTo>
                <a:cubicBezTo>
                  <a:pt x="105" y="21"/>
                  <a:pt x="104" y="19"/>
                  <a:pt x="104" y="16"/>
                </a:cubicBezTo>
                <a:cubicBezTo>
                  <a:pt x="104" y="7"/>
                  <a:pt x="111" y="0"/>
                  <a:pt x="120" y="0"/>
                </a:cubicBezTo>
                <a:cubicBezTo>
                  <a:pt x="127" y="0"/>
                  <a:pt x="132" y="4"/>
                  <a:pt x="135" y="10"/>
                </a:cubicBezTo>
                <a:cubicBezTo>
                  <a:pt x="148" y="36"/>
                  <a:pt x="165" y="57"/>
                  <a:pt x="192" y="71"/>
                </a:cubicBezTo>
                <a:lnTo>
                  <a:pt x="192" y="16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Freeform 19"/>
          <p:cNvSpPr>
            <a:spLocks/>
          </p:cNvSpPr>
          <p:nvPr/>
        </p:nvSpPr>
        <p:spPr bwMode="auto">
          <a:xfrm>
            <a:off x="10522744" y="4150659"/>
            <a:ext cx="312738" cy="300037"/>
          </a:xfrm>
          <a:custGeom>
            <a:avLst/>
            <a:gdLst>
              <a:gd name="T0" fmla="*/ 0 w 192"/>
              <a:gd name="T1" fmla="*/ 163 h 184"/>
              <a:gd name="T2" fmla="*/ 74 w 192"/>
              <a:gd name="T3" fmla="*/ 184 h 184"/>
              <a:gd name="T4" fmla="*/ 107 w 192"/>
              <a:gd name="T5" fmla="*/ 180 h 184"/>
              <a:gd name="T6" fmla="*/ 120 w 192"/>
              <a:gd name="T7" fmla="*/ 164 h 184"/>
              <a:gd name="T8" fmla="*/ 115 w 192"/>
              <a:gd name="T9" fmla="*/ 152 h 184"/>
              <a:gd name="T10" fmla="*/ 116 w 192"/>
              <a:gd name="T11" fmla="*/ 152 h 184"/>
              <a:gd name="T12" fmla="*/ 132 w 192"/>
              <a:gd name="T13" fmla="*/ 136 h 184"/>
              <a:gd name="T14" fmla="*/ 116 w 192"/>
              <a:gd name="T15" fmla="*/ 120 h 184"/>
              <a:gd name="T16" fmla="*/ 124 w 192"/>
              <a:gd name="T17" fmla="*/ 120 h 184"/>
              <a:gd name="T18" fmla="*/ 140 w 192"/>
              <a:gd name="T19" fmla="*/ 104 h 184"/>
              <a:gd name="T20" fmla="*/ 124 w 192"/>
              <a:gd name="T21" fmla="*/ 88 h 184"/>
              <a:gd name="T22" fmla="*/ 176 w 192"/>
              <a:gd name="T23" fmla="*/ 88 h 184"/>
              <a:gd name="T24" fmla="*/ 192 w 192"/>
              <a:gd name="T25" fmla="*/ 72 h 184"/>
              <a:gd name="T26" fmla="*/ 176 w 192"/>
              <a:gd name="T27" fmla="*/ 56 h 184"/>
              <a:gd name="T28" fmla="*/ 85 w 192"/>
              <a:gd name="T29" fmla="*/ 56 h 184"/>
              <a:gd name="T30" fmla="*/ 77 w 192"/>
              <a:gd name="T31" fmla="*/ 48 h 184"/>
              <a:gd name="T32" fmla="*/ 77 w 192"/>
              <a:gd name="T33" fmla="*/ 46 h 184"/>
              <a:gd name="T34" fmla="*/ 86 w 192"/>
              <a:gd name="T35" fmla="*/ 23 h 184"/>
              <a:gd name="T36" fmla="*/ 88 w 192"/>
              <a:gd name="T37" fmla="*/ 16 h 184"/>
              <a:gd name="T38" fmla="*/ 72 w 192"/>
              <a:gd name="T39" fmla="*/ 0 h 184"/>
              <a:gd name="T40" fmla="*/ 57 w 192"/>
              <a:gd name="T41" fmla="*/ 10 h 184"/>
              <a:gd name="T42" fmla="*/ 0 w 192"/>
              <a:gd name="T43" fmla="*/ 71 h 184"/>
              <a:gd name="T44" fmla="*/ 0 w 192"/>
              <a:gd name="T45" fmla="*/ 163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2" h="184">
                <a:moveTo>
                  <a:pt x="0" y="163"/>
                </a:moveTo>
                <a:cubicBezTo>
                  <a:pt x="22" y="176"/>
                  <a:pt x="48" y="184"/>
                  <a:pt x="74" y="184"/>
                </a:cubicBezTo>
                <a:cubicBezTo>
                  <a:pt x="85" y="184"/>
                  <a:pt x="96" y="183"/>
                  <a:pt x="107" y="180"/>
                </a:cubicBezTo>
                <a:cubicBezTo>
                  <a:pt x="114" y="178"/>
                  <a:pt x="120" y="172"/>
                  <a:pt x="120" y="164"/>
                </a:cubicBezTo>
                <a:cubicBezTo>
                  <a:pt x="120" y="159"/>
                  <a:pt x="118" y="155"/>
                  <a:pt x="115" y="152"/>
                </a:cubicBezTo>
                <a:cubicBezTo>
                  <a:pt x="116" y="152"/>
                  <a:pt x="116" y="152"/>
                  <a:pt x="116" y="152"/>
                </a:cubicBezTo>
                <a:cubicBezTo>
                  <a:pt x="125" y="152"/>
                  <a:pt x="132" y="145"/>
                  <a:pt x="132" y="136"/>
                </a:cubicBezTo>
                <a:cubicBezTo>
                  <a:pt x="132" y="127"/>
                  <a:pt x="125" y="120"/>
                  <a:pt x="116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33" y="120"/>
                  <a:pt x="140" y="113"/>
                  <a:pt x="140" y="104"/>
                </a:cubicBezTo>
                <a:cubicBezTo>
                  <a:pt x="140" y="95"/>
                  <a:pt x="133" y="88"/>
                  <a:pt x="124" y="88"/>
                </a:cubicBezTo>
                <a:cubicBezTo>
                  <a:pt x="176" y="88"/>
                  <a:pt x="176" y="88"/>
                  <a:pt x="176" y="88"/>
                </a:cubicBezTo>
                <a:cubicBezTo>
                  <a:pt x="185" y="88"/>
                  <a:pt x="192" y="81"/>
                  <a:pt x="192" y="72"/>
                </a:cubicBezTo>
                <a:cubicBezTo>
                  <a:pt x="192" y="63"/>
                  <a:pt x="185" y="56"/>
                  <a:pt x="176" y="56"/>
                </a:cubicBezTo>
                <a:cubicBezTo>
                  <a:pt x="85" y="56"/>
                  <a:pt x="85" y="56"/>
                  <a:pt x="85" y="56"/>
                </a:cubicBezTo>
                <a:cubicBezTo>
                  <a:pt x="80" y="56"/>
                  <a:pt x="77" y="52"/>
                  <a:pt x="77" y="48"/>
                </a:cubicBezTo>
                <a:cubicBezTo>
                  <a:pt x="77" y="47"/>
                  <a:pt x="77" y="47"/>
                  <a:pt x="77" y="46"/>
                </a:cubicBezTo>
                <a:cubicBezTo>
                  <a:pt x="86" y="23"/>
                  <a:pt x="86" y="23"/>
                  <a:pt x="86" y="23"/>
                </a:cubicBezTo>
                <a:cubicBezTo>
                  <a:pt x="87" y="21"/>
                  <a:pt x="88" y="19"/>
                  <a:pt x="88" y="16"/>
                </a:cubicBezTo>
                <a:cubicBezTo>
                  <a:pt x="88" y="7"/>
                  <a:pt x="81" y="0"/>
                  <a:pt x="72" y="0"/>
                </a:cubicBezTo>
                <a:cubicBezTo>
                  <a:pt x="65" y="0"/>
                  <a:pt x="60" y="4"/>
                  <a:pt x="57" y="10"/>
                </a:cubicBezTo>
                <a:cubicBezTo>
                  <a:pt x="44" y="36"/>
                  <a:pt x="27" y="57"/>
                  <a:pt x="0" y="71"/>
                </a:cubicBezTo>
                <a:lnTo>
                  <a:pt x="0" y="16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Freeform 20"/>
          <p:cNvSpPr>
            <a:spLocks/>
          </p:cNvSpPr>
          <p:nvPr/>
        </p:nvSpPr>
        <p:spPr bwMode="auto">
          <a:xfrm>
            <a:off x="9819482" y="4144309"/>
            <a:ext cx="312738" cy="312737"/>
          </a:xfrm>
          <a:custGeom>
            <a:avLst/>
            <a:gdLst>
              <a:gd name="T0" fmla="*/ 0 w 192"/>
              <a:gd name="T1" fmla="*/ 24 h 192"/>
              <a:gd name="T2" fmla="*/ 114 w 192"/>
              <a:gd name="T3" fmla="*/ 0 h 192"/>
              <a:gd name="T4" fmla="*/ 152 w 192"/>
              <a:gd name="T5" fmla="*/ 3 h 192"/>
              <a:gd name="T6" fmla="*/ 166 w 192"/>
              <a:gd name="T7" fmla="*/ 7 h 192"/>
              <a:gd name="T8" fmla="*/ 172 w 192"/>
              <a:gd name="T9" fmla="*/ 20 h 192"/>
              <a:gd name="T10" fmla="*/ 167 w 192"/>
              <a:gd name="T11" fmla="*/ 32 h 192"/>
              <a:gd name="T12" fmla="*/ 168 w 192"/>
              <a:gd name="T13" fmla="*/ 32 h 192"/>
              <a:gd name="T14" fmla="*/ 184 w 192"/>
              <a:gd name="T15" fmla="*/ 48 h 192"/>
              <a:gd name="T16" fmla="*/ 168 w 192"/>
              <a:gd name="T17" fmla="*/ 64 h 192"/>
              <a:gd name="T18" fmla="*/ 176 w 192"/>
              <a:gd name="T19" fmla="*/ 64 h 192"/>
              <a:gd name="T20" fmla="*/ 192 w 192"/>
              <a:gd name="T21" fmla="*/ 80 h 192"/>
              <a:gd name="T22" fmla="*/ 176 w 192"/>
              <a:gd name="T23" fmla="*/ 96 h 192"/>
              <a:gd name="T24" fmla="*/ 192 w 192"/>
              <a:gd name="T25" fmla="*/ 112 h 192"/>
              <a:gd name="T26" fmla="*/ 176 w 192"/>
              <a:gd name="T27" fmla="*/ 128 h 192"/>
              <a:gd name="T28" fmla="*/ 104 w 192"/>
              <a:gd name="T29" fmla="*/ 128 h 192"/>
              <a:gd name="T30" fmla="*/ 94 w 192"/>
              <a:gd name="T31" fmla="*/ 138 h 192"/>
              <a:gd name="T32" fmla="*/ 99 w 192"/>
              <a:gd name="T33" fmla="*/ 171 h 192"/>
              <a:gd name="T34" fmla="*/ 100 w 192"/>
              <a:gd name="T35" fmla="*/ 176 h 192"/>
              <a:gd name="T36" fmla="*/ 84 w 192"/>
              <a:gd name="T37" fmla="*/ 192 h 192"/>
              <a:gd name="T38" fmla="*/ 69 w 192"/>
              <a:gd name="T39" fmla="*/ 180 h 192"/>
              <a:gd name="T40" fmla="*/ 68 w 192"/>
              <a:gd name="T41" fmla="*/ 178 h 192"/>
              <a:gd name="T42" fmla="*/ 0 w 192"/>
              <a:gd name="T43" fmla="*/ 96 h 192"/>
              <a:gd name="T44" fmla="*/ 0 w 192"/>
              <a:gd name="T45" fmla="*/ 2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2" h="192">
                <a:moveTo>
                  <a:pt x="0" y="24"/>
                </a:moveTo>
                <a:cubicBezTo>
                  <a:pt x="34" y="9"/>
                  <a:pt x="74" y="0"/>
                  <a:pt x="114" y="0"/>
                </a:cubicBezTo>
                <a:cubicBezTo>
                  <a:pt x="127" y="0"/>
                  <a:pt x="140" y="1"/>
                  <a:pt x="152" y="3"/>
                </a:cubicBezTo>
                <a:cubicBezTo>
                  <a:pt x="157" y="3"/>
                  <a:pt x="163" y="5"/>
                  <a:pt x="166" y="7"/>
                </a:cubicBezTo>
                <a:cubicBezTo>
                  <a:pt x="170" y="10"/>
                  <a:pt x="172" y="15"/>
                  <a:pt x="172" y="20"/>
                </a:cubicBezTo>
                <a:cubicBezTo>
                  <a:pt x="172" y="25"/>
                  <a:pt x="170" y="29"/>
                  <a:pt x="167" y="32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7" y="32"/>
                  <a:pt x="184" y="39"/>
                  <a:pt x="184" y="48"/>
                </a:cubicBezTo>
                <a:cubicBezTo>
                  <a:pt x="184" y="57"/>
                  <a:pt x="177" y="64"/>
                  <a:pt x="168" y="64"/>
                </a:cubicBezTo>
                <a:cubicBezTo>
                  <a:pt x="176" y="64"/>
                  <a:pt x="176" y="64"/>
                  <a:pt x="176" y="64"/>
                </a:cubicBezTo>
                <a:cubicBezTo>
                  <a:pt x="185" y="64"/>
                  <a:pt x="192" y="71"/>
                  <a:pt x="192" y="80"/>
                </a:cubicBezTo>
                <a:cubicBezTo>
                  <a:pt x="192" y="89"/>
                  <a:pt x="185" y="96"/>
                  <a:pt x="176" y="96"/>
                </a:cubicBezTo>
                <a:cubicBezTo>
                  <a:pt x="185" y="96"/>
                  <a:pt x="192" y="103"/>
                  <a:pt x="192" y="112"/>
                </a:cubicBezTo>
                <a:cubicBezTo>
                  <a:pt x="192" y="121"/>
                  <a:pt x="185" y="128"/>
                  <a:pt x="176" y="128"/>
                </a:cubicBezTo>
                <a:cubicBezTo>
                  <a:pt x="104" y="128"/>
                  <a:pt x="104" y="128"/>
                  <a:pt x="104" y="128"/>
                </a:cubicBezTo>
                <a:cubicBezTo>
                  <a:pt x="99" y="128"/>
                  <a:pt x="94" y="132"/>
                  <a:pt x="94" y="138"/>
                </a:cubicBezTo>
                <a:cubicBezTo>
                  <a:pt x="99" y="171"/>
                  <a:pt x="99" y="171"/>
                  <a:pt x="99" y="171"/>
                </a:cubicBezTo>
                <a:cubicBezTo>
                  <a:pt x="100" y="173"/>
                  <a:pt x="100" y="174"/>
                  <a:pt x="100" y="176"/>
                </a:cubicBezTo>
                <a:cubicBezTo>
                  <a:pt x="100" y="185"/>
                  <a:pt x="93" y="192"/>
                  <a:pt x="84" y="192"/>
                </a:cubicBezTo>
                <a:cubicBezTo>
                  <a:pt x="77" y="192"/>
                  <a:pt x="70" y="187"/>
                  <a:pt x="69" y="180"/>
                </a:cubicBezTo>
                <a:cubicBezTo>
                  <a:pt x="68" y="178"/>
                  <a:pt x="68" y="178"/>
                  <a:pt x="68" y="178"/>
                </a:cubicBezTo>
                <a:cubicBezTo>
                  <a:pt x="58" y="145"/>
                  <a:pt x="34" y="115"/>
                  <a:pt x="0" y="96"/>
                </a:cubicBezTo>
                <a:lnTo>
                  <a:pt x="0" y="2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Freeform 21"/>
          <p:cNvSpPr>
            <a:spLocks/>
          </p:cNvSpPr>
          <p:nvPr/>
        </p:nvSpPr>
        <p:spPr bwMode="auto">
          <a:xfrm>
            <a:off x="9116219" y="4144309"/>
            <a:ext cx="312738" cy="312737"/>
          </a:xfrm>
          <a:custGeom>
            <a:avLst/>
            <a:gdLst>
              <a:gd name="T0" fmla="*/ 0 w 192"/>
              <a:gd name="T1" fmla="*/ 168 h 192"/>
              <a:gd name="T2" fmla="*/ 114 w 192"/>
              <a:gd name="T3" fmla="*/ 192 h 192"/>
              <a:gd name="T4" fmla="*/ 152 w 192"/>
              <a:gd name="T5" fmla="*/ 189 h 192"/>
              <a:gd name="T6" fmla="*/ 166 w 192"/>
              <a:gd name="T7" fmla="*/ 185 h 192"/>
              <a:gd name="T8" fmla="*/ 172 w 192"/>
              <a:gd name="T9" fmla="*/ 172 h 192"/>
              <a:gd name="T10" fmla="*/ 167 w 192"/>
              <a:gd name="T11" fmla="*/ 160 h 192"/>
              <a:gd name="T12" fmla="*/ 168 w 192"/>
              <a:gd name="T13" fmla="*/ 160 h 192"/>
              <a:gd name="T14" fmla="*/ 184 w 192"/>
              <a:gd name="T15" fmla="*/ 144 h 192"/>
              <a:gd name="T16" fmla="*/ 168 w 192"/>
              <a:gd name="T17" fmla="*/ 128 h 192"/>
              <a:gd name="T18" fmla="*/ 176 w 192"/>
              <a:gd name="T19" fmla="*/ 128 h 192"/>
              <a:gd name="T20" fmla="*/ 192 w 192"/>
              <a:gd name="T21" fmla="*/ 112 h 192"/>
              <a:gd name="T22" fmla="*/ 176 w 192"/>
              <a:gd name="T23" fmla="*/ 96 h 192"/>
              <a:gd name="T24" fmla="*/ 192 w 192"/>
              <a:gd name="T25" fmla="*/ 80 h 192"/>
              <a:gd name="T26" fmla="*/ 176 w 192"/>
              <a:gd name="T27" fmla="*/ 64 h 192"/>
              <a:gd name="T28" fmla="*/ 104 w 192"/>
              <a:gd name="T29" fmla="*/ 64 h 192"/>
              <a:gd name="T30" fmla="*/ 94 w 192"/>
              <a:gd name="T31" fmla="*/ 54 h 192"/>
              <a:gd name="T32" fmla="*/ 99 w 192"/>
              <a:gd name="T33" fmla="*/ 21 h 192"/>
              <a:gd name="T34" fmla="*/ 100 w 192"/>
              <a:gd name="T35" fmla="*/ 16 h 192"/>
              <a:gd name="T36" fmla="*/ 84 w 192"/>
              <a:gd name="T37" fmla="*/ 0 h 192"/>
              <a:gd name="T38" fmla="*/ 69 w 192"/>
              <a:gd name="T39" fmla="*/ 12 h 192"/>
              <a:gd name="T40" fmla="*/ 68 w 192"/>
              <a:gd name="T41" fmla="*/ 14 h 192"/>
              <a:gd name="T42" fmla="*/ 0 w 192"/>
              <a:gd name="T43" fmla="*/ 96 h 192"/>
              <a:gd name="T44" fmla="*/ 0 w 192"/>
              <a:gd name="T45" fmla="*/ 16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2" h="192">
                <a:moveTo>
                  <a:pt x="0" y="168"/>
                </a:moveTo>
                <a:cubicBezTo>
                  <a:pt x="34" y="183"/>
                  <a:pt x="74" y="192"/>
                  <a:pt x="114" y="192"/>
                </a:cubicBezTo>
                <a:cubicBezTo>
                  <a:pt x="127" y="192"/>
                  <a:pt x="140" y="191"/>
                  <a:pt x="152" y="189"/>
                </a:cubicBezTo>
                <a:cubicBezTo>
                  <a:pt x="157" y="189"/>
                  <a:pt x="163" y="187"/>
                  <a:pt x="166" y="185"/>
                </a:cubicBezTo>
                <a:cubicBezTo>
                  <a:pt x="170" y="182"/>
                  <a:pt x="172" y="177"/>
                  <a:pt x="172" y="172"/>
                </a:cubicBezTo>
                <a:cubicBezTo>
                  <a:pt x="172" y="167"/>
                  <a:pt x="170" y="163"/>
                  <a:pt x="167" y="160"/>
                </a:cubicBezTo>
                <a:cubicBezTo>
                  <a:pt x="168" y="160"/>
                  <a:pt x="168" y="160"/>
                  <a:pt x="168" y="160"/>
                </a:cubicBezTo>
                <a:cubicBezTo>
                  <a:pt x="177" y="160"/>
                  <a:pt x="184" y="153"/>
                  <a:pt x="184" y="144"/>
                </a:cubicBezTo>
                <a:cubicBezTo>
                  <a:pt x="184" y="135"/>
                  <a:pt x="177" y="128"/>
                  <a:pt x="168" y="128"/>
                </a:cubicBezTo>
                <a:cubicBezTo>
                  <a:pt x="176" y="128"/>
                  <a:pt x="176" y="128"/>
                  <a:pt x="176" y="128"/>
                </a:cubicBezTo>
                <a:cubicBezTo>
                  <a:pt x="185" y="128"/>
                  <a:pt x="192" y="121"/>
                  <a:pt x="192" y="112"/>
                </a:cubicBezTo>
                <a:cubicBezTo>
                  <a:pt x="192" y="103"/>
                  <a:pt x="185" y="96"/>
                  <a:pt x="176" y="96"/>
                </a:cubicBezTo>
                <a:cubicBezTo>
                  <a:pt x="185" y="96"/>
                  <a:pt x="192" y="89"/>
                  <a:pt x="192" y="80"/>
                </a:cubicBezTo>
                <a:cubicBezTo>
                  <a:pt x="192" y="71"/>
                  <a:pt x="185" y="64"/>
                  <a:pt x="176" y="64"/>
                </a:cubicBezTo>
                <a:cubicBezTo>
                  <a:pt x="104" y="64"/>
                  <a:pt x="104" y="64"/>
                  <a:pt x="104" y="64"/>
                </a:cubicBezTo>
                <a:cubicBezTo>
                  <a:pt x="99" y="64"/>
                  <a:pt x="94" y="60"/>
                  <a:pt x="94" y="54"/>
                </a:cubicBezTo>
                <a:cubicBezTo>
                  <a:pt x="99" y="21"/>
                  <a:pt x="99" y="21"/>
                  <a:pt x="99" y="21"/>
                </a:cubicBezTo>
                <a:cubicBezTo>
                  <a:pt x="100" y="19"/>
                  <a:pt x="100" y="18"/>
                  <a:pt x="100" y="16"/>
                </a:cubicBezTo>
                <a:cubicBezTo>
                  <a:pt x="100" y="7"/>
                  <a:pt x="93" y="0"/>
                  <a:pt x="84" y="0"/>
                </a:cubicBezTo>
                <a:cubicBezTo>
                  <a:pt x="77" y="0"/>
                  <a:pt x="70" y="5"/>
                  <a:pt x="69" y="12"/>
                </a:cubicBezTo>
                <a:cubicBezTo>
                  <a:pt x="68" y="14"/>
                  <a:pt x="68" y="14"/>
                  <a:pt x="68" y="14"/>
                </a:cubicBezTo>
                <a:cubicBezTo>
                  <a:pt x="58" y="47"/>
                  <a:pt x="34" y="77"/>
                  <a:pt x="0" y="96"/>
                </a:cubicBezTo>
                <a:lnTo>
                  <a:pt x="0" y="168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Freeform 22"/>
          <p:cNvSpPr>
            <a:spLocks/>
          </p:cNvSpPr>
          <p:nvPr/>
        </p:nvSpPr>
        <p:spPr bwMode="auto">
          <a:xfrm>
            <a:off x="8414544" y="4144309"/>
            <a:ext cx="314325" cy="312737"/>
          </a:xfrm>
          <a:custGeom>
            <a:avLst/>
            <a:gdLst>
              <a:gd name="T0" fmla="*/ 0 w 194"/>
              <a:gd name="T1" fmla="*/ 104 h 192"/>
              <a:gd name="T2" fmla="*/ 16 w 194"/>
              <a:gd name="T3" fmla="*/ 120 h 192"/>
              <a:gd name="T4" fmla="*/ 56 w 194"/>
              <a:gd name="T5" fmla="*/ 120 h 192"/>
              <a:gd name="T6" fmla="*/ 56 w 194"/>
              <a:gd name="T7" fmla="*/ 176 h 192"/>
              <a:gd name="T8" fmla="*/ 72 w 194"/>
              <a:gd name="T9" fmla="*/ 192 h 192"/>
              <a:gd name="T10" fmla="*/ 88 w 194"/>
              <a:gd name="T11" fmla="*/ 176 h 192"/>
              <a:gd name="T12" fmla="*/ 88 w 194"/>
              <a:gd name="T13" fmla="*/ 120 h 192"/>
              <a:gd name="T14" fmla="*/ 144 w 194"/>
              <a:gd name="T15" fmla="*/ 120 h 192"/>
              <a:gd name="T16" fmla="*/ 158 w 194"/>
              <a:gd name="T17" fmla="*/ 114 h 192"/>
              <a:gd name="T18" fmla="*/ 186 w 194"/>
              <a:gd name="T19" fmla="*/ 86 h 192"/>
              <a:gd name="T20" fmla="*/ 186 w 194"/>
              <a:gd name="T21" fmla="*/ 58 h 192"/>
              <a:gd name="T22" fmla="*/ 158 w 194"/>
              <a:gd name="T23" fmla="*/ 30 h 192"/>
              <a:gd name="T24" fmla="*/ 144 w 194"/>
              <a:gd name="T25" fmla="*/ 24 h 192"/>
              <a:gd name="T26" fmla="*/ 88 w 194"/>
              <a:gd name="T27" fmla="*/ 24 h 192"/>
              <a:gd name="T28" fmla="*/ 88 w 194"/>
              <a:gd name="T29" fmla="*/ 16 h 192"/>
              <a:gd name="T30" fmla="*/ 72 w 194"/>
              <a:gd name="T31" fmla="*/ 0 h 192"/>
              <a:gd name="T32" fmla="*/ 56 w 194"/>
              <a:gd name="T33" fmla="*/ 16 h 192"/>
              <a:gd name="T34" fmla="*/ 56 w 194"/>
              <a:gd name="T35" fmla="*/ 24 h 192"/>
              <a:gd name="T36" fmla="*/ 16 w 194"/>
              <a:gd name="T37" fmla="*/ 24 h 192"/>
              <a:gd name="T38" fmla="*/ 0 w 194"/>
              <a:gd name="T39" fmla="*/ 40 h 192"/>
              <a:gd name="T40" fmla="*/ 0 w 194"/>
              <a:gd name="T41" fmla="*/ 10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94" h="192">
                <a:moveTo>
                  <a:pt x="0" y="104"/>
                </a:moveTo>
                <a:cubicBezTo>
                  <a:pt x="0" y="113"/>
                  <a:pt x="7" y="120"/>
                  <a:pt x="16" y="120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56" y="176"/>
                  <a:pt x="56" y="176"/>
                  <a:pt x="56" y="176"/>
                </a:cubicBezTo>
                <a:cubicBezTo>
                  <a:pt x="56" y="185"/>
                  <a:pt x="63" y="192"/>
                  <a:pt x="72" y="192"/>
                </a:cubicBezTo>
                <a:cubicBezTo>
                  <a:pt x="81" y="192"/>
                  <a:pt x="88" y="185"/>
                  <a:pt x="88" y="176"/>
                </a:cubicBezTo>
                <a:cubicBezTo>
                  <a:pt x="88" y="120"/>
                  <a:pt x="88" y="120"/>
                  <a:pt x="88" y="12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50" y="120"/>
                  <a:pt x="155" y="118"/>
                  <a:pt x="158" y="114"/>
                </a:cubicBezTo>
                <a:cubicBezTo>
                  <a:pt x="186" y="86"/>
                  <a:pt x="186" y="86"/>
                  <a:pt x="186" y="86"/>
                </a:cubicBezTo>
                <a:cubicBezTo>
                  <a:pt x="194" y="78"/>
                  <a:pt x="194" y="66"/>
                  <a:pt x="186" y="58"/>
                </a:cubicBezTo>
                <a:cubicBezTo>
                  <a:pt x="158" y="30"/>
                  <a:pt x="158" y="30"/>
                  <a:pt x="158" y="30"/>
                </a:cubicBezTo>
                <a:cubicBezTo>
                  <a:pt x="155" y="26"/>
                  <a:pt x="150" y="24"/>
                  <a:pt x="144" y="24"/>
                </a:cubicBezTo>
                <a:cubicBezTo>
                  <a:pt x="88" y="24"/>
                  <a:pt x="88" y="24"/>
                  <a:pt x="88" y="24"/>
                </a:cubicBezTo>
                <a:cubicBezTo>
                  <a:pt x="88" y="16"/>
                  <a:pt x="88" y="16"/>
                  <a:pt x="88" y="16"/>
                </a:cubicBezTo>
                <a:cubicBezTo>
                  <a:pt x="88" y="7"/>
                  <a:pt x="81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56" y="24"/>
                  <a:pt x="56" y="24"/>
                  <a:pt x="56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7" y="24"/>
                  <a:pt x="0" y="31"/>
                  <a:pt x="0" y="40"/>
                </a:cubicBezTo>
                <a:lnTo>
                  <a:pt x="0" y="10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Freeform 23"/>
          <p:cNvSpPr>
            <a:spLocks/>
          </p:cNvSpPr>
          <p:nvPr/>
        </p:nvSpPr>
        <p:spPr bwMode="auto">
          <a:xfrm>
            <a:off x="7755732" y="4142721"/>
            <a:ext cx="228600" cy="314325"/>
          </a:xfrm>
          <a:custGeom>
            <a:avLst/>
            <a:gdLst>
              <a:gd name="T0" fmla="*/ 0 w 140"/>
              <a:gd name="T1" fmla="*/ 125 h 193"/>
              <a:gd name="T2" fmla="*/ 68 w 140"/>
              <a:gd name="T3" fmla="*/ 193 h 193"/>
              <a:gd name="T4" fmla="*/ 72 w 140"/>
              <a:gd name="T5" fmla="*/ 193 h 193"/>
              <a:gd name="T6" fmla="*/ 140 w 140"/>
              <a:gd name="T7" fmla="*/ 125 h 193"/>
              <a:gd name="T8" fmla="*/ 136 w 140"/>
              <a:gd name="T9" fmla="*/ 101 h 193"/>
              <a:gd name="T10" fmla="*/ 80 w 140"/>
              <a:gd name="T11" fmla="*/ 130 h 193"/>
              <a:gd name="T12" fmla="*/ 80 w 140"/>
              <a:gd name="T13" fmla="*/ 100 h 193"/>
              <a:gd name="T14" fmla="*/ 120 w 140"/>
              <a:gd name="T15" fmla="*/ 51 h 193"/>
              <a:gd name="T16" fmla="*/ 120 w 140"/>
              <a:gd name="T17" fmla="*/ 9 h 193"/>
              <a:gd name="T18" fmla="*/ 112 w 140"/>
              <a:gd name="T19" fmla="*/ 1 h 193"/>
              <a:gd name="T20" fmla="*/ 106 w 140"/>
              <a:gd name="T21" fmla="*/ 3 h 193"/>
              <a:gd name="T22" fmla="*/ 91 w 140"/>
              <a:gd name="T23" fmla="*/ 18 h 193"/>
              <a:gd name="T24" fmla="*/ 76 w 140"/>
              <a:gd name="T25" fmla="*/ 3 h 193"/>
              <a:gd name="T26" fmla="*/ 64 w 140"/>
              <a:gd name="T27" fmla="*/ 3 h 193"/>
              <a:gd name="T28" fmla="*/ 49 w 140"/>
              <a:gd name="T29" fmla="*/ 19 h 193"/>
              <a:gd name="T30" fmla="*/ 34 w 140"/>
              <a:gd name="T31" fmla="*/ 3 h 193"/>
              <a:gd name="T32" fmla="*/ 28 w 140"/>
              <a:gd name="T33" fmla="*/ 1 h 193"/>
              <a:gd name="T34" fmla="*/ 20 w 140"/>
              <a:gd name="T35" fmla="*/ 9 h 193"/>
              <a:gd name="T36" fmla="*/ 20 w 140"/>
              <a:gd name="T37" fmla="*/ 51 h 193"/>
              <a:gd name="T38" fmla="*/ 60 w 140"/>
              <a:gd name="T39" fmla="*/ 100 h 193"/>
              <a:gd name="T40" fmla="*/ 60 w 140"/>
              <a:gd name="T41" fmla="*/ 130 h 193"/>
              <a:gd name="T42" fmla="*/ 4 w 140"/>
              <a:gd name="T43" fmla="*/ 101 h 193"/>
              <a:gd name="T44" fmla="*/ 0 w 140"/>
              <a:gd name="T45" fmla="*/ 125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0" h="193">
                <a:moveTo>
                  <a:pt x="0" y="125"/>
                </a:moveTo>
                <a:cubicBezTo>
                  <a:pt x="0" y="163"/>
                  <a:pt x="30" y="193"/>
                  <a:pt x="68" y="193"/>
                </a:cubicBezTo>
                <a:cubicBezTo>
                  <a:pt x="72" y="193"/>
                  <a:pt x="72" y="193"/>
                  <a:pt x="72" y="193"/>
                </a:cubicBezTo>
                <a:cubicBezTo>
                  <a:pt x="110" y="193"/>
                  <a:pt x="140" y="163"/>
                  <a:pt x="140" y="125"/>
                </a:cubicBezTo>
                <a:cubicBezTo>
                  <a:pt x="140" y="117"/>
                  <a:pt x="139" y="108"/>
                  <a:pt x="136" y="101"/>
                </a:cubicBezTo>
                <a:cubicBezTo>
                  <a:pt x="113" y="101"/>
                  <a:pt x="92" y="113"/>
                  <a:pt x="80" y="130"/>
                </a:cubicBezTo>
                <a:cubicBezTo>
                  <a:pt x="80" y="100"/>
                  <a:pt x="80" y="100"/>
                  <a:pt x="80" y="100"/>
                </a:cubicBezTo>
                <a:cubicBezTo>
                  <a:pt x="103" y="95"/>
                  <a:pt x="120" y="75"/>
                  <a:pt x="120" y="51"/>
                </a:cubicBezTo>
                <a:cubicBezTo>
                  <a:pt x="120" y="9"/>
                  <a:pt x="120" y="9"/>
                  <a:pt x="120" y="9"/>
                </a:cubicBezTo>
                <a:cubicBezTo>
                  <a:pt x="120" y="5"/>
                  <a:pt x="116" y="1"/>
                  <a:pt x="112" y="1"/>
                </a:cubicBezTo>
                <a:cubicBezTo>
                  <a:pt x="110" y="1"/>
                  <a:pt x="108" y="2"/>
                  <a:pt x="106" y="3"/>
                </a:cubicBezTo>
                <a:cubicBezTo>
                  <a:pt x="91" y="18"/>
                  <a:pt x="91" y="18"/>
                  <a:pt x="91" y="18"/>
                </a:cubicBezTo>
                <a:cubicBezTo>
                  <a:pt x="76" y="3"/>
                  <a:pt x="76" y="3"/>
                  <a:pt x="76" y="3"/>
                </a:cubicBezTo>
                <a:cubicBezTo>
                  <a:pt x="73" y="0"/>
                  <a:pt x="68" y="0"/>
                  <a:pt x="64" y="3"/>
                </a:cubicBezTo>
                <a:cubicBezTo>
                  <a:pt x="49" y="19"/>
                  <a:pt x="49" y="19"/>
                  <a:pt x="49" y="19"/>
                </a:cubicBezTo>
                <a:cubicBezTo>
                  <a:pt x="34" y="3"/>
                  <a:pt x="34" y="3"/>
                  <a:pt x="34" y="3"/>
                </a:cubicBezTo>
                <a:cubicBezTo>
                  <a:pt x="32" y="2"/>
                  <a:pt x="30" y="1"/>
                  <a:pt x="28" y="1"/>
                </a:cubicBezTo>
                <a:cubicBezTo>
                  <a:pt x="24" y="1"/>
                  <a:pt x="20" y="5"/>
                  <a:pt x="20" y="9"/>
                </a:cubicBezTo>
                <a:cubicBezTo>
                  <a:pt x="20" y="51"/>
                  <a:pt x="20" y="51"/>
                  <a:pt x="20" y="51"/>
                </a:cubicBezTo>
                <a:cubicBezTo>
                  <a:pt x="20" y="75"/>
                  <a:pt x="37" y="95"/>
                  <a:pt x="60" y="100"/>
                </a:cubicBezTo>
                <a:cubicBezTo>
                  <a:pt x="60" y="130"/>
                  <a:pt x="60" y="130"/>
                  <a:pt x="60" y="130"/>
                </a:cubicBezTo>
                <a:cubicBezTo>
                  <a:pt x="48" y="113"/>
                  <a:pt x="27" y="101"/>
                  <a:pt x="4" y="101"/>
                </a:cubicBezTo>
                <a:cubicBezTo>
                  <a:pt x="1" y="108"/>
                  <a:pt x="0" y="117"/>
                  <a:pt x="0" y="125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Freeform 24"/>
          <p:cNvSpPr>
            <a:spLocks/>
          </p:cNvSpPr>
          <p:nvPr/>
        </p:nvSpPr>
        <p:spPr bwMode="auto">
          <a:xfrm>
            <a:off x="7006432" y="4144309"/>
            <a:ext cx="314325" cy="314325"/>
          </a:xfrm>
          <a:custGeom>
            <a:avLst/>
            <a:gdLst>
              <a:gd name="T0" fmla="*/ 28 w 193"/>
              <a:gd name="T1" fmla="*/ 151 h 193"/>
              <a:gd name="T2" fmla="*/ 4 w 193"/>
              <a:gd name="T3" fmla="*/ 175 h 193"/>
              <a:gd name="T4" fmla="*/ 4 w 193"/>
              <a:gd name="T5" fmla="*/ 189 h 193"/>
              <a:gd name="T6" fmla="*/ 18 w 193"/>
              <a:gd name="T7" fmla="*/ 189 h 193"/>
              <a:gd name="T8" fmla="*/ 42 w 193"/>
              <a:gd name="T9" fmla="*/ 165 h 193"/>
              <a:gd name="T10" fmla="*/ 159 w 193"/>
              <a:gd name="T11" fmla="*/ 158 h 193"/>
              <a:gd name="T12" fmla="*/ 169 w 193"/>
              <a:gd name="T13" fmla="*/ 146 h 193"/>
              <a:gd name="T14" fmla="*/ 171 w 193"/>
              <a:gd name="T15" fmla="*/ 143 h 193"/>
              <a:gd name="T16" fmla="*/ 173 w 193"/>
              <a:gd name="T17" fmla="*/ 135 h 193"/>
              <a:gd name="T18" fmla="*/ 167 w 193"/>
              <a:gd name="T19" fmla="*/ 124 h 193"/>
              <a:gd name="T20" fmla="*/ 166 w 193"/>
              <a:gd name="T21" fmla="*/ 123 h 193"/>
              <a:gd name="T22" fmla="*/ 153 w 193"/>
              <a:gd name="T23" fmla="*/ 115 h 193"/>
              <a:gd name="T24" fmla="*/ 182 w 193"/>
              <a:gd name="T25" fmla="*/ 97 h 193"/>
              <a:gd name="T26" fmla="*/ 190 w 193"/>
              <a:gd name="T27" fmla="*/ 88 h 193"/>
              <a:gd name="T28" fmla="*/ 191 w 193"/>
              <a:gd name="T29" fmla="*/ 86 h 193"/>
              <a:gd name="T30" fmla="*/ 193 w 193"/>
              <a:gd name="T31" fmla="*/ 81 h 193"/>
              <a:gd name="T32" fmla="*/ 189 w 193"/>
              <a:gd name="T33" fmla="*/ 72 h 193"/>
              <a:gd name="T34" fmla="*/ 186 w 193"/>
              <a:gd name="T35" fmla="*/ 71 h 193"/>
              <a:gd name="T36" fmla="*/ 167 w 193"/>
              <a:gd name="T37" fmla="*/ 62 h 193"/>
              <a:gd name="T38" fmla="*/ 172 w 193"/>
              <a:gd name="T39" fmla="*/ 57 h 193"/>
              <a:gd name="T40" fmla="*/ 190 w 193"/>
              <a:gd name="T41" fmla="*/ 17 h 193"/>
              <a:gd name="T42" fmla="*/ 190 w 193"/>
              <a:gd name="T43" fmla="*/ 13 h 193"/>
              <a:gd name="T44" fmla="*/ 180 w 193"/>
              <a:gd name="T45" fmla="*/ 3 h 193"/>
              <a:gd name="T46" fmla="*/ 177 w 193"/>
              <a:gd name="T47" fmla="*/ 3 h 193"/>
              <a:gd name="T48" fmla="*/ 136 w 193"/>
              <a:gd name="T49" fmla="*/ 21 h 193"/>
              <a:gd name="T50" fmla="*/ 131 w 193"/>
              <a:gd name="T51" fmla="*/ 26 h 193"/>
              <a:gd name="T52" fmla="*/ 122 w 193"/>
              <a:gd name="T53" fmla="*/ 6 h 193"/>
              <a:gd name="T54" fmla="*/ 121 w 193"/>
              <a:gd name="T55" fmla="*/ 4 h 193"/>
              <a:gd name="T56" fmla="*/ 112 w 193"/>
              <a:gd name="T57" fmla="*/ 0 h 193"/>
              <a:gd name="T58" fmla="*/ 107 w 193"/>
              <a:gd name="T59" fmla="*/ 2 h 193"/>
              <a:gd name="T60" fmla="*/ 105 w 193"/>
              <a:gd name="T61" fmla="*/ 3 h 193"/>
              <a:gd name="T62" fmla="*/ 96 w 193"/>
              <a:gd name="T63" fmla="*/ 11 h 193"/>
              <a:gd name="T64" fmla="*/ 78 w 193"/>
              <a:gd name="T65" fmla="*/ 40 h 193"/>
              <a:gd name="T66" fmla="*/ 70 w 193"/>
              <a:gd name="T67" fmla="*/ 27 h 193"/>
              <a:gd name="T68" fmla="*/ 69 w 193"/>
              <a:gd name="T69" fmla="*/ 26 h 193"/>
              <a:gd name="T70" fmla="*/ 58 w 193"/>
              <a:gd name="T71" fmla="*/ 20 h 193"/>
              <a:gd name="T72" fmla="*/ 50 w 193"/>
              <a:gd name="T73" fmla="*/ 22 h 193"/>
              <a:gd name="T74" fmla="*/ 47 w 193"/>
              <a:gd name="T75" fmla="*/ 24 h 193"/>
              <a:gd name="T76" fmla="*/ 35 w 193"/>
              <a:gd name="T77" fmla="*/ 34 h 193"/>
              <a:gd name="T78" fmla="*/ 28 w 193"/>
              <a:gd name="T79" fmla="*/ 15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193">
                <a:moveTo>
                  <a:pt x="28" y="151"/>
                </a:moveTo>
                <a:cubicBezTo>
                  <a:pt x="4" y="175"/>
                  <a:pt x="4" y="175"/>
                  <a:pt x="4" y="175"/>
                </a:cubicBezTo>
                <a:cubicBezTo>
                  <a:pt x="0" y="179"/>
                  <a:pt x="0" y="185"/>
                  <a:pt x="4" y="189"/>
                </a:cubicBezTo>
                <a:cubicBezTo>
                  <a:pt x="8" y="193"/>
                  <a:pt x="14" y="193"/>
                  <a:pt x="18" y="189"/>
                </a:cubicBezTo>
                <a:cubicBezTo>
                  <a:pt x="42" y="165"/>
                  <a:pt x="42" y="165"/>
                  <a:pt x="42" y="165"/>
                </a:cubicBezTo>
                <a:cubicBezTo>
                  <a:pt x="76" y="193"/>
                  <a:pt x="127" y="190"/>
                  <a:pt x="159" y="158"/>
                </a:cubicBezTo>
                <a:cubicBezTo>
                  <a:pt x="163" y="154"/>
                  <a:pt x="166" y="150"/>
                  <a:pt x="169" y="146"/>
                </a:cubicBezTo>
                <a:cubicBezTo>
                  <a:pt x="171" y="143"/>
                  <a:pt x="171" y="143"/>
                  <a:pt x="171" y="143"/>
                </a:cubicBezTo>
                <a:cubicBezTo>
                  <a:pt x="172" y="141"/>
                  <a:pt x="173" y="138"/>
                  <a:pt x="173" y="135"/>
                </a:cubicBezTo>
                <a:cubicBezTo>
                  <a:pt x="173" y="131"/>
                  <a:pt x="171" y="127"/>
                  <a:pt x="167" y="124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1" y="120"/>
                  <a:pt x="157" y="117"/>
                  <a:pt x="153" y="115"/>
                </a:cubicBezTo>
                <a:cubicBezTo>
                  <a:pt x="164" y="112"/>
                  <a:pt x="173" y="106"/>
                  <a:pt x="182" y="97"/>
                </a:cubicBezTo>
                <a:cubicBezTo>
                  <a:pt x="185" y="94"/>
                  <a:pt x="188" y="91"/>
                  <a:pt x="190" y="88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3" y="83"/>
                  <a:pt x="193" y="81"/>
                </a:cubicBezTo>
                <a:cubicBezTo>
                  <a:pt x="193" y="77"/>
                  <a:pt x="191" y="74"/>
                  <a:pt x="189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0" y="67"/>
                  <a:pt x="174" y="64"/>
                  <a:pt x="167" y="62"/>
                </a:cubicBezTo>
                <a:cubicBezTo>
                  <a:pt x="169" y="61"/>
                  <a:pt x="170" y="59"/>
                  <a:pt x="172" y="57"/>
                </a:cubicBezTo>
                <a:cubicBezTo>
                  <a:pt x="184" y="46"/>
                  <a:pt x="189" y="31"/>
                  <a:pt x="190" y="17"/>
                </a:cubicBezTo>
                <a:cubicBezTo>
                  <a:pt x="190" y="16"/>
                  <a:pt x="190" y="14"/>
                  <a:pt x="190" y="13"/>
                </a:cubicBezTo>
                <a:cubicBezTo>
                  <a:pt x="190" y="8"/>
                  <a:pt x="185" y="3"/>
                  <a:pt x="180" y="3"/>
                </a:cubicBezTo>
                <a:cubicBezTo>
                  <a:pt x="177" y="3"/>
                  <a:pt x="177" y="3"/>
                  <a:pt x="177" y="3"/>
                </a:cubicBezTo>
                <a:cubicBezTo>
                  <a:pt x="162" y="4"/>
                  <a:pt x="147" y="9"/>
                  <a:pt x="136" y="21"/>
                </a:cubicBezTo>
                <a:cubicBezTo>
                  <a:pt x="134" y="23"/>
                  <a:pt x="132" y="24"/>
                  <a:pt x="131" y="26"/>
                </a:cubicBezTo>
                <a:cubicBezTo>
                  <a:pt x="129" y="19"/>
                  <a:pt x="126" y="13"/>
                  <a:pt x="122" y="6"/>
                </a:cubicBez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6" y="0"/>
                  <a:pt x="112" y="0"/>
                </a:cubicBezTo>
                <a:cubicBezTo>
                  <a:pt x="110" y="0"/>
                  <a:pt x="109" y="1"/>
                  <a:pt x="107" y="2"/>
                </a:cubicBezTo>
                <a:cubicBezTo>
                  <a:pt x="106" y="2"/>
                  <a:pt x="105" y="3"/>
                  <a:pt x="105" y="3"/>
                </a:cubicBezTo>
                <a:cubicBezTo>
                  <a:pt x="101" y="6"/>
                  <a:pt x="99" y="8"/>
                  <a:pt x="96" y="11"/>
                </a:cubicBezTo>
                <a:cubicBezTo>
                  <a:pt x="87" y="20"/>
                  <a:pt x="81" y="29"/>
                  <a:pt x="78" y="40"/>
                </a:cubicBezTo>
                <a:cubicBezTo>
                  <a:pt x="76" y="36"/>
                  <a:pt x="73" y="32"/>
                  <a:pt x="70" y="27"/>
                </a:cubicBezTo>
                <a:cubicBezTo>
                  <a:pt x="69" y="26"/>
                  <a:pt x="69" y="26"/>
                  <a:pt x="69" y="26"/>
                </a:cubicBezTo>
                <a:cubicBezTo>
                  <a:pt x="66" y="22"/>
                  <a:pt x="62" y="20"/>
                  <a:pt x="58" y="20"/>
                </a:cubicBezTo>
                <a:cubicBezTo>
                  <a:pt x="55" y="20"/>
                  <a:pt x="52" y="21"/>
                  <a:pt x="50" y="22"/>
                </a:cubicBezTo>
                <a:cubicBezTo>
                  <a:pt x="49" y="23"/>
                  <a:pt x="48" y="24"/>
                  <a:pt x="47" y="24"/>
                </a:cubicBezTo>
                <a:cubicBezTo>
                  <a:pt x="43" y="27"/>
                  <a:pt x="39" y="30"/>
                  <a:pt x="35" y="34"/>
                </a:cubicBezTo>
                <a:cubicBezTo>
                  <a:pt x="3" y="66"/>
                  <a:pt x="0" y="117"/>
                  <a:pt x="28" y="15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Freeform 25"/>
          <p:cNvSpPr>
            <a:spLocks/>
          </p:cNvSpPr>
          <p:nvPr/>
        </p:nvSpPr>
        <p:spPr bwMode="auto">
          <a:xfrm>
            <a:off x="6304757" y="4142721"/>
            <a:ext cx="312738" cy="314325"/>
          </a:xfrm>
          <a:custGeom>
            <a:avLst/>
            <a:gdLst>
              <a:gd name="T0" fmla="*/ 92 w 192"/>
              <a:gd name="T1" fmla="*/ 165 h 193"/>
              <a:gd name="T2" fmla="*/ 92 w 192"/>
              <a:gd name="T3" fmla="*/ 149 h 193"/>
              <a:gd name="T4" fmla="*/ 140 w 192"/>
              <a:gd name="T5" fmla="*/ 149 h 193"/>
              <a:gd name="T6" fmla="*/ 148 w 192"/>
              <a:gd name="T7" fmla="*/ 141 h 193"/>
              <a:gd name="T8" fmla="*/ 146 w 192"/>
              <a:gd name="T9" fmla="*/ 135 h 193"/>
              <a:gd name="T10" fmla="*/ 116 w 192"/>
              <a:gd name="T11" fmla="*/ 105 h 193"/>
              <a:gd name="T12" fmla="*/ 128 w 192"/>
              <a:gd name="T13" fmla="*/ 105 h 193"/>
              <a:gd name="T14" fmla="*/ 136 w 192"/>
              <a:gd name="T15" fmla="*/ 97 h 193"/>
              <a:gd name="T16" fmla="*/ 134 w 192"/>
              <a:gd name="T17" fmla="*/ 91 h 193"/>
              <a:gd name="T18" fmla="*/ 104 w 192"/>
              <a:gd name="T19" fmla="*/ 61 h 193"/>
              <a:gd name="T20" fmla="*/ 116 w 192"/>
              <a:gd name="T21" fmla="*/ 61 h 193"/>
              <a:gd name="T22" fmla="*/ 124 w 192"/>
              <a:gd name="T23" fmla="*/ 53 h 193"/>
              <a:gd name="T24" fmla="*/ 122 w 192"/>
              <a:gd name="T25" fmla="*/ 47 h 193"/>
              <a:gd name="T26" fmla="*/ 80 w 192"/>
              <a:gd name="T27" fmla="*/ 3 h 193"/>
              <a:gd name="T28" fmla="*/ 68 w 192"/>
              <a:gd name="T29" fmla="*/ 3 h 193"/>
              <a:gd name="T30" fmla="*/ 26 w 192"/>
              <a:gd name="T31" fmla="*/ 47 h 193"/>
              <a:gd name="T32" fmla="*/ 24 w 192"/>
              <a:gd name="T33" fmla="*/ 53 h 193"/>
              <a:gd name="T34" fmla="*/ 32 w 192"/>
              <a:gd name="T35" fmla="*/ 61 h 193"/>
              <a:gd name="T36" fmla="*/ 44 w 192"/>
              <a:gd name="T37" fmla="*/ 61 h 193"/>
              <a:gd name="T38" fmla="*/ 14 w 192"/>
              <a:gd name="T39" fmla="*/ 91 h 193"/>
              <a:gd name="T40" fmla="*/ 12 w 192"/>
              <a:gd name="T41" fmla="*/ 97 h 193"/>
              <a:gd name="T42" fmla="*/ 20 w 192"/>
              <a:gd name="T43" fmla="*/ 105 h 193"/>
              <a:gd name="T44" fmla="*/ 32 w 192"/>
              <a:gd name="T45" fmla="*/ 105 h 193"/>
              <a:gd name="T46" fmla="*/ 2 w 192"/>
              <a:gd name="T47" fmla="*/ 135 h 193"/>
              <a:gd name="T48" fmla="*/ 0 w 192"/>
              <a:gd name="T49" fmla="*/ 141 h 193"/>
              <a:gd name="T50" fmla="*/ 8 w 192"/>
              <a:gd name="T51" fmla="*/ 149 h 193"/>
              <a:gd name="T52" fmla="*/ 60 w 192"/>
              <a:gd name="T53" fmla="*/ 149 h 193"/>
              <a:gd name="T54" fmla="*/ 60 w 192"/>
              <a:gd name="T55" fmla="*/ 165 h 193"/>
              <a:gd name="T56" fmla="*/ 52 w 192"/>
              <a:gd name="T57" fmla="*/ 173 h 193"/>
              <a:gd name="T58" fmla="*/ 10 w 192"/>
              <a:gd name="T59" fmla="*/ 173 h 193"/>
              <a:gd name="T60" fmla="*/ 0 w 192"/>
              <a:gd name="T61" fmla="*/ 183 h 193"/>
              <a:gd name="T62" fmla="*/ 10 w 192"/>
              <a:gd name="T63" fmla="*/ 193 h 193"/>
              <a:gd name="T64" fmla="*/ 182 w 192"/>
              <a:gd name="T65" fmla="*/ 193 h 193"/>
              <a:gd name="T66" fmla="*/ 192 w 192"/>
              <a:gd name="T67" fmla="*/ 183 h 193"/>
              <a:gd name="T68" fmla="*/ 182 w 192"/>
              <a:gd name="T69" fmla="*/ 173 h 193"/>
              <a:gd name="T70" fmla="*/ 100 w 192"/>
              <a:gd name="T71" fmla="*/ 173 h 193"/>
              <a:gd name="T72" fmla="*/ 92 w 192"/>
              <a:gd name="T73" fmla="*/ 165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2" h="193">
                <a:moveTo>
                  <a:pt x="92" y="165"/>
                </a:moveTo>
                <a:cubicBezTo>
                  <a:pt x="92" y="149"/>
                  <a:pt x="92" y="149"/>
                  <a:pt x="92" y="149"/>
                </a:cubicBezTo>
                <a:cubicBezTo>
                  <a:pt x="140" y="149"/>
                  <a:pt x="140" y="149"/>
                  <a:pt x="140" y="149"/>
                </a:cubicBezTo>
                <a:cubicBezTo>
                  <a:pt x="144" y="149"/>
                  <a:pt x="148" y="145"/>
                  <a:pt x="148" y="141"/>
                </a:cubicBezTo>
                <a:cubicBezTo>
                  <a:pt x="148" y="139"/>
                  <a:pt x="147" y="137"/>
                  <a:pt x="146" y="135"/>
                </a:cubicBezTo>
                <a:cubicBezTo>
                  <a:pt x="116" y="105"/>
                  <a:pt x="116" y="105"/>
                  <a:pt x="116" y="105"/>
                </a:cubicBezTo>
                <a:cubicBezTo>
                  <a:pt x="128" y="105"/>
                  <a:pt x="128" y="105"/>
                  <a:pt x="128" y="105"/>
                </a:cubicBezTo>
                <a:cubicBezTo>
                  <a:pt x="132" y="105"/>
                  <a:pt x="136" y="101"/>
                  <a:pt x="136" y="97"/>
                </a:cubicBezTo>
                <a:cubicBezTo>
                  <a:pt x="136" y="95"/>
                  <a:pt x="135" y="93"/>
                  <a:pt x="134" y="91"/>
                </a:cubicBezTo>
                <a:cubicBezTo>
                  <a:pt x="104" y="61"/>
                  <a:pt x="104" y="61"/>
                  <a:pt x="104" y="61"/>
                </a:cubicBezTo>
                <a:cubicBezTo>
                  <a:pt x="116" y="61"/>
                  <a:pt x="116" y="61"/>
                  <a:pt x="116" y="61"/>
                </a:cubicBezTo>
                <a:cubicBezTo>
                  <a:pt x="120" y="61"/>
                  <a:pt x="124" y="57"/>
                  <a:pt x="124" y="53"/>
                </a:cubicBezTo>
                <a:cubicBezTo>
                  <a:pt x="124" y="51"/>
                  <a:pt x="123" y="49"/>
                  <a:pt x="122" y="47"/>
                </a:cubicBezTo>
                <a:cubicBezTo>
                  <a:pt x="80" y="3"/>
                  <a:pt x="80" y="3"/>
                  <a:pt x="80" y="3"/>
                </a:cubicBezTo>
                <a:cubicBezTo>
                  <a:pt x="77" y="0"/>
                  <a:pt x="71" y="0"/>
                  <a:pt x="68" y="3"/>
                </a:cubicBezTo>
                <a:cubicBezTo>
                  <a:pt x="26" y="47"/>
                  <a:pt x="26" y="47"/>
                  <a:pt x="26" y="47"/>
                </a:cubicBezTo>
                <a:cubicBezTo>
                  <a:pt x="25" y="48"/>
                  <a:pt x="24" y="51"/>
                  <a:pt x="24" y="53"/>
                </a:cubicBezTo>
                <a:cubicBezTo>
                  <a:pt x="24" y="57"/>
                  <a:pt x="28" y="61"/>
                  <a:pt x="32" y="61"/>
                </a:cubicBezTo>
                <a:cubicBezTo>
                  <a:pt x="44" y="61"/>
                  <a:pt x="44" y="61"/>
                  <a:pt x="44" y="61"/>
                </a:cubicBezTo>
                <a:cubicBezTo>
                  <a:pt x="14" y="91"/>
                  <a:pt x="14" y="91"/>
                  <a:pt x="14" y="91"/>
                </a:cubicBezTo>
                <a:cubicBezTo>
                  <a:pt x="13" y="93"/>
                  <a:pt x="12" y="95"/>
                  <a:pt x="12" y="97"/>
                </a:cubicBezTo>
                <a:cubicBezTo>
                  <a:pt x="12" y="101"/>
                  <a:pt x="16" y="105"/>
                  <a:pt x="20" y="105"/>
                </a:cubicBezTo>
                <a:cubicBezTo>
                  <a:pt x="32" y="105"/>
                  <a:pt x="32" y="105"/>
                  <a:pt x="32" y="105"/>
                </a:cubicBezTo>
                <a:cubicBezTo>
                  <a:pt x="2" y="135"/>
                  <a:pt x="2" y="135"/>
                  <a:pt x="2" y="135"/>
                </a:cubicBezTo>
                <a:cubicBezTo>
                  <a:pt x="1" y="137"/>
                  <a:pt x="0" y="139"/>
                  <a:pt x="0" y="141"/>
                </a:cubicBezTo>
                <a:cubicBezTo>
                  <a:pt x="0" y="145"/>
                  <a:pt x="4" y="149"/>
                  <a:pt x="8" y="149"/>
                </a:cubicBezTo>
                <a:cubicBezTo>
                  <a:pt x="60" y="149"/>
                  <a:pt x="60" y="149"/>
                  <a:pt x="60" y="149"/>
                </a:cubicBezTo>
                <a:cubicBezTo>
                  <a:pt x="60" y="165"/>
                  <a:pt x="60" y="165"/>
                  <a:pt x="60" y="165"/>
                </a:cubicBezTo>
                <a:cubicBezTo>
                  <a:pt x="60" y="169"/>
                  <a:pt x="56" y="173"/>
                  <a:pt x="52" y="173"/>
                </a:cubicBezTo>
                <a:cubicBezTo>
                  <a:pt x="10" y="173"/>
                  <a:pt x="10" y="173"/>
                  <a:pt x="10" y="173"/>
                </a:cubicBezTo>
                <a:cubicBezTo>
                  <a:pt x="4" y="173"/>
                  <a:pt x="0" y="177"/>
                  <a:pt x="0" y="183"/>
                </a:cubicBezTo>
                <a:cubicBezTo>
                  <a:pt x="0" y="189"/>
                  <a:pt x="4" y="193"/>
                  <a:pt x="10" y="193"/>
                </a:cubicBezTo>
                <a:cubicBezTo>
                  <a:pt x="182" y="193"/>
                  <a:pt x="182" y="193"/>
                  <a:pt x="182" y="193"/>
                </a:cubicBezTo>
                <a:cubicBezTo>
                  <a:pt x="188" y="193"/>
                  <a:pt x="192" y="189"/>
                  <a:pt x="192" y="183"/>
                </a:cubicBezTo>
                <a:cubicBezTo>
                  <a:pt x="192" y="177"/>
                  <a:pt x="188" y="173"/>
                  <a:pt x="182" y="173"/>
                </a:cubicBezTo>
                <a:cubicBezTo>
                  <a:pt x="100" y="173"/>
                  <a:pt x="100" y="173"/>
                  <a:pt x="100" y="173"/>
                </a:cubicBezTo>
                <a:cubicBezTo>
                  <a:pt x="96" y="173"/>
                  <a:pt x="92" y="169"/>
                  <a:pt x="92" y="165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Freeform 26"/>
          <p:cNvSpPr>
            <a:spLocks noEditPoints="1"/>
          </p:cNvSpPr>
          <p:nvPr/>
        </p:nvSpPr>
        <p:spPr bwMode="auto">
          <a:xfrm>
            <a:off x="10522744" y="3441046"/>
            <a:ext cx="312738" cy="312737"/>
          </a:xfrm>
          <a:custGeom>
            <a:avLst/>
            <a:gdLst>
              <a:gd name="T0" fmla="*/ 192 w 192"/>
              <a:gd name="T1" fmla="*/ 72 h 192"/>
              <a:gd name="T2" fmla="*/ 184 w 192"/>
              <a:gd name="T3" fmla="*/ 64 h 192"/>
              <a:gd name="T4" fmla="*/ 178 w 192"/>
              <a:gd name="T5" fmla="*/ 66 h 192"/>
              <a:gd name="T6" fmla="*/ 144 w 192"/>
              <a:gd name="T7" fmla="*/ 96 h 192"/>
              <a:gd name="T8" fmla="*/ 144 w 192"/>
              <a:gd name="T9" fmla="*/ 72 h 192"/>
              <a:gd name="T10" fmla="*/ 136 w 192"/>
              <a:gd name="T11" fmla="*/ 64 h 192"/>
              <a:gd name="T12" fmla="*/ 130 w 192"/>
              <a:gd name="T13" fmla="*/ 66 h 192"/>
              <a:gd name="T14" fmla="*/ 96 w 192"/>
              <a:gd name="T15" fmla="*/ 96 h 192"/>
              <a:gd name="T16" fmla="*/ 96 w 192"/>
              <a:gd name="T17" fmla="*/ 72 h 192"/>
              <a:gd name="T18" fmla="*/ 88 w 192"/>
              <a:gd name="T19" fmla="*/ 64 h 192"/>
              <a:gd name="T20" fmla="*/ 82 w 192"/>
              <a:gd name="T21" fmla="*/ 66 h 192"/>
              <a:gd name="T22" fmla="*/ 48 w 192"/>
              <a:gd name="T23" fmla="*/ 96 h 192"/>
              <a:gd name="T24" fmla="*/ 40 w 192"/>
              <a:gd name="T25" fmla="*/ 9 h 192"/>
              <a:gd name="T26" fmla="*/ 31 w 192"/>
              <a:gd name="T27" fmla="*/ 0 h 192"/>
              <a:gd name="T28" fmla="*/ 17 w 192"/>
              <a:gd name="T29" fmla="*/ 0 h 192"/>
              <a:gd name="T30" fmla="*/ 8 w 192"/>
              <a:gd name="T31" fmla="*/ 9 h 192"/>
              <a:gd name="T32" fmla="*/ 0 w 192"/>
              <a:gd name="T33" fmla="*/ 176 h 192"/>
              <a:gd name="T34" fmla="*/ 16 w 192"/>
              <a:gd name="T35" fmla="*/ 192 h 192"/>
              <a:gd name="T36" fmla="*/ 176 w 192"/>
              <a:gd name="T37" fmla="*/ 192 h 192"/>
              <a:gd name="T38" fmla="*/ 192 w 192"/>
              <a:gd name="T39" fmla="*/ 176 h 192"/>
              <a:gd name="T40" fmla="*/ 192 w 192"/>
              <a:gd name="T41" fmla="*/ 72 h 192"/>
              <a:gd name="T42" fmla="*/ 76 w 192"/>
              <a:gd name="T43" fmla="*/ 123 h 192"/>
              <a:gd name="T44" fmla="*/ 76 w 192"/>
              <a:gd name="T45" fmla="*/ 133 h 192"/>
              <a:gd name="T46" fmla="*/ 69 w 192"/>
              <a:gd name="T47" fmla="*/ 140 h 192"/>
              <a:gd name="T48" fmla="*/ 59 w 192"/>
              <a:gd name="T49" fmla="*/ 140 h 192"/>
              <a:gd name="T50" fmla="*/ 52 w 192"/>
              <a:gd name="T51" fmla="*/ 133 h 192"/>
              <a:gd name="T52" fmla="*/ 52 w 192"/>
              <a:gd name="T53" fmla="*/ 123 h 192"/>
              <a:gd name="T54" fmla="*/ 59 w 192"/>
              <a:gd name="T55" fmla="*/ 116 h 192"/>
              <a:gd name="T56" fmla="*/ 69 w 192"/>
              <a:gd name="T57" fmla="*/ 116 h 192"/>
              <a:gd name="T58" fmla="*/ 76 w 192"/>
              <a:gd name="T59" fmla="*/ 123 h 192"/>
              <a:gd name="T60" fmla="*/ 124 w 192"/>
              <a:gd name="T61" fmla="*/ 123 h 192"/>
              <a:gd name="T62" fmla="*/ 124 w 192"/>
              <a:gd name="T63" fmla="*/ 133 h 192"/>
              <a:gd name="T64" fmla="*/ 117 w 192"/>
              <a:gd name="T65" fmla="*/ 140 h 192"/>
              <a:gd name="T66" fmla="*/ 107 w 192"/>
              <a:gd name="T67" fmla="*/ 140 h 192"/>
              <a:gd name="T68" fmla="*/ 100 w 192"/>
              <a:gd name="T69" fmla="*/ 133 h 192"/>
              <a:gd name="T70" fmla="*/ 100 w 192"/>
              <a:gd name="T71" fmla="*/ 123 h 192"/>
              <a:gd name="T72" fmla="*/ 107 w 192"/>
              <a:gd name="T73" fmla="*/ 116 h 192"/>
              <a:gd name="T74" fmla="*/ 117 w 192"/>
              <a:gd name="T75" fmla="*/ 116 h 192"/>
              <a:gd name="T76" fmla="*/ 124 w 192"/>
              <a:gd name="T77" fmla="*/ 123 h 192"/>
              <a:gd name="T78" fmla="*/ 172 w 192"/>
              <a:gd name="T79" fmla="*/ 123 h 192"/>
              <a:gd name="T80" fmla="*/ 172 w 192"/>
              <a:gd name="T81" fmla="*/ 133 h 192"/>
              <a:gd name="T82" fmla="*/ 165 w 192"/>
              <a:gd name="T83" fmla="*/ 140 h 192"/>
              <a:gd name="T84" fmla="*/ 155 w 192"/>
              <a:gd name="T85" fmla="*/ 140 h 192"/>
              <a:gd name="T86" fmla="*/ 148 w 192"/>
              <a:gd name="T87" fmla="*/ 133 h 192"/>
              <a:gd name="T88" fmla="*/ 148 w 192"/>
              <a:gd name="T89" fmla="*/ 123 h 192"/>
              <a:gd name="T90" fmla="*/ 155 w 192"/>
              <a:gd name="T91" fmla="*/ 116 h 192"/>
              <a:gd name="T92" fmla="*/ 165 w 192"/>
              <a:gd name="T93" fmla="*/ 116 h 192"/>
              <a:gd name="T94" fmla="*/ 172 w 192"/>
              <a:gd name="T95" fmla="*/ 12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2" h="192">
                <a:moveTo>
                  <a:pt x="192" y="72"/>
                </a:moveTo>
                <a:cubicBezTo>
                  <a:pt x="192" y="68"/>
                  <a:pt x="188" y="64"/>
                  <a:pt x="184" y="64"/>
                </a:cubicBezTo>
                <a:cubicBezTo>
                  <a:pt x="182" y="64"/>
                  <a:pt x="180" y="65"/>
                  <a:pt x="178" y="66"/>
                </a:cubicBezTo>
                <a:cubicBezTo>
                  <a:pt x="144" y="96"/>
                  <a:pt x="144" y="96"/>
                  <a:pt x="144" y="96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8"/>
                  <a:pt x="140" y="64"/>
                  <a:pt x="136" y="64"/>
                </a:cubicBezTo>
                <a:cubicBezTo>
                  <a:pt x="134" y="64"/>
                  <a:pt x="132" y="65"/>
                  <a:pt x="130" y="66"/>
                </a:cubicBezTo>
                <a:cubicBezTo>
                  <a:pt x="96" y="96"/>
                  <a:pt x="96" y="96"/>
                  <a:pt x="96" y="96"/>
                </a:cubicBezTo>
                <a:cubicBezTo>
                  <a:pt x="96" y="72"/>
                  <a:pt x="96" y="72"/>
                  <a:pt x="96" y="72"/>
                </a:cubicBezTo>
                <a:cubicBezTo>
                  <a:pt x="96" y="68"/>
                  <a:pt x="92" y="64"/>
                  <a:pt x="88" y="64"/>
                </a:cubicBezTo>
                <a:cubicBezTo>
                  <a:pt x="86" y="64"/>
                  <a:pt x="84" y="65"/>
                  <a:pt x="82" y="66"/>
                </a:cubicBezTo>
                <a:cubicBezTo>
                  <a:pt x="48" y="96"/>
                  <a:pt x="48" y="96"/>
                  <a:pt x="48" y="96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4"/>
                  <a:pt x="36" y="0"/>
                  <a:pt x="31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2" y="0"/>
                  <a:pt x="8" y="4"/>
                  <a:pt x="8" y="9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185"/>
                  <a:pt x="7" y="192"/>
                  <a:pt x="16" y="192"/>
                </a:cubicBezTo>
                <a:cubicBezTo>
                  <a:pt x="176" y="192"/>
                  <a:pt x="176" y="192"/>
                  <a:pt x="176" y="192"/>
                </a:cubicBezTo>
                <a:cubicBezTo>
                  <a:pt x="185" y="192"/>
                  <a:pt x="192" y="185"/>
                  <a:pt x="192" y="176"/>
                </a:cubicBezTo>
                <a:lnTo>
                  <a:pt x="192" y="72"/>
                </a:lnTo>
                <a:close/>
                <a:moveTo>
                  <a:pt x="76" y="123"/>
                </a:moveTo>
                <a:cubicBezTo>
                  <a:pt x="76" y="133"/>
                  <a:pt x="76" y="133"/>
                  <a:pt x="76" y="133"/>
                </a:cubicBezTo>
                <a:cubicBezTo>
                  <a:pt x="76" y="137"/>
                  <a:pt x="73" y="140"/>
                  <a:pt x="69" y="140"/>
                </a:cubicBezTo>
                <a:cubicBezTo>
                  <a:pt x="59" y="140"/>
                  <a:pt x="59" y="140"/>
                  <a:pt x="59" y="140"/>
                </a:cubicBezTo>
                <a:cubicBezTo>
                  <a:pt x="55" y="140"/>
                  <a:pt x="52" y="137"/>
                  <a:pt x="52" y="133"/>
                </a:cubicBezTo>
                <a:cubicBezTo>
                  <a:pt x="52" y="123"/>
                  <a:pt x="52" y="123"/>
                  <a:pt x="52" y="123"/>
                </a:cubicBezTo>
                <a:cubicBezTo>
                  <a:pt x="52" y="119"/>
                  <a:pt x="55" y="116"/>
                  <a:pt x="59" y="116"/>
                </a:cubicBezTo>
                <a:cubicBezTo>
                  <a:pt x="69" y="116"/>
                  <a:pt x="69" y="116"/>
                  <a:pt x="69" y="116"/>
                </a:cubicBezTo>
                <a:cubicBezTo>
                  <a:pt x="73" y="116"/>
                  <a:pt x="76" y="119"/>
                  <a:pt x="76" y="123"/>
                </a:cubicBezTo>
                <a:close/>
                <a:moveTo>
                  <a:pt x="124" y="123"/>
                </a:moveTo>
                <a:cubicBezTo>
                  <a:pt x="124" y="133"/>
                  <a:pt x="124" y="133"/>
                  <a:pt x="124" y="133"/>
                </a:cubicBezTo>
                <a:cubicBezTo>
                  <a:pt x="124" y="137"/>
                  <a:pt x="121" y="140"/>
                  <a:pt x="117" y="140"/>
                </a:cubicBezTo>
                <a:cubicBezTo>
                  <a:pt x="107" y="140"/>
                  <a:pt x="107" y="140"/>
                  <a:pt x="107" y="140"/>
                </a:cubicBezTo>
                <a:cubicBezTo>
                  <a:pt x="103" y="140"/>
                  <a:pt x="100" y="137"/>
                  <a:pt x="100" y="133"/>
                </a:cubicBezTo>
                <a:cubicBezTo>
                  <a:pt x="100" y="123"/>
                  <a:pt x="100" y="123"/>
                  <a:pt x="100" y="123"/>
                </a:cubicBezTo>
                <a:cubicBezTo>
                  <a:pt x="100" y="119"/>
                  <a:pt x="103" y="116"/>
                  <a:pt x="107" y="116"/>
                </a:cubicBezTo>
                <a:cubicBezTo>
                  <a:pt x="117" y="116"/>
                  <a:pt x="117" y="116"/>
                  <a:pt x="117" y="116"/>
                </a:cubicBezTo>
                <a:cubicBezTo>
                  <a:pt x="121" y="116"/>
                  <a:pt x="124" y="119"/>
                  <a:pt x="124" y="123"/>
                </a:cubicBezTo>
                <a:close/>
                <a:moveTo>
                  <a:pt x="172" y="123"/>
                </a:moveTo>
                <a:cubicBezTo>
                  <a:pt x="172" y="133"/>
                  <a:pt x="172" y="133"/>
                  <a:pt x="172" y="133"/>
                </a:cubicBezTo>
                <a:cubicBezTo>
                  <a:pt x="172" y="137"/>
                  <a:pt x="169" y="140"/>
                  <a:pt x="165" y="140"/>
                </a:cubicBezTo>
                <a:cubicBezTo>
                  <a:pt x="155" y="140"/>
                  <a:pt x="155" y="140"/>
                  <a:pt x="155" y="140"/>
                </a:cubicBezTo>
                <a:cubicBezTo>
                  <a:pt x="151" y="140"/>
                  <a:pt x="148" y="137"/>
                  <a:pt x="148" y="133"/>
                </a:cubicBezTo>
                <a:cubicBezTo>
                  <a:pt x="148" y="123"/>
                  <a:pt x="148" y="123"/>
                  <a:pt x="148" y="123"/>
                </a:cubicBezTo>
                <a:cubicBezTo>
                  <a:pt x="148" y="119"/>
                  <a:pt x="151" y="116"/>
                  <a:pt x="155" y="116"/>
                </a:cubicBezTo>
                <a:cubicBezTo>
                  <a:pt x="165" y="116"/>
                  <a:pt x="165" y="116"/>
                  <a:pt x="165" y="116"/>
                </a:cubicBezTo>
                <a:cubicBezTo>
                  <a:pt x="169" y="116"/>
                  <a:pt x="172" y="119"/>
                  <a:pt x="172" y="123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Freeform 27"/>
          <p:cNvSpPr>
            <a:spLocks noEditPoints="1"/>
          </p:cNvSpPr>
          <p:nvPr/>
        </p:nvSpPr>
        <p:spPr bwMode="auto">
          <a:xfrm>
            <a:off x="9819482" y="3439459"/>
            <a:ext cx="312738" cy="314325"/>
          </a:xfrm>
          <a:custGeom>
            <a:avLst/>
            <a:gdLst>
              <a:gd name="T0" fmla="*/ 128 w 192"/>
              <a:gd name="T1" fmla="*/ 173 h 193"/>
              <a:gd name="T2" fmla="*/ 128 w 192"/>
              <a:gd name="T3" fmla="*/ 85 h 193"/>
              <a:gd name="T4" fmla="*/ 134 w 192"/>
              <a:gd name="T5" fmla="*/ 85 h 193"/>
              <a:gd name="T6" fmla="*/ 140 w 192"/>
              <a:gd name="T7" fmla="*/ 91 h 193"/>
              <a:gd name="T8" fmla="*/ 140 w 192"/>
              <a:gd name="T9" fmla="*/ 147 h 193"/>
              <a:gd name="T10" fmla="*/ 166 w 192"/>
              <a:gd name="T11" fmla="*/ 173 h 193"/>
              <a:gd name="T12" fmla="*/ 192 w 192"/>
              <a:gd name="T13" fmla="*/ 147 h 193"/>
              <a:gd name="T14" fmla="*/ 192 w 192"/>
              <a:gd name="T15" fmla="*/ 39 h 193"/>
              <a:gd name="T16" fmla="*/ 186 w 192"/>
              <a:gd name="T17" fmla="*/ 25 h 193"/>
              <a:gd name="T18" fmla="*/ 165 w 192"/>
              <a:gd name="T19" fmla="*/ 4 h 193"/>
              <a:gd name="T20" fmla="*/ 151 w 192"/>
              <a:gd name="T21" fmla="*/ 4 h 193"/>
              <a:gd name="T22" fmla="*/ 151 w 192"/>
              <a:gd name="T23" fmla="*/ 18 h 193"/>
              <a:gd name="T24" fmla="*/ 165 w 192"/>
              <a:gd name="T25" fmla="*/ 32 h 193"/>
              <a:gd name="T26" fmla="*/ 154 w 192"/>
              <a:gd name="T27" fmla="*/ 42 h 193"/>
              <a:gd name="T28" fmla="*/ 154 w 192"/>
              <a:gd name="T29" fmla="*/ 54 h 193"/>
              <a:gd name="T30" fmla="*/ 161 w 192"/>
              <a:gd name="T31" fmla="*/ 57 h 193"/>
              <a:gd name="T32" fmla="*/ 172 w 192"/>
              <a:gd name="T33" fmla="*/ 57 h 193"/>
              <a:gd name="T34" fmla="*/ 172 w 192"/>
              <a:gd name="T35" fmla="*/ 147 h 193"/>
              <a:gd name="T36" fmla="*/ 166 w 192"/>
              <a:gd name="T37" fmla="*/ 153 h 193"/>
              <a:gd name="T38" fmla="*/ 160 w 192"/>
              <a:gd name="T39" fmla="*/ 147 h 193"/>
              <a:gd name="T40" fmla="*/ 160 w 192"/>
              <a:gd name="T41" fmla="*/ 91 h 193"/>
              <a:gd name="T42" fmla="*/ 134 w 192"/>
              <a:gd name="T43" fmla="*/ 65 h 193"/>
              <a:gd name="T44" fmla="*/ 128 w 192"/>
              <a:gd name="T45" fmla="*/ 65 h 193"/>
              <a:gd name="T46" fmla="*/ 128 w 192"/>
              <a:gd name="T47" fmla="*/ 17 h 193"/>
              <a:gd name="T48" fmla="*/ 112 w 192"/>
              <a:gd name="T49" fmla="*/ 1 h 193"/>
              <a:gd name="T50" fmla="*/ 28 w 192"/>
              <a:gd name="T51" fmla="*/ 1 h 193"/>
              <a:gd name="T52" fmla="*/ 12 w 192"/>
              <a:gd name="T53" fmla="*/ 17 h 193"/>
              <a:gd name="T54" fmla="*/ 12 w 192"/>
              <a:gd name="T55" fmla="*/ 173 h 193"/>
              <a:gd name="T56" fmla="*/ 10 w 192"/>
              <a:gd name="T57" fmla="*/ 173 h 193"/>
              <a:gd name="T58" fmla="*/ 0 w 192"/>
              <a:gd name="T59" fmla="*/ 183 h 193"/>
              <a:gd name="T60" fmla="*/ 10 w 192"/>
              <a:gd name="T61" fmla="*/ 193 h 193"/>
              <a:gd name="T62" fmla="*/ 130 w 192"/>
              <a:gd name="T63" fmla="*/ 193 h 193"/>
              <a:gd name="T64" fmla="*/ 140 w 192"/>
              <a:gd name="T65" fmla="*/ 183 h 193"/>
              <a:gd name="T66" fmla="*/ 130 w 192"/>
              <a:gd name="T67" fmla="*/ 173 h 193"/>
              <a:gd name="T68" fmla="*/ 128 w 192"/>
              <a:gd name="T69" fmla="*/ 173 h 193"/>
              <a:gd name="T70" fmla="*/ 41 w 192"/>
              <a:gd name="T71" fmla="*/ 21 h 193"/>
              <a:gd name="T72" fmla="*/ 99 w 192"/>
              <a:gd name="T73" fmla="*/ 21 h 193"/>
              <a:gd name="T74" fmla="*/ 108 w 192"/>
              <a:gd name="T75" fmla="*/ 30 h 193"/>
              <a:gd name="T76" fmla="*/ 108 w 192"/>
              <a:gd name="T77" fmla="*/ 72 h 193"/>
              <a:gd name="T78" fmla="*/ 99 w 192"/>
              <a:gd name="T79" fmla="*/ 81 h 193"/>
              <a:gd name="T80" fmla="*/ 41 w 192"/>
              <a:gd name="T81" fmla="*/ 81 h 193"/>
              <a:gd name="T82" fmla="*/ 32 w 192"/>
              <a:gd name="T83" fmla="*/ 72 h 193"/>
              <a:gd name="T84" fmla="*/ 32 w 192"/>
              <a:gd name="T85" fmla="*/ 30 h 193"/>
              <a:gd name="T86" fmla="*/ 41 w 192"/>
              <a:gd name="T87" fmla="*/ 2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92" h="193">
                <a:moveTo>
                  <a:pt x="128" y="173"/>
                </a:moveTo>
                <a:cubicBezTo>
                  <a:pt x="128" y="85"/>
                  <a:pt x="128" y="85"/>
                  <a:pt x="128" y="85"/>
                </a:cubicBezTo>
                <a:cubicBezTo>
                  <a:pt x="134" y="85"/>
                  <a:pt x="134" y="85"/>
                  <a:pt x="134" y="85"/>
                </a:cubicBezTo>
                <a:cubicBezTo>
                  <a:pt x="137" y="85"/>
                  <a:pt x="140" y="88"/>
                  <a:pt x="140" y="91"/>
                </a:cubicBezTo>
                <a:cubicBezTo>
                  <a:pt x="140" y="147"/>
                  <a:pt x="140" y="147"/>
                  <a:pt x="140" y="147"/>
                </a:cubicBezTo>
                <a:cubicBezTo>
                  <a:pt x="140" y="161"/>
                  <a:pt x="152" y="173"/>
                  <a:pt x="166" y="173"/>
                </a:cubicBezTo>
                <a:cubicBezTo>
                  <a:pt x="180" y="173"/>
                  <a:pt x="192" y="161"/>
                  <a:pt x="192" y="147"/>
                </a:cubicBezTo>
                <a:cubicBezTo>
                  <a:pt x="192" y="39"/>
                  <a:pt x="192" y="39"/>
                  <a:pt x="192" y="39"/>
                </a:cubicBezTo>
                <a:cubicBezTo>
                  <a:pt x="192" y="34"/>
                  <a:pt x="190" y="29"/>
                  <a:pt x="186" y="25"/>
                </a:cubicBezTo>
                <a:cubicBezTo>
                  <a:pt x="165" y="4"/>
                  <a:pt x="165" y="4"/>
                  <a:pt x="165" y="4"/>
                </a:cubicBezTo>
                <a:cubicBezTo>
                  <a:pt x="161" y="0"/>
                  <a:pt x="155" y="0"/>
                  <a:pt x="151" y="4"/>
                </a:cubicBezTo>
                <a:cubicBezTo>
                  <a:pt x="147" y="8"/>
                  <a:pt x="147" y="14"/>
                  <a:pt x="151" y="18"/>
                </a:cubicBezTo>
                <a:cubicBezTo>
                  <a:pt x="165" y="32"/>
                  <a:pt x="165" y="32"/>
                  <a:pt x="165" y="32"/>
                </a:cubicBezTo>
                <a:cubicBezTo>
                  <a:pt x="154" y="42"/>
                  <a:pt x="154" y="42"/>
                  <a:pt x="154" y="42"/>
                </a:cubicBezTo>
                <a:cubicBezTo>
                  <a:pt x="151" y="46"/>
                  <a:pt x="151" y="51"/>
                  <a:pt x="154" y="54"/>
                </a:cubicBezTo>
                <a:cubicBezTo>
                  <a:pt x="156" y="56"/>
                  <a:pt x="158" y="57"/>
                  <a:pt x="161" y="57"/>
                </a:cubicBezTo>
                <a:cubicBezTo>
                  <a:pt x="172" y="57"/>
                  <a:pt x="172" y="57"/>
                  <a:pt x="172" y="57"/>
                </a:cubicBezTo>
                <a:cubicBezTo>
                  <a:pt x="172" y="147"/>
                  <a:pt x="172" y="147"/>
                  <a:pt x="172" y="147"/>
                </a:cubicBezTo>
                <a:cubicBezTo>
                  <a:pt x="172" y="150"/>
                  <a:pt x="169" y="153"/>
                  <a:pt x="166" y="153"/>
                </a:cubicBezTo>
                <a:cubicBezTo>
                  <a:pt x="163" y="153"/>
                  <a:pt x="160" y="150"/>
                  <a:pt x="160" y="147"/>
                </a:cubicBezTo>
                <a:cubicBezTo>
                  <a:pt x="160" y="91"/>
                  <a:pt x="160" y="91"/>
                  <a:pt x="160" y="91"/>
                </a:cubicBezTo>
                <a:cubicBezTo>
                  <a:pt x="160" y="77"/>
                  <a:pt x="148" y="65"/>
                  <a:pt x="134" y="65"/>
                </a:cubicBezTo>
                <a:cubicBezTo>
                  <a:pt x="128" y="65"/>
                  <a:pt x="128" y="65"/>
                  <a:pt x="128" y="65"/>
                </a:cubicBezTo>
                <a:cubicBezTo>
                  <a:pt x="128" y="17"/>
                  <a:pt x="128" y="17"/>
                  <a:pt x="128" y="17"/>
                </a:cubicBezTo>
                <a:cubicBezTo>
                  <a:pt x="128" y="8"/>
                  <a:pt x="121" y="1"/>
                  <a:pt x="112" y="1"/>
                </a:cubicBezTo>
                <a:cubicBezTo>
                  <a:pt x="28" y="1"/>
                  <a:pt x="28" y="1"/>
                  <a:pt x="28" y="1"/>
                </a:cubicBezTo>
                <a:cubicBezTo>
                  <a:pt x="19" y="1"/>
                  <a:pt x="12" y="8"/>
                  <a:pt x="12" y="17"/>
                </a:cubicBezTo>
                <a:cubicBezTo>
                  <a:pt x="12" y="173"/>
                  <a:pt x="12" y="173"/>
                  <a:pt x="12" y="173"/>
                </a:cubicBezTo>
                <a:cubicBezTo>
                  <a:pt x="10" y="173"/>
                  <a:pt x="10" y="173"/>
                  <a:pt x="10" y="173"/>
                </a:cubicBezTo>
                <a:cubicBezTo>
                  <a:pt x="4" y="173"/>
                  <a:pt x="0" y="177"/>
                  <a:pt x="0" y="183"/>
                </a:cubicBezTo>
                <a:cubicBezTo>
                  <a:pt x="0" y="189"/>
                  <a:pt x="4" y="193"/>
                  <a:pt x="10" y="193"/>
                </a:cubicBezTo>
                <a:cubicBezTo>
                  <a:pt x="130" y="193"/>
                  <a:pt x="130" y="193"/>
                  <a:pt x="130" y="193"/>
                </a:cubicBezTo>
                <a:cubicBezTo>
                  <a:pt x="136" y="193"/>
                  <a:pt x="140" y="189"/>
                  <a:pt x="140" y="183"/>
                </a:cubicBezTo>
                <a:cubicBezTo>
                  <a:pt x="140" y="177"/>
                  <a:pt x="136" y="173"/>
                  <a:pt x="130" y="173"/>
                </a:cubicBezTo>
                <a:lnTo>
                  <a:pt x="128" y="173"/>
                </a:lnTo>
                <a:close/>
                <a:moveTo>
                  <a:pt x="41" y="21"/>
                </a:moveTo>
                <a:cubicBezTo>
                  <a:pt x="99" y="21"/>
                  <a:pt x="99" y="21"/>
                  <a:pt x="99" y="21"/>
                </a:cubicBezTo>
                <a:cubicBezTo>
                  <a:pt x="104" y="21"/>
                  <a:pt x="108" y="25"/>
                  <a:pt x="108" y="30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108" y="77"/>
                  <a:pt x="104" y="81"/>
                  <a:pt x="99" y="81"/>
                </a:cubicBezTo>
                <a:cubicBezTo>
                  <a:pt x="41" y="81"/>
                  <a:pt x="41" y="81"/>
                  <a:pt x="41" y="81"/>
                </a:cubicBezTo>
                <a:cubicBezTo>
                  <a:pt x="36" y="81"/>
                  <a:pt x="32" y="77"/>
                  <a:pt x="32" y="72"/>
                </a:cubicBezTo>
                <a:cubicBezTo>
                  <a:pt x="32" y="30"/>
                  <a:pt x="32" y="30"/>
                  <a:pt x="32" y="30"/>
                </a:cubicBezTo>
                <a:cubicBezTo>
                  <a:pt x="32" y="25"/>
                  <a:pt x="36" y="21"/>
                  <a:pt x="41" y="2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Freeform 28"/>
          <p:cNvSpPr>
            <a:spLocks noEditPoints="1"/>
          </p:cNvSpPr>
          <p:nvPr/>
        </p:nvSpPr>
        <p:spPr bwMode="auto">
          <a:xfrm>
            <a:off x="9116219" y="3468034"/>
            <a:ext cx="312738" cy="254000"/>
          </a:xfrm>
          <a:custGeom>
            <a:avLst/>
            <a:gdLst>
              <a:gd name="T0" fmla="*/ 112 w 192"/>
              <a:gd name="T1" fmla="*/ 0 h 156"/>
              <a:gd name="T2" fmla="*/ 100 w 192"/>
              <a:gd name="T3" fmla="*/ 0 h 156"/>
              <a:gd name="T4" fmla="*/ 40 w 192"/>
              <a:gd name="T5" fmla="*/ 55 h 156"/>
              <a:gd name="T6" fmla="*/ 8 w 192"/>
              <a:gd name="T7" fmla="*/ 108 h 156"/>
              <a:gd name="T8" fmla="*/ 8 w 192"/>
              <a:gd name="T9" fmla="*/ 108 h 156"/>
              <a:gd name="T10" fmla="*/ 0 w 192"/>
              <a:gd name="T11" fmla="*/ 118 h 156"/>
              <a:gd name="T12" fmla="*/ 10 w 192"/>
              <a:gd name="T13" fmla="*/ 128 h 156"/>
              <a:gd name="T14" fmla="*/ 24 w 192"/>
              <a:gd name="T15" fmla="*/ 128 h 156"/>
              <a:gd name="T16" fmla="*/ 54 w 192"/>
              <a:gd name="T17" fmla="*/ 156 h 156"/>
              <a:gd name="T18" fmla="*/ 84 w 192"/>
              <a:gd name="T19" fmla="*/ 128 h 156"/>
              <a:gd name="T20" fmla="*/ 112 w 192"/>
              <a:gd name="T21" fmla="*/ 128 h 156"/>
              <a:gd name="T22" fmla="*/ 142 w 192"/>
              <a:gd name="T23" fmla="*/ 156 h 156"/>
              <a:gd name="T24" fmla="*/ 172 w 192"/>
              <a:gd name="T25" fmla="*/ 126 h 156"/>
              <a:gd name="T26" fmla="*/ 172 w 192"/>
              <a:gd name="T27" fmla="*/ 123 h 156"/>
              <a:gd name="T28" fmla="*/ 192 w 192"/>
              <a:gd name="T29" fmla="*/ 88 h 156"/>
              <a:gd name="T30" fmla="*/ 192 w 192"/>
              <a:gd name="T31" fmla="*/ 61 h 156"/>
              <a:gd name="T32" fmla="*/ 183 w 192"/>
              <a:gd name="T33" fmla="*/ 52 h 156"/>
              <a:gd name="T34" fmla="*/ 171 w 192"/>
              <a:gd name="T35" fmla="*/ 52 h 156"/>
              <a:gd name="T36" fmla="*/ 112 w 192"/>
              <a:gd name="T37" fmla="*/ 0 h 156"/>
              <a:gd name="T38" fmla="*/ 96 w 192"/>
              <a:gd name="T39" fmla="*/ 20 h 156"/>
              <a:gd name="T40" fmla="*/ 96 w 192"/>
              <a:gd name="T41" fmla="*/ 60 h 156"/>
              <a:gd name="T42" fmla="*/ 60 w 192"/>
              <a:gd name="T43" fmla="*/ 60 h 156"/>
              <a:gd name="T44" fmla="*/ 96 w 192"/>
              <a:gd name="T45" fmla="*/ 20 h 156"/>
              <a:gd name="T46" fmla="*/ 116 w 192"/>
              <a:gd name="T47" fmla="*/ 60 h 156"/>
              <a:gd name="T48" fmla="*/ 116 w 192"/>
              <a:gd name="T49" fmla="*/ 20 h 156"/>
              <a:gd name="T50" fmla="*/ 152 w 192"/>
              <a:gd name="T51" fmla="*/ 60 h 156"/>
              <a:gd name="T52" fmla="*/ 116 w 192"/>
              <a:gd name="T53" fmla="*/ 60 h 156"/>
              <a:gd name="T54" fmla="*/ 64 w 192"/>
              <a:gd name="T55" fmla="*/ 126 h 156"/>
              <a:gd name="T56" fmla="*/ 54 w 192"/>
              <a:gd name="T57" fmla="*/ 136 h 156"/>
              <a:gd name="T58" fmla="*/ 44 w 192"/>
              <a:gd name="T59" fmla="*/ 126 h 156"/>
              <a:gd name="T60" fmla="*/ 54 w 192"/>
              <a:gd name="T61" fmla="*/ 116 h 156"/>
              <a:gd name="T62" fmla="*/ 64 w 192"/>
              <a:gd name="T63" fmla="*/ 126 h 156"/>
              <a:gd name="T64" fmla="*/ 152 w 192"/>
              <a:gd name="T65" fmla="*/ 126 h 156"/>
              <a:gd name="T66" fmla="*/ 142 w 192"/>
              <a:gd name="T67" fmla="*/ 136 h 156"/>
              <a:gd name="T68" fmla="*/ 132 w 192"/>
              <a:gd name="T69" fmla="*/ 126 h 156"/>
              <a:gd name="T70" fmla="*/ 142 w 192"/>
              <a:gd name="T71" fmla="*/ 116 h 156"/>
              <a:gd name="T72" fmla="*/ 152 w 192"/>
              <a:gd name="T73" fmla="*/ 126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2" h="156">
                <a:moveTo>
                  <a:pt x="112" y="0"/>
                </a:moveTo>
                <a:cubicBezTo>
                  <a:pt x="100" y="0"/>
                  <a:pt x="100" y="0"/>
                  <a:pt x="100" y="0"/>
                </a:cubicBezTo>
                <a:cubicBezTo>
                  <a:pt x="69" y="0"/>
                  <a:pt x="43" y="24"/>
                  <a:pt x="40" y="55"/>
                </a:cubicBezTo>
                <a:cubicBezTo>
                  <a:pt x="21" y="65"/>
                  <a:pt x="8" y="85"/>
                  <a:pt x="8" y="108"/>
                </a:cubicBezTo>
                <a:cubicBezTo>
                  <a:pt x="8" y="108"/>
                  <a:pt x="8" y="108"/>
                  <a:pt x="8" y="108"/>
                </a:cubicBezTo>
                <a:cubicBezTo>
                  <a:pt x="3" y="109"/>
                  <a:pt x="0" y="113"/>
                  <a:pt x="0" y="118"/>
                </a:cubicBezTo>
                <a:cubicBezTo>
                  <a:pt x="0" y="124"/>
                  <a:pt x="4" y="128"/>
                  <a:pt x="10" y="128"/>
                </a:cubicBezTo>
                <a:cubicBezTo>
                  <a:pt x="24" y="128"/>
                  <a:pt x="24" y="128"/>
                  <a:pt x="24" y="128"/>
                </a:cubicBezTo>
                <a:cubicBezTo>
                  <a:pt x="25" y="144"/>
                  <a:pt x="38" y="156"/>
                  <a:pt x="54" y="156"/>
                </a:cubicBezTo>
                <a:cubicBezTo>
                  <a:pt x="70" y="156"/>
                  <a:pt x="83" y="144"/>
                  <a:pt x="84" y="128"/>
                </a:cubicBezTo>
                <a:cubicBezTo>
                  <a:pt x="112" y="128"/>
                  <a:pt x="112" y="128"/>
                  <a:pt x="112" y="128"/>
                </a:cubicBezTo>
                <a:cubicBezTo>
                  <a:pt x="113" y="144"/>
                  <a:pt x="126" y="156"/>
                  <a:pt x="142" y="156"/>
                </a:cubicBezTo>
                <a:cubicBezTo>
                  <a:pt x="159" y="156"/>
                  <a:pt x="172" y="143"/>
                  <a:pt x="172" y="126"/>
                </a:cubicBezTo>
                <a:cubicBezTo>
                  <a:pt x="172" y="125"/>
                  <a:pt x="172" y="124"/>
                  <a:pt x="172" y="123"/>
                </a:cubicBezTo>
                <a:cubicBezTo>
                  <a:pt x="184" y="116"/>
                  <a:pt x="192" y="103"/>
                  <a:pt x="192" y="88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56"/>
                  <a:pt x="188" y="52"/>
                  <a:pt x="183" y="52"/>
                </a:cubicBezTo>
                <a:cubicBezTo>
                  <a:pt x="171" y="52"/>
                  <a:pt x="171" y="52"/>
                  <a:pt x="171" y="52"/>
                </a:cubicBezTo>
                <a:cubicBezTo>
                  <a:pt x="168" y="23"/>
                  <a:pt x="142" y="0"/>
                  <a:pt x="112" y="0"/>
                </a:cubicBezTo>
                <a:close/>
                <a:moveTo>
                  <a:pt x="96" y="20"/>
                </a:moveTo>
                <a:cubicBezTo>
                  <a:pt x="96" y="60"/>
                  <a:pt x="96" y="60"/>
                  <a:pt x="96" y="60"/>
                </a:cubicBezTo>
                <a:cubicBezTo>
                  <a:pt x="60" y="60"/>
                  <a:pt x="60" y="60"/>
                  <a:pt x="60" y="60"/>
                </a:cubicBezTo>
                <a:cubicBezTo>
                  <a:pt x="60" y="39"/>
                  <a:pt x="76" y="22"/>
                  <a:pt x="96" y="20"/>
                </a:cubicBezTo>
                <a:close/>
                <a:moveTo>
                  <a:pt x="116" y="60"/>
                </a:moveTo>
                <a:cubicBezTo>
                  <a:pt x="116" y="20"/>
                  <a:pt x="116" y="20"/>
                  <a:pt x="116" y="20"/>
                </a:cubicBezTo>
                <a:cubicBezTo>
                  <a:pt x="136" y="22"/>
                  <a:pt x="152" y="39"/>
                  <a:pt x="152" y="60"/>
                </a:cubicBezTo>
                <a:lnTo>
                  <a:pt x="116" y="60"/>
                </a:lnTo>
                <a:close/>
                <a:moveTo>
                  <a:pt x="64" y="126"/>
                </a:moveTo>
                <a:cubicBezTo>
                  <a:pt x="64" y="132"/>
                  <a:pt x="60" y="136"/>
                  <a:pt x="54" y="136"/>
                </a:cubicBezTo>
                <a:cubicBezTo>
                  <a:pt x="48" y="136"/>
                  <a:pt x="44" y="132"/>
                  <a:pt x="44" y="126"/>
                </a:cubicBezTo>
                <a:cubicBezTo>
                  <a:pt x="44" y="120"/>
                  <a:pt x="48" y="116"/>
                  <a:pt x="54" y="116"/>
                </a:cubicBezTo>
                <a:cubicBezTo>
                  <a:pt x="60" y="116"/>
                  <a:pt x="64" y="120"/>
                  <a:pt x="64" y="126"/>
                </a:cubicBezTo>
                <a:close/>
                <a:moveTo>
                  <a:pt x="152" y="126"/>
                </a:moveTo>
                <a:cubicBezTo>
                  <a:pt x="152" y="132"/>
                  <a:pt x="148" y="136"/>
                  <a:pt x="142" y="136"/>
                </a:cubicBezTo>
                <a:cubicBezTo>
                  <a:pt x="136" y="136"/>
                  <a:pt x="132" y="132"/>
                  <a:pt x="132" y="126"/>
                </a:cubicBezTo>
                <a:cubicBezTo>
                  <a:pt x="132" y="120"/>
                  <a:pt x="136" y="116"/>
                  <a:pt x="142" y="116"/>
                </a:cubicBezTo>
                <a:cubicBezTo>
                  <a:pt x="148" y="116"/>
                  <a:pt x="152" y="120"/>
                  <a:pt x="152" y="126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Freeform 29"/>
          <p:cNvSpPr>
            <a:spLocks noEditPoints="1"/>
          </p:cNvSpPr>
          <p:nvPr/>
        </p:nvSpPr>
        <p:spPr bwMode="auto">
          <a:xfrm>
            <a:off x="8414544" y="3468034"/>
            <a:ext cx="311150" cy="260350"/>
          </a:xfrm>
          <a:custGeom>
            <a:avLst/>
            <a:gdLst>
              <a:gd name="T0" fmla="*/ 176 w 192"/>
              <a:gd name="T1" fmla="*/ 132 h 160"/>
              <a:gd name="T2" fmla="*/ 192 w 192"/>
              <a:gd name="T3" fmla="*/ 116 h 160"/>
              <a:gd name="T4" fmla="*/ 192 w 192"/>
              <a:gd name="T5" fmla="*/ 16 h 160"/>
              <a:gd name="T6" fmla="*/ 176 w 192"/>
              <a:gd name="T7" fmla="*/ 0 h 160"/>
              <a:gd name="T8" fmla="*/ 88 w 192"/>
              <a:gd name="T9" fmla="*/ 0 h 160"/>
              <a:gd name="T10" fmla="*/ 72 w 192"/>
              <a:gd name="T11" fmla="*/ 16 h 160"/>
              <a:gd name="T12" fmla="*/ 72 w 192"/>
              <a:gd name="T13" fmla="*/ 32 h 160"/>
              <a:gd name="T14" fmla="*/ 48 w 192"/>
              <a:gd name="T15" fmla="*/ 32 h 160"/>
              <a:gd name="T16" fmla="*/ 34 w 192"/>
              <a:gd name="T17" fmla="*/ 38 h 160"/>
              <a:gd name="T18" fmla="*/ 14 w 192"/>
              <a:gd name="T19" fmla="*/ 58 h 160"/>
              <a:gd name="T20" fmla="*/ 8 w 192"/>
              <a:gd name="T21" fmla="*/ 72 h 160"/>
              <a:gd name="T22" fmla="*/ 8 w 192"/>
              <a:gd name="T23" fmla="*/ 112 h 160"/>
              <a:gd name="T24" fmla="*/ 0 w 192"/>
              <a:gd name="T25" fmla="*/ 122 h 160"/>
              <a:gd name="T26" fmla="*/ 10 w 192"/>
              <a:gd name="T27" fmla="*/ 132 h 160"/>
              <a:gd name="T28" fmla="*/ 24 w 192"/>
              <a:gd name="T29" fmla="*/ 132 h 160"/>
              <a:gd name="T30" fmla="*/ 54 w 192"/>
              <a:gd name="T31" fmla="*/ 160 h 160"/>
              <a:gd name="T32" fmla="*/ 84 w 192"/>
              <a:gd name="T33" fmla="*/ 132 h 160"/>
              <a:gd name="T34" fmla="*/ 112 w 192"/>
              <a:gd name="T35" fmla="*/ 132 h 160"/>
              <a:gd name="T36" fmla="*/ 142 w 192"/>
              <a:gd name="T37" fmla="*/ 160 h 160"/>
              <a:gd name="T38" fmla="*/ 172 w 192"/>
              <a:gd name="T39" fmla="*/ 132 h 160"/>
              <a:gd name="T40" fmla="*/ 176 w 192"/>
              <a:gd name="T41" fmla="*/ 132 h 160"/>
              <a:gd name="T42" fmla="*/ 64 w 192"/>
              <a:gd name="T43" fmla="*/ 130 h 160"/>
              <a:gd name="T44" fmla="*/ 54 w 192"/>
              <a:gd name="T45" fmla="*/ 140 h 160"/>
              <a:gd name="T46" fmla="*/ 44 w 192"/>
              <a:gd name="T47" fmla="*/ 130 h 160"/>
              <a:gd name="T48" fmla="*/ 54 w 192"/>
              <a:gd name="T49" fmla="*/ 120 h 160"/>
              <a:gd name="T50" fmla="*/ 64 w 192"/>
              <a:gd name="T51" fmla="*/ 130 h 160"/>
              <a:gd name="T52" fmla="*/ 152 w 192"/>
              <a:gd name="T53" fmla="*/ 130 h 160"/>
              <a:gd name="T54" fmla="*/ 142 w 192"/>
              <a:gd name="T55" fmla="*/ 140 h 160"/>
              <a:gd name="T56" fmla="*/ 132 w 192"/>
              <a:gd name="T57" fmla="*/ 130 h 160"/>
              <a:gd name="T58" fmla="*/ 142 w 192"/>
              <a:gd name="T59" fmla="*/ 120 h 160"/>
              <a:gd name="T60" fmla="*/ 152 w 192"/>
              <a:gd name="T61" fmla="*/ 130 h 160"/>
              <a:gd name="T62" fmla="*/ 28 w 192"/>
              <a:gd name="T63" fmla="*/ 84 h 160"/>
              <a:gd name="T64" fmla="*/ 28 w 192"/>
              <a:gd name="T65" fmla="*/ 74 h 160"/>
              <a:gd name="T66" fmla="*/ 33 w 192"/>
              <a:gd name="T67" fmla="*/ 65 h 160"/>
              <a:gd name="T68" fmla="*/ 41 w 192"/>
              <a:gd name="T69" fmla="*/ 56 h 160"/>
              <a:gd name="T70" fmla="*/ 50 w 192"/>
              <a:gd name="T71" fmla="*/ 52 h 160"/>
              <a:gd name="T72" fmla="*/ 72 w 192"/>
              <a:gd name="T73" fmla="*/ 52 h 160"/>
              <a:gd name="T74" fmla="*/ 72 w 192"/>
              <a:gd name="T75" fmla="*/ 84 h 160"/>
              <a:gd name="T76" fmla="*/ 28 w 192"/>
              <a:gd name="T77" fmla="*/ 84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2" h="160">
                <a:moveTo>
                  <a:pt x="176" y="132"/>
                </a:moveTo>
                <a:cubicBezTo>
                  <a:pt x="185" y="132"/>
                  <a:pt x="192" y="125"/>
                  <a:pt x="192" y="116"/>
                </a:cubicBezTo>
                <a:cubicBezTo>
                  <a:pt x="192" y="16"/>
                  <a:pt x="192" y="16"/>
                  <a:pt x="192" y="16"/>
                </a:cubicBezTo>
                <a:cubicBezTo>
                  <a:pt x="192" y="7"/>
                  <a:pt x="185" y="0"/>
                  <a:pt x="176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79" y="0"/>
                  <a:pt x="72" y="7"/>
                  <a:pt x="72" y="16"/>
                </a:cubicBezTo>
                <a:cubicBezTo>
                  <a:pt x="72" y="32"/>
                  <a:pt x="72" y="32"/>
                  <a:pt x="72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2" y="32"/>
                  <a:pt x="38" y="34"/>
                  <a:pt x="34" y="38"/>
                </a:cubicBezTo>
                <a:cubicBezTo>
                  <a:pt x="14" y="58"/>
                  <a:pt x="14" y="58"/>
                  <a:pt x="14" y="58"/>
                </a:cubicBezTo>
                <a:cubicBezTo>
                  <a:pt x="10" y="61"/>
                  <a:pt x="8" y="66"/>
                  <a:pt x="8" y="72"/>
                </a:cubicBezTo>
                <a:cubicBezTo>
                  <a:pt x="8" y="112"/>
                  <a:pt x="8" y="112"/>
                  <a:pt x="8" y="112"/>
                </a:cubicBezTo>
                <a:cubicBezTo>
                  <a:pt x="3" y="113"/>
                  <a:pt x="0" y="117"/>
                  <a:pt x="0" y="122"/>
                </a:cubicBezTo>
                <a:cubicBezTo>
                  <a:pt x="0" y="128"/>
                  <a:pt x="4" y="132"/>
                  <a:pt x="10" y="132"/>
                </a:cubicBezTo>
                <a:cubicBezTo>
                  <a:pt x="24" y="132"/>
                  <a:pt x="24" y="132"/>
                  <a:pt x="24" y="132"/>
                </a:cubicBezTo>
                <a:cubicBezTo>
                  <a:pt x="25" y="148"/>
                  <a:pt x="38" y="160"/>
                  <a:pt x="54" y="160"/>
                </a:cubicBezTo>
                <a:cubicBezTo>
                  <a:pt x="70" y="160"/>
                  <a:pt x="83" y="148"/>
                  <a:pt x="84" y="132"/>
                </a:cubicBezTo>
                <a:cubicBezTo>
                  <a:pt x="112" y="132"/>
                  <a:pt x="112" y="132"/>
                  <a:pt x="112" y="132"/>
                </a:cubicBezTo>
                <a:cubicBezTo>
                  <a:pt x="113" y="148"/>
                  <a:pt x="126" y="160"/>
                  <a:pt x="142" y="160"/>
                </a:cubicBezTo>
                <a:cubicBezTo>
                  <a:pt x="158" y="160"/>
                  <a:pt x="171" y="148"/>
                  <a:pt x="172" y="132"/>
                </a:cubicBezTo>
                <a:lnTo>
                  <a:pt x="176" y="132"/>
                </a:lnTo>
                <a:close/>
                <a:moveTo>
                  <a:pt x="64" y="130"/>
                </a:moveTo>
                <a:cubicBezTo>
                  <a:pt x="64" y="136"/>
                  <a:pt x="60" y="140"/>
                  <a:pt x="54" y="140"/>
                </a:cubicBezTo>
                <a:cubicBezTo>
                  <a:pt x="48" y="140"/>
                  <a:pt x="44" y="136"/>
                  <a:pt x="44" y="130"/>
                </a:cubicBezTo>
                <a:cubicBezTo>
                  <a:pt x="44" y="124"/>
                  <a:pt x="48" y="120"/>
                  <a:pt x="54" y="120"/>
                </a:cubicBezTo>
                <a:cubicBezTo>
                  <a:pt x="60" y="120"/>
                  <a:pt x="64" y="124"/>
                  <a:pt x="64" y="130"/>
                </a:cubicBezTo>
                <a:close/>
                <a:moveTo>
                  <a:pt x="152" y="130"/>
                </a:moveTo>
                <a:cubicBezTo>
                  <a:pt x="152" y="136"/>
                  <a:pt x="148" y="140"/>
                  <a:pt x="142" y="140"/>
                </a:cubicBezTo>
                <a:cubicBezTo>
                  <a:pt x="136" y="140"/>
                  <a:pt x="132" y="136"/>
                  <a:pt x="132" y="130"/>
                </a:cubicBezTo>
                <a:cubicBezTo>
                  <a:pt x="132" y="124"/>
                  <a:pt x="136" y="120"/>
                  <a:pt x="142" y="120"/>
                </a:cubicBezTo>
                <a:cubicBezTo>
                  <a:pt x="148" y="120"/>
                  <a:pt x="152" y="124"/>
                  <a:pt x="152" y="130"/>
                </a:cubicBezTo>
                <a:close/>
                <a:moveTo>
                  <a:pt x="28" y="84"/>
                </a:moveTo>
                <a:cubicBezTo>
                  <a:pt x="28" y="74"/>
                  <a:pt x="28" y="74"/>
                  <a:pt x="28" y="74"/>
                </a:cubicBezTo>
                <a:cubicBezTo>
                  <a:pt x="28" y="70"/>
                  <a:pt x="30" y="68"/>
                  <a:pt x="33" y="65"/>
                </a:cubicBezTo>
                <a:cubicBezTo>
                  <a:pt x="41" y="56"/>
                  <a:pt x="41" y="56"/>
                  <a:pt x="41" y="56"/>
                </a:cubicBezTo>
                <a:cubicBezTo>
                  <a:pt x="44" y="54"/>
                  <a:pt x="46" y="52"/>
                  <a:pt x="50" y="52"/>
                </a:cubicBezTo>
                <a:cubicBezTo>
                  <a:pt x="72" y="52"/>
                  <a:pt x="72" y="52"/>
                  <a:pt x="72" y="52"/>
                </a:cubicBezTo>
                <a:cubicBezTo>
                  <a:pt x="72" y="84"/>
                  <a:pt x="72" y="84"/>
                  <a:pt x="72" y="84"/>
                </a:cubicBezTo>
                <a:lnTo>
                  <a:pt x="28" y="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Freeform 30"/>
          <p:cNvSpPr>
            <a:spLocks/>
          </p:cNvSpPr>
          <p:nvPr/>
        </p:nvSpPr>
        <p:spPr bwMode="auto">
          <a:xfrm>
            <a:off x="7711282" y="3441046"/>
            <a:ext cx="304800" cy="312737"/>
          </a:xfrm>
          <a:custGeom>
            <a:avLst/>
            <a:gdLst>
              <a:gd name="T0" fmla="*/ 84 w 188"/>
              <a:gd name="T1" fmla="*/ 10 h 192"/>
              <a:gd name="T2" fmla="*/ 84 w 188"/>
              <a:gd name="T3" fmla="*/ 17 h 192"/>
              <a:gd name="T4" fmla="*/ 0 w 188"/>
              <a:gd name="T5" fmla="*/ 100 h 192"/>
              <a:gd name="T6" fmla="*/ 0 w 188"/>
              <a:gd name="T7" fmla="*/ 100 h 192"/>
              <a:gd name="T8" fmla="*/ 8 w 188"/>
              <a:gd name="T9" fmla="*/ 108 h 192"/>
              <a:gd name="T10" fmla="*/ 84 w 188"/>
              <a:gd name="T11" fmla="*/ 108 h 192"/>
              <a:gd name="T12" fmla="*/ 84 w 188"/>
              <a:gd name="T13" fmla="*/ 162 h 192"/>
              <a:gd name="T14" fmla="*/ 114 w 188"/>
              <a:gd name="T15" fmla="*/ 192 h 192"/>
              <a:gd name="T16" fmla="*/ 144 w 188"/>
              <a:gd name="T17" fmla="*/ 162 h 192"/>
              <a:gd name="T18" fmla="*/ 134 w 188"/>
              <a:gd name="T19" fmla="*/ 152 h 192"/>
              <a:gd name="T20" fmla="*/ 124 w 188"/>
              <a:gd name="T21" fmla="*/ 162 h 192"/>
              <a:gd name="T22" fmla="*/ 114 w 188"/>
              <a:gd name="T23" fmla="*/ 172 h 192"/>
              <a:gd name="T24" fmla="*/ 104 w 188"/>
              <a:gd name="T25" fmla="*/ 162 h 192"/>
              <a:gd name="T26" fmla="*/ 104 w 188"/>
              <a:gd name="T27" fmla="*/ 108 h 192"/>
              <a:gd name="T28" fmla="*/ 180 w 188"/>
              <a:gd name="T29" fmla="*/ 108 h 192"/>
              <a:gd name="T30" fmla="*/ 188 w 188"/>
              <a:gd name="T31" fmla="*/ 100 h 192"/>
              <a:gd name="T32" fmla="*/ 188 w 188"/>
              <a:gd name="T33" fmla="*/ 100 h 192"/>
              <a:gd name="T34" fmla="*/ 104 w 188"/>
              <a:gd name="T35" fmla="*/ 17 h 192"/>
              <a:gd name="T36" fmla="*/ 104 w 188"/>
              <a:gd name="T37" fmla="*/ 10 h 192"/>
              <a:gd name="T38" fmla="*/ 94 w 188"/>
              <a:gd name="T39" fmla="*/ 0 h 192"/>
              <a:gd name="T40" fmla="*/ 84 w 188"/>
              <a:gd name="T41" fmla="*/ 1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8" h="192">
                <a:moveTo>
                  <a:pt x="84" y="10"/>
                </a:moveTo>
                <a:cubicBezTo>
                  <a:pt x="84" y="17"/>
                  <a:pt x="84" y="17"/>
                  <a:pt x="84" y="17"/>
                </a:cubicBezTo>
                <a:cubicBezTo>
                  <a:pt x="40" y="21"/>
                  <a:pt x="5" y="56"/>
                  <a:pt x="0" y="100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4"/>
                  <a:pt x="4" y="108"/>
                  <a:pt x="8" y="108"/>
                </a:cubicBezTo>
                <a:cubicBezTo>
                  <a:pt x="84" y="108"/>
                  <a:pt x="84" y="108"/>
                  <a:pt x="84" y="108"/>
                </a:cubicBezTo>
                <a:cubicBezTo>
                  <a:pt x="84" y="162"/>
                  <a:pt x="84" y="162"/>
                  <a:pt x="84" y="162"/>
                </a:cubicBezTo>
                <a:cubicBezTo>
                  <a:pt x="84" y="179"/>
                  <a:pt x="97" y="192"/>
                  <a:pt x="114" y="192"/>
                </a:cubicBezTo>
                <a:cubicBezTo>
                  <a:pt x="131" y="192"/>
                  <a:pt x="144" y="179"/>
                  <a:pt x="144" y="162"/>
                </a:cubicBezTo>
                <a:cubicBezTo>
                  <a:pt x="144" y="156"/>
                  <a:pt x="140" y="152"/>
                  <a:pt x="134" y="152"/>
                </a:cubicBezTo>
                <a:cubicBezTo>
                  <a:pt x="128" y="152"/>
                  <a:pt x="124" y="156"/>
                  <a:pt x="124" y="162"/>
                </a:cubicBezTo>
                <a:cubicBezTo>
                  <a:pt x="124" y="168"/>
                  <a:pt x="120" y="172"/>
                  <a:pt x="114" y="172"/>
                </a:cubicBezTo>
                <a:cubicBezTo>
                  <a:pt x="108" y="172"/>
                  <a:pt x="104" y="168"/>
                  <a:pt x="104" y="162"/>
                </a:cubicBezTo>
                <a:cubicBezTo>
                  <a:pt x="104" y="108"/>
                  <a:pt x="104" y="108"/>
                  <a:pt x="104" y="108"/>
                </a:cubicBezTo>
                <a:cubicBezTo>
                  <a:pt x="180" y="108"/>
                  <a:pt x="180" y="108"/>
                  <a:pt x="180" y="108"/>
                </a:cubicBezTo>
                <a:cubicBezTo>
                  <a:pt x="184" y="108"/>
                  <a:pt x="188" y="105"/>
                  <a:pt x="188" y="100"/>
                </a:cubicBezTo>
                <a:cubicBezTo>
                  <a:pt x="188" y="100"/>
                  <a:pt x="188" y="100"/>
                  <a:pt x="188" y="100"/>
                </a:cubicBezTo>
                <a:cubicBezTo>
                  <a:pt x="183" y="56"/>
                  <a:pt x="148" y="21"/>
                  <a:pt x="104" y="17"/>
                </a:cubicBezTo>
                <a:cubicBezTo>
                  <a:pt x="104" y="10"/>
                  <a:pt x="104" y="10"/>
                  <a:pt x="104" y="10"/>
                </a:cubicBezTo>
                <a:cubicBezTo>
                  <a:pt x="104" y="4"/>
                  <a:pt x="100" y="0"/>
                  <a:pt x="94" y="0"/>
                </a:cubicBezTo>
                <a:cubicBezTo>
                  <a:pt x="88" y="0"/>
                  <a:pt x="84" y="4"/>
                  <a:pt x="84" y="1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Freeform 31"/>
          <p:cNvSpPr>
            <a:spLocks noEditPoints="1"/>
          </p:cNvSpPr>
          <p:nvPr/>
        </p:nvSpPr>
        <p:spPr bwMode="auto">
          <a:xfrm>
            <a:off x="7060407" y="3441046"/>
            <a:ext cx="201613" cy="312737"/>
          </a:xfrm>
          <a:custGeom>
            <a:avLst/>
            <a:gdLst>
              <a:gd name="T0" fmla="*/ 0 w 124"/>
              <a:gd name="T1" fmla="*/ 131 h 192"/>
              <a:gd name="T2" fmla="*/ 62 w 124"/>
              <a:gd name="T3" fmla="*/ 192 h 192"/>
              <a:gd name="T4" fmla="*/ 124 w 124"/>
              <a:gd name="T5" fmla="*/ 131 h 192"/>
              <a:gd name="T6" fmla="*/ 72 w 124"/>
              <a:gd name="T7" fmla="*/ 12 h 192"/>
              <a:gd name="T8" fmla="*/ 72 w 124"/>
              <a:gd name="T9" fmla="*/ 10 h 192"/>
              <a:gd name="T10" fmla="*/ 62 w 124"/>
              <a:gd name="T11" fmla="*/ 0 h 192"/>
              <a:gd name="T12" fmla="*/ 52 w 124"/>
              <a:gd name="T13" fmla="*/ 10 h 192"/>
              <a:gd name="T14" fmla="*/ 52 w 124"/>
              <a:gd name="T15" fmla="*/ 12 h 192"/>
              <a:gd name="T16" fmla="*/ 0 w 124"/>
              <a:gd name="T17" fmla="*/ 131 h 192"/>
              <a:gd name="T18" fmla="*/ 71 w 124"/>
              <a:gd name="T19" fmla="*/ 156 h 192"/>
              <a:gd name="T20" fmla="*/ 88 w 124"/>
              <a:gd name="T21" fmla="*/ 139 h 192"/>
              <a:gd name="T22" fmla="*/ 96 w 124"/>
              <a:gd name="T23" fmla="*/ 132 h 192"/>
              <a:gd name="T24" fmla="*/ 104 w 124"/>
              <a:gd name="T25" fmla="*/ 140 h 192"/>
              <a:gd name="T26" fmla="*/ 93 w 124"/>
              <a:gd name="T27" fmla="*/ 161 h 192"/>
              <a:gd name="T28" fmla="*/ 72 w 124"/>
              <a:gd name="T29" fmla="*/ 172 h 192"/>
              <a:gd name="T30" fmla="*/ 64 w 124"/>
              <a:gd name="T31" fmla="*/ 164 h 192"/>
              <a:gd name="T32" fmla="*/ 71 w 124"/>
              <a:gd name="T33" fmla="*/ 15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4" h="192">
                <a:moveTo>
                  <a:pt x="0" y="131"/>
                </a:moveTo>
                <a:cubicBezTo>
                  <a:pt x="0" y="165"/>
                  <a:pt x="28" y="192"/>
                  <a:pt x="62" y="192"/>
                </a:cubicBezTo>
                <a:cubicBezTo>
                  <a:pt x="96" y="192"/>
                  <a:pt x="124" y="165"/>
                  <a:pt x="124" y="131"/>
                </a:cubicBezTo>
                <a:cubicBezTo>
                  <a:pt x="124" y="88"/>
                  <a:pt x="76" y="60"/>
                  <a:pt x="72" y="12"/>
                </a:cubicBezTo>
                <a:cubicBezTo>
                  <a:pt x="72" y="10"/>
                  <a:pt x="72" y="10"/>
                  <a:pt x="72" y="10"/>
                </a:cubicBezTo>
                <a:cubicBezTo>
                  <a:pt x="72" y="4"/>
                  <a:pt x="68" y="0"/>
                  <a:pt x="62" y="0"/>
                </a:cubicBezTo>
                <a:cubicBezTo>
                  <a:pt x="56" y="0"/>
                  <a:pt x="52" y="4"/>
                  <a:pt x="52" y="10"/>
                </a:cubicBezTo>
                <a:cubicBezTo>
                  <a:pt x="52" y="12"/>
                  <a:pt x="52" y="12"/>
                  <a:pt x="52" y="12"/>
                </a:cubicBezTo>
                <a:cubicBezTo>
                  <a:pt x="48" y="60"/>
                  <a:pt x="0" y="88"/>
                  <a:pt x="0" y="131"/>
                </a:cubicBezTo>
                <a:close/>
                <a:moveTo>
                  <a:pt x="71" y="156"/>
                </a:moveTo>
                <a:cubicBezTo>
                  <a:pt x="79" y="154"/>
                  <a:pt x="86" y="147"/>
                  <a:pt x="88" y="139"/>
                </a:cubicBezTo>
                <a:cubicBezTo>
                  <a:pt x="89" y="135"/>
                  <a:pt x="92" y="132"/>
                  <a:pt x="96" y="132"/>
                </a:cubicBezTo>
                <a:cubicBezTo>
                  <a:pt x="100" y="132"/>
                  <a:pt x="104" y="136"/>
                  <a:pt x="104" y="140"/>
                </a:cubicBezTo>
                <a:cubicBezTo>
                  <a:pt x="104" y="146"/>
                  <a:pt x="99" y="155"/>
                  <a:pt x="93" y="161"/>
                </a:cubicBezTo>
                <a:cubicBezTo>
                  <a:pt x="86" y="167"/>
                  <a:pt x="78" y="172"/>
                  <a:pt x="72" y="172"/>
                </a:cubicBezTo>
                <a:cubicBezTo>
                  <a:pt x="68" y="172"/>
                  <a:pt x="64" y="168"/>
                  <a:pt x="64" y="164"/>
                </a:cubicBezTo>
                <a:cubicBezTo>
                  <a:pt x="64" y="160"/>
                  <a:pt x="67" y="157"/>
                  <a:pt x="71" y="156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Freeform 32"/>
          <p:cNvSpPr>
            <a:spLocks noEditPoints="1"/>
          </p:cNvSpPr>
          <p:nvPr/>
        </p:nvSpPr>
        <p:spPr bwMode="auto">
          <a:xfrm>
            <a:off x="6309519" y="3441046"/>
            <a:ext cx="296863" cy="306387"/>
          </a:xfrm>
          <a:custGeom>
            <a:avLst/>
            <a:gdLst>
              <a:gd name="T0" fmla="*/ 113 w 182"/>
              <a:gd name="T1" fmla="*/ 89 h 188"/>
              <a:gd name="T2" fmla="*/ 129 w 182"/>
              <a:gd name="T3" fmla="*/ 88 h 188"/>
              <a:gd name="T4" fmla="*/ 97 w 182"/>
              <a:gd name="T5" fmla="*/ 56 h 188"/>
              <a:gd name="T6" fmla="*/ 96 w 182"/>
              <a:gd name="T7" fmla="*/ 72 h 188"/>
              <a:gd name="T8" fmla="*/ 22 w 182"/>
              <a:gd name="T9" fmla="*/ 106 h 188"/>
              <a:gd name="T10" fmla="*/ 2 w 182"/>
              <a:gd name="T11" fmla="*/ 123 h 188"/>
              <a:gd name="T12" fmla="*/ 28 w 182"/>
              <a:gd name="T13" fmla="*/ 125 h 188"/>
              <a:gd name="T14" fmla="*/ 34 w 182"/>
              <a:gd name="T15" fmla="*/ 156 h 188"/>
              <a:gd name="T16" fmla="*/ 50 w 182"/>
              <a:gd name="T17" fmla="*/ 168 h 188"/>
              <a:gd name="T18" fmla="*/ 81 w 182"/>
              <a:gd name="T19" fmla="*/ 163 h 188"/>
              <a:gd name="T20" fmla="*/ 91 w 182"/>
              <a:gd name="T21" fmla="*/ 188 h 188"/>
              <a:gd name="T22" fmla="*/ 101 w 182"/>
              <a:gd name="T23" fmla="*/ 163 h 188"/>
              <a:gd name="T24" fmla="*/ 132 w 182"/>
              <a:gd name="T25" fmla="*/ 168 h 188"/>
              <a:gd name="T26" fmla="*/ 148 w 182"/>
              <a:gd name="T27" fmla="*/ 156 h 188"/>
              <a:gd name="T28" fmla="*/ 154 w 182"/>
              <a:gd name="T29" fmla="*/ 125 h 188"/>
              <a:gd name="T30" fmla="*/ 180 w 182"/>
              <a:gd name="T31" fmla="*/ 123 h 188"/>
              <a:gd name="T32" fmla="*/ 160 w 182"/>
              <a:gd name="T33" fmla="*/ 106 h 188"/>
              <a:gd name="T34" fmla="*/ 160 w 182"/>
              <a:gd name="T35" fmla="*/ 82 h 188"/>
              <a:gd name="T36" fmla="*/ 180 w 182"/>
              <a:gd name="T37" fmla="*/ 65 h 188"/>
              <a:gd name="T38" fmla="*/ 154 w 182"/>
              <a:gd name="T39" fmla="*/ 63 h 188"/>
              <a:gd name="T40" fmla="*/ 148 w 182"/>
              <a:gd name="T41" fmla="*/ 32 h 188"/>
              <a:gd name="T42" fmla="*/ 132 w 182"/>
              <a:gd name="T43" fmla="*/ 20 h 188"/>
              <a:gd name="T44" fmla="*/ 101 w 182"/>
              <a:gd name="T45" fmla="*/ 25 h 188"/>
              <a:gd name="T46" fmla="*/ 91 w 182"/>
              <a:gd name="T47" fmla="*/ 0 h 188"/>
              <a:gd name="T48" fmla="*/ 81 w 182"/>
              <a:gd name="T49" fmla="*/ 25 h 188"/>
              <a:gd name="T50" fmla="*/ 50 w 182"/>
              <a:gd name="T51" fmla="*/ 20 h 188"/>
              <a:gd name="T52" fmla="*/ 34 w 182"/>
              <a:gd name="T53" fmla="*/ 32 h 188"/>
              <a:gd name="T54" fmla="*/ 28 w 182"/>
              <a:gd name="T55" fmla="*/ 63 h 188"/>
              <a:gd name="T56" fmla="*/ 2 w 182"/>
              <a:gd name="T57" fmla="*/ 65 h 188"/>
              <a:gd name="T58" fmla="*/ 22 w 182"/>
              <a:gd name="T59" fmla="*/ 82 h 188"/>
              <a:gd name="T60" fmla="*/ 41 w 182"/>
              <a:gd name="T61" fmla="*/ 94 h 188"/>
              <a:gd name="T62" fmla="*/ 141 w 182"/>
              <a:gd name="T63" fmla="*/ 94 h 188"/>
              <a:gd name="T64" fmla="*/ 41 w 182"/>
              <a:gd name="T65" fmla="*/ 94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82" h="188">
                <a:moveTo>
                  <a:pt x="96" y="72"/>
                </a:moveTo>
                <a:cubicBezTo>
                  <a:pt x="104" y="74"/>
                  <a:pt x="111" y="81"/>
                  <a:pt x="113" y="89"/>
                </a:cubicBezTo>
                <a:cubicBezTo>
                  <a:pt x="114" y="93"/>
                  <a:pt x="117" y="96"/>
                  <a:pt x="121" y="96"/>
                </a:cubicBezTo>
                <a:cubicBezTo>
                  <a:pt x="125" y="96"/>
                  <a:pt x="129" y="92"/>
                  <a:pt x="129" y="88"/>
                </a:cubicBezTo>
                <a:cubicBezTo>
                  <a:pt x="129" y="82"/>
                  <a:pt x="124" y="73"/>
                  <a:pt x="118" y="67"/>
                </a:cubicBezTo>
                <a:cubicBezTo>
                  <a:pt x="111" y="61"/>
                  <a:pt x="103" y="56"/>
                  <a:pt x="97" y="56"/>
                </a:cubicBezTo>
                <a:cubicBezTo>
                  <a:pt x="93" y="56"/>
                  <a:pt x="89" y="60"/>
                  <a:pt x="89" y="64"/>
                </a:cubicBezTo>
                <a:cubicBezTo>
                  <a:pt x="89" y="68"/>
                  <a:pt x="92" y="71"/>
                  <a:pt x="96" y="72"/>
                </a:cubicBezTo>
                <a:close/>
                <a:moveTo>
                  <a:pt x="21" y="94"/>
                </a:moveTo>
                <a:cubicBezTo>
                  <a:pt x="21" y="98"/>
                  <a:pt x="21" y="102"/>
                  <a:pt x="22" y="106"/>
                </a:cubicBezTo>
                <a:cubicBezTo>
                  <a:pt x="8" y="110"/>
                  <a:pt x="8" y="110"/>
                  <a:pt x="8" y="110"/>
                </a:cubicBezTo>
                <a:cubicBezTo>
                  <a:pt x="3" y="112"/>
                  <a:pt x="0" y="118"/>
                  <a:pt x="2" y="123"/>
                </a:cubicBezTo>
                <a:cubicBezTo>
                  <a:pt x="3" y="128"/>
                  <a:pt x="9" y="131"/>
                  <a:pt x="14" y="129"/>
                </a:cubicBezTo>
                <a:cubicBezTo>
                  <a:pt x="28" y="125"/>
                  <a:pt x="28" y="125"/>
                  <a:pt x="28" y="125"/>
                </a:cubicBezTo>
                <a:cubicBezTo>
                  <a:pt x="32" y="132"/>
                  <a:pt x="36" y="139"/>
                  <a:pt x="42" y="144"/>
                </a:cubicBezTo>
                <a:cubicBezTo>
                  <a:pt x="34" y="156"/>
                  <a:pt x="34" y="156"/>
                  <a:pt x="34" y="156"/>
                </a:cubicBezTo>
                <a:cubicBezTo>
                  <a:pt x="30" y="161"/>
                  <a:pt x="31" y="167"/>
                  <a:pt x="36" y="170"/>
                </a:cubicBezTo>
                <a:cubicBezTo>
                  <a:pt x="40" y="173"/>
                  <a:pt x="46" y="172"/>
                  <a:pt x="50" y="168"/>
                </a:cubicBezTo>
                <a:cubicBezTo>
                  <a:pt x="58" y="156"/>
                  <a:pt x="58" y="156"/>
                  <a:pt x="58" y="156"/>
                </a:cubicBezTo>
                <a:cubicBezTo>
                  <a:pt x="65" y="160"/>
                  <a:pt x="73" y="162"/>
                  <a:pt x="81" y="163"/>
                </a:cubicBezTo>
                <a:cubicBezTo>
                  <a:pt x="81" y="178"/>
                  <a:pt x="81" y="178"/>
                  <a:pt x="81" y="178"/>
                </a:cubicBezTo>
                <a:cubicBezTo>
                  <a:pt x="81" y="184"/>
                  <a:pt x="85" y="188"/>
                  <a:pt x="91" y="188"/>
                </a:cubicBezTo>
                <a:cubicBezTo>
                  <a:pt x="97" y="188"/>
                  <a:pt x="101" y="184"/>
                  <a:pt x="101" y="178"/>
                </a:cubicBezTo>
                <a:cubicBezTo>
                  <a:pt x="101" y="163"/>
                  <a:pt x="101" y="163"/>
                  <a:pt x="101" y="163"/>
                </a:cubicBezTo>
                <a:cubicBezTo>
                  <a:pt x="109" y="162"/>
                  <a:pt x="117" y="160"/>
                  <a:pt x="124" y="156"/>
                </a:cubicBezTo>
                <a:cubicBezTo>
                  <a:pt x="132" y="168"/>
                  <a:pt x="132" y="168"/>
                  <a:pt x="132" y="168"/>
                </a:cubicBezTo>
                <a:cubicBezTo>
                  <a:pt x="136" y="172"/>
                  <a:pt x="142" y="173"/>
                  <a:pt x="146" y="170"/>
                </a:cubicBezTo>
                <a:cubicBezTo>
                  <a:pt x="151" y="167"/>
                  <a:pt x="152" y="161"/>
                  <a:pt x="148" y="156"/>
                </a:cubicBezTo>
                <a:cubicBezTo>
                  <a:pt x="140" y="144"/>
                  <a:pt x="140" y="144"/>
                  <a:pt x="140" y="144"/>
                </a:cubicBezTo>
                <a:cubicBezTo>
                  <a:pt x="146" y="139"/>
                  <a:pt x="150" y="132"/>
                  <a:pt x="154" y="125"/>
                </a:cubicBezTo>
                <a:cubicBezTo>
                  <a:pt x="168" y="129"/>
                  <a:pt x="168" y="129"/>
                  <a:pt x="168" y="129"/>
                </a:cubicBezTo>
                <a:cubicBezTo>
                  <a:pt x="173" y="131"/>
                  <a:pt x="179" y="128"/>
                  <a:pt x="180" y="123"/>
                </a:cubicBezTo>
                <a:cubicBezTo>
                  <a:pt x="182" y="118"/>
                  <a:pt x="179" y="112"/>
                  <a:pt x="174" y="110"/>
                </a:cubicBezTo>
                <a:cubicBezTo>
                  <a:pt x="160" y="106"/>
                  <a:pt x="160" y="106"/>
                  <a:pt x="160" y="106"/>
                </a:cubicBezTo>
                <a:cubicBezTo>
                  <a:pt x="161" y="102"/>
                  <a:pt x="161" y="98"/>
                  <a:pt x="161" y="94"/>
                </a:cubicBezTo>
                <a:cubicBezTo>
                  <a:pt x="161" y="90"/>
                  <a:pt x="161" y="86"/>
                  <a:pt x="160" y="82"/>
                </a:cubicBezTo>
                <a:cubicBezTo>
                  <a:pt x="174" y="78"/>
                  <a:pt x="174" y="78"/>
                  <a:pt x="174" y="78"/>
                </a:cubicBezTo>
                <a:cubicBezTo>
                  <a:pt x="179" y="76"/>
                  <a:pt x="182" y="70"/>
                  <a:pt x="180" y="65"/>
                </a:cubicBezTo>
                <a:cubicBezTo>
                  <a:pt x="179" y="60"/>
                  <a:pt x="173" y="57"/>
                  <a:pt x="168" y="59"/>
                </a:cubicBezTo>
                <a:cubicBezTo>
                  <a:pt x="154" y="63"/>
                  <a:pt x="154" y="63"/>
                  <a:pt x="154" y="63"/>
                </a:cubicBezTo>
                <a:cubicBezTo>
                  <a:pt x="150" y="56"/>
                  <a:pt x="146" y="49"/>
                  <a:pt x="140" y="44"/>
                </a:cubicBezTo>
                <a:cubicBezTo>
                  <a:pt x="148" y="32"/>
                  <a:pt x="148" y="32"/>
                  <a:pt x="148" y="32"/>
                </a:cubicBezTo>
                <a:cubicBezTo>
                  <a:pt x="152" y="27"/>
                  <a:pt x="151" y="21"/>
                  <a:pt x="146" y="18"/>
                </a:cubicBezTo>
                <a:cubicBezTo>
                  <a:pt x="142" y="15"/>
                  <a:pt x="136" y="16"/>
                  <a:pt x="132" y="20"/>
                </a:cubicBezTo>
                <a:cubicBezTo>
                  <a:pt x="124" y="32"/>
                  <a:pt x="124" y="32"/>
                  <a:pt x="124" y="32"/>
                </a:cubicBezTo>
                <a:cubicBezTo>
                  <a:pt x="117" y="28"/>
                  <a:pt x="109" y="26"/>
                  <a:pt x="101" y="25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01" y="4"/>
                  <a:pt x="97" y="0"/>
                  <a:pt x="91" y="0"/>
                </a:cubicBezTo>
                <a:cubicBezTo>
                  <a:pt x="85" y="0"/>
                  <a:pt x="81" y="4"/>
                  <a:pt x="81" y="10"/>
                </a:cubicBezTo>
                <a:cubicBezTo>
                  <a:pt x="81" y="25"/>
                  <a:pt x="81" y="25"/>
                  <a:pt x="81" y="25"/>
                </a:cubicBezTo>
                <a:cubicBezTo>
                  <a:pt x="73" y="26"/>
                  <a:pt x="65" y="28"/>
                  <a:pt x="58" y="32"/>
                </a:cubicBezTo>
                <a:cubicBezTo>
                  <a:pt x="50" y="20"/>
                  <a:pt x="50" y="20"/>
                  <a:pt x="50" y="20"/>
                </a:cubicBezTo>
                <a:cubicBezTo>
                  <a:pt x="46" y="16"/>
                  <a:pt x="40" y="15"/>
                  <a:pt x="36" y="18"/>
                </a:cubicBezTo>
                <a:cubicBezTo>
                  <a:pt x="31" y="21"/>
                  <a:pt x="30" y="27"/>
                  <a:pt x="34" y="32"/>
                </a:cubicBezTo>
                <a:cubicBezTo>
                  <a:pt x="42" y="44"/>
                  <a:pt x="42" y="44"/>
                  <a:pt x="42" y="44"/>
                </a:cubicBezTo>
                <a:cubicBezTo>
                  <a:pt x="36" y="49"/>
                  <a:pt x="32" y="56"/>
                  <a:pt x="28" y="63"/>
                </a:cubicBezTo>
                <a:cubicBezTo>
                  <a:pt x="14" y="59"/>
                  <a:pt x="14" y="59"/>
                  <a:pt x="14" y="59"/>
                </a:cubicBezTo>
                <a:cubicBezTo>
                  <a:pt x="9" y="57"/>
                  <a:pt x="3" y="60"/>
                  <a:pt x="2" y="65"/>
                </a:cubicBezTo>
                <a:cubicBezTo>
                  <a:pt x="0" y="70"/>
                  <a:pt x="3" y="76"/>
                  <a:pt x="8" y="78"/>
                </a:cubicBezTo>
                <a:cubicBezTo>
                  <a:pt x="22" y="82"/>
                  <a:pt x="22" y="82"/>
                  <a:pt x="22" y="82"/>
                </a:cubicBezTo>
                <a:cubicBezTo>
                  <a:pt x="21" y="86"/>
                  <a:pt x="21" y="90"/>
                  <a:pt x="21" y="94"/>
                </a:cubicBezTo>
                <a:close/>
                <a:moveTo>
                  <a:pt x="41" y="94"/>
                </a:moveTo>
                <a:cubicBezTo>
                  <a:pt x="41" y="66"/>
                  <a:pt x="63" y="44"/>
                  <a:pt x="91" y="44"/>
                </a:cubicBezTo>
                <a:cubicBezTo>
                  <a:pt x="119" y="44"/>
                  <a:pt x="141" y="66"/>
                  <a:pt x="141" y="94"/>
                </a:cubicBezTo>
                <a:cubicBezTo>
                  <a:pt x="141" y="122"/>
                  <a:pt x="119" y="144"/>
                  <a:pt x="91" y="144"/>
                </a:cubicBezTo>
                <a:cubicBezTo>
                  <a:pt x="63" y="144"/>
                  <a:pt x="41" y="122"/>
                  <a:pt x="41" y="9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Freeform 33"/>
          <p:cNvSpPr>
            <a:spLocks noEditPoints="1"/>
          </p:cNvSpPr>
          <p:nvPr/>
        </p:nvSpPr>
        <p:spPr bwMode="auto">
          <a:xfrm>
            <a:off x="10522744" y="2745721"/>
            <a:ext cx="293688" cy="292100"/>
          </a:xfrm>
          <a:custGeom>
            <a:avLst/>
            <a:gdLst>
              <a:gd name="T0" fmla="*/ 0 w 180"/>
              <a:gd name="T1" fmla="*/ 90 h 180"/>
              <a:gd name="T2" fmla="*/ 90 w 180"/>
              <a:gd name="T3" fmla="*/ 180 h 180"/>
              <a:gd name="T4" fmla="*/ 180 w 180"/>
              <a:gd name="T5" fmla="*/ 90 h 180"/>
              <a:gd name="T6" fmla="*/ 90 w 180"/>
              <a:gd name="T7" fmla="*/ 0 h 180"/>
              <a:gd name="T8" fmla="*/ 0 w 180"/>
              <a:gd name="T9" fmla="*/ 90 h 180"/>
              <a:gd name="T10" fmla="*/ 20 w 180"/>
              <a:gd name="T11" fmla="*/ 90 h 180"/>
              <a:gd name="T12" fmla="*/ 43 w 180"/>
              <a:gd name="T13" fmla="*/ 38 h 180"/>
              <a:gd name="T14" fmla="*/ 44 w 180"/>
              <a:gd name="T15" fmla="*/ 37 h 180"/>
              <a:gd name="T16" fmla="*/ 48 w 180"/>
              <a:gd name="T17" fmla="*/ 36 h 180"/>
              <a:gd name="T18" fmla="*/ 54 w 180"/>
              <a:gd name="T19" fmla="*/ 42 h 180"/>
              <a:gd name="T20" fmla="*/ 53 w 180"/>
              <a:gd name="T21" fmla="*/ 45 h 180"/>
              <a:gd name="T22" fmla="*/ 52 w 180"/>
              <a:gd name="T23" fmla="*/ 58 h 180"/>
              <a:gd name="T24" fmla="*/ 122 w 180"/>
              <a:gd name="T25" fmla="*/ 128 h 180"/>
              <a:gd name="T26" fmla="*/ 135 w 180"/>
              <a:gd name="T27" fmla="*/ 127 h 180"/>
              <a:gd name="T28" fmla="*/ 137 w 180"/>
              <a:gd name="T29" fmla="*/ 126 h 180"/>
              <a:gd name="T30" fmla="*/ 138 w 180"/>
              <a:gd name="T31" fmla="*/ 126 h 180"/>
              <a:gd name="T32" fmla="*/ 144 w 180"/>
              <a:gd name="T33" fmla="*/ 132 h 180"/>
              <a:gd name="T34" fmla="*/ 143 w 180"/>
              <a:gd name="T35" fmla="*/ 136 h 180"/>
              <a:gd name="T36" fmla="*/ 141 w 180"/>
              <a:gd name="T37" fmla="*/ 138 h 180"/>
              <a:gd name="T38" fmla="*/ 90 w 180"/>
              <a:gd name="T39" fmla="*/ 160 h 180"/>
              <a:gd name="T40" fmla="*/ 20 w 180"/>
              <a:gd name="T41" fmla="*/ 9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0" h="180">
                <a:moveTo>
                  <a:pt x="0" y="90"/>
                </a:moveTo>
                <a:cubicBezTo>
                  <a:pt x="0" y="140"/>
                  <a:pt x="40" y="180"/>
                  <a:pt x="90" y="180"/>
                </a:cubicBezTo>
                <a:cubicBezTo>
                  <a:pt x="140" y="180"/>
                  <a:pt x="180" y="140"/>
                  <a:pt x="180" y="90"/>
                </a:cubicBezTo>
                <a:cubicBezTo>
                  <a:pt x="180" y="40"/>
                  <a:pt x="140" y="0"/>
                  <a:pt x="90" y="0"/>
                </a:cubicBezTo>
                <a:cubicBezTo>
                  <a:pt x="40" y="0"/>
                  <a:pt x="0" y="40"/>
                  <a:pt x="0" y="90"/>
                </a:cubicBezTo>
                <a:close/>
                <a:moveTo>
                  <a:pt x="20" y="90"/>
                </a:moveTo>
                <a:cubicBezTo>
                  <a:pt x="20" y="70"/>
                  <a:pt x="29" y="51"/>
                  <a:pt x="43" y="38"/>
                </a:cubicBezTo>
                <a:cubicBezTo>
                  <a:pt x="43" y="38"/>
                  <a:pt x="44" y="37"/>
                  <a:pt x="44" y="37"/>
                </a:cubicBezTo>
                <a:cubicBezTo>
                  <a:pt x="45" y="36"/>
                  <a:pt x="46" y="36"/>
                  <a:pt x="48" y="36"/>
                </a:cubicBezTo>
                <a:cubicBezTo>
                  <a:pt x="51" y="36"/>
                  <a:pt x="54" y="39"/>
                  <a:pt x="54" y="42"/>
                </a:cubicBezTo>
                <a:cubicBezTo>
                  <a:pt x="54" y="42"/>
                  <a:pt x="53" y="45"/>
                  <a:pt x="53" y="45"/>
                </a:cubicBezTo>
                <a:cubicBezTo>
                  <a:pt x="52" y="49"/>
                  <a:pt x="52" y="53"/>
                  <a:pt x="52" y="58"/>
                </a:cubicBezTo>
                <a:cubicBezTo>
                  <a:pt x="52" y="97"/>
                  <a:pt x="83" y="128"/>
                  <a:pt x="122" y="128"/>
                </a:cubicBezTo>
                <a:cubicBezTo>
                  <a:pt x="126" y="128"/>
                  <a:pt x="131" y="128"/>
                  <a:pt x="135" y="127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37" y="126"/>
                  <a:pt x="138" y="126"/>
                  <a:pt x="138" y="126"/>
                </a:cubicBezTo>
                <a:cubicBezTo>
                  <a:pt x="141" y="126"/>
                  <a:pt x="144" y="129"/>
                  <a:pt x="144" y="132"/>
                </a:cubicBezTo>
                <a:cubicBezTo>
                  <a:pt x="144" y="134"/>
                  <a:pt x="143" y="135"/>
                  <a:pt x="143" y="136"/>
                </a:cubicBezTo>
                <a:cubicBezTo>
                  <a:pt x="142" y="136"/>
                  <a:pt x="142" y="137"/>
                  <a:pt x="141" y="138"/>
                </a:cubicBezTo>
                <a:cubicBezTo>
                  <a:pt x="128" y="151"/>
                  <a:pt x="110" y="160"/>
                  <a:pt x="90" y="160"/>
                </a:cubicBezTo>
                <a:cubicBezTo>
                  <a:pt x="51" y="160"/>
                  <a:pt x="20" y="129"/>
                  <a:pt x="20" y="9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Freeform 34"/>
          <p:cNvSpPr>
            <a:spLocks/>
          </p:cNvSpPr>
          <p:nvPr/>
        </p:nvSpPr>
        <p:spPr bwMode="auto">
          <a:xfrm>
            <a:off x="9859169" y="2739371"/>
            <a:ext cx="220663" cy="312737"/>
          </a:xfrm>
          <a:custGeom>
            <a:avLst/>
            <a:gdLst>
              <a:gd name="T0" fmla="*/ 80 w 136"/>
              <a:gd name="T1" fmla="*/ 72 h 192"/>
              <a:gd name="T2" fmla="*/ 96 w 136"/>
              <a:gd name="T3" fmla="*/ 10 h 192"/>
              <a:gd name="T4" fmla="*/ 96 w 136"/>
              <a:gd name="T5" fmla="*/ 8 h 192"/>
              <a:gd name="T6" fmla="*/ 88 w 136"/>
              <a:gd name="T7" fmla="*/ 0 h 192"/>
              <a:gd name="T8" fmla="*/ 82 w 136"/>
              <a:gd name="T9" fmla="*/ 3 h 192"/>
              <a:gd name="T10" fmla="*/ 2 w 136"/>
              <a:gd name="T11" fmla="*/ 107 h 192"/>
              <a:gd name="T12" fmla="*/ 0 w 136"/>
              <a:gd name="T13" fmla="*/ 112 h 192"/>
              <a:gd name="T14" fmla="*/ 8 w 136"/>
              <a:gd name="T15" fmla="*/ 120 h 192"/>
              <a:gd name="T16" fmla="*/ 56 w 136"/>
              <a:gd name="T17" fmla="*/ 120 h 192"/>
              <a:gd name="T18" fmla="*/ 40 w 136"/>
              <a:gd name="T19" fmla="*/ 182 h 192"/>
              <a:gd name="T20" fmla="*/ 40 w 136"/>
              <a:gd name="T21" fmla="*/ 184 h 192"/>
              <a:gd name="T22" fmla="*/ 48 w 136"/>
              <a:gd name="T23" fmla="*/ 192 h 192"/>
              <a:gd name="T24" fmla="*/ 54 w 136"/>
              <a:gd name="T25" fmla="*/ 189 h 192"/>
              <a:gd name="T26" fmla="*/ 134 w 136"/>
              <a:gd name="T27" fmla="*/ 85 h 192"/>
              <a:gd name="T28" fmla="*/ 136 w 136"/>
              <a:gd name="T29" fmla="*/ 80 h 192"/>
              <a:gd name="T30" fmla="*/ 128 w 136"/>
              <a:gd name="T31" fmla="*/ 72 h 192"/>
              <a:gd name="T32" fmla="*/ 80 w 136"/>
              <a:gd name="T33" fmla="*/ 7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6" h="192">
                <a:moveTo>
                  <a:pt x="80" y="72"/>
                </a:moveTo>
                <a:cubicBezTo>
                  <a:pt x="96" y="10"/>
                  <a:pt x="96" y="10"/>
                  <a:pt x="96" y="10"/>
                </a:cubicBezTo>
                <a:cubicBezTo>
                  <a:pt x="96" y="10"/>
                  <a:pt x="96" y="9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6" y="0"/>
                  <a:pt x="83" y="1"/>
                  <a:pt x="82" y="3"/>
                </a:cubicBezTo>
                <a:cubicBezTo>
                  <a:pt x="2" y="107"/>
                  <a:pt x="2" y="107"/>
                  <a:pt x="2" y="107"/>
                </a:cubicBezTo>
                <a:cubicBezTo>
                  <a:pt x="1" y="108"/>
                  <a:pt x="0" y="110"/>
                  <a:pt x="0" y="112"/>
                </a:cubicBezTo>
                <a:cubicBezTo>
                  <a:pt x="0" y="116"/>
                  <a:pt x="4" y="120"/>
                  <a:pt x="8" y="120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40" y="182"/>
                  <a:pt x="40" y="182"/>
                  <a:pt x="40" y="182"/>
                </a:cubicBezTo>
                <a:cubicBezTo>
                  <a:pt x="40" y="182"/>
                  <a:pt x="40" y="183"/>
                  <a:pt x="40" y="184"/>
                </a:cubicBezTo>
                <a:cubicBezTo>
                  <a:pt x="40" y="188"/>
                  <a:pt x="44" y="192"/>
                  <a:pt x="48" y="192"/>
                </a:cubicBezTo>
                <a:cubicBezTo>
                  <a:pt x="50" y="192"/>
                  <a:pt x="53" y="191"/>
                  <a:pt x="54" y="189"/>
                </a:cubicBezTo>
                <a:cubicBezTo>
                  <a:pt x="134" y="85"/>
                  <a:pt x="134" y="85"/>
                  <a:pt x="134" y="85"/>
                </a:cubicBezTo>
                <a:cubicBezTo>
                  <a:pt x="135" y="84"/>
                  <a:pt x="136" y="82"/>
                  <a:pt x="136" y="80"/>
                </a:cubicBezTo>
                <a:cubicBezTo>
                  <a:pt x="136" y="76"/>
                  <a:pt x="132" y="72"/>
                  <a:pt x="128" y="72"/>
                </a:cubicBezTo>
                <a:lnTo>
                  <a:pt x="80" y="7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Freeform 35"/>
          <p:cNvSpPr>
            <a:spLocks/>
          </p:cNvSpPr>
          <p:nvPr/>
        </p:nvSpPr>
        <p:spPr bwMode="auto">
          <a:xfrm>
            <a:off x="9109869" y="2785409"/>
            <a:ext cx="312738" cy="214312"/>
          </a:xfrm>
          <a:custGeom>
            <a:avLst/>
            <a:gdLst>
              <a:gd name="T0" fmla="*/ 0 w 192"/>
              <a:gd name="T1" fmla="*/ 88 h 132"/>
              <a:gd name="T2" fmla="*/ 44 w 192"/>
              <a:gd name="T3" fmla="*/ 132 h 132"/>
              <a:gd name="T4" fmla="*/ 148 w 192"/>
              <a:gd name="T5" fmla="*/ 132 h 132"/>
              <a:gd name="T6" fmla="*/ 192 w 192"/>
              <a:gd name="T7" fmla="*/ 88 h 132"/>
              <a:gd name="T8" fmla="*/ 164 w 192"/>
              <a:gd name="T9" fmla="*/ 47 h 132"/>
              <a:gd name="T10" fmla="*/ 164 w 192"/>
              <a:gd name="T11" fmla="*/ 46 h 132"/>
              <a:gd name="T12" fmla="*/ 118 w 192"/>
              <a:gd name="T13" fmla="*/ 0 h 132"/>
              <a:gd name="T14" fmla="*/ 80 w 192"/>
              <a:gd name="T15" fmla="*/ 21 h 132"/>
              <a:gd name="T16" fmla="*/ 64 w 192"/>
              <a:gd name="T17" fmla="*/ 16 h 132"/>
              <a:gd name="T18" fmla="*/ 36 w 192"/>
              <a:gd name="T19" fmla="*/ 44 h 132"/>
              <a:gd name="T20" fmla="*/ 36 w 192"/>
              <a:gd name="T21" fmla="*/ 45 h 132"/>
              <a:gd name="T22" fmla="*/ 0 w 192"/>
              <a:gd name="T23" fmla="*/ 8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2" h="132">
                <a:moveTo>
                  <a:pt x="0" y="88"/>
                </a:moveTo>
                <a:cubicBezTo>
                  <a:pt x="0" y="112"/>
                  <a:pt x="20" y="132"/>
                  <a:pt x="44" y="132"/>
                </a:cubicBezTo>
                <a:cubicBezTo>
                  <a:pt x="148" y="132"/>
                  <a:pt x="148" y="132"/>
                  <a:pt x="148" y="132"/>
                </a:cubicBezTo>
                <a:cubicBezTo>
                  <a:pt x="172" y="132"/>
                  <a:pt x="192" y="112"/>
                  <a:pt x="192" y="88"/>
                </a:cubicBezTo>
                <a:cubicBezTo>
                  <a:pt x="192" y="69"/>
                  <a:pt x="180" y="53"/>
                  <a:pt x="164" y="47"/>
                </a:cubicBezTo>
                <a:cubicBezTo>
                  <a:pt x="164" y="46"/>
                  <a:pt x="164" y="46"/>
                  <a:pt x="164" y="46"/>
                </a:cubicBezTo>
                <a:cubicBezTo>
                  <a:pt x="164" y="21"/>
                  <a:pt x="143" y="0"/>
                  <a:pt x="118" y="0"/>
                </a:cubicBezTo>
                <a:cubicBezTo>
                  <a:pt x="102" y="0"/>
                  <a:pt x="88" y="8"/>
                  <a:pt x="80" y="21"/>
                </a:cubicBezTo>
                <a:cubicBezTo>
                  <a:pt x="75" y="18"/>
                  <a:pt x="70" y="16"/>
                  <a:pt x="64" y="16"/>
                </a:cubicBezTo>
                <a:cubicBezTo>
                  <a:pt x="49" y="16"/>
                  <a:pt x="36" y="29"/>
                  <a:pt x="36" y="44"/>
                </a:cubicBezTo>
                <a:cubicBezTo>
                  <a:pt x="36" y="45"/>
                  <a:pt x="36" y="45"/>
                  <a:pt x="36" y="45"/>
                </a:cubicBezTo>
                <a:cubicBezTo>
                  <a:pt x="16" y="48"/>
                  <a:pt x="0" y="66"/>
                  <a:pt x="0" y="8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Freeform 36"/>
          <p:cNvSpPr>
            <a:spLocks noEditPoints="1"/>
          </p:cNvSpPr>
          <p:nvPr/>
        </p:nvSpPr>
        <p:spPr bwMode="auto">
          <a:xfrm>
            <a:off x="8405019" y="2737784"/>
            <a:ext cx="309563" cy="309562"/>
          </a:xfrm>
          <a:custGeom>
            <a:avLst/>
            <a:gdLst>
              <a:gd name="T0" fmla="*/ 59 w 190"/>
              <a:gd name="T1" fmla="*/ 106 h 190"/>
              <a:gd name="T2" fmla="*/ 13 w 190"/>
              <a:gd name="T3" fmla="*/ 108 h 190"/>
              <a:gd name="T4" fmla="*/ 8 w 190"/>
              <a:gd name="T5" fmla="*/ 127 h 190"/>
              <a:gd name="T6" fmla="*/ 25 w 190"/>
              <a:gd name="T7" fmla="*/ 157 h 190"/>
              <a:gd name="T8" fmla="*/ 45 w 190"/>
              <a:gd name="T9" fmla="*/ 162 h 190"/>
              <a:gd name="T10" fmla="*/ 69 w 190"/>
              <a:gd name="T11" fmla="*/ 123 h 190"/>
              <a:gd name="T12" fmla="*/ 85 w 190"/>
              <a:gd name="T13" fmla="*/ 154 h 190"/>
              <a:gd name="T14" fmla="*/ 64 w 190"/>
              <a:gd name="T15" fmla="*/ 186 h 190"/>
              <a:gd name="T16" fmla="*/ 95 w 190"/>
              <a:gd name="T17" fmla="*/ 168 h 190"/>
              <a:gd name="T18" fmla="*/ 126 w 190"/>
              <a:gd name="T19" fmla="*/ 186 h 190"/>
              <a:gd name="T20" fmla="*/ 105 w 190"/>
              <a:gd name="T21" fmla="*/ 154 h 190"/>
              <a:gd name="T22" fmla="*/ 121 w 190"/>
              <a:gd name="T23" fmla="*/ 123 h 190"/>
              <a:gd name="T24" fmla="*/ 145 w 190"/>
              <a:gd name="T25" fmla="*/ 162 h 190"/>
              <a:gd name="T26" fmla="*/ 165 w 190"/>
              <a:gd name="T27" fmla="*/ 157 h 190"/>
              <a:gd name="T28" fmla="*/ 182 w 190"/>
              <a:gd name="T29" fmla="*/ 127 h 190"/>
              <a:gd name="T30" fmla="*/ 177 w 190"/>
              <a:gd name="T31" fmla="*/ 108 h 190"/>
              <a:gd name="T32" fmla="*/ 131 w 190"/>
              <a:gd name="T33" fmla="*/ 106 h 190"/>
              <a:gd name="T34" fmla="*/ 131 w 190"/>
              <a:gd name="T35" fmla="*/ 83 h 190"/>
              <a:gd name="T36" fmla="*/ 177 w 190"/>
              <a:gd name="T37" fmla="*/ 82 h 190"/>
              <a:gd name="T38" fmla="*/ 182 w 190"/>
              <a:gd name="T39" fmla="*/ 63 h 190"/>
              <a:gd name="T40" fmla="*/ 165 w 190"/>
              <a:gd name="T41" fmla="*/ 33 h 190"/>
              <a:gd name="T42" fmla="*/ 145 w 190"/>
              <a:gd name="T43" fmla="*/ 28 h 190"/>
              <a:gd name="T44" fmla="*/ 121 w 190"/>
              <a:gd name="T45" fmla="*/ 67 h 190"/>
              <a:gd name="T46" fmla="*/ 105 w 190"/>
              <a:gd name="T47" fmla="*/ 40 h 190"/>
              <a:gd name="T48" fmla="*/ 126 w 190"/>
              <a:gd name="T49" fmla="*/ 4 h 190"/>
              <a:gd name="T50" fmla="*/ 95 w 190"/>
              <a:gd name="T51" fmla="*/ 22 h 190"/>
              <a:gd name="T52" fmla="*/ 64 w 190"/>
              <a:gd name="T53" fmla="*/ 4 h 190"/>
              <a:gd name="T54" fmla="*/ 85 w 190"/>
              <a:gd name="T55" fmla="*/ 40 h 190"/>
              <a:gd name="T56" fmla="*/ 69 w 190"/>
              <a:gd name="T57" fmla="*/ 67 h 190"/>
              <a:gd name="T58" fmla="*/ 45 w 190"/>
              <a:gd name="T59" fmla="*/ 28 h 190"/>
              <a:gd name="T60" fmla="*/ 25 w 190"/>
              <a:gd name="T61" fmla="*/ 33 h 190"/>
              <a:gd name="T62" fmla="*/ 8 w 190"/>
              <a:gd name="T63" fmla="*/ 63 h 190"/>
              <a:gd name="T64" fmla="*/ 13 w 190"/>
              <a:gd name="T65" fmla="*/ 82 h 190"/>
              <a:gd name="T66" fmla="*/ 59 w 190"/>
              <a:gd name="T67" fmla="*/ 83 h 190"/>
              <a:gd name="T68" fmla="*/ 95 w 190"/>
              <a:gd name="T69" fmla="*/ 113 h 190"/>
              <a:gd name="T70" fmla="*/ 95 w 190"/>
              <a:gd name="T71" fmla="*/ 77 h 190"/>
              <a:gd name="T72" fmla="*/ 95 w 190"/>
              <a:gd name="T73" fmla="*/ 113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0" h="190">
                <a:moveTo>
                  <a:pt x="57" y="95"/>
                </a:moveTo>
                <a:cubicBezTo>
                  <a:pt x="57" y="99"/>
                  <a:pt x="58" y="103"/>
                  <a:pt x="59" y="106"/>
                </a:cubicBezTo>
                <a:cubicBezTo>
                  <a:pt x="42" y="116"/>
                  <a:pt x="42" y="116"/>
                  <a:pt x="42" y="116"/>
                </a:cubicBezTo>
                <a:cubicBezTo>
                  <a:pt x="13" y="108"/>
                  <a:pt x="13" y="108"/>
                  <a:pt x="13" y="108"/>
                </a:cubicBezTo>
                <a:cubicBezTo>
                  <a:pt x="8" y="107"/>
                  <a:pt x="3" y="110"/>
                  <a:pt x="1" y="115"/>
                </a:cubicBezTo>
                <a:cubicBezTo>
                  <a:pt x="0" y="120"/>
                  <a:pt x="3" y="126"/>
                  <a:pt x="8" y="127"/>
                </a:cubicBezTo>
                <a:cubicBezTo>
                  <a:pt x="32" y="133"/>
                  <a:pt x="32" y="133"/>
                  <a:pt x="32" y="133"/>
                </a:cubicBezTo>
                <a:cubicBezTo>
                  <a:pt x="25" y="157"/>
                  <a:pt x="25" y="157"/>
                  <a:pt x="25" y="157"/>
                </a:cubicBezTo>
                <a:cubicBezTo>
                  <a:pt x="24" y="162"/>
                  <a:pt x="27" y="167"/>
                  <a:pt x="32" y="169"/>
                </a:cubicBezTo>
                <a:cubicBezTo>
                  <a:pt x="38" y="170"/>
                  <a:pt x="43" y="167"/>
                  <a:pt x="45" y="162"/>
                </a:cubicBezTo>
                <a:cubicBezTo>
                  <a:pt x="52" y="133"/>
                  <a:pt x="52" y="133"/>
                  <a:pt x="52" y="133"/>
                </a:cubicBezTo>
                <a:cubicBezTo>
                  <a:pt x="69" y="123"/>
                  <a:pt x="69" y="123"/>
                  <a:pt x="69" y="123"/>
                </a:cubicBezTo>
                <a:cubicBezTo>
                  <a:pt x="74" y="127"/>
                  <a:pt x="79" y="130"/>
                  <a:pt x="85" y="132"/>
                </a:cubicBezTo>
                <a:cubicBezTo>
                  <a:pt x="85" y="154"/>
                  <a:pt x="85" y="154"/>
                  <a:pt x="85" y="154"/>
                </a:cubicBezTo>
                <a:cubicBezTo>
                  <a:pt x="64" y="172"/>
                  <a:pt x="64" y="172"/>
                  <a:pt x="64" y="172"/>
                </a:cubicBezTo>
                <a:cubicBezTo>
                  <a:pt x="60" y="176"/>
                  <a:pt x="60" y="182"/>
                  <a:pt x="64" y="186"/>
                </a:cubicBezTo>
                <a:cubicBezTo>
                  <a:pt x="68" y="190"/>
                  <a:pt x="74" y="190"/>
                  <a:pt x="78" y="186"/>
                </a:cubicBezTo>
                <a:cubicBezTo>
                  <a:pt x="95" y="168"/>
                  <a:pt x="95" y="168"/>
                  <a:pt x="95" y="168"/>
                </a:cubicBezTo>
                <a:cubicBezTo>
                  <a:pt x="112" y="186"/>
                  <a:pt x="112" y="186"/>
                  <a:pt x="112" y="186"/>
                </a:cubicBezTo>
                <a:cubicBezTo>
                  <a:pt x="116" y="190"/>
                  <a:pt x="122" y="190"/>
                  <a:pt x="126" y="186"/>
                </a:cubicBezTo>
                <a:cubicBezTo>
                  <a:pt x="130" y="182"/>
                  <a:pt x="130" y="176"/>
                  <a:pt x="126" y="172"/>
                </a:cubicBezTo>
                <a:cubicBezTo>
                  <a:pt x="105" y="154"/>
                  <a:pt x="105" y="154"/>
                  <a:pt x="105" y="154"/>
                </a:cubicBezTo>
                <a:cubicBezTo>
                  <a:pt x="105" y="132"/>
                  <a:pt x="105" y="132"/>
                  <a:pt x="105" y="132"/>
                </a:cubicBezTo>
                <a:cubicBezTo>
                  <a:pt x="111" y="130"/>
                  <a:pt x="116" y="127"/>
                  <a:pt x="121" y="123"/>
                </a:cubicBezTo>
                <a:cubicBezTo>
                  <a:pt x="138" y="133"/>
                  <a:pt x="138" y="133"/>
                  <a:pt x="138" y="133"/>
                </a:cubicBezTo>
                <a:cubicBezTo>
                  <a:pt x="145" y="162"/>
                  <a:pt x="145" y="162"/>
                  <a:pt x="145" y="162"/>
                </a:cubicBezTo>
                <a:cubicBezTo>
                  <a:pt x="147" y="167"/>
                  <a:pt x="152" y="170"/>
                  <a:pt x="158" y="169"/>
                </a:cubicBezTo>
                <a:cubicBezTo>
                  <a:pt x="163" y="167"/>
                  <a:pt x="166" y="162"/>
                  <a:pt x="165" y="157"/>
                </a:cubicBezTo>
                <a:cubicBezTo>
                  <a:pt x="158" y="133"/>
                  <a:pt x="158" y="133"/>
                  <a:pt x="158" y="133"/>
                </a:cubicBezTo>
                <a:cubicBezTo>
                  <a:pt x="182" y="127"/>
                  <a:pt x="182" y="127"/>
                  <a:pt x="182" y="127"/>
                </a:cubicBezTo>
                <a:cubicBezTo>
                  <a:pt x="187" y="126"/>
                  <a:pt x="190" y="120"/>
                  <a:pt x="189" y="115"/>
                </a:cubicBezTo>
                <a:cubicBezTo>
                  <a:pt x="187" y="110"/>
                  <a:pt x="182" y="107"/>
                  <a:pt x="177" y="108"/>
                </a:cubicBezTo>
                <a:cubicBezTo>
                  <a:pt x="148" y="116"/>
                  <a:pt x="148" y="116"/>
                  <a:pt x="148" y="116"/>
                </a:cubicBezTo>
                <a:cubicBezTo>
                  <a:pt x="131" y="106"/>
                  <a:pt x="131" y="106"/>
                  <a:pt x="131" y="106"/>
                </a:cubicBezTo>
                <a:cubicBezTo>
                  <a:pt x="132" y="103"/>
                  <a:pt x="133" y="99"/>
                  <a:pt x="133" y="95"/>
                </a:cubicBezTo>
                <a:cubicBezTo>
                  <a:pt x="133" y="91"/>
                  <a:pt x="132" y="87"/>
                  <a:pt x="131" y="83"/>
                </a:cubicBezTo>
                <a:cubicBezTo>
                  <a:pt x="148" y="74"/>
                  <a:pt x="148" y="74"/>
                  <a:pt x="148" y="74"/>
                </a:cubicBezTo>
                <a:cubicBezTo>
                  <a:pt x="177" y="82"/>
                  <a:pt x="177" y="82"/>
                  <a:pt x="177" y="82"/>
                </a:cubicBezTo>
                <a:cubicBezTo>
                  <a:pt x="182" y="83"/>
                  <a:pt x="187" y="80"/>
                  <a:pt x="189" y="75"/>
                </a:cubicBezTo>
                <a:cubicBezTo>
                  <a:pt x="190" y="70"/>
                  <a:pt x="187" y="64"/>
                  <a:pt x="182" y="63"/>
                </a:cubicBezTo>
                <a:cubicBezTo>
                  <a:pt x="158" y="57"/>
                  <a:pt x="158" y="57"/>
                  <a:pt x="158" y="57"/>
                </a:cubicBezTo>
                <a:cubicBezTo>
                  <a:pt x="165" y="33"/>
                  <a:pt x="165" y="33"/>
                  <a:pt x="165" y="33"/>
                </a:cubicBezTo>
                <a:cubicBezTo>
                  <a:pt x="166" y="28"/>
                  <a:pt x="163" y="23"/>
                  <a:pt x="158" y="21"/>
                </a:cubicBezTo>
                <a:cubicBezTo>
                  <a:pt x="152" y="20"/>
                  <a:pt x="147" y="23"/>
                  <a:pt x="145" y="28"/>
                </a:cubicBezTo>
                <a:cubicBezTo>
                  <a:pt x="138" y="57"/>
                  <a:pt x="138" y="57"/>
                  <a:pt x="138" y="57"/>
                </a:cubicBezTo>
                <a:cubicBezTo>
                  <a:pt x="121" y="67"/>
                  <a:pt x="121" y="67"/>
                  <a:pt x="121" y="67"/>
                </a:cubicBezTo>
                <a:cubicBezTo>
                  <a:pt x="116" y="63"/>
                  <a:pt x="111" y="60"/>
                  <a:pt x="105" y="58"/>
                </a:cubicBezTo>
                <a:cubicBezTo>
                  <a:pt x="105" y="40"/>
                  <a:pt x="105" y="40"/>
                  <a:pt x="105" y="40"/>
                </a:cubicBezTo>
                <a:cubicBezTo>
                  <a:pt x="126" y="18"/>
                  <a:pt x="126" y="18"/>
                  <a:pt x="126" y="18"/>
                </a:cubicBezTo>
                <a:cubicBezTo>
                  <a:pt x="130" y="14"/>
                  <a:pt x="130" y="8"/>
                  <a:pt x="126" y="4"/>
                </a:cubicBezTo>
                <a:cubicBezTo>
                  <a:pt x="122" y="0"/>
                  <a:pt x="116" y="0"/>
                  <a:pt x="112" y="4"/>
                </a:cubicBezTo>
                <a:cubicBezTo>
                  <a:pt x="95" y="22"/>
                  <a:pt x="95" y="22"/>
                  <a:pt x="95" y="22"/>
                </a:cubicBezTo>
                <a:cubicBezTo>
                  <a:pt x="78" y="4"/>
                  <a:pt x="78" y="4"/>
                  <a:pt x="78" y="4"/>
                </a:cubicBezTo>
                <a:cubicBezTo>
                  <a:pt x="74" y="0"/>
                  <a:pt x="68" y="0"/>
                  <a:pt x="64" y="4"/>
                </a:cubicBezTo>
                <a:cubicBezTo>
                  <a:pt x="60" y="8"/>
                  <a:pt x="60" y="14"/>
                  <a:pt x="64" y="18"/>
                </a:cubicBezTo>
                <a:cubicBezTo>
                  <a:pt x="85" y="40"/>
                  <a:pt x="85" y="40"/>
                  <a:pt x="85" y="40"/>
                </a:cubicBezTo>
                <a:cubicBezTo>
                  <a:pt x="85" y="58"/>
                  <a:pt x="85" y="58"/>
                  <a:pt x="85" y="58"/>
                </a:cubicBezTo>
                <a:cubicBezTo>
                  <a:pt x="79" y="60"/>
                  <a:pt x="74" y="63"/>
                  <a:pt x="69" y="67"/>
                </a:cubicBezTo>
                <a:cubicBezTo>
                  <a:pt x="52" y="57"/>
                  <a:pt x="52" y="57"/>
                  <a:pt x="52" y="57"/>
                </a:cubicBezTo>
                <a:cubicBezTo>
                  <a:pt x="45" y="28"/>
                  <a:pt x="45" y="28"/>
                  <a:pt x="45" y="28"/>
                </a:cubicBezTo>
                <a:cubicBezTo>
                  <a:pt x="43" y="23"/>
                  <a:pt x="38" y="20"/>
                  <a:pt x="32" y="21"/>
                </a:cubicBezTo>
                <a:cubicBezTo>
                  <a:pt x="27" y="23"/>
                  <a:pt x="24" y="28"/>
                  <a:pt x="25" y="33"/>
                </a:cubicBezTo>
                <a:cubicBezTo>
                  <a:pt x="32" y="57"/>
                  <a:pt x="32" y="57"/>
                  <a:pt x="32" y="57"/>
                </a:cubicBezTo>
                <a:cubicBezTo>
                  <a:pt x="8" y="63"/>
                  <a:pt x="8" y="63"/>
                  <a:pt x="8" y="63"/>
                </a:cubicBezTo>
                <a:cubicBezTo>
                  <a:pt x="3" y="64"/>
                  <a:pt x="0" y="70"/>
                  <a:pt x="1" y="75"/>
                </a:cubicBezTo>
                <a:cubicBezTo>
                  <a:pt x="3" y="80"/>
                  <a:pt x="8" y="83"/>
                  <a:pt x="13" y="82"/>
                </a:cubicBezTo>
                <a:cubicBezTo>
                  <a:pt x="42" y="74"/>
                  <a:pt x="42" y="74"/>
                  <a:pt x="42" y="74"/>
                </a:cubicBezTo>
                <a:cubicBezTo>
                  <a:pt x="59" y="83"/>
                  <a:pt x="59" y="83"/>
                  <a:pt x="59" y="83"/>
                </a:cubicBezTo>
                <a:cubicBezTo>
                  <a:pt x="58" y="87"/>
                  <a:pt x="57" y="91"/>
                  <a:pt x="57" y="95"/>
                </a:cubicBezTo>
                <a:close/>
                <a:moveTo>
                  <a:pt x="95" y="113"/>
                </a:moveTo>
                <a:cubicBezTo>
                  <a:pt x="85" y="113"/>
                  <a:pt x="77" y="105"/>
                  <a:pt x="77" y="95"/>
                </a:cubicBezTo>
                <a:cubicBezTo>
                  <a:pt x="77" y="85"/>
                  <a:pt x="85" y="77"/>
                  <a:pt x="95" y="77"/>
                </a:cubicBezTo>
                <a:cubicBezTo>
                  <a:pt x="105" y="77"/>
                  <a:pt x="113" y="85"/>
                  <a:pt x="113" y="95"/>
                </a:cubicBezTo>
                <a:cubicBezTo>
                  <a:pt x="113" y="105"/>
                  <a:pt x="105" y="113"/>
                  <a:pt x="95" y="113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Freeform 37"/>
          <p:cNvSpPr>
            <a:spLocks noEditPoints="1"/>
          </p:cNvSpPr>
          <p:nvPr/>
        </p:nvSpPr>
        <p:spPr bwMode="auto">
          <a:xfrm>
            <a:off x="7704932" y="2750484"/>
            <a:ext cx="311150" cy="292100"/>
          </a:xfrm>
          <a:custGeom>
            <a:avLst/>
            <a:gdLst>
              <a:gd name="T0" fmla="*/ 36 w 192"/>
              <a:gd name="T1" fmla="*/ 81 h 180"/>
              <a:gd name="T2" fmla="*/ 66 w 192"/>
              <a:gd name="T3" fmla="*/ 81 h 180"/>
              <a:gd name="T4" fmla="*/ 74 w 192"/>
              <a:gd name="T5" fmla="*/ 89 h 180"/>
              <a:gd name="T6" fmla="*/ 72 w 192"/>
              <a:gd name="T7" fmla="*/ 95 h 180"/>
              <a:gd name="T8" fmla="*/ 72 w 192"/>
              <a:gd name="T9" fmla="*/ 95 h 180"/>
              <a:gd name="T10" fmla="*/ 51 w 192"/>
              <a:gd name="T11" fmla="*/ 115 h 180"/>
              <a:gd name="T12" fmla="*/ 51 w 192"/>
              <a:gd name="T13" fmla="*/ 166 h 180"/>
              <a:gd name="T14" fmla="*/ 102 w 192"/>
              <a:gd name="T15" fmla="*/ 166 h 180"/>
              <a:gd name="T16" fmla="*/ 102 w 192"/>
              <a:gd name="T17" fmla="*/ 115 h 180"/>
              <a:gd name="T18" fmla="*/ 88 w 192"/>
              <a:gd name="T19" fmla="*/ 106 h 180"/>
              <a:gd name="T20" fmla="*/ 94 w 192"/>
              <a:gd name="T21" fmla="*/ 101 h 180"/>
              <a:gd name="T22" fmla="*/ 162 w 192"/>
              <a:gd name="T23" fmla="*/ 101 h 180"/>
              <a:gd name="T24" fmla="*/ 192 w 192"/>
              <a:gd name="T25" fmla="*/ 70 h 180"/>
              <a:gd name="T26" fmla="*/ 192 w 192"/>
              <a:gd name="T27" fmla="*/ 69 h 180"/>
              <a:gd name="T28" fmla="*/ 183 w 192"/>
              <a:gd name="T29" fmla="*/ 61 h 180"/>
              <a:gd name="T30" fmla="*/ 134 w 192"/>
              <a:gd name="T31" fmla="*/ 61 h 180"/>
              <a:gd name="T32" fmla="*/ 169 w 192"/>
              <a:gd name="T33" fmla="*/ 25 h 180"/>
              <a:gd name="T34" fmla="*/ 170 w 192"/>
              <a:gd name="T35" fmla="*/ 13 h 180"/>
              <a:gd name="T36" fmla="*/ 169 w 192"/>
              <a:gd name="T37" fmla="*/ 13 h 180"/>
              <a:gd name="T38" fmla="*/ 126 w 192"/>
              <a:gd name="T39" fmla="*/ 12 h 180"/>
              <a:gd name="T40" fmla="*/ 77 w 192"/>
              <a:gd name="T41" fmla="*/ 61 h 180"/>
              <a:gd name="T42" fmla="*/ 68 w 192"/>
              <a:gd name="T43" fmla="*/ 61 h 180"/>
              <a:gd name="T44" fmla="*/ 72 w 192"/>
              <a:gd name="T45" fmla="*/ 45 h 180"/>
              <a:gd name="T46" fmla="*/ 36 w 192"/>
              <a:gd name="T47" fmla="*/ 9 h 180"/>
              <a:gd name="T48" fmla="*/ 0 w 192"/>
              <a:gd name="T49" fmla="*/ 45 h 180"/>
              <a:gd name="T50" fmla="*/ 36 w 192"/>
              <a:gd name="T51" fmla="*/ 81 h 180"/>
              <a:gd name="T52" fmla="*/ 52 w 192"/>
              <a:gd name="T53" fmla="*/ 45 h 180"/>
              <a:gd name="T54" fmla="*/ 36 w 192"/>
              <a:gd name="T55" fmla="*/ 61 h 180"/>
              <a:gd name="T56" fmla="*/ 20 w 192"/>
              <a:gd name="T57" fmla="*/ 45 h 180"/>
              <a:gd name="T58" fmla="*/ 36 w 192"/>
              <a:gd name="T59" fmla="*/ 29 h 180"/>
              <a:gd name="T60" fmla="*/ 52 w 192"/>
              <a:gd name="T61" fmla="*/ 45 h 180"/>
              <a:gd name="T62" fmla="*/ 88 w 192"/>
              <a:gd name="T63" fmla="*/ 129 h 180"/>
              <a:gd name="T64" fmla="*/ 88 w 192"/>
              <a:gd name="T65" fmla="*/ 152 h 180"/>
              <a:gd name="T66" fmla="*/ 65 w 192"/>
              <a:gd name="T67" fmla="*/ 152 h 180"/>
              <a:gd name="T68" fmla="*/ 65 w 192"/>
              <a:gd name="T69" fmla="*/ 129 h 180"/>
              <a:gd name="T70" fmla="*/ 88 w 192"/>
              <a:gd name="T71" fmla="*/ 129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2" h="180">
                <a:moveTo>
                  <a:pt x="36" y="81"/>
                </a:moveTo>
                <a:cubicBezTo>
                  <a:pt x="66" y="81"/>
                  <a:pt x="66" y="81"/>
                  <a:pt x="66" y="81"/>
                </a:cubicBezTo>
                <a:cubicBezTo>
                  <a:pt x="70" y="81"/>
                  <a:pt x="74" y="85"/>
                  <a:pt x="74" y="89"/>
                </a:cubicBezTo>
                <a:cubicBezTo>
                  <a:pt x="74" y="91"/>
                  <a:pt x="73" y="93"/>
                  <a:pt x="72" y="95"/>
                </a:cubicBezTo>
                <a:cubicBezTo>
                  <a:pt x="72" y="95"/>
                  <a:pt x="72" y="95"/>
                  <a:pt x="72" y="95"/>
                </a:cubicBezTo>
                <a:cubicBezTo>
                  <a:pt x="51" y="115"/>
                  <a:pt x="51" y="115"/>
                  <a:pt x="51" y="115"/>
                </a:cubicBezTo>
                <a:cubicBezTo>
                  <a:pt x="37" y="129"/>
                  <a:pt x="37" y="152"/>
                  <a:pt x="51" y="166"/>
                </a:cubicBezTo>
                <a:cubicBezTo>
                  <a:pt x="65" y="180"/>
                  <a:pt x="88" y="180"/>
                  <a:pt x="102" y="166"/>
                </a:cubicBezTo>
                <a:cubicBezTo>
                  <a:pt x="116" y="152"/>
                  <a:pt x="116" y="129"/>
                  <a:pt x="102" y="115"/>
                </a:cubicBezTo>
                <a:cubicBezTo>
                  <a:pt x="98" y="111"/>
                  <a:pt x="93" y="108"/>
                  <a:pt x="88" y="106"/>
                </a:cubicBezTo>
                <a:cubicBezTo>
                  <a:pt x="94" y="101"/>
                  <a:pt x="94" y="101"/>
                  <a:pt x="94" y="101"/>
                </a:cubicBezTo>
                <a:cubicBezTo>
                  <a:pt x="162" y="101"/>
                  <a:pt x="162" y="101"/>
                  <a:pt x="162" y="101"/>
                </a:cubicBezTo>
                <a:cubicBezTo>
                  <a:pt x="178" y="101"/>
                  <a:pt x="192" y="87"/>
                  <a:pt x="192" y="70"/>
                </a:cubicBezTo>
                <a:cubicBezTo>
                  <a:pt x="192" y="70"/>
                  <a:pt x="192" y="69"/>
                  <a:pt x="192" y="69"/>
                </a:cubicBezTo>
                <a:cubicBezTo>
                  <a:pt x="192" y="65"/>
                  <a:pt x="188" y="61"/>
                  <a:pt x="183" y="61"/>
                </a:cubicBezTo>
                <a:cubicBezTo>
                  <a:pt x="134" y="61"/>
                  <a:pt x="134" y="61"/>
                  <a:pt x="134" y="61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73" y="22"/>
                  <a:pt x="173" y="17"/>
                  <a:pt x="170" y="13"/>
                </a:cubicBezTo>
                <a:cubicBezTo>
                  <a:pt x="170" y="13"/>
                  <a:pt x="170" y="13"/>
                  <a:pt x="169" y="13"/>
                </a:cubicBezTo>
                <a:cubicBezTo>
                  <a:pt x="157" y="1"/>
                  <a:pt x="138" y="0"/>
                  <a:pt x="126" y="12"/>
                </a:cubicBezTo>
                <a:cubicBezTo>
                  <a:pt x="77" y="61"/>
                  <a:pt x="77" y="61"/>
                  <a:pt x="77" y="61"/>
                </a:cubicBezTo>
                <a:cubicBezTo>
                  <a:pt x="68" y="61"/>
                  <a:pt x="68" y="61"/>
                  <a:pt x="68" y="61"/>
                </a:cubicBezTo>
                <a:cubicBezTo>
                  <a:pt x="71" y="56"/>
                  <a:pt x="72" y="51"/>
                  <a:pt x="72" y="45"/>
                </a:cubicBezTo>
                <a:cubicBezTo>
                  <a:pt x="72" y="25"/>
                  <a:pt x="56" y="9"/>
                  <a:pt x="36" y="9"/>
                </a:cubicBezTo>
                <a:cubicBezTo>
                  <a:pt x="16" y="9"/>
                  <a:pt x="0" y="25"/>
                  <a:pt x="0" y="45"/>
                </a:cubicBezTo>
                <a:cubicBezTo>
                  <a:pt x="0" y="65"/>
                  <a:pt x="16" y="81"/>
                  <a:pt x="36" y="81"/>
                </a:cubicBezTo>
                <a:close/>
                <a:moveTo>
                  <a:pt x="52" y="45"/>
                </a:moveTo>
                <a:cubicBezTo>
                  <a:pt x="52" y="54"/>
                  <a:pt x="45" y="61"/>
                  <a:pt x="36" y="61"/>
                </a:cubicBezTo>
                <a:cubicBezTo>
                  <a:pt x="27" y="61"/>
                  <a:pt x="20" y="54"/>
                  <a:pt x="20" y="45"/>
                </a:cubicBezTo>
                <a:cubicBezTo>
                  <a:pt x="20" y="36"/>
                  <a:pt x="27" y="29"/>
                  <a:pt x="36" y="29"/>
                </a:cubicBezTo>
                <a:cubicBezTo>
                  <a:pt x="45" y="29"/>
                  <a:pt x="52" y="36"/>
                  <a:pt x="52" y="45"/>
                </a:cubicBezTo>
                <a:close/>
                <a:moveTo>
                  <a:pt x="88" y="129"/>
                </a:moveTo>
                <a:cubicBezTo>
                  <a:pt x="94" y="135"/>
                  <a:pt x="94" y="146"/>
                  <a:pt x="88" y="152"/>
                </a:cubicBezTo>
                <a:cubicBezTo>
                  <a:pt x="82" y="158"/>
                  <a:pt x="72" y="158"/>
                  <a:pt x="65" y="152"/>
                </a:cubicBezTo>
                <a:cubicBezTo>
                  <a:pt x="59" y="146"/>
                  <a:pt x="59" y="135"/>
                  <a:pt x="65" y="129"/>
                </a:cubicBezTo>
                <a:cubicBezTo>
                  <a:pt x="72" y="123"/>
                  <a:pt x="82" y="123"/>
                  <a:pt x="88" y="129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Freeform 38"/>
          <p:cNvSpPr>
            <a:spLocks noEditPoints="1"/>
          </p:cNvSpPr>
          <p:nvPr/>
        </p:nvSpPr>
        <p:spPr bwMode="auto">
          <a:xfrm>
            <a:off x="7001669" y="2739371"/>
            <a:ext cx="304800" cy="312737"/>
          </a:xfrm>
          <a:custGeom>
            <a:avLst/>
            <a:gdLst>
              <a:gd name="T0" fmla="*/ 44 w 188"/>
              <a:gd name="T1" fmla="*/ 4 h 192"/>
              <a:gd name="T2" fmla="*/ 32 w 188"/>
              <a:gd name="T3" fmla="*/ 0 h 192"/>
              <a:gd name="T4" fmla="*/ 0 w 188"/>
              <a:gd name="T5" fmla="*/ 32 h 192"/>
              <a:gd name="T6" fmla="*/ 44 w 188"/>
              <a:gd name="T7" fmla="*/ 80 h 192"/>
              <a:gd name="T8" fmla="*/ 44 w 188"/>
              <a:gd name="T9" fmla="*/ 86 h 192"/>
              <a:gd name="T10" fmla="*/ 84 w 188"/>
              <a:gd name="T11" fmla="*/ 135 h 192"/>
              <a:gd name="T12" fmla="*/ 84 w 188"/>
              <a:gd name="T13" fmla="*/ 164 h 192"/>
              <a:gd name="T14" fmla="*/ 76 w 188"/>
              <a:gd name="T15" fmla="*/ 172 h 192"/>
              <a:gd name="T16" fmla="*/ 54 w 188"/>
              <a:gd name="T17" fmla="*/ 172 h 192"/>
              <a:gd name="T18" fmla="*/ 44 w 188"/>
              <a:gd name="T19" fmla="*/ 182 h 192"/>
              <a:gd name="T20" fmla="*/ 54 w 188"/>
              <a:gd name="T21" fmla="*/ 192 h 192"/>
              <a:gd name="T22" fmla="*/ 134 w 188"/>
              <a:gd name="T23" fmla="*/ 192 h 192"/>
              <a:gd name="T24" fmla="*/ 144 w 188"/>
              <a:gd name="T25" fmla="*/ 182 h 192"/>
              <a:gd name="T26" fmla="*/ 134 w 188"/>
              <a:gd name="T27" fmla="*/ 172 h 192"/>
              <a:gd name="T28" fmla="*/ 112 w 188"/>
              <a:gd name="T29" fmla="*/ 172 h 192"/>
              <a:gd name="T30" fmla="*/ 104 w 188"/>
              <a:gd name="T31" fmla="*/ 164 h 192"/>
              <a:gd name="T32" fmla="*/ 104 w 188"/>
              <a:gd name="T33" fmla="*/ 135 h 192"/>
              <a:gd name="T34" fmla="*/ 144 w 188"/>
              <a:gd name="T35" fmla="*/ 86 h 192"/>
              <a:gd name="T36" fmla="*/ 144 w 188"/>
              <a:gd name="T37" fmla="*/ 80 h 192"/>
              <a:gd name="T38" fmla="*/ 188 w 188"/>
              <a:gd name="T39" fmla="*/ 32 h 192"/>
              <a:gd name="T40" fmla="*/ 156 w 188"/>
              <a:gd name="T41" fmla="*/ 0 h 192"/>
              <a:gd name="T42" fmla="*/ 144 w 188"/>
              <a:gd name="T43" fmla="*/ 4 h 192"/>
              <a:gd name="T44" fmla="*/ 44 w 188"/>
              <a:gd name="T45" fmla="*/ 4 h 192"/>
              <a:gd name="T46" fmla="*/ 80 w 188"/>
              <a:gd name="T47" fmla="*/ 32 h 192"/>
              <a:gd name="T48" fmla="*/ 80 w 188"/>
              <a:gd name="T49" fmla="*/ 80 h 192"/>
              <a:gd name="T50" fmla="*/ 72 w 188"/>
              <a:gd name="T51" fmla="*/ 88 h 192"/>
              <a:gd name="T52" fmla="*/ 64 w 188"/>
              <a:gd name="T53" fmla="*/ 80 h 192"/>
              <a:gd name="T54" fmla="*/ 64 w 188"/>
              <a:gd name="T55" fmla="*/ 32 h 192"/>
              <a:gd name="T56" fmla="*/ 72 w 188"/>
              <a:gd name="T57" fmla="*/ 24 h 192"/>
              <a:gd name="T58" fmla="*/ 80 w 188"/>
              <a:gd name="T59" fmla="*/ 32 h 192"/>
              <a:gd name="T60" fmla="*/ 20 w 188"/>
              <a:gd name="T61" fmla="*/ 32 h 192"/>
              <a:gd name="T62" fmla="*/ 32 w 188"/>
              <a:gd name="T63" fmla="*/ 20 h 192"/>
              <a:gd name="T64" fmla="*/ 44 w 188"/>
              <a:gd name="T65" fmla="*/ 32 h 192"/>
              <a:gd name="T66" fmla="*/ 44 w 188"/>
              <a:gd name="T67" fmla="*/ 57 h 192"/>
              <a:gd name="T68" fmla="*/ 20 w 188"/>
              <a:gd name="T69" fmla="*/ 32 h 192"/>
              <a:gd name="T70" fmla="*/ 168 w 188"/>
              <a:gd name="T71" fmla="*/ 32 h 192"/>
              <a:gd name="T72" fmla="*/ 144 w 188"/>
              <a:gd name="T73" fmla="*/ 57 h 192"/>
              <a:gd name="T74" fmla="*/ 144 w 188"/>
              <a:gd name="T75" fmla="*/ 32 h 192"/>
              <a:gd name="T76" fmla="*/ 156 w 188"/>
              <a:gd name="T77" fmla="*/ 20 h 192"/>
              <a:gd name="T78" fmla="*/ 168 w 188"/>
              <a:gd name="T79" fmla="*/ 3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8" h="192">
                <a:moveTo>
                  <a:pt x="44" y="4"/>
                </a:moveTo>
                <a:cubicBezTo>
                  <a:pt x="41" y="2"/>
                  <a:pt x="36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58"/>
                  <a:pt x="27" y="67"/>
                  <a:pt x="44" y="80"/>
                </a:cubicBezTo>
                <a:cubicBezTo>
                  <a:pt x="44" y="86"/>
                  <a:pt x="44" y="86"/>
                  <a:pt x="44" y="86"/>
                </a:cubicBezTo>
                <a:cubicBezTo>
                  <a:pt x="44" y="110"/>
                  <a:pt x="61" y="130"/>
                  <a:pt x="84" y="135"/>
                </a:cubicBezTo>
                <a:cubicBezTo>
                  <a:pt x="84" y="164"/>
                  <a:pt x="84" y="164"/>
                  <a:pt x="84" y="164"/>
                </a:cubicBezTo>
                <a:cubicBezTo>
                  <a:pt x="84" y="168"/>
                  <a:pt x="80" y="172"/>
                  <a:pt x="76" y="172"/>
                </a:cubicBezTo>
                <a:cubicBezTo>
                  <a:pt x="54" y="172"/>
                  <a:pt x="54" y="172"/>
                  <a:pt x="54" y="172"/>
                </a:cubicBezTo>
                <a:cubicBezTo>
                  <a:pt x="48" y="172"/>
                  <a:pt x="44" y="176"/>
                  <a:pt x="44" y="182"/>
                </a:cubicBezTo>
                <a:cubicBezTo>
                  <a:pt x="44" y="188"/>
                  <a:pt x="48" y="192"/>
                  <a:pt x="54" y="192"/>
                </a:cubicBezTo>
                <a:cubicBezTo>
                  <a:pt x="134" y="192"/>
                  <a:pt x="134" y="192"/>
                  <a:pt x="134" y="192"/>
                </a:cubicBezTo>
                <a:cubicBezTo>
                  <a:pt x="140" y="192"/>
                  <a:pt x="144" y="188"/>
                  <a:pt x="144" y="182"/>
                </a:cubicBezTo>
                <a:cubicBezTo>
                  <a:pt x="144" y="176"/>
                  <a:pt x="140" y="172"/>
                  <a:pt x="134" y="172"/>
                </a:cubicBezTo>
                <a:cubicBezTo>
                  <a:pt x="112" y="172"/>
                  <a:pt x="112" y="172"/>
                  <a:pt x="112" y="172"/>
                </a:cubicBezTo>
                <a:cubicBezTo>
                  <a:pt x="108" y="172"/>
                  <a:pt x="104" y="168"/>
                  <a:pt x="104" y="164"/>
                </a:cubicBezTo>
                <a:cubicBezTo>
                  <a:pt x="104" y="135"/>
                  <a:pt x="104" y="135"/>
                  <a:pt x="104" y="135"/>
                </a:cubicBezTo>
                <a:cubicBezTo>
                  <a:pt x="127" y="130"/>
                  <a:pt x="144" y="110"/>
                  <a:pt x="144" y="86"/>
                </a:cubicBezTo>
                <a:cubicBezTo>
                  <a:pt x="144" y="80"/>
                  <a:pt x="144" y="80"/>
                  <a:pt x="144" y="80"/>
                </a:cubicBezTo>
                <a:cubicBezTo>
                  <a:pt x="161" y="67"/>
                  <a:pt x="188" y="58"/>
                  <a:pt x="188" y="32"/>
                </a:cubicBezTo>
                <a:cubicBezTo>
                  <a:pt x="188" y="14"/>
                  <a:pt x="174" y="0"/>
                  <a:pt x="156" y="0"/>
                </a:cubicBezTo>
                <a:cubicBezTo>
                  <a:pt x="152" y="0"/>
                  <a:pt x="147" y="2"/>
                  <a:pt x="144" y="4"/>
                </a:cubicBezTo>
                <a:lnTo>
                  <a:pt x="44" y="4"/>
                </a:lnTo>
                <a:close/>
                <a:moveTo>
                  <a:pt x="80" y="32"/>
                </a:moveTo>
                <a:cubicBezTo>
                  <a:pt x="80" y="80"/>
                  <a:pt x="80" y="80"/>
                  <a:pt x="80" y="80"/>
                </a:cubicBezTo>
                <a:cubicBezTo>
                  <a:pt x="80" y="84"/>
                  <a:pt x="76" y="88"/>
                  <a:pt x="72" y="88"/>
                </a:cubicBezTo>
                <a:cubicBezTo>
                  <a:pt x="68" y="88"/>
                  <a:pt x="64" y="84"/>
                  <a:pt x="64" y="80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28"/>
                  <a:pt x="68" y="24"/>
                  <a:pt x="72" y="24"/>
                </a:cubicBezTo>
                <a:cubicBezTo>
                  <a:pt x="76" y="24"/>
                  <a:pt x="80" y="28"/>
                  <a:pt x="80" y="32"/>
                </a:cubicBezTo>
                <a:close/>
                <a:moveTo>
                  <a:pt x="20" y="32"/>
                </a:moveTo>
                <a:cubicBezTo>
                  <a:pt x="20" y="26"/>
                  <a:pt x="25" y="20"/>
                  <a:pt x="32" y="20"/>
                </a:cubicBezTo>
                <a:cubicBezTo>
                  <a:pt x="39" y="20"/>
                  <a:pt x="44" y="26"/>
                  <a:pt x="44" y="32"/>
                </a:cubicBezTo>
                <a:cubicBezTo>
                  <a:pt x="44" y="57"/>
                  <a:pt x="44" y="57"/>
                  <a:pt x="44" y="57"/>
                </a:cubicBezTo>
                <a:cubicBezTo>
                  <a:pt x="32" y="50"/>
                  <a:pt x="20" y="45"/>
                  <a:pt x="20" y="32"/>
                </a:cubicBezTo>
                <a:close/>
                <a:moveTo>
                  <a:pt x="168" y="32"/>
                </a:moveTo>
                <a:cubicBezTo>
                  <a:pt x="168" y="45"/>
                  <a:pt x="156" y="50"/>
                  <a:pt x="144" y="57"/>
                </a:cubicBezTo>
                <a:cubicBezTo>
                  <a:pt x="144" y="32"/>
                  <a:pt x="144" y="32"/>
                  <a:pt x="144" y="32"/>
                </a:cubicBezTo>
                <a:cubicBezTo>
                  <a:pt x="144" y="26"/>
                  <a:pt x="149" y="20"/>
                  <a:pt x="156" y="20"/>
                </a:cubicBezTo>
                <a:cubicBezTo>
                  <a:pt x="163" y="20"/>
                  <a:pt x="168" y="26"/>
                  <a:pt x="168" y="3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Freeform 39"/>
          <p:cNvSpPr>
            <a:spLocks noEditPoints="1"/>
          </p:cNvSpPr>
          <p:nvPr/>
        </p:nvSpPr>
        <p:spPr bwMode="auto">
          <a:xfrm>
            <a:off x="6350794" y="2739371"/>
            <a:ext cx="207963" cy="312737"/>
          </a:xfrm>
          <a:custGeom>
            <a:avLst/>
            <a:gdLst>
              <a:gd name="T0" fmla="*/ 16 w 128"/>
              <a:gd name="T1" fmla="*/ 0 h 192"/>
              <a:gd name="T2" fmla="*/ 0 w 128"/>
              <a:gd name="T3" fmla="*/ 16 h 192"/>
              <a:gd name="T4" fmla="*/ 0 w 128"/>
              <a:gd name="T5" fmla="*/ 56 h 192"/>
              <a:gd name="T6" fmla="*/ 6 w 128"/>
              <a:gd name="T7" fmla="*/ 70 h 192"/>
              <a:gd name="T8" fmla="*/ 23 w 128"/>
              <a:gd name="T9" fmla="*/ 88 h 192"/>
              <a:gd name="T10" fmla="*/ 4 w 128"/>
              <a:gd name="T11" fmla="*/ 132 h 192"/>
              <a:gd name="T12" fmla="*/ 64 w 128"/>
              <a:gd name="T13" fmla="*/ 192 h 192"/>
              <a:gd name="T14" fmla="*/ 124 w 128"/>
              <a:gd name="T15" fmla="*/ 132 h 192"/>
              <a:gd name="T16" fmla="*/ 105 w 128"/>
              <a:gd name="T17" fmla="*/ 88 h 192"/>
              <a:gd name="T18" fmla="*/ 122 w 128"/>
              <a:gd name="T19" fmla="*/ 70 h 192"/>
              <a:gd name="T20" fmla="*/ 128 w 128"/>
              <a:gd name="T21" fmla="*/ 56 h 192"/>
              <a:gd name="T22" fmla="*/ 128 w 128"/>
              <a:gd name="T23" fmla="*/ 16 h 192"/>
              <a:gd name="T24" fmla="*/ 112 w 128"/>
              <a:gd name="T25" fmla="*/ 0 h 192"/>
              <a:gd name="T26" fmla="*/ 16 w 128"/>
              <a:gd name="T27" fmla="*/ 0 h 192"/>
              <a:gd name="T28" fmla="*/ 64 w 128"/>
              <a:gd name="T29" fmla="*/ 100 h 192"/>
              <a:gd name="T30" fmla="*/ 67 w 128"/>
              <a:gd name="T31" fmla="*/ 102 h 192"/>
              <a:gd name="T32" fmla="*/ 74 w 128"/>
              <a:gd name="T33" fmla="*/ 120 h 192"/>
              <a:gd name="T34" fmla="*/ 93 w 128"/>
              <a:gd name="T35" fmla="*/ 120 h 192"/>
              <a:gd name="T36" fmla="*/ 96 w 128"/>
              <a:gd name="T37" fmla="*/ 123 h 192"/>
              <a:gd name="T38" fmla="*/ 95 w 128"/>
              <a:gd name="T39" fmla="*/ 126 h 192"/>
              <a:gd name="T40" fmla="*/ 79 w 128"/>
              <a:gd name="T41" fmla="*/ 137 h 192"/>
              <a:gd name="T42" fmla="*/ 84 w 128"/>
              <a:gd name="T43" fmla="*/ 156 h 192"/>
              <a:gd name="T44" fmla="*/ 84 w 128"/>
              <a:gd name="T45" fmla="*/ 157 h 192"/>
              <a:gd name="T46" fmla="*/ 81 w 128"/>
              <a:gd name="T47" fmla="*/ 160 h 192"/>
              <a:gd name="T48" fmla="*/ 79 w 128"/>
              <a:gd name="T49" fmla="*/ 159 h 192"/>
              <a:gd name="T50" fmla="*/ 64 w 128"/>
              <a:gd name="T51" fmla="*/ 147 h 192"/>
              <a:gd name="T52" fmla="*/ 49 w 128"/>
              <a:gd name="T53" fmla="*/ 159 h 192"/>
              <a:gd name="T54" fmla="*/ 47 w 128"/>
              <a:gd name="T55" fmla="*/ 160 h 192"/>
              <a:gd name="T56" fmla="*/ 44 w 128"/>
              <a:gd name="T57" fmla="*/ 157 h 192"/>
              <a:gd name="T58" fmla="*/ 44 w 128"/>
              <a:gd name="T59" fmla="*/ 156 h 192"/>
              <a:gd name="T60" fmla="*/ 49 w 128"/>
              <a:gd name="T61" fmla="*/ 137 h 192"/>
              <a:gd name="T62" fmla="*/ 33 w 128"/>
              <a:gd name="T63" fmla="*/ 126 h 192"/>
              <a:gd name="T64" fmla="*/ 32 w 128"/>
              <a:gd name="T65" fmla="*/ 123 h 192"/>
              <a:gd name="T66" fmla="*/ 35 w 128"/>
              <a:gd name="T67" fmla="*/ 120 h 192"/>
              <a:gd name="T68" fmla="*/ 54 w 128"/>
              <a:gd name="T69" fmla="*/ 120 h 192"/>
              <a:gd name="T70" fmla="*/ 61 w 128"/>
              <a:gd name="T71" fmla="*/ 102 h 192"/>
              <a:gd name="T72" fmla="*/ 64 w 128"/>
              <a:gd name="T73" fmla="*/ 100 h 192"/>
              <a:gd name="T74" fmla="*/ 36 w 128"/>
              <a:gd name="T75" fmla="*/ 28 h 192"/>
              <a:gd name="T76" fmla="*/ 36 w 128"/>
              <a:gd name="T77" fmla="*/ 56 h 192"/>
              <a:gd name="T78" fmla="*/ 28 w 128"/>
              <a:gd name="T79" fmla="*/ 64 h 192"/>
              <a:gd name="T80" fmla="*/ 20 w 128"/>
              <a:gd name="T81" fmla="*/ 56 h 192"/>
              <a:gd name="T82" fmla="*/ 20 w 128"/>
              <a:gd name="T83" fmla="*/ 28 h 192"/>
              <a:gd name="T84" fmla="*/ 28 w 128"/>
              <a:gd name="T85" fmla="*/ 20 h 192"/>
              <a:gd name="T86" fmla="*/ 36 w 128"/>
              <a:gd name="T87" fmla="*/ 28 h 192"/>
              <a:gd name="T88" fmla="*/ 72 w 128"/>
              <a:gd name="T89" fmla="*/ 28 h 192"/>
              <a:gd name="T90" fmla="*/ 72 w 128"/>
              <a:gd name="T91" fmla="*/ 64 h 192"/>
              <a:gd name="T92" fmla="*/ 64 w 128"/>
              <a:gd name="T93" fmla="*/ 72 h 192"/>
              <a:gd name="T94" fmla="*/ 56 w 128"/>
              <a:gd name="T95" fmla="*/ 64 h 192"/>
              <a:gd name="T96" fmla="*/ 56 w 128"/>
              <a:gd name="T97" fmla="*/ 28 h 192"/>
              <a:gd name="T98" fmla="*/ 64 w 128"/>
              <a:gd name="T99" fmla="*/ 20 h 192"/>
              <a:gd name="T100" fmla="*/ 72 w 128"/>
              <a:gd name="T101" fmla="*/ 28 h 192"/>
              <a:gd name="T102" fmla="*/ 108 w 128"/>
              <a:gd name="T103" fmla="*/ 28 h 192"/>
              <a:gd name="T104" fmla="*/ 108 w 128"/>
              <a:gd name="T105" fmla="*/ 56 h 192"/>
              <a:gd name="T106" fmla="*/ 100 w 128"/>
              <a:gd name="T107" fmla="*/ 64 h 192"/>
              <a:gd name="T108" fmla="*/ 92 w 128"/>
              <a:gd name="T109" fmla="*/ 56 h 192"/>
              <a:gd name="T110" fmla="*/ 92 w 128"/>
              <a:gd name="T111" fmla="*/ 28 h 192"/>
              <a:gd name="T112" fmla="*/ 100 w 128"/>
              <a:gd name="T113" fmla="*/ 20 h 192"/>
              <a:gd name="T114" fmla="*/ 108 w 128"/>
              <a:gd name="T115" fmla="*/ 2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8" h="192">
                <a:moveTo>
                  <a:pt x="16" y="0"/>
                </a:moveTo>
                <a:cubicBezTo>
                  <a:pt x="7" y="0"/>
                  <a:pt x="0" y="7"/>
                  <a:pt x="0" y="1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2"/>
                  <a:pt x="2" y="67"/>
                  <a:pt x="6" y="70"/>
                </a:cubicBezTo>
                <a:cubicBezTo>
                  <a:pt x="23" y="88"/>
                  <a:pt x="23" y="88"/>
                  <a:pt x="23" y="88"/>
                </a:cubicBezTo>
                <a:cubicBezTo>
                  <a:pt x="12" y="99"/>
                  <a:pt x="4" y="114"/>
                  <a:pt x="4" y="132"/>
                </a:cubicBezTo>
                <a:cubicBezTo>
                  <a:pt x="4" y="165"/>
                  <a:pt x="31" y="192"/>
                  <a:pt x="64" y="192"/>
                </a:cubicBezTo>
                <a:cubicBezTo>
                  <a:pt x="97" y="192"/>
                  <a:pt x="124" y="165"/>
                  <a:pt x="124" y="132"/>
                </a:cubicBezTo>
                <a:cubicBezTo>
                  <a:pt x="124" y="114"/>
                  <a:pt x="116" y="99"/>
                  <a:pt x="105" y="88"/>
                </a:cubicBezTo>
                <a:cubicBezTo>
                  <a:pt x="122" y="70"/>
                  <a:pt x="122" y="70"/>
                  <a:pt x="122" y="70"/>
                </a:cubicBezTo>
                <a:cubicBezTo>
                  <a:pt x="126" y="67"/>
                  <a:pt x="128" y="62"/>
                  <a:pt x="128" y="56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7"/>
                  <a:pt x="121" y="0"/>
                  <a:pt x="112" y="0"/>
                </a:cubicBezTo>
                <a:lnTo>
                  <a:pt x="16" y="0"/>
                </a:lnTo>
                <a:close/>
                <a:moveTo>
                  <a:pt x="64" y="100"/>
                </a:moveTo>
                <a:cubicBezTo>
                  <a:pt x="65" y="100"/>
                  <a:pt x="67" y="101"/>
                  <a:pt x="67" y="102"/>
                </a:cubicBezTo>
                <a:cubicBezTo>
                  <a:pt x="74" y="120"/>
                  <a:pt x="74" y="120"/>
                  <a:pt x="74" y="120"/>
                </a:cubicBezTo>
                <a:cubicBezTo>
                  <a:pt x="93" y="120"/>
                  <a:pt x="93" y="120"/>
                  <a:pt x="93" y="120"/>
                </a:cubicBezTo>
                <a:cubicBezTo>
                  <a:pt x="95" y="120"/>
                  <a:pt x="96" y="122"/>
                  <a:pt x="96" y="123"/>
                </a:cubicBezTo>
                <a:cubicBezTo>
                  <a:pt x="96" y="124"/>
                  <a:pt x="96" y="125"/>
                  <a:pt x="95" y="126"/>
                </a:cubicBezTo>
                <a:cubicBezTo>
                  <a:pt x="79" y="137"/>
                  <a:pt x="79" y="137"/>
                  <a:pt x="79" y="137"/>
                </a:cubicBezTo>
                <a:cubicBezTo>
                  <a:pt x="79" y="137"/>
                  <a:pt x="84" y="156"/>
                  <a:pt x="84" y="156"/>
                </a:cubicBezTo>
                <a:cubicBezTo>
                  <a:pt x="84" y="156"/>
                  <a:pt x="84" y="157"/>
                  <a:pt x="84" y="157"/>
                </a:cubicBezTo>
                <a:cubicBezTo>
                  <a:pt x="84" y="159"/>
                  <a:pt x="83" y="160"/>
                  <a:pt x="81" y="160"/>
                </a:cubicBezTo>
                <a:cubicBezTo>
                  <a:pt x="81" y="160"/>
                  <a:pt x="80" y="160"/>
                  <a:pt x="79" y="159"/>
                </a:cubicBezTo>
                <a:cubicBezTo>
                  <a:pt x="64" y="147"/>
                  <a:pt x="64" y="147"/>
                  <a:pt x="64" y="147"/>
                </a:cubicBezTo>
                <a:cubicBezTo>
                  <a:pt x="49" y="159"/>
                  <a:pt x="49" y="159"/>
                  <a:pt x="49" y="159"/>
                </a:cubicBezTo>
                <a:cubicBezTo>
                  <a:pt x="48" y="160"/>
                  <a:pt x="47" y="160"/>
                  <a:pt x="47" y="160"/>
                </a:cubicBezTo>
                <a:cubicBezTo>
                  <a:pt x="45" y="160"/>
                  <a:pt x="44" y="159"/>
                  <a:pt x="44" y="157"/>
                </a:cubicBezTo>
                <a:cubicBezTo>
                  <a:pt x="44" y="157"/>
                  <a:pt x="44" y="156"/>
                  <a:pt x="44" y="156"/>
                </a:cubicBezTo>
                <a:cubicBezTo>
                  <a:pt x="44" y="156"/>
                  <a:pt x="49" y="137"/>
                  <a:pt x="49" y="137"/>
                </a:cubicBezTo>
                <a:cubicBezTo>
                  <a:pt x="33" y="126"/>
                  <a:pt x="33" y="126"/>
                  <a:pt x="33" y="126"/>
                </a:cubicBezTo>
                <a:cubicBezTo>
                  <a:pt x="32" y="125"/>
                  <a:pt x="32" y="124"/>
                  <a:pt x="32" y="123"/>
                </a:cubicBezTo>
                <a:cubicBezTo>
                  <a:pt x="32" y="122"/>
                  <a:pt x="33" y="120"/>
                  <a:pt x="35" y="120"/>
                </a:cubicBezTo>
                <a:cubicBezTo>
                  <a:pt x="54" y="120"/>
                  <a:pt x="54" y="120"/>
                  <a:pt x="54" y="120"/>
                </a:cubicBezTo>
                <a:cubicBezTo>
                  <a:pt x="61" y="102"/>
                  <a:pt x="61" y="102"/>
                  <a:pt x="61" y="102"/>
                </a:cubicBezTo>
                <a:cubicBezTo>
                  <a:pt x="61" y="101"/>
                  <a:pt x="63" y="100"/>
                  <a:pt x="64" y="100"/>
                </a:cubicBezTo>
                <a:close/>
                <a:moveTo>
                  <a:pt x="36" y="28"/>
                </a:moveTo>
                <a:cubicBezTo>
                  <a:pt x="36" y="56"/>
                  <a:pt x="36" y="56"/>
                  <a:pt x="36" y="56"/>
                </a:cubicBezTo>
                <a:cubicBezTo>
                  <a:pt x="36" y="60"/>
                  <a:pt x="32" y="64"/>
                  <a:pt x="28" y="64"/>
                </a:cubicBezTo>
                <a:cubicBezTo>
                  <a:pt x="24" y="64"/>
                  <a:pt x="20" y="60"/>
                  <a:pt x="20" y="56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4"/>
                  <a:pt x="24" y="20"/>
                  <a:pt x="28" y="20"/>
                </a:cubicBezTo>
                <a:cubicBezTo>
                  <a:pt x="32" y="20"/>
                  <a:pt x="36" y="24"/>
                  <a:pt x="36" y="28"/>
                </a:cubicBezTo>
                <a:close/>
                <a:moveTo>
                  <a:pt x="72" y="28"/>
                </a:moveTo>
                <a:cubicBezTo>
                  <a:pt x="72" y="64"/>
                  <a:pt x="72" y="64"/>
                  <a:pt x="72" y="64"/>
                </a:cubicBezTo>
                <a:cubicBezTo>
                  <a:pt x="72" y="68"/>
                  <a:pt x="68" y="72"/>
                  <a:pt x="64" y="72"/>
                </a:cubicBezTo>
                <a:cubicBezTo>
                  <a:pt x="60" y="72"/>
                  <a:pt x="56" y="68"/>
                  <a:pt x="56" y="64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4"/>
                  <a:pt x="60" y="20"/>
                  <a:pt x="64" y="20"/>
                </a:cubicBezTo>
                <a:cubicBezTo>
                  <a:pt x="68" y="20"/>
                  <a:pt x="72" y="24"/>
                  <a:pt x="72" y="28"/>
                </a:cubicBezTo>
                <a:close/>
                <a:moveTo>
                  <a:pt x="108" y="28"/>
                </a:moveTo>
                <a:cubicBezTo>
                  <a:pt x="108" y="56"/>
                  <a:pt x="108" y="56"/>
                  <a:pt x="108" y="56"/>
                </a:cubicBezTo>
                <a:cubicBezTo>
                  <a:pt x="108" y="60"/>
                  <a:pt x="104" y="64"/>
                  <a:pt x="100" y="64"/>
                </a:cubicBezTo>
                <a:cubicBezTo>
                  <a:pt x="96" y="64"/>
                  <a:pt x="92" y="60"/>
                  <a:pt x="92" y="56"/>
                </a:cubicBezTo>
                <a:cubicBezTo>
                  <a:pt x="92" y="28"/>
                  <a:pt x="92" y="28"/>
                  <a:pt x="92" y="28"/>
                </a:cubicBezTo>
                <a:cubicBezTo>
                  <a:pt x="92" y="24"/>
                  <a:pt x="96" y="20"/>
                  <a:pt x="100" y="20"/>
                </a:cubicBezTo>
                <a:cubicBezTo>
                  <a:pt x="104" y="20"/>
                  <a:pt x="108" y="24"/>
                  <a:pt x="108" y="2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Freeform 40"/>
          <p:cNvSpPr>
            <a:spLocks noEditPoints="1"/>
          </p:cNvSpPr>
          <p:nvPr/>
        </p:nvSpPr>
        <p:spPr bwMode="auto">
          <a:xfrm>
            <a:off x="10522744" y="2048809"/>
            <a:ext cx="312738" cy="282575"/>
          </a:xfrm>
          <a:custGeom>
            <a:avLst/>
            <a:gdLst>
              <a:gd name="T0" fmla="*/ 96 w 192"/>
              <a:gd name="T1" fmla="*/ 25 h 173"/>
              <a:gd name="T2" fmla="*/ 56 w 192"/>
              <a:gd name="T3" fmla="*/ 0 h 173"/>
              <a:gd name="T4" fmla="*/ 0 w 192"/>
              <a:gd name="T5" fmla="*/ 56 h 173"/>
              <a:gd name="T6" fmla="*/ 88 w 192"/>
              <a:gd name="T7" fmla="*/ 168 h 173"/>
              <a:gd name="T8" fmla="*/ 89 w 192"/>
              <a:gd name="T9" fmla="*/ 169 h 173"/>
              <a:gd name="T10" fmla="*/ 103 w 192"/>
              <a:gd name="T11" fmla="*/ 169 h 173"/>
              <a:gd name="T12" fmla="*/ 104 w 192"/>
              <a:gd name="T13" fmla="*/ 168 h 173"/>
              <a:gd name="T14" fmla="*/ 192 w 192"/>
              <a:gd name="T15" fmla="*/ 56 h 173"/>
              <a:gd name="T16" fmla="*/ 136 w 192"/>
              <a:gd name="T17" fmla="*/ 0 h 173"/>
              <a:gd name="T18" fmla="*/ 96 w 192"/>
              <a:gd name="T19" fmla="*/ 25 h 173"/>
              <a:gd name="T20" fmla="*/ 139 w 192"/>
              <a:gd name="T21" fmla="*/ 36 h 173"/>
              <a:gd name="T22" fmla="*/ 132 w 192"/>
              <a:gd name="T23" fmla="*/ 28 h 173"/>
              <a:gd name="T24" fmla="*/ 140 w 192"/>
              <a:gd name="T25" fmla="*/ 20 h 173"/>
              <a:gd name="T26" fmla="*/ 161 w 192"/>
              <a:gd name="T27" fmla="*/ 31 h 173"/>
              <a:gd name="T28" fmla="*/ 172 w 192"/>
              <a:gd name="T29" fmla="*/ 52 h 173"/>
              <a:gd name="T30" fmla="*/ 164 w 192"/>
              <a:gd name="T31" fmla="*/ 60 h 173"/>
              <a:gd name="T32" fmla="*/ 156 w 192"/>
              <a:gd name="T33" fmla="*/ 53 h 173"/>
              <a:gd name="T34" fmla="*/ 139 w 192"/>
              <a:gd name="T35" fmla="*/ 36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73">
                <a:moveTo>
                  <a:pt x="96" y="25"/>
                </a:moveTo>
                <a:cubicBezTo>
                  <a:pt x="92" y="9"/>
                  <a:pt x="72" y="0"/>
                  <a:pt x="56" y="0"/>
                </a:cubicBezTo>
                <a:cubicBezTo>
                  <a:pt x="25" y="0"/>
                  <a:pt x="0" y="24"/>
                  <a:pt x="0" y="56"/>
                </a:cubicBezTo>
                <a:cubicBezTo>
                  <a:pt x="0" y="116"/>
                  <a:pt x="57" y="132"/>
                  <a:pt x="88" y="168"/>
                </a:cubicBezTo>
                <a:cubicBezTo>
                  <a:pt x="88" y="168"/>
                  <a:pt x="89" y="169"/>
                  <a:pt x="89" y="169"/>
                </a:cubicBezTo>
                <a:cubicBezTo>
                  <a:pt x="93" y="173"/>
                  <a:pt x="99" y="173"/>
                  <a:pt x="103" y="169"/>
                </a:cubicBezTo>
                <a:cubicBezTo>
                  <a:pt x="103" y="169"/>
                  <a:pt x="104" y="168"/>
                  <a:pt x="104" y="168"/>
                </a:cubicBezTo>
                <a:cubicBezTo>
                  <a:pt x="135" y="132"/>
                  <a:pt x="192" y="116"/>
                  <a:pt x="192" y="56"/>
                </a:cubicBezTo>
                <a:cubicBezTo>
                  <a:pt x="192" y="24"/>
                  <a:pt x="167" y="0"/>
                  <a:pt x="136" y="0"/>
                </a:cubicBezTo>
                <a:cubicBezTo>
                  <a:pt x="120" y="0"/>
                  <a:pt x="100" y="9"/>
                  <a:pt x="96" y="25"/>
                </a:cubicBezTo>
                <a:close/>
                <a:moveTo>
                  <a:pt x="139" y="36"/>
                </a:moveTo>
                <a:cubicBezTo>
                  <a:pt x="135" y="35"/>
                  <a:pt x="132" y="32"/>
                  <a:pt x="132" y="28"/>
                </a:cubicBezTo>
                <a:cubicBezTo>
                  <a:pt x="132" y="24"/>
                  <a:pt x="136" y="20"/>
                  <a:pt x="140" y="20"/>
                </a:cubicBezTo>
                <a:cubicBezTo>
                  <a:pt x="146" y="20"/>
                  <a:pt x="154" y="25"/>
                  <a:pt x="161" y="31"/>
                </a:cubicBezTo>
                <a:cubicBezTo>
                  <a:pt x="167" y="37"/>
                  <a:pt x="172" y="46"/>
                  <a:pt x="172" y="52"/>
                </a:cubicBezTo>
                <a:cubicBezTo>
                  <a:pt x="172" y="56"/>
                  <a:pt x="168" y="60"/>
                  <a:pt x="164" y="60"/>
                </a:cubicBezTo>
                <a:cubicBezTo>
                  <a:pt x="160" y="60"/>
                  <a:pt x="157" y="57"/>
                  <a:pt x="156" y="53"/>
                </a:cubicBezTo>
                <a:cubicBezTo>
                  <a:pt x="154" y="45"/>
                  <a:pt x="147" y="38"/>
                  <a:pt x="139" y="36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Freeform 41"/>
          <p:cNvSpPr>
            <a:spLocks/>
          </p:cNvSpPr>
          <p:nvPr/>
        </p:nvSpPr>
        <p:spPr bwMode="auto">
          <a:xfrm>
            <a:off x="9819482" y="2042459"/>
            <a:ext cx="312738" cy="300037"/>
          </a:xfrm>
          <a:custGeom>
            <a:avLst/>
            <a:gdLst>
              <a:gd name="T0" fmla="*/ 96 w 192"/>
              <a:gd name="T1" fmla="*/ 0 h 184"/>
              <a:gd name="T2" fmla="*/ 89 w 192"/>
              <a:gd name="T3" fmla="*/ 6 h 184"/>
              <a:gd name="T4" fmla="*/ 70 w 192"/>
              <a:gd name="T5" fmla="*/ 64 h 184"/>
              <a:gd name="T6" fmla="*/ 8 w 192"/>
              <a:gd name="T7" fmla="*/ 64 h 184"/>
              <a:gd name="T8" fmla="*/ 0 w 192"/>
              <a:gd name="T9" fmla="*/ 72 h 184"/>
              <a:gd name="T10" fmla="*/ 3 w 192"/>
              <a:gd name="T11" fmla="*/ 78 h 184"/>
              <a:gd name="T12" fmla="*/ 53 w 192"/>
              <a:gd name="T13" fmla="*/ 115 h 184"/>
              <a:gd name="T14" fmla="*/ 34 w 192"/>
              <a:gd name="T15" fmla="*/ 173 h 184"/>
              <a:gd name="T16" fmla="*/ 34 w 192"/>
              <a:gd name="T17" fmla="*/ 176 h 184"/>
              <a:gd name="T18" fmla="*/ 42 w 192"/>
              <a:gd name="T19" fmla="*/ 184 h 184"/>
              <a:gd name="T20" fmla="*/ 46 w 192"/>
              <a:gd name="T21" fmla="*/ 183 h 184"/>
              <a:gd name="T22" fmla="*/ 96 w 192"/>
              <a:gd name="T23" fmla="*/ 146 h 184"/>
              <a:gd name="T24" fmla="*/ 146 w 192"/>
              <a:gd name="T25" fmla="*/ 183 h 184"/>
              <a:gd name="T26" fmla="*/ 150 w 192"/>
              <a:gd name="T27" fmla="*/ 184 h 184"/>
              <a:gd name="T28" fmla="*/ 158 w 192"/>
              <a:gd name="T29" fmla="*/ 176 h 184"/>
              <a:gd name="T30" fmla="*/ 158 w 192"/>
              <a:gd name="T31" fmla="*/ 173 h 184"/>
              <a:gd name="T32" fmla="*/ 139 w 192"/>
              <a:gd name="T33" fmla="*/ 115 h 184"/>
              <a:gd name="T34" fmla="*/ 189 w 192"/>
              <a:gd name="T35" fmla="*/ 78 h 184"/>
              <a:gd name="T36" fmla="*/ 192 w 192"/>
              <a:gd name="T37" fmla="*/ 72 h 184"/>
              <a:gd name="T38" fmla="*/ 184 w 192"/>
              <a:gd name="T39" fmla="*/ 64 h 184"/>
              <a:gd name="T40" fmla="*/ 122 w 192"/>
              <a:gd name="T41" fmla="*/ 64 h 184"/>
              <a:gd name="T42" fmla="*/ 103 w 192"/>
              <a:gd name="T43" fmla="*/ 6 h 184"/>
              <a:gd name="T44" fmla="*/ 96 w 192"/>
              <a:gd name="T45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2" h="184">
                <a:moveTo>
                  <a:pt x="96" y="0"/>
                </a:moveTo>
                <a:cubicBezTo>
                  <a:pt x="92" y="0"/>
                  <a:pt x="89" y="2"/>
                  <a:pt x="89" y="6"/>
                </a:cubicBezTo>
                <a:cubicBezTo>
                  <a:pt x="70" y="64"/>
                  <a:pt x="70" y="64"/>
                  <a:pt x="70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3" y="64"/>
                  <a:pt x="0" y="68"/>
                  <a:pt x="0" y="72"/>
                </a:cubicBezTo>
                <a:cubicBezTo>
                  <a:pt x="0" y="75"/>
                  <a:pt x="1" y="77"/>
                  <a:pt x="3" y="78"/>
                </a:cubicBezTo>
                <a:cubicBezTo>
                  <a:pt x="5" y="79"/>
                  <a:pt x="53" y="115"/>
                  <a:pt x="53" y="115"/>
                </a:cubicBezTo>
                <a:cubicBezTo>
                  <a:pt x="53" y="115"/>
                  <a:pt x="35" y="173"/>
                  <a:pt x="34" y="173"/>
                </a:cubicBezTo>
                <a:cubicBezTo>
                  <a:pt x="34" y="174"/>
                  <a:pt x="34" y="175"/>
                  <a:pt x="34" y="176"/>
                </a:cubicBezTo>
                <a:cubicBezTo>
                  <a:pt x="34" y="181"/>
                  <a:pt x="37" y="184"/>
                  <a:pt x="42" y="184"/>
                </a:cubicBezTo>
                <a:cubicBezTo>
                  <a:pt x="43" y="184"/>
                  <a:pt x="45" y="183"/>
                  <a:pt x="46" y="183"/>
                </a:cubicBezTo>
                <a:cubicBezTo>
                  <a:pt x="96" y="146"/>
                  <a:pt x="96" y="146"/>
                  <a:pt x="96" y="146"/>
                </a:cubicBezTo>
                <a:cubicBezTo>
                  <a:pt x="96" y="146"/>
                  <a:pt x="145" y="182"/>
                  <a:pt x="146" y="183"/>
                </a:cubicBezTo>
                <a:cubicBezTo>
                  <a:pt x="147" y="183"/>
                  <a:pt x="149" y="184"/>
                  <a:pt x="150" y="184"/>
                </a:cubicBezTo>
                <a:cubicBezTo>
                  <a:pt x="155" y="184"/>
                  <a:pt x="158" y="180"/>
                  <a:pt x="158" y="176"/>
                </a:cubicBezTo>
                <a:cubicBezTo>
                  <a:pt x="158" y="175"/>
                  <a:pt x="158" y="174"/>
                  <a:pt x="158" y="173"/>
                </a:cubicBezTo>
                <a:cubicBezTo>
                  <a:pt x="157" y="173"/>
                  <a:pt x="139" y="115"/>
                  <a:pt x="139" y="115"/>
                </a:cubicBezTo>
                <a:cubicBezTo>
                  <a:pt x="139" y="115"/>
                  <a:pt x="187" y="79"/>
                  <a:pt x="189" y="78"/>
                </a:cubicBezTo>
                <a:cubicBezTo>
                  <a:pt x="191" y="77"/>
                  <a:pt x="192" y="75"/>
                  <a:pt x="192" y="72"/>
                </a:cubicBezTo>
                <a:cubicBezTo>
                  <a:pt x="192" y="68"/>
                  <a:pt x="189" y="64"/>
                  <a:pt x="184" y="64"/>
                </a:cubicBezTo>
                <a:cubicBezTo>
                  <a:pt x="122" y="64"/>
                  <a:pt x="122" y="64"/>
                  <a:pt x="122" y="64"/>
                </a:cubicBezTo>
                <a:cubicBezTo>
                  <a:pt x="103" y="6"/>
                  <a:pt x="103" y="6"/>
                  <a:pt x="103" y="6"/>
                </a:cubicBezTo>
                <a:cubicBezTo>
                  <a:pt x="103" y="2"/>
                  <a:pt x="100" y="0"/>
                  <a:pt x="96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Freeform 42"/>
          <p:cNvSpPr>
            <a:spLocks noEditPoints="1"/>
          </p:cNvSpPr>
          <p:nvPr/>
        </p:nvSpPr>
        <p:spPr bwMode="auto">
          <a:xfrm>
            <a:off x="9122569" y="2036109"/>
            <a:ext cx="293688" cy="312737"/>
          </a:xfrm>
          <a:custGeom>
            <a:avLst/>
            <a:gdLst>
              <a:gd name="T0" fmla="*/ 20 w 180"/>
              <a:gd name="T1" fmla="*/ 139 h 192"/>
              <a:gd name="T2" fmla="*/ 56 w 180"/>
              <a:gd name="T3" fmla="*/ 128 h 192"/>
              <a:gd name="T4" fmla="*/ 131 w 180"/>
              <a:gd name="T5" fmla="*/ 148 h 192"/>
              <a:gd name="T6" fmla="*/ 175 w 180"/>
              <a:gd name="T7" fmla="*/ 131 h 192"/>
              <a:gd name="T8" fmla="*/ 180 w 180"/>
              <a:gd name="T9" fmla="*/ 119 h 192"/>
              <a:gd name="T10" fmla="*/ 180 w 180"/>
              <a:gd name="T11" fmla="*/ 22 h 192"/>
              <a:gd name="T12" fmla="*/ 172 w 180"/>
              <a:gd name="T13" fmla="*/ 13 h 192"/>
              <a:gd name="T14" fmla="*/ 163 w 180"/>
              <a:gd name="T15" fmla="*/ 17 h 192"/>
              <a:gd name="T16" fmla="*/ 126 w 180"/>
              <a:gd name="T17" fmla="*/ 28 h 192"/>
              <a:gd name="T18" fmla="*/ 59 w 180"/>
              <a:gd name="T19" fmla="*/ 8 h 192"/>
              <a:gd name="T20" fmla="*/ 20 w 180"/>
              <a:gd name="T21" fmla="*/ 17 h 192"/>
              <a:gd name="T22" fmla="*/ 20 w 180"/>
              <a:gd name="T23" fmla="*/ 10 h 192"/>
              <a:gd name="T24" fmla="*/ 10 w 180"/>
              <a:gd name="T25" fmla="*/ 0 h 192"/>
              <a:gd name="T26" fmla="*/ 0 w 180"/>
              <a:gd name="T27" fmla="*/ 10 h 192"/>
              <a:gd name="T28" fmla="*/ 0 w 180"/>
              <a:gd name="T29" fmla="*/ 182 h 192"/>
              <a:gd name="T30" fmla="*/ 10 w 180"/>
              <a:gd name="T31" fmla="*/ 192 h 192"/>
              <a:gd name="T32" fmla="*/ 20 w 180"/>
              <a:gd name="T33" fmla="*/ 182 h 192"/>
              <a:gd name="T34" fmla="*/ 20 w 180"/>
              <a:gd name="T35" fmla="*/ 139 h 192"/>
              <a:gd name="T36" fmla="*/ 36 w 180"/>
              <a:gd name="T37" fmla="*/ 40 h 192"/>
              <a:gd name="T38" fmla="*/ 36 w 180"/>
              <a:gd name="T39" fmla="*/ 104 h 192"/>
              <a:gd name="T40" fmla="*/ 28 w 180"/>
              <a:gd name="T41" fmla="*/ 112 h 192"/>
              <a:gd name="T42" fmla="*/ 20 w 180"/>
              <a:gd name="T43" fmla="*/ 104 h 192"/>
              <a:gd name="T44" fmla="*/ 20 w 180"/>
              <a:gd name="T45" fmla="*/ 40 h 192"/>
              <a:gd name="T46" fmla="*/ 28 w 180"/>
              <a:gd name="T47" fmla="*/ 32 h 192"/>
              <a:gd name="T48" fmla="*/ 36 w 180"/>
              <a:gd name="T49" fmla="*/ 4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80" h="192">
                <a:moveTo>
                  <a:pt x="20" y="139"/>
                </a:moveTo>
                <a:cubicBezTo>
                  <a:pt x="20" y="139"/>
                  <a:pt x="32" y="128"/>
                  <a:pt x="56" y="128"/>
                </a:cubicBezTo>
                <a:cubicBezTo>
                  <a:pt x="84" y="128"/>
                  <a:pt x="107" y="148"/>
                  <a:pt x="131" y="148"/>
                </a:cubicBezTo>
                <a:cubicBezTo>
                  <a:pt x="152" y="148"/>
                  <a:pt x="167" y="139"/>
                  <a:pt x="175" y="131"/>
                </a:cubicBezTo>
                <a:cubicBezTo>
                  <a:pt x="178" y="128"/>
                  <a:pt x="180" y="124"/>
                  <a:pt x="180" y="119"/>
                </a:cubicBezTo>
                <a:cubicBezTo>
                  <a:pt x="180" y="22"/>
                  <a:pt x="180" y="22"/>
                  <a:pt x="180" y="22"/>
                </a:cubicBezTo>
                <a:cubicBezTo>
                  <a:pt x="180" y="17"/>
                  <a:pt x="177" y="13"/>
                  <a:pt x="172" y="13"/>
                </a:cubicBezTo>
                <a:cubicBezTo>
                  <a:pt x="168" y="13"/>
                  <a:pt x="166" y="15"/>
                  <a:pt x="163" y="17"/>
                </a:cubicBezTo>
                <a:cubicBezTo>
                  <a:pt x="160" y="21"/>
                  <a:pt x="150" y="28"/>
                  <a:pt x="126" y="28"/>
                </a:cubicBezTo>
                <a:cubicBezTo>
                  <a:pt x="104" y="28"/>
                  <a:pt x="87" y="8"/>
                  <a:pt x="59" y="8"/>
                </a:cubicBezTo>
                <a:cubicBezTo>
                  <a:pt x="32" y="8"/>
                  <a:pt x="20" y="17"/>
                  <a:pt x="20" y="17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4"/>
                  <a:pt x="16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88"/>
                  <a:pt x="4" y="192"/>
                  <a:pt x="10" y="192"/>
                </a:cubicBezTo>
                <a:cubicBezTo>
                  <a:pt x="16" y="192"/>
                  <a:pt x="20" y="188"/>
                  <a:pt x="20" y="182"/>
                </a:cubicBezTo>
                <a:lnTo>
                  <a:pt x="20" y="139"/>
                </a:lnTo>
                <a:close/>
                <a:moveTo>
                  <a:pt x="36" y="40"/>
                </a:moveTo>
                <a:cubicBezTo>
                  <a:pt x="36" y="104"/>
                  <a:pt x="36" y="104"/>
                  <a:pt x="36" y="104"/>
                </a:cubicBezTo>
                <a:cubicBezTo>
                  <a:pt x="36" y="108"/>
                  <a:pt x="32" y="112"/>
                  <a:pt x="28" y="112"/>
                </a:cubicBezTo>
                <a:cubicBezTo>
                  <a:pt x="24" y="112"/>
                  <a:pt x="20" y="108"/>
                  <a:pt x="20" y="104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36"/>
                  <a:pt x="24" y="32"/>
                  <a:pt x="28" y="32"/>
                </a:cubicBezTo>
                <a:cubicBezTo>
                  <a:pt x="32" y="32"/>
                  <a:pt x="36" y="36"/>
                  <a:pt x="36" y="4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Freeform 43"/>
          <p:cNvSpPr>
            <a:spLocks/>
          </p:cNvSpPr>
          <p:nvPr/>
        </p:nvSpPr>
        <p:spPr bwMode="auto">
          <a:xfrm>
            <a:off x="8433594" y="2036109"/>
            <a:ext cx="273050" cy="312737"/>
          </a:xfrm>
          <a:custGeom>
            <a:avLst/>
            <a:gdLst>
              <a:gd name="T0" fmla="*/ 66 w 168"/>
              <a:gd name="T1" fmla="*/ 50 h 192"/>
              <a:gd name="T2" fmla="*/ 66 w 168"/>
              <a:gd name="T3" fmla="*/ 50 h 192"/>
              <a:gd name="T4" fmla="*/ 69 w 168"/>
              <a:gd name="T5" fmla="*/ 56 h 192"/>
              <a:gd name="T6" fmla="*/ 61 w 168"/>
              <a:gd name="T7" fmla="*/ 64 h 192"/>
              <a:gd name="T8" fmla="*/ 16 w 168"/>
              <a:gd name="T9" fmla="*/ 64 h 192"/>
              <a:gd name="T10" fmla="*/ 0 w 168"/>
              <a:gd name="T11" fmla="*/ 80 h 192"/>
              <a:gd name="T12" fmla="*/ 0 w 168"/>
              <a:gd name="T13" fmla="*/ 111 h 192"/>
              <a:gd name="T14" fmla="*/ 8 w 168"/>
              <a:gd name="T15" fmla="*/ 119 h 192"/>
              <a:gd name="T16" fmla="*/ 14 w 168"/>
              <a:gd name="T17" fmla="*/ 116 h 192"/>
              <a:gd name="T18" fmla="*/ 16 w 168"/>
              <a:gd name="T19" fmla="*/ 115 h 192"/>
              <a:gd name="T20" fmla="*/ 32 w 168"/>
              <a:gd name="T21" fmla="*/ 108 h 192"/>
              <a:gd name="T22" fmla="*/ 56 w 168"/>
              <a:gd name="T23" fmla="*/ 132 h 192"/>
              <a:gd name="T24" fmla="*/ 32 w 168"/>
              <a:gd name="T25" fmla="*/ 156 h 192"/>
              <a:gd name="T26" fmla="*/ 15 w 168"/>
              <a:gd name="T27" fmla="*/ 149 h 192"/>
              <a:gd name="T28" fmla="*/ 14 w 168"/>
              <a:gd name="T29" fmla="*/ 148 h 192"/>
              <a:gd name="T30" fmla="*/ 8 w 168"/>
              <a:gd name="T31" fmla="*/ 145 h 192"/>
              <a:gd name="T32" fmla="*/ 0 w 168"/>
              <a:gd name="T33" fmla="*/ 153 h 192"/>
              <a:gd name="T34" fmla="*/ 0 w 168"/>
              <a:gd name="T35" fmla="*/ 176 h 192"/>
              <a:gd name="T36" fmla="*/ 16 w 168"/>
              <a:gd name="T37" fmla="*/ 192 h 192"/>
              <a:gd name="T38" fmla="*/ 152 w 168"/>
              <a:gd name="T39" fmla="*/ 192 h 192"/>
              <a:gd name="T40" fmla="*/ 168 w 168"/>
              <a:gd name="T41" fmla="*/ 176 h 192"/>
              <a:gd name="T42" fmla="*/ 168 w 168"/>
              <a:gd name="T43" fmla="*/ 141 h 192"/>
              <a:gd name="T44" fmla="*/ 160 w 168"/>
              <a:gd name="T45" fmla="*/ 133 h 192"/>
              <a:gd name="T46" fmla="*/ 154 w 168"/>
              <a:gd name="T47" fmla="*/ 136 h 192"/>
              <a:gd name="T48" fmla="*/ 153 w 168"/>
              <a:gd name="T49" fmla="*/ 137 h 192"/>
              <a:gd name="T50" fmla="*/ 136 w 168"/>
              <a:gd name="T51" fmla="*/ 144 h 192"/>
              <a:gd name="T52" fmla="*/ 112 w 168"/>
              <a:gd name="T53" fmla="*/ 120 h 192"/>
              <a:gd name="T54" fmla="*/ 136 w 168"/>
              <a:gd name="T55" fmla="*/ 96 h 192"/>
              <a:gd name="T56" fmla="*/ 153 w 168"/>
              <a:gd name="T57" fmla="*/ 103 h 192"/>
              <a:gd name="T58" fmla="*/ 154 w 168"/>
              <a:gd name="T59" fmla="*/ 104 h 192"/>
              <a:gd name="T60" fmla="*/ 160 w 168"/>
              <a:gd name="T61" fmla="*/ 107 h 192"/>
              <a:gd name="T62" fmla="*/ 168 w 168"/>
              <a:gd name="T63" fmla="*/ 99 h 192"/>
              <a:gd name="T64" fmla="*/ 168 w 168"/>
              <a:gd name="T65" fmla="*/ 80 h 192"/>
              <a:gd name="T66" fmla="*/ 152 w 168"/>
              <a:gd name="T67" fmla="*/ 64 h 192"/>
              <a:gd name="T68" fmla="*/ 107 w 168"/>
              <a:gd name="T69" fmla="*/ 64 h 192"/>
              <a:gd name="T70" fmla="*/ 99 w 168"/>
              <a:gd name="T71" fmla="*/ 56 h 192"/>
              <a:gd name="T72" fmla="*/ 101 w 168"/>
              <a:gd name="T73" fmla="*/ 50 h 192"/>
              <a:gd name="T74" fmla="*/ 112 w 168"/>
              <a:gd name="T75" fmla="*/ 28 h 192"/>
              <a:gd name="T76" fmla="*/ 84 w 168"/>
              <a:gd name="T77" fmla="*/ 0 h 192"/>
              <a:gd name="T78" fmla="*/ 56 w 168"/>
              <a:gd name="T79" fmla="*/ 28 h 192"/>
              <a:gd name="T80" fmla="*/ 66 w 168"/>
              <a:gd name="T81" fmla="*/ 5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8" h="192">
                <a:moveTo>
                  <a:pt x="66" y="50"/>
                </a:moveTo>
                <a:cubicBezTo>
                  <a:pt x="66" y="50"/>
                  <a:pt x="66" y="50"/>
                  <a:pt x="66" y="50"/>
                </a:cubicBezTo>
                <a:cubicBezTo>
                  <a:pt x="68" y="51"/>
                  <a:pt x="69" y="54"/>
                  <a:pt x="69" y="56"/>
                </a:cubicBezTo>
                <a:cubicBezTo>
                  <a:pt x="69" y="60"/>
                  <a:pt x="66" y="64"/>
                  <a:pt x="61" y="64"/>
                </a:cubicBezTo>
                <a:cubicBezTo>
                  <a:pt x="16" y="64"/>
                  <a:pt x="16" y="64"/>
                  <a:pt x="16" y="64"/>
                </a:cubicBezTo>
                <a:cubicBezTo>
                  <a:pt x="7" y="64"/>
                  <a:pt x="0" y="71"/>
                  <a:pt x="0" y="80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5"/>
                  <a:pt x="4" y="119"/>
                  <a:pt x="8" y="119"/>
                </a:cubicBezTo>
                <a:cubicBezTo>
                  <a:pt x="10" y="119"/>
                  <a:pt x="13" y="118"/>
                  <a:pt x="14" y="116"/>
                </a:cubicBezTo>
                <a:cubicBezTo>
                  <a:pt x="14" y="116"/>
                  <a:pt x="15" y="115"/>
                  <a:pt x="16" y="115"/>
                </a:cubicBezTo>
                <a:cubicBezTo>
                  <a:pt x="20" y="110"/>
                  <a:pt x="26" y="108"/>
                  <a:pt x="32" y="108"/>
                </a:cubicBezTo>
                <a:cubicBezTo>
                  <a:pt x="45" y="108"/>
                  <a:pt x="56" y="119"/>
                  <a:pt x="56" y="132"/>
                </a:cubicBezTo>
                <a:cubicBezTo>
                  <a:pt x="56" y="145"/>
                  <a:pt x="45" y="156"/>
                  <a:pt x="32" y="156"/>
                </a:cubicBezTo>
                <a:cubicBezTo>
                  <a:pt x="26" y="156"/>
                  <a:pt x="20" y="153"/>
                  <a:pt x="15" y="149"/>
                </a:cubicBezTo>
                <a:cubicBezTo>
                  <a:pt x="15" y="149"/>
                  <a:pt x="14" y="148"/>
                  <a:pt x="14" y="148"/>
                </a:cubicBezTo>
                <a:cubicBezTo>
                  <a:pt x="13" y="146"/>
                  <a:pt x="10" y="145"/>
                  <a:pt x="8" y="145"/>
                </a:cubicBezTo>
                <a:cubicBezTo>
                  <a:pt x="4" y="145"/>
                  <a:pt x="0" y="149"/>
                  <a:pt x="0" y="153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185"/>
                  <a:pt x="7" y="192"/>
                  <a:pt x="16" y="192"/>
                </a:cubicBezTo>
                <a:cubicBezTo>
                  <a:pt x="152" y="192"/>
                  <a:pt x="152" y="192"/>
                  <a:pt x="152" y="192"/>
                </a:cubicBezTo>
                <a:cubicBezTo>
                  <a:pt x="161" y="192"/>
                  <a:pt x="168" y="185"/>
                  <a:pt x="168" y="176"/>
                </a:cubicBezTo>
                <a:cubicBezTo>
                  <a:pt x="168" y="141"/>
                  <a:pt x="168" y="141"/>
                  <a:pt x="168" y="141"/>
                </a:cubicBezTo>
                <a:cubicBezTo>
                  <a:pt x="168" y="137"/>
                  <a:pt x="164" y="133"/>
                  <a:pt x="160" y="133"/>
                </a:cubicBezTo>
                <a:cubicBezTo>
                  <a:pt x="158" y="133"/>
                  <a:pt x="156" y="134"/>
                  <a:pt x="154" y="136"/>
                </a:cubicBezTo>
                <a:cubicBezTo>
                  <a:pt x="153" y="137"/>
                  <a:pt x="153" y="137"/>
                  <a:pt x="153" y="137"/>
                </a:cubicBezTo>
                <a:cubicBezTo>
                  <a:pt x="148" y="141"/>
                  <a:pt x="142" y="144"/>
                  <a:pt x="136" y="144"/>
                </a:cubicBezTo>
                <a:cubicBezTo>
                  <a:pt x="123" y="144"/>
                  <a:pt x="112" y="133"/>
                  <a:pt x="112" y="120"/>
                </a:cubicBezTo>
                <a:cubicBezTo>
                  <a:pt x="112" y="107"/>
                  <a:pt x="123" y="96"/>
                  <a:pt x="136" y="96"/>
                </a:cubicBezTo>
                <a:cubicBezTo>
                  <a:pt x="143" y="96"/>
                  <a:pt x="148" y="99"/>
                  <a:pt x="153" y="103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5" y="106"/>
                  <a:pt x="158" y="107"/>
                  <a:pt x="160" y="107"/>
                </a:cubicBezTo>
                <a:cubicBezTo>
                  <a:pt x="164" y="107"/>
                  <a:pt x="168" y="103"/>
                  <a:pt x="168" y="99"/>
                </a:cubicBezTo>
                <a:cubicBezTo>
                  <a:pt x="168" y="80"/>
                  <a:pt x="168" y="80"/>
                  <a:pt x="168" y="80"/>
                </a:cubicBezTo>
                <a:cubicBezTo>
                  <a:pt x="168" y="71"/>
                  <a:pt x="161" y="64"/>
                  <a:pt x="152" y="64"/>
                </a:cubicBezTo>
                <a:cubicBezTo>
                  <a:pt x="107" y="64"/>
                  <a:pt x="107" y="64"/>
                  <a:pt x="107" y="64"/>
                </a:cubicBezTo>
                <a:cubicBezTo>
                  <a:pt x="102" y="64"/>
                  <a:pt x="99" y="60"/>
                  <a:pt x="99" y="56"/>
                </a:cubicBezTo>
                <a:cubicBezTo>
                  <a:pt x="99" y="54"/>
                  <a:pt x="99" y="52"/>
                  <a:pt x="101" y="50"/>
                </a:cubicBezTo>
                <a:cubicBezTo>
                  <a:pt x="108" y="45"/>
                  <a:pt x="112" y="37"/>
                  <a:pt x="112" y="28"/>
                </a:cubicBezTo>
                <a:cubicBezTo>
                  <a:pt x="112" y="13"/>
                  <a:pt x="99" y="0"/>
                  <a:pt x="84" y="0"/>
                </a:cubicBezTo>
                <a:cubicBezTo>
                  <a:pt x="69" y="0"/>
                  <a:pt x="56" y="13"/>
                  <a:pt x="56" y="28"/>
                </a:cubicBezTo>
                <a:cubicBezTo>
                  <a:pt x="56" y="37"/>
                  <a:pt x="60" y="45"/>
                  <a:pt x="66" y="5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Freeform 44"/>
          <p:cNvSpPr>
            <a:spLocks noEditPoints="1"/>
          </p:cNvSpPr>
          <p:nvPr/>
        </p:nvSpPr>
        <p:spPr bwMode="auto">
          <a:xfrm>
            <a:off x="7711282" y="2036109"/>
            <a:ext cx="311150" cy="312737"/>
          </a:xfrm>
          <a:custGeom>
            <a:avLst/>
            <a:gdLst>
              <a:gd name="T0" fmla="*/ 68 w 192"/>
              <a:gd name="T1" fmla="*/ 77 h 192"/>
              <a:gd name="T2" fmla="*/ 3 w 192"/>
              <a:gd name="T3" fmla="*/ 166 h 192"/>
              <a:gd name="T4" fmla="*/ 0 w 192"/>
              <a:gd name="T5" fmla="*/ 176 h 192"/>
              <a:gd name="T6" fmla="*/ 16 w 192"/>
              <a:gd name="T7" fmla="*/ 192 h 192"/>
              <a:gd name="T8" fmla="*/ 176 w 192"/>
              <a:gd name="T9" fmla="*/ 192 h 192"/>
              <a:gd name="T10" fmla="*/ 192 w 192"/>
              <a:gd name="T11" fmla="*/ 176 h 192"/>
              <a:gd name="T12" fmla="*/ 189 w 192"/>
              <a:gd name="T13" fmla="*/ 166 h 192"/>
              <a:gd name="T14" fmla="*/ 124 w 192"/>
              <a:gd name="T15" fmla="*/ 77 h 192"/>
              <a:gd name="T16" fmla="*/ 124 w 192"/>
              <a:gd name="T17" fmla="*/ 20 h 192"/>
              <a:gd name="T18" fmla="*/ 126 w 192"/>
              <a:gd name="T19" fmla="*/ 20 h 192"/>
              <a:gd name="T20" fmla="*/ 136 w 192"/>
              <a:gd name="T21" fmla="*/ 10 h 192"/>
              <a:gd name="T22" fmla="*/ 126 w 192"/>
              <a:gd name="T23" fmla="*/ 0 h 192"/>
              <a:gd name="T24" fmla="*/ 66 w 192"/>
              <a:gd name="T25" fmla="*/ 0 h 192"/>
              <a:gd name="T26" fmla="*/ 56 w 192"/>
              <a:gd name="T27" fmla="*/ 10 h 192"/>
              <a:gd name="T28" fmla="*/ 66 w 192"/>
              <a:gd name="T29" fmla="*/ 20 h 192"/>
              <a:gd name="T30" fmla="*/ 68 w 192"/>
              <a:gd name="T31" fmla="*/ 20 h 192"/>
              <a:gd name="T32" fmla="*/ 68 w 192"/>
              <a:gd name="T33" fmla="*/ 77 h 192"/>
              <a:gd name="T34" fmla="*/ 88 w 192"/>
              <a:gd name="T35" fmla="*/ 20 h 192"/>
              <a:gd name="T36" fmla="*/ 104 w 192"/>
              <a:gd name="T37" fmla="*/ 20 h 192"/>
              <a:gd name="T38" fmla="*/ 104 w 192"/>
              <a:gd name="T39" fmla="*/ 80 h 192"/>
              <a:gd name="T40" fmla="*/ 132 w 192"/>
              <a:gd name="T41" fmla="*/ 120 h 192"/>
              <a:gd name="T42" fmla="*/ 60 w 192"/>
              <a:gd name="T43" fmla="*/ 120 h 192"/>
              <a:gd name="T44" fmla="*/ 88 w 192"/>
              <a:gd name="T45" fmla="*/ 80 h 192"/>
              <a:gd name="T46" fmla="*/ 88 w 192"/>
              <a:gd name="T47" fmla="*/ 2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92" h="192">
                <a:moveTo>
                  <a:pt x="68" y="77"/>
                </a:moveTo>
                <a:cubicBezTo>
                  <a:pt x="3" y="166"/>
                  <a:pt x="3" y="166"/>
                  <a:pt x="3" y="166"/>
                </a:cubicBezTo>
                <a:cubicBezTo>
                  <a:pt x="1" y="169"/>
                  <a:pt x="0" y="172"/>
                  <a:pt x="0" y="176"/>
                </a:cubicBezTo>
                <a:cubicBezTo>
                  <a:pt x="0" y="185"/>
                  <a:pt x="7" y="192"/>
                  <a:pt x="16" y="192"/>
                </a:cubicBezTo>
                <a:cubicBezTo>
                  <a:pt x="176" y="192"/>
                  <a:pt x="176" y="192"/>
                  <a:pt x="176" y="192"/>
                </a:cubicBezTo>
                <a:cubicBezTo>
                  <a:pt x="185" y="192"/>
                  <a:pt x="192" y="185"/>
                  <a:pt x="192" y="176"/>
                </a:cubicBezTo>
                <a:cubicBezTo>
                  <a:pt x="192" y="172"/>
                  <a:pt x="191" y="169"/>
                  <a:pt x="189" y="166"/>
                </a:cubicBezTo>
                <a:cubicBezTo>
                  <a:pt x="124" y="77"/>
                  <a:pt x="124" y="77"/>
                  <a:pt x="124" y="77"/>
                </a:cubicBezTo>
                <a:cubicBezTo>
                  <a:pt x="124" y="20"/>
                  <a:pt x="124" y="20"/>
                  <a:pt x="124" y="20"/>
                </a:cubicBezTo>
                <a:cubicBezTo>
                  <a:pt x="126" y="20"/>
                  <a:pt x="126" y="20"/>
                  <a:pt x="126" y="20"/>
                </a:cubicBezTo>
                <a:cubicBezTo>
                  <a:pt x="132" y="20"/>
                  <a:pt x="136" y="16"/>
                  <a:pt x="136" y="10"/>
                </a:cubicBezTo>
                <a:cubicBezTo>
                  <a:pt x="136" y="4"/>
                  <a:pt x="132" y="0"/>
                  <a:pt x="126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0" y="0"/>
                  <a:pt x="56" y="4"/>
                  <a:pt x="56" y="10"/>
                </a:cubicBezTo>
                <a:cubicBezTo>
                  <a:pt x="56" y="16"/>
                  <a:pt x="60" y="20"/>
                  <a:pt x="66" y="20"/>
                </a:cubicBezTo>
                <a:cubicBezTo>
                  <a:pt x="68" y="20"/>
                  <a:pt x="68" y="20"/>
                  <a:pt x="68" y="20"/>
                </a:cubicBezTo>
                <a:lnTo>
                  <a:pt x="68" y="77"/>
                </a:lnTo>
                <a:close/>
                <a:moveTo>
                  <a:pt x="88" y="20"/>
                </a:moveTo>
                <a:cubicBezTo>
                  <a:pt x="104" y="20"/>
                  <a:pt x="104" y="20"/>
                  <a:pt x="104" y="2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32" y="120"/>
                  <a:pt x="132" y="120"/>
                  <a:pt x="132" y="12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88" y="80"/>
                  <a:pt x="88" y="80"/>
                  <a:pt x="88" y="80"/>
                </a:cubicBezTo>
                <a:lnTo>
                  <a:pt x="88" y="2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Freeform 45"/>
          <p:cNvSpPr>
            <a:spLocks noEditPoints="1"/>
          </p:cNvSpPr>
          <p:nvPr/>
        </p:nvSpPr>
        <p:spPr bwMode="auto">
          <a:xfrm>
            <a:off x="7052469" y="2036109"/>
            <a:ext cx="228600" cy="312737"/>
          </a:xfrm>
          <a:custGeom>
            <a:avLst/>
            <a:gdLst>
              <a:gd name="T0" fmla="*/ 60 w 140"/>
              <a:gd name="T1" fmla="*/ 139 h 192"/>
              <a:gd name="T2" fmla="*/ 60 w 140"/>
              <a:gd name="T3" fmla="*/ 182 h 192"/>
              <a:gd name="T4" fmla="*/ 70 w 140"/>
              <a:gd name="T5" fmla="*/ 192 h 192"/>
              <a:gd name="T6" fmla="*/ 80 w 140"/>
              <a:gd name="T7" fmla="*/ 182 h 192"/>
              <a:gd name="T8" fmla="*/ 80 w 140"/>
              <a:gd name="T9" fmla="*/ 139 h 192"/>
              <a:gd name="T10" fmla="*/ 140 w 140"/>
              <a:gd name="T11" fmla="*/ 70 h 192"/>
              <a:gd name="T12" fmla="*/ 70 w 140"/>
              <a:gd name="T13" fmla="*/ 0 h 192"/>
              <a:gd name="T14" fmla="*/ 0 w 140"/>
              <a:gd name="T15" fmla="*/ 70 h 192"/>
              <a:gd name="T16" fmla="*/ 60 w 140"/>
              <a:gd name="T17" fmla="*/ 139 h 192"/>
              <a:gd name="T18" fmla="*/ 76 w 140"/>
              <a:gd name="T19" fmla="*/ 78 h 192"/>
              <a:gd name="T20" fmla="*/ 69 w 140"/>
              <a:gd name="T21" fmla="*/ 65 h 192"/>
              <a:gd name="T22" fmla="*/ 58 w 140"/>
              <a:gd name="T23" fmla="*/ 81 h 192"/>
              <a:gd name="T24" fmla="*/ 76 w 140"/>
              <a:gd name="T25" fmla="*/ 102 h 192"/>
              <a:gd name="T26" fmla="*/ 106 w 140"/>
              <a:gd name="T27" fmla="*/ 72 h 192"/>
              <a:gd name="T28" fmla="*/ 68 w 140"/>
              <a:gd name="T29" fmla="*/ 34 h 192"/>
              <a:gd name="T30" fmla="*/ 29 w 140"/>
              <a:gd name="T31" fmla="*/ 76 h 192"/>
              <a:gd name="T32" fmla="*/ 31 w 140"/>
              <a:gd name="T33" fmla="*/ 95 h 192"/>
              <a:gd name="T34" fmla="*/ 24 w 140"/>
              <a:gd name="T35" fmla="*/ 97 h 192"/>
              <a:gd name="T36" fmla="*/ 18 w 140"/>
              <a:gd name="T37" fmla="*/ 72 h 192"/>
              <a:gd name="T38" fmla="*/ 68 w 140"/>
              <a:gd name="T39" fmla="*/ 20 h 192"/>
              <a:gd name="T40" fmla="*/ 120 w 140"/>
              <a:gd name="T41" fmla="*/ 72 h 192"/>
              <a:gd name="T42" fmla="*/ 78 w 140"/>
              <a:gd name="T43" fmla="*/ 116 h 192"/>
              <a:gd name="T44" fmla="*/ 41 w 140"/>
              <a:gd name="T45" fmla="*/ 80 h 192"/>
              <a:gd name="T46" fmla="*/ 70 w 140"/>
              <a:gd name="T47" fmla="*/ 50 h 192"/>
              <a:gd name="T48" fmla="*/ 92 w 140"/>
              <a:gd name="T49" fmla="*/ 70 h 192"/>
              <a:gd name="T50" fmla="*/ 87 w 140"/>
              <a:gd name="T51" fmla="*/ 84 h 192"/>
              <a:gd name="T52" fmla="*/ 76 w 140"/>
              <a:gd name="T53" fmla="*/ 7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" h="192">
                <a:moveTo>
                  <a:pt x="60" y="139"/>
                </a:moveTo>
                <a:cubicBezTo>
                  <a:pt x="60" y="182"/>
                  <a:pt x="60" y="182"/>
                  <a:pt x="60" y="182"/>
                </a:cubicBezTo>
                <a:cubicBezTo>
                  <a:pt x="60" y="188"/>
                  <a:pt x="64" y="192"/>
                  <a:pt x="70" y="192"/>
                </a:cubicBezTo>
                <a:cubicBezTo>
                  <a:pt x="76" y="192"/>
                  <a:pt x="80" y="188"/>
                  <a:pt x="80" y="182"/>
                </a:cubicBezTo>
                <a:cubicBezTo>
                  <a:pt x="80" y="139"/>
                  <a:pt x="80" y="139"/>
                  <a:pt x="80" y="139"/>
                </a:cubicBezTo>
                <a:cubicBezTo>
                  <a:pt x="114" y="134"/>
                  <a:pt x="140" y="105"/>
                  <a:pt x="140" y="70"/>
                </a:cubicBezTo>
                <a:cubicBezTo>
                  <a:pt x="140" y="31"/>
                  <a:pt x="109" y="0"/>
                  <a:pt x="70" y="0"/>
                </a:cubicBezTo>
                <a:cubicBezTo>
                  <a:pt x="31" y="0"/>
                  <a:pt x="0" y="31"/>
                  <a:pt x="0" y="70"/>
                </a:cubicBezTo>
                <a:cubicBezTo>
                  <a:pt x="0" y="105"/>
                  <a:pt x="26" y="134"/>
                  <a:pt x="60" y="139"/>
                </a:cubicBezTo>
                <a:close/>
                <a:moveTo>
                  <a:pt x="76" y="78"/>
                </a:moveTo>
                <a:cubicBezTo>
                  <a:pt x="80" y="71"/>
                  <a:pt x="76" y="65"/>
                  <a:pt x="69" y="65"/>
                </a:cubicBezTo>
                <a:cubicBezTo>
                  <a:pt x="61" y="65"/>
                  <a:pt x="58" y="72"/>
                  <a:pt x="58" y="81"/>
                </a:cubicBezTo>
                <a:cubicBezTo>
                  <a:pt x="58" y="90"/>
                  <a:pt x="66" y="102"/>
                  <a:pt x="76" y="102"/>
                </a:cubicBezTo>
                <a:cubicBezTo>
                  <a:pt x="94" y="102"/>
                  <a:pt x="106" y="88"/>
                  <a:pt x="106" y="72"/>
                </a:cubicBezTo>
                <a:cubicBezTo>
                  <a:pt x="106" y="50"/>
                  <a:pt x="89" y="34"/>
                  <a:pt x="68" y="34"/>
                </a:cubicBezTo>
                <a:cubicBezTo>
                  <a:pt x="44" y="34"/>
                  <a:pt x="29" y="53"/>
                  <a:pt x="29" y="76"/>
                </a:cubicBezTo>
                <a:cubicBezTo>
                  <a:pt x="29" y="81"/>
                  <a:pt x="29" y="87"/>
                  <a:pt x="31" y="95"/>
                </a:cubicBezTo>
                <a:cubicBezTo>
                  <a:pt x="32" y="101"/>
                  <a:pt x="26" y="101"/>
                  <a:pt x="24" y="97"/>
                </a:cubicBezTo>
                <a:cubicBezTo>
                  <a:pt x="21" y="91"/>
                  <a:pt x="18" y="80"/>
                  <a:pt x="18" y="72"/>
                </a:cubicBezTo>
                <a:cubicBezTo>
                  <a:pt x="18" y="41"/>
                  <a:pt x="39" y="20"/>
                  <a:pt x="68" y="20"/>
                </a:cubicBezTo>
                <a:cubicBezTo>
                  <a:pt x="96" y="20"/>
                  <a:pt x="120" y="43"/>
                  <a:pt x="120" y="72"/>
                </a:cubicBezTo>
                <a:cubicBezTo>
                  <a:pt x="120" y="91"/>
                  <a:pt x="106" y="116"/>
                  <a:pt x="78" y="116"/>
                </a:cubicBezTo>
                <a:cubicBezTo>
                  <a:pt x="57" y="116"/>
                  <a:pt x="41" y="102"/>
                  <a:pt x="41" y="80"/>
                </a:cubicBezTo>
                <a:cubicBezTo>
                  <a:pt x="41" y="65"/>
                  <a:pt x="51" y="50"/>
                  <a:pt x="70" y="50"/>
                </a:cubicBezTo>
                <a:cubicBezTo>
                  <a:pt x="85" y="50"/>
                  <a:pt x="92" y="64"/>
                  <a:pt x="92" y="70"/>
                </a:cubicBezTo>
                <a:cubicBezTo>
                  <a:pt x="92" y="73"/>
                  <a:pt x="91" y="80"/>
                  <a:pt x="87" y="84"/>
                </a:cubicBezTo>
                <a:cubicBezTo>
                  <a:pt x="82" y="88"/>
                  <a:pt x="73" y="83"/>
                  <a:pt x="76" y="7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Freeform 46"/>
          <p:cNvSpPr>
            <a:spLocks noEditPoints="1"/>
          </p:cNvSpPr>
          <p:nvPr/>
        </p:nvSpPr>
        <p:spPr bwMode="auto">
          <a:xfrm>
            <a:off x="6304757" y="2036109"/>
            <a:ext cx="312738" cy="312737"/>
          </a:xfrm>
          <a:custGeom>
            <a:avLst/>
            <a:gdLst>
              <a:gd name="T0" fmla="*/ 148 w 192"/>
              <a:gd name="T1" fmla="*/ 154 h 192"/>
              <a:gd name="T2" fmla="*/ 160 w 192"/>
              <a:gd name="T3" fmla="*/ 156 h 192"/>
              <a:gd name="T4" fmla="*/ 192 w 192"/>
              <a:gd name="T5" fmla="*/ 124 h 192"/>
              <a:gd name="T6" fmla="*/ 192 w 192"/>
              <a:gd name="T7" fmla="*/ 64 h 192"/>
              <a:gd name="T8" fmla="*/ 160 w 192"/>
              <a:gd name="T9" fmla="*/ 32 h 192"/>
              <a:gd name="T10" fmla="*/ 148 w 192"/>
              <a:gd name="T11" fmla="*/ 34 h 192"/>
              <a:gd name="T12" fmla="*/ 148 w 192"/>
              <a:gd name="T13" fmla="*/ 16 h 192"/>
              <a:gd name="T14" fmla="*/ 132 w 192"/>
              <a:gd name="T15" fmla="*/ 0 h 192"/>
              <a:gd name="T16" fmla="*/ 16 w 192"/>
              <a:gd name="T17" fmla="*/ 0 h 192"/>
              <a:gd name="T18" fmla="*/ 0 w 192"/>
              <a:gd name="T19" fmla="*/ 16 h 192"/>
              <a:gd name="T20" fmla="*/ 0 w 192"/>
              <a:gd name="T21" fmla="*/ 176 h 192"/>
              <a:gd name="T22" fmla="*/ 16 w 192"/>
              <a:gd name="T23" fmla="*/ 192 h 192"/>
              <a:gd name="T24" fmla="*/ 132 w 192"/>
              <a:gd name="T25" fmla="*/ 192 h 192"/>
              <a:gd name="T26" fmla="*/ 148 w 192"/>
              <a:gd name="T27" fmla="*/ 176 h 192"/>
              <a:gd name="T28" fmla="*/ 148 w 192"/>
              <a:gd name="T29" fmla="*/ 154 h 192"/>
              <a:gd name="T30" fmla="*/ 29 w 192"/>
              <a:gd name="T31" fmla="*/ 20 h 192"/>
              <a:gd name="T32" fmla="*/ 119 w 192"/>
              <a:gd name="T33" fmla="*/ 20 h 192"/>
              <a:gd name="T34" fmla="*/ 128 w 192"/>
              <a:gd name="T35" fmla="*/ 29 h 192"/>
              <a:gd name="T36" fmla="*/ 128 w 192"/>
              <a:gd name="T37" fmla="*/ 51 h 192"/>
              <a:gd name="T38" fmla="*/ 119 w 192"/>
              <a:gd name="T39" fmla="*/ 60 h 192"/>
              <a:gd name="T40" fmla="*/ 29 w 192"/>
              <a:gd name="T41" fmla="*/ 60 h 192"/>
              <a:gd name="T42" fmla="*/ 20 w 192"/>
              <a:gd name="T43" fmla="*/ 51 h 192"/>
              <a:gd name="T44" fmla="*/ 20 w 192"/>
              <a:gd name="T45" fmla="*/ 29 h 192"/>
              <a:gd name="T46" fmla="*/ 29 w 192"/>
              <a:gd name="T47" fmla="*/ 20 h 192"/>
              <a:gd name="T48" fmla="*/ 172 w 192"/>
              <a:gd name="T49" fmla="*/ 124 h 192"/>
              <a:gd name="T50" fmla="*/ 160 w 192"/>
              <a:gd name="T51" fmla="*/ 136 h 192"/>
              <a:gd name="T52" fmla="*/ 148 w 192"/>
              <a:gd name="T53" fmla="*/ 124 h 192"/>
              <a:gd name="T54" fmla="*/ 148 w 192"/>
              <a:gd name="T55" fmla="*/ 64 h 192"/>
              <a:gd name="T56" fmla="*/ 160 w 192"/>
              <a:gd name="T57" fmla="*/ 52 h 192"/>
              <a:gd name="T58" fmla="*/ 172 w 192"/>
              <a:gd name="T59" fmla="*/ 64 h 192"/>
              <a:gd name="T60" fmla="*/ 172 w 192"/>
              <a:gd name="T61" fmla="*/ 12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2" h="192">
                <a:moveTo>
                  <a:pt x="148" y="154"/>
                </a:moveTo>
                <a:cubicBezTo>
                  <a:pt x="152" y="155"/>
                  <a:pt x="156" y="156"/>
                  <a:pt x="160" y="156"/>
                </a:cubicBezTo>
                <a:cubicBezTo>
                  <a:pt x="178" y="156"/>
                  <a:pt x="192" y="142"/>
                  <a:pt x="192" y="124"/>
                </a:cubicBezTo>
                <a:cubicBezTo>
                  <a:pt x="192" y="64"/>
                  <a:pt x="192" y="64"/>
                  <a:pt x="192" y="64"/>
                </a:cubicBezTo>
                <a:cubicBezTo>
                  <a:pt x="192" y="46"/>
                  <a:pt x="178" y="32"/>
                  <a:pt x="160" y="32"/>
                </a:cubicBezTo>
                <a:cubicBezTo>
                  <a:pt x="156" y="32"/>
                  <a:pt x="152" y="33"/>
                  <a:pt x="148" y="34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48" y="7"/>
                  <a:pt x="141" y="0"/>
                  <a:pt x="132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185"/>
                  <a:pt x="7" y="192"/>
                  <a:pt x="16" y="192"/>
                </a:cubicBezTo>
                <a:cubicBezTo>
                  <a:pt x="132" y="192"/>
                  <a:pt x="132" y="192"/>
                  <a:pt x="132" y="192"/>
                </a:cubicBezTo>
                <a:cubicBezTo>
                  <a:pt x="141" y="192"/>
                  <a:pt x="148" y="185"/>
                  <a:pt x="148" y="176"/>
                </a:cubicBezTo>
                <a:lnTo>
                  <a:pt x="148" y="154"/>
                </a:lnTo>
                <a:close/>
                <a:moveTo>
                  <a:pt x="29" y="20"/>
                </a:moveTo>
                <a:cubicBezTo>
                  <a:pt x="119" y="20"/>
                  <a:pt x="119" y="20"/>
                  <a:pt x="119" y="20"/>
                </a:cubicBezTo>
                <a:cubicBezTo>
                  <a:pt x="124" y="20"/>
                  <a:pt x="128" y="24"/>
                  <a:pt x="128" y="29"/>
                </a:cubicBezTo>
                <a:cubicBezTo>
                  <a:pt x="128" y="51"/>
                  <a:pt x="128" y="51"/>
                  <a:pt x="128" y="51"/>
                </a:cubicBezTo>
                <a:cubicBezTo>
                  <a:pt x="128" y="56"/>
                  <a:pt x="124" y="60"/>
                  <a:pt x="119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4" y="60"/>
                  <a:pt x="20" y="56"/>
                  <a:pt x="20" y="51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4"/>
                  <a:pt x="24" y="20"/>
                  <a:pt x="29" y="20"/>
                </a:cubicBezTo>
                <a:close/>
                <a:moveTo>
                  <a:pt x="172" y="124"/>
                </a:moveTo>
                <a:cubicBezTo>
                  <a:pt x="172" y="131"/>
                  <a:pt x="167" y="136"/>
                  <a:pt x="160" y="136"/>
                </a:cubicBezTo>
                <a:cubicBezTo>
                  <a:pt x="153" y="136"/>
                  <a:pt x="148" y="131"/>
                  <a:pt x="148" y="124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48" y="57"/>
                  <a:pt x="153" y="52"/>
                  <a:pt x="160" y="52"/>
                </a:cubicBezTo>
                <a:cubicBezTo>
                  <a:pt x="167" y="52"/>
                  <a:pt x="172" y="57"/>
                  <a:pt x="172" y="64"/>
                </a:cubicBezTo>
                <a:lnTo>
                  <a:pt x="172" y="12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Freeform 47"/>
          <p:cNvSpPr>
            <a:spLocks noEditPoints="1"/>
          </p:cNvSpPr>
          <p:nvPr/>
        </p:nvSpPr>
        <p:spPr bwMode="auto">
          <a:xfrm>
            <a:off x="10522744" y="1334434"/>
            <a:ext cx="312738" cy="311150"/>
          </a:xfrm>
          <a:custGeom>
            <a:avLst/>
            <a:gdLst>
              <a:gd name="T0" fmla="*/ 64 w 192"/>
              <a:gd name="T1" fmla="*/ 120 h 192"/>
              <a:gd name="T2" fmla="*/ 64 w 192"/>
              <a:gd name="T3" fmla="*/ 164 h 192"/>
              <a:gd name="T4" fmla="*/ 56 w 192"/>
              <a:gd name="T5" fmla="*/ 172 h 192"/>
              <a:gd name="T6" fmla="*/ 34 w 192"/>
              <a:gd name="T7" fmla="*/ 172 h 192"/>
              <a:gd name="T8" fmla="*/ 24 w 192"/>
              <a:gd name="T9" fmla="*/ 182 h 192"/>
              <a:gd name="T10" fmla="*/ 34 w 192"/>
              <a:gd name="T11" fmla="*/ 192 h 192"/>
              <a:gd name="T12" fmla="*/ 114 w 192"/>
              <a:gd name="T13" fmla="*/ 192 h 192"/>
              <a:gd name="T14" fmla="*/ 124 w 192"/>
              <a:gd name="T15" fmla="*/ 182 h 192"/>
              <a:gd name="T16" fmla="*/ 114 w 192"/>
              <a:gd name="T17" fmla="*/ 172 h 192"/>
              <a:gd name="T18" fmla="*/ 92 w 192"/>
              <a:gd name="T19" fmla="*/ 172 h 192"/>
              <a:gd name="T20" fmla="*/ 84 w 192"/>
              <a:gd name="T21" fmla="*/ 164 h 192"/>
              <a:gd name="T22" fmla="*/ 84 w 192"/>
              <a:gd name="T23" fmla="*/ 120 h 192"/>
              <a:gd name="T24" fmla="*/ 116 w 192"/>
              <a:gd name="T25" fmla="*/ 87 h 192"/>
              <a:gd name="T26" fmla="*/ 144 w 192"/>
              <a:gd name="T27" fmla="*/ 96 h 192"/>
              <a:gd name="T28" fmla="*/ 192 w 192"/>
              <a:gd name="T29" fmla="*/ 48 h 192"/>
              <a:gd name="T30" fmla="*/ 144 w 192"/>
              <a:gd name="T31" fmla="*/ 0 h 192"/>
              <a:gd name="T32" fmla="*/ 96 w 192"/>
              <a:gd name="T33" fmla="*/ 44 h 192"/>
              <a:gd name="T34" fmla="*/ 8 w 192"/>
              <a:gd name="T35" fmla="*/ 44 h 192"/>
              <a:gd name="T36" fmla="*/ 0 w 192"/>
              <a:gd name="T37" fmla="*/ 52 h 192"/>
              <a:gd name="T38" fmla="*/ 2 w 192"/>
              <a:gd name="T39" fmla="*/ 58 h 192"/>
              <a:gd name="T40" fmla="*/ 64 w 192"/>
              <a:gd name="T41" fmla="*/ 120 h 192"/>
              <a:gd name="T42" fmla="*/ 131 w 192"/>
              <a:gd name="T43" fmla="*/ 73 h 192"/>
              <a:gd name="T44" fmla="*/ 146 w 192"/>
              <a:gd name="T45" fmla="*/ 58 h 192"/>
              <a:gd name="T46" fmla="*/ 148 w 192"/>
              <a:gd name="T47" fmla="*/ 52 h 192"/>
              <a:gd name="T48" fmla="*/ 140 w 192"/>
              <a:gd name="T49" fmla="*/ 44 h 192"/>
              <a:gd name="T50" fmla="*/ 116 w 192"/>
              <a:gd name="T51" fmla="*/ 44 h 192"/>
              <a:gd name="T52" fmla="*/ 144 w 192"/>
              <a:gd name="T53" fmla="*/ 20 h 192"/>
              <a:gd name="T54" fmla="*/ 172 w 192"/>
              <a:gd name="T55" fmla="*/ 48 h 192"/>
              <a:gd name="T56" fmla="*/ 144 w 192"/>
              <a:gd name="T57" fmla="*/ 76 h 192"/>
              <a:gd name="T58" fmla="*/ 131 w 192"/>
              <a:gd name="T59" fmla="*/ 7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192">
                <a:moveTo>
                  <a:pt x="64" y="120"/>
                </a:moveTo>
                <a:cubicBezTo>
                  <a:pt x="64" y="164"/>
                  <a:pt x="64" y="164"/>
                  <a:pt x="64" y="164"/>
                </a:cubicBezTo>
                <a:cubicBezTo>
                  <a:pt x="64" y="168"/>
                  <a:pt x="60" y="172"/>
                  <a:pt x="56" y="172"/>
                </a:cubicBezTo>
                <a:cubicBezTo>
                  <a:pt x="34" y="172"/>
                  <a:pt x="34" y="172"/>
                  <a:pt x="34" y="172"/>
                </a:cubicBezTo>
                <a:cubicBezTo>
                  <a:pt x="28" y="172"/>
                  <a:pt x="24" y="176"/>
                  <a:pt x="24" y="182"/>
                </a:cubicBezTo>
                <a:cubicBezTo>
                  <a:pt x="24" y="188"/>
                  <a:pt x="28" y="192"/>
                  <a:pt x="34" y="192"/>
                </a:cubicBezTo>
                <a:cubicBezTo>
                  <a:pt x="114" y="192"/>
                  <a:pt x="114" y="192"/>
                  <a:pt x="114" y="192"/>
                </a:cubicBezTo>
                <a:cubicBezTo>
                  <a:pt x="120" y="192"/>
                  <a:pt x="124" y="188"/>
                  <a:pt x="124" y="182"/>
                </a:cubicBezTo>
                <a:cubicBezTo>
                  <a:pt x="124" y="176"/>
                  <a:pt x="120" y="172"/>
                  <a:pt x="114" y="172"/>
                </a:cubicBezTo>
                <a:cubicBezTo>
                  <a:pt x="92" y="172"/>
                  <a:pt x="92" y="172"/>
                  <a:pt x="92" y="172"/>
                </a:cubicBezTo>
                <a:cubicBezTo>
                  <a:pt x="88" y="172"/>
                  <a:pt x="84" y="168"/>
                  <a:pt x="84" y="164"/>
                </a:cubicBezTo>
                <a:cubicBezTo>
                  <a:pt x="84" y="120"/>
                  <a:pt x="84" y="120"/>
                  <a:pt x="84" y="120"/>
                </a:cubicBezTo>
                <a:cubicBezTo>
                  <a:pt x="116" y="87"/>
                  <a:pt x="116" y="87"/>
                  <a:pt x="116" y="87"/>
                </a:cubicBezTo>
                <a:cubicBezTo>
                  <a:pt x="124" y="93"/>
                  <a:pt x="134" y="96"/>
                  <a:pt x="144" y="96"/>
                </a:cubicBezTo>
                <a:cubicBezTo>
                  <a:pt x="171" y="96"/>
                  <a:pt x="192" y="75"/>
                  <a:pt x="192" y="48"/>
                </a:cubicBezTo>
                <a:cubicBezTo>
                  <a:pt x="192" y="21"/>
                  <a:pt x="171" y="0"/>
                  <a:pt x="144" y="0"/>
                </a:cubicBezTo>
                <a:cubicBezTo>
                  <a:pt x="119" y="0"/>
                  <a:pt x="98" y="19"/>
                  <a:pt x="96" y="44"/>
                </a:cubicBezTo>
                <a:cubicBezTo>
                  <a:pt x="8" y="44"/>
                  <a:pt x="8" y="44"/>
                  <a:pt x="8" y="44"/>
                </a:cubicBezTo>
                <a:cubicBezTo>
                  <a:pt x="4" y="44"/>
                  <a:pt x="0" y="48"/>
                  <a:pt x="0" y="52"/>
                </a:cubicBezTo>
                <a:cubicBezTo>
                  <a:pt x="0" y="54"/>
                  <a:pt x="1" y="56"/>
                  <a:pt x="2" y="58"/>
                </a:cubicBezTo>
                <a:lnTo>
                  <a:pt x="64" y="120"/>
                </a:lnTo>
                <a:close/>
                <a:moveTo>
                  <a:pt x="131" y="73"/>
                </a:moveTo>
                <a:cubicBezTo>
                  <a:pt x="146" y="58"/>
                  <a:pt x="146" y="58"/>
                  <a:pt x="146" y="58"/>
                </a:cubicBezTo>
                <a:cubicBezTo>
                  <a:pt x="147" y="56"/>
                  <a:pt x="148" y="54"/>
                  <a:pt x="148" y="52"/>
                </a:cubicBezTo>
                <a:cubicBezTo>
                  <a:pt x="148" y="48"/>
                  <a:pt x="144" y="44"/>
                  <a:pt x="140" y="44"/>
                </a:cubicBezTo>
                <a:cubicBezTo>
                  <a:pt x="116" y="44"/>
                  <a:pt x="116" y="44"/>
                  <a:pt x="116" y="44"/>
                </a:cubicBezTo>
                <a:cubicBezTo>
                  <a:pt x="118" y="30"/>
                  <a:pt x="130" y="20"/>
                  <a:pt x="144" y="20"/>
                </a:cubicBezTo>
                <a:cubicBezTo>
                  <a:pt x="159" y="20"/>
                  <a:pt x="172" y="33"/>
                  <a:pt x="172" y="48"/>
                </a:cubicBezTo>
                <a:cubicBezTo>
                  <a:pt x="172" y="63"/>
                  <a:pt x="159" y="76"/>
                  <a:pt x="144" y="76"/>
                </a:cubicBezTo>
                <a:cubicBezTo>
                  <a:pt x="139" y="76"/>
                  <a:pt x="135" y="75"/>
                  <a:pt x="131" y="73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Freeform 48"/>
          <p:cNvSpPr>
            <a:spLocks noEditPoints="1"/>
          </p:cNvSpPr>
          <p:nvPr/>
        </p:nvSpPr>
        <p:spPr bwMode="auto">
          <a:xfrm>
            <a:off x="9859169" y="1334434"/>
            <a:ext cx="227013" cy="311150"/>
          </a:xfrm>
          <a:custGeom>
            <a:avLst/>
            <a:gdLst>
              <a:gd name="T0" fmla="*/ 0 w 140"/>
              <a:gd name="T1" fmla="*/ 66 h 192"/>
              <a:gd name="T2" fmla="*/ 60 w 140"/>
              <a:gd name="T3" fmla="*/ 135 h 192"/>
              <a:gd name="T4" fmla="*/ 60 w 140"/>
              <a:gd name="T5" fmla="*/ 164 h 192"/>
              <a:gd name="T6" fmla="*/ 52 w 140"/>
              <a:gd name="T7" fmla="*/ 172 h 192"/>
              <a:gd name="T8" fmla="*/ 30 w 140"/>
              <a:gd name="T9" fmla="*/ 172 h 192"/>
              <a:gd name="T10" fmla="*/ 20 w 140"/>
              <a:gd name="T11" fmla="*/ 182 h 192"/>
              <a:gd name="T12" fmla="*/ 30 w 140"/>
              <a:gd name="T13" fmla="*/ 192 h 192"/>
              <a:gd name="T14" fmla="*/ 110 w 140"/>
              <a:gd name="T15" fmla="*/ 192 h 192"/>
              <a:gd name="T16" fmla="*/ 120 w 140"/>
              <a:gd name="T17" fmla="*/ 182 h 192"/>
              <a:gd name="T18" fmla="*/ 110 w 140"/>
              <a:gd name="T19" fmla="*/ 172 h 192"/>
              <a:gd name="T20" fmla="*/ 88 w 140"/>
              <a:gd name="T21" fmla="*/ 172 h 192"/>
              <a:gd name="T22" fmla="*/ 80 w 140"/>
              <a:gd name="T23" fmla="*/ 164 h 192"/>
              <a:gd name="T24" fmla="*/ 80 w 140"/>
              <a:gd name="T25" fmla="*/ 135 h 192"/>
              <a:gd name="T26" fmla="*/ 140 w 140"/>
              <a:gd name="T27" fmla="*/ 66 h 192"/>
              <a:gd name="T28" fmla="*/ 140 w 140"/>
              <a:gd name="T29" fmla="*/ 16 h 192"/>
              <a:gd name="T30" fmla="*/ 124 w 140"/>
              <a:gd name="T31" fmla="*/ 0 h 192"/>
              <a:gd name="T32" fmla="*/ 16 w 140"/>
              <a:gd name="T33" fmla="*/ 0 h 192"/>
              <a:gd name="T34" fmla="*/ 0 w 140"/>
              <a:gd name="T35" fmla="*/ 16 h 192"/>
              <a:gd name="T36" fmla="*/ 0 w 140"/>
              <a:gd name="T37" fmla="*/ 66 h 192"/>
              <a:gd name="T38" fmla="*/ 29 w 140"/>
              <a:gd name="T39" fmla="*/ 20 h 192"/>
              <a:gd name="T40" fmla="*/ 111 w 140"/>
              <a:gd name="T41" fmla="*/ 20 h 192"/>
              <a:gd name="T42" fmla="*/ 120 w 140"/>
              <a:gd name="T43" fmla="*/ 29 h 192"/>
              <a:gd name="T44" fmla="*/ 120 w 140"/>
              <a:gd name="T45" fmla="*/ 51 h 192"/>
              <a:gd name="T46" fmla="*/ 111 w 140"/>
              <a:gd name="T47" fmla="*/ 60 h 192"/>
              <a:gd name="T48" fmla="*/ 29 w 140"/>
              <a:gd name="T49" fmla="*/ 60 h 192"/>
              <a:gd name="T50" fmla="*/ 20 w 140"/>
              <a:gd name="T51" fmla="*/ 51 h 192"/>
              <a:gd name="T52" fmla="*/ 20 w 140"/>
              <a:gd name="T53" fmla="*/ 29 h 192"/>
              <a:gd name="T54" fmla="*/ 29 w 140"/>
              <a:gd name="T55" fmla="*/ 2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40" h="192">
                <a:moveTo>
                  <a:pt x="0" y="66"/>
                </a:moveTo>
                <a:cubicBezTo>
                  <a:pt x="0" y="101"/>
                  <a:pt x="26" y="130"/>
                  <a:pt x="60" y="135"/>
                </a:cubicBezTo>
                <a:cubicBezTo>
                  <a:pt x="60" y="164"/>
                  <a:pt x="60" y="164"/>
                  <a:pt x="60" y="164"/>
                </a:cubicBezTo>
                <a:cubicBezTo>
                  <a:pt x="60" y="168"/>
                  <a:pt x="56" y="172"/>
                  <a:pt x="52" y="172"/>
                </a:cubicBezTo>
                <a:cubicBezTo>
                  <a:pt x="30" y="172"/>
                  <a:pt x="30" y="172"/>
                  <a:pt x="30" y="172"/>
                </a:cubicBezTo>
                <a:cubicBezTo>
                  <a:pt x="24" y="172"/>
                  <a:pt x="20" y="176"/>
                  <a:pt x="20" y="182"/>
                </a:cubicBezTo>
                <a:cubicBezTo>
                  <a:pt x="20" y="188"/>
                  <a:pt x="24" y="192"/>
                  <a:pt x="30" y="192"/>
                </a:cubicBezTo>
                <a:cubicBezTo>
                  <a:pt x="110" y="192"/>
                  <a:pt x="110" y="192"/>
                  <a:pt x="110" y="192"/>
                </a:cubicBezTo>
                <a:cubicBezTo>
                  <a:pt x="116" y="192"/>
                  <a:pt x="120" y="188"/>
                  <a:pt x="120" y="182"/>
                </a:cubicBezTo>
                <a:cubicBezTo>
                  <a:pt x="120" y="176"/>
                  <a:pt x="116" y="172"/>
                  <a:pt x="110" y="172"/>
                </a:cubicBezTo>
                <a:cubicBezTo>
                  <a:pt x="88" y="172"/>
                  <a:pt x="88" y="172"/>
                  <a:pt x="88" y="172"/>
                </a:cubicBezTo>
                <a:cubicBezTo>
                  <a:pt x="84" y="172"/>
                  <a:pt x="80" y="168"/>
                  <a:pt x="80" y="164"/>
                </a:cubicBezTo>
                <a:cubicBezTo>
                  <a:pt x="80" y="135"/>
                  <a:pt x="80" y="135"/>
                  <a:pt x="80" y="135"/>
                </a:cubicBezTo>
                <a:cubicBezTo>
                  <a:pt x="114" y="130"/>
                  <a:pt x="140" y="101"/>
                  <a:pt x="140" y="66"/>
                </a:cubicBezTo>
                <a:cubicBezTo>
                  <a:pt x="140" y="16"/>
                  <a:pt x="140" y="16"/>
                  <a:pt x="140" y="16"/>
                </a:cubicBezTo>
                <a:cubicBezTo>
                  <a:pt x="140" y="7"/>
                  <a:pt x="133" y="0"/>
                  <a:pt x="124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lnTo>
                  <a:pt x="0" y="66"/>
                </a:lnTo>
                <a:close/>
                <a:moveTo>
                  <a:pt x="29" y="20"/>
                </a:moveTo>
                <a:cubicBezTo>
                  <a:pt x="111" y="20"/>
                  <a:pt x="111" y="20"/>
                  <a:pt x="111" y="20"/>
                </a:cubicBezTo>
                <a:cubicBezTo>
                  <a:pt x="116" y="20"/>
                  <a:pt x="120" y="24"/>
                  <a:pt x="120" y="29"/>
                </a:cubicBezTo>
                <a:cubicBezTo>
                  <a:pt x="120" y="51"/>
                  <a:pt x="120" y="51"/>
                  <a:pt x="120" y="51"/>
                </a:cubicBezTo>
                <a:cubicBezTo>
                  <a:pt x="120" y="56"/>
                  <a:pt x="116" y="60"/>
                  <a:pt x="111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4" y="60"/>
                  <a:pt x="20" y="56"/>
                  <a:pt x="20" y="51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4"/>
                  <a:pt x="24" y="20"/>
                  <a:pt x="29" y="2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Freeform 49"/>
          <p:cNvSpPr>
            <a:spLocks noEditPoints="1"/>
          </p:cNvSpPr>
          <p:nvPr/>
        </p:nvSpPr>
        <p:spPr bwMode="auto">
          <a:xfrm>
            <a:off x="9116219" y="1334434"/>
            <a:ext cx="312738" cy="311150"/>
          </a:xfrm>
          <a:custGeom>
            <a:avLst/>
            <a:gdLst>
              <a:gd name="T0" fmla="*/ 148 w 192"/>
              <a:gd name="T1" fmla="*/ 146 h 192"/>
              <a:gd name="T2" fmla="*/ 160 w 192"/>
              <a:gd name="T3" fmla="*/ 148 h 192"/>
              <a:gd name="T4" fmla="*/ 192 w 192"/>
              <a:gd name="T5" fmla="*/ 116 h 192"/>
              <a:gd name="T6" fmla="*/ 192 w 192"/>
              <a:gd name="T7" fmla="*/ 56 h 192"/>
              <a:gd name="T8" fmla="*/ 160 w 192"/>
              <a:gd name="T9" fmla="*/ 24 h 192"/>
              <a:gd name="T10" fmla="*/ 148 w 192"/>
              <a:gd name="T11" fmla="*/ 26 h 192"/>
              <a:gd name="T12" fmla="*/ 148 w 192"/>
              <a:gd name="T13" fmla="*/ 16 h 192"/>
              <a:gd name="T14" fmla="*/ 132 w 192"/>
              <a:gd name="T15" fmla="*/ 0 h 192"/>
              <a:gd name="T16" fmla="*/ 16 w 192"/>
              <a:gd name="T17" fmla="*/ 0 h 192"/>
              <a:gd name="T18" fmla="*/ 0 w 192"/>
              <a:gd name="T19" fmla="*/ 16 h 192"/>
              <a:gd name="T20" fmla="*/ 0 w 192"/>
              <a:gd name="T21" fmla="*/ 151 h 192"/>
              <a:gd name="T22" fmla="*/ 41 w 192"/>
              <a:gd name="T23" fmla="*/ 192 h 192"/>
              <a:gd name="T24" fmla="*/ 107 w 192"/>
              <a:gd name="T25" fmla="*/ 192 h 192"/>
              <a:gd name="T26" fmla="*/ 148 w 192"/>
              <a:gd name="T27" fmla="*/ 151 h 192"/>
              <a:gd name="T28" fmla="*/ 148 w 192"/>
              <a:gd name="T29" fmla="*/ 146 h 192"/>
              <a:gd name="T30" fmla="*/ 36 w 192"/>
              <a:gd name="T31" fmla="*/ 28 h 192"/>
              <a:gd name="T32" fmla="*/ 36 w 192"/>
              <a:gd name="T33" fmla="*/ 144 h 192"/>
              <a:gd name="T34" fmla="*/ 28 w 192"/>
              <a:gd name="T35" fmla="*/ 152 h 192"/>
              <a:gd name="T36" fmla="*/ 20 w 192"/>
              <a:gd name="T37" fmla="*/ 144 h 192"/>
              <a:gd name="T38" fmla="*/ 20 w 192"/>
              <a:gd name="T39" fmla="*/ 28 h 192"/>
              <a:gd name="T40" fmla="*/ 28 w 192"/>
              <a:gd name="T41" fmla="*/ 20 h 192"/>
              <a:gd name="T42" fmla="*/ 36 w 192"/>
              <a:gd name="T43" fmla="*/ 28 h 192"/>
              <a:gd name="T44" fmla="*/ 172 w 192"/>
              <a:gd name="T45" fmla="*/ 116 h 192"/>
              <a:gd name="T46" fmla="*/ 160 w 192"/>
              <a:gd name="T47" fmla="*/ 128 h 192"/>
              <a:gd name="T48" fmla="*/ 148 w 192"/>
              <a:gd name="T49" fmla="*/ 116 h 192"/>
              <a:gd name="T50" fmla="*/ 148 w 192"/>
              <a:gd name="T51" fmla="*/ 56 h 192"/>
              <a:gd name="T52" fmla="*/ 160 w 192"/>
              <a:gd name="T53" fmla="*/ 44 h 192"/>
              <a:gd name="T54" fmla="*/ 172 w 192"/>
              <a:gd name="T55" fmla="*/ 56 h 192"/>
              <a:gd name="T56" fmla="*/ 172 w 192"/>
              <a:gd name="T57" fmla="*/ 11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2" h="192">
                <a:moveTo>
                  <a:pt x="148" y="146"/>
                </a:moveTo>
                <a:cubicBezTo>
                  <a:pt x="152" y="147"/>
                  <a:pt x="156" y="148"/>
                  <a:pt x="160" y="148"/>
                </a:cubicBezTo>
                <a:cubicBezTo>
                  <a:pt x="178" y="148"/>
                  <a:pt x="192" y="134"/>
                  <a:pt x="192" y="116"/>
                </a:cubicBezTo>
                <a:cubicBezTo>
                  <a:pt x="192" y="56"/>
                  <a:pt x="192" y="56"/>
                  <a:pt x="192" y="56"/>
                </a:cubicBezTo>
                <a:cubicBezTo>
                  <a:pt x="192" y="38"/>
                  <a:pt x="178" y="24"/>
                  <a:pt x="160" y="24"/>
                </a:cubicBezTo>
                <a:cubicBezTo>
                  <a:pt x="156" y="24"/>
                  <a:pt x="152" y="25"/>
                  <a:pt x="148" y="26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48" y="7"/>
                  <a:pt x="141" y="0"/>
                  <a:pt x="132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74"/>
                  <a:pt x="18" y="192"/>
                  <a:pt x="41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30" y="192"/>
                  <a:pt x="148" y="174"/>
                  <a:pt x="148" y="151"/>
                </a:cubicBezTo>
                <a:lnTo>
                  <a:pt x="148" y="146"/>
                </a:lnTo>
                <a:close/>
                <a:moveTo>
                  <a:pt x="36" y="28"/>
                </a:moveTo>
                <a:cubicBezTo>
                  <a:pt x="36" y="144"/>
                  <a:pt x="36" y="144"/>
                  <a:pt x="36" y="144"/>
                </a:cubicBezTo>
                <a:cubicBezTo>
                  <a:pt x="36" y="148"/>
                  <a:pt x="32" y="152"/>
                  <a:pt x="28" y="152"/>
                </a:cubicBezTo>
                <a:cubicBezTo>
                  <a:pt x="24" y="152"/>
                  <a:pt x="20" y="148"/>
                  <a:pt x="20" y="144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4"/>
                  <a:pt x="24" y="20"/>
                  <a:pt x="28" y="20"/>
                </a:cubicBezTo>
                <a:cubicBezTo>
                  <a:pt x="32" y="20"/>
                  <a:pt x="36" y="24"/>
                  <a:pt x="36" y="28"/>
                </a:cubicBezTo>
                <a:close/>
                <a:moveTo>
                  <a:pt x="172" y="116"/>
                </a:moveTo>
                <a:cubicBezTo>
                  <a:pt x="172" y="123"/>
                  <a:pt x="167" y="128"/>
                  <a:pt x="160" y="128"/>
                </a:cubicBezTo>
                <a:cubicBezTo>
                  <a:pt x="153" y="128"/>
                  <a:pt x="148" y="123"/>
                  <a:pt x="148" y="116"/>
                </a:cubicBezTo>
                <a:cubicBezTo>
                  <a:pt x="148" y="56"/>
                  <a:pt x="148" y="56"/>
                  <a:pt x="148" y="56"/>
                </a:cubicBezTo>
                <a:cubicBezTo>
                  <a:pt x="148" y="49"/>
                  <a:pt x="153" y="44"/>
                  <a:pt x="160" y="44"/>
                </a:cubicBezTo>
                <a:cubicBezTo>
                  <a:pt x="167" y="44"/>
                  <a:pt x="172" y="49"/>
                  <a:pt x="172" y="56"/>
                </a:cubicBezTo>
                <a:lnTo>
                  <a:pt x="172" y="116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Freeform 50"/>
          <p:cNvSpPr>
            <a:spLocks noEditPoints="1"/>
          </p:cNvSpPr>
          <p:nvPr/>
        </p:nvSpPr>
        <p:spPr bwMode="auto">
          <a:xfrm>
            <a:off x="8414544" y="1359834"/>
            <a:ext cx="311150" cy="254000"/>
          </a:xfrm>
          <a:custGeom>
            <a:avLst/>
            <a:gdLst>
              <a:gd name="T0" fmla="*/ 0 w 192"/>
              <a:gd name="T1" fmla="*/ 115 h 156"/>
              <a:gd name="T2" fmla="*/ 41 w 192"/>
              <a:gd name="T3" fmla="*/ 156 h 156"/>
              <a:gd name="T4" fmla="*/ 107 w 192"/>
              <a:gd name="T5" fmla="*/ 156 h 156"/>
              <a:gd name="T6" fmla="*/ 148 w 192"/>
              <a:gd name="T7" fmla="*/ 115 h 156"/>
              <a:gd name="T8" fmla="*/ 148 w 192"/>
              <a:gd name="T9" fmla="*/ 107 h 156"/>
              <a:gd name="T10" fmla="*/ 192 w 192"/>
              <a:gd name="T11" fmla="*/ 60 h 156"/>
              <a:gd name="T12" fmla="*/ 160 w 192"/>
              <a:gd name="T13" fmla="*/ 28 h 156"/>
              <a:gd name="T14" fmla="*/ 148 w 192"/>
              <a:gd name="T15" fmla="*/ 30 h 156"/>
              <a:gd name="T16" fmla="*/ 148 w 192"/>
              <a:gd name="T17" fmla="*/ 16 h 156"/>
              <a:gd name="T18" fmla="*/ 132 w 192"/>
              <a:gd name="T19" fmla="*/ 0 h 156"/>
              <a:gd name="T20" fmla="*/ 16 w 192"/>
              <a:gd name="T21" fmla="*/ 0 h 156"/>
              <a:gd name="T22" fmla="*/ 0 w 192"/>
              <a:gd name="T23" fmla="*/ 16 h 156"/>
              <a:gd name="T24" fmla="*/ 0 w 192"/>
              <a:gd name="T25" fmla="*/ 115 h 156"/>
              <a:gd name="T26" fmla="*/ 148 w 192"/>
              <a:gd name="T27" fmla="*/ 84 h 156"/>
              <a:gd name="T28" fmla="*/ 148 w 192"/>
              <a:gd name="T29" fmla="*/ 60 h 156"/>
              <a:gd name="T30" fmla="*/ 160 w 192"/>
              <a:gd name="T31" fmla="*/ 48 h 156"/>
              <a:gd name="T32" fmla="*/ 172 w 192"/>
              <a:gd name="T33" fmla="*/ 60 h 156"/>
              <a:gd name="T34" fmla="*/ 148 w 192"/>
              <a:gd name="T35" fmla="*/ 84 h 156"/>
              <a:gd name="T36" fmla="*/ 36 w 192"/>
              <a:gd name="T37" fmla="*/ 28 h 156"/>
              <a:gd name="T38" fmla="*/ 36 w 192"/>
              <a:gd name="T39" fmla="*/ 108 h 156"/>
              <a:gd name="T40" fmla="*/ 28 w 192"/>
              <a:gd name="T41" fmla="*/ 116 h 156"/>
              <a:gd name="T42" fmla="*/ 20 w 192"/>
              <a:gd name="T43" fmla="*/ 108 h 156"/>
              <a:gd name="T44" fmla="*/ 20 w 192"/>
              <a:gd name="T45" fmla="*/ 28 h 156"/>
              <a:gd name="T46" fmla="*/ 28 w 192"/>
              <a:gd name="T47" fmla="*/ 20 h 156"/>
              <a:gd name="T48" fmla="*/ 36 w 192"/>
              <a:gd name="T49" fmla="*/ 28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92" h="156">
                <a:moveTo>
                  <a:pt x="0" y="115"/>
                </a:moveTo>
                <a:cubicBezTo>
                  <a:pt x="0" y="138"/>
                  <a:pt x="18" y="156"/>
                  <a:pt x="41" y="156"/>
                </a:cubicBezTo>
                <a:cubicBezTo>
                  <a:pt x="107" y="156"/>
                  <a:pt x="107" y="156"/>
                  <a:pt x="107" y="156"/>
                </a:cubicBezTo>
                <a:cubicBezTo>
                  <a:pt x="130" y="156"/>
                  <a:pt x="148" y="138"/>
                  <a:pt x="148" y="115"/>
                </a:cubicBezTo>
                <a:cubicBezTo>
                  <a:pt x="148" y="107"/>
                  <a:pt x="148" y="107"/>
                  <a:pt x="148" y="107"/>
                </a:cubicBezTo>
                <a:cubicBezTo>
                  <a:pt x="165" y="95"/>
                  <a:pt x="192" y="86"/>
                  <a:pt x="192" y="60"/>
                </a:cubicBezTo>
                <a:cubicBezTo>
                  <a:pt x="192" y="42"/>
                  <a:pt x="178" y="28"/>
                  <a:pt x="160" y="28"/>
                </a:cubicBezTo>
                <a:cubicBezTo>
                  <a:pt x="156" y="28"/>
                  <a:pt x="152" y="29"/>
                  <a:pt x="148" y="30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48" y="7"/>
                  <a:pt x="141" y="0"/>
                  <a:pt x="132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lnTo>
                  <a:pt x="0" y="115"/>
                </a:lnTo>
                <a:close/>
                <a:moveTo>
                  <a:pt x="148" y="84"/>
                </a:moveTo>
                <a:cubicBezTo>
                  <a:pt x="148" y="60"/>
                  <a:pt x="148" y="60"/>
                  <a:pt x="148" y="60"/>
                </a:cubicBezTo>
                <a:cubicBezTo>
                  <a:pt x="148" y="53"/>
                  <a:pt x="153" y="48"/>
                  <a:pt x="160" y="48"/>
                </a:cubicBezTo>
                <a:cubicBezTo>
                  <a:pt x="167" y="48"/>
                  <a:pt x="172" y="53"/>
                  <a:pt x="172" y="60"/>
                </a:cubicBezTo>
                <a:cubicBezTo>
                  <a:pt x="172" y="72"/>
                  <a:pt x="160" y="77"/>
                  <a:pt x="148" y="84"/>
                </a:cubicBezTo>
                <a:close/>
                <a:moveTo>
                  <a:pt x="36" y="28"/>
                </a:moveTo>
                <a:cubicBezTo>
                  <a:pt x="36" y="108"/>
                  <a:pt x="36" y="108"/>
                  <a:pt x="36" y="108"/>
                </a:cubicBezTo>
                <a:cubicBezTo>
                  <a:pt x="36" y="112"/>
                  <a:pt x="32" y="116"/>
                  <a:pt x="28" y="116"/>
                </a:cubicBezTo>
                <a:cubicBezTo>
                  <a:pt x="24" y="116"/>
                  <a:pt x="20" y="112"/>
                  <a:pt x="20" y="10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4"/>
                  <a:pt x="24" y="20"/>
                  <a:pt x="28" y="20"/>
                </a:cubicBezTo>
                <a:cubicBezTo>
                  <a:pt x="32" y="20"/>
                  <a:pt x="36" y="24"/>
                  <a:pt x="36" y="2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Freeform 51"/>
          <p:cNvSpPr>
            <a:spLocks/>
          </p:cNvSpPr>
          <p:nvPr/>
        </p:nvSpPr>
        <p:spPr bwMode="auto">
          <a:xfrm>
            <a:off x="7708107" y="1332846"/>
            <a:ext cx="315913" cy="315912"/>
          </a:xfrm>
          <a:custGeom>
            <a:avLst/>
            <a:gdLst>
              <a:gd name="T0" fmla="*/ 95 w 195"/>
              <a:gd name="T1" fmla="*/ 40 h 195"/>
              <a:gd name="T2" fmla="*/ 82 w 195"/>
              <a:gd name="T3" fmla="*/ 82 h 195"/>
              <a:gd name="T4" fmla="*/ 16 w 195"/>
              <a:gd name="T5" fmla="*/ 15 h 195"/>
              <a:gd name="T6" fmla="*/ 10 w 195"/>
              <a:gd name="T7" fmla="*/ 12 h 195"/>
              <a:gd name="T8" fmla="*/ 2 w 195"/>
              <a:gd name="T9" fmla="*/ 20 h 195"/>
              <a:gd name="T10" fmla="*/ 2 w 195"/>
              <a:gd name="T11" fmla="*/ 23 h 195"/>
              <a:gd name="T12" fmla="*/ 45 w 195"/>
              <a:gd name="T13" fmla="*/ 128 h 195"/>
              <a:gd name="T14" fmla="*/ 7 w 195"/>
              <a:gd name="T15" fmla="*/ 166 h 195"/>
              <a:gd name="T16" fmla="*/ 7 w 195"/>
              <a:gd name="T17" fmla="*/ 188 h 195"/>
              <a:gd name="T18" fmla="*/ 29 w 195"/>
              <a:gd name="T19" fmla="*/ 188 h 195"/>
              <a:gd name="T20" fmla="*/ 67 w 195"/>
              <a:gd name="T21" fmla="*/ 150 h 195"/>
              <a:gd name="T22" fmla="*/ 90 w 195"/>
              <a:gd name="T23" fmla="*/ 173 h 195"/>
              <a:gd name="T24" fmla="*/ 110 w 195"/>
              <a:gd name="T25" fmla="*/ 155 h 195"/>
              <a:gd name="T26" fmla="*/ 143 w 195"/>
              <a:gd name="T27" fmla="*/ 188 h 195"/>
              <a:gd name="T28" fmla="*/ 165 w 195"/>
              <a:gd name="T29" fmla="*/ 188 h 195"/>
              <a:gd name="T30" fmla="*/ 165 w 195"/>
              <a:gd name="T31" fmla="*/ 166 h 195"/>
              <a:gd name="T32" fmla="*/ 113 w 195"/>
              <a:gd name="T33" fmla="*/ 113 h 195"/>
              <a:gd name="T34" fmla="*/ 155 w 195"/>
              <a:gd name="T35" fmla="*/ 100 h 195"/>
              <a:gd name="T36" fmla="*/ 191 w 195"/>
              <a:gd name="T37" fmla="*/ 64 h 195"/>
              <a:gd name="T38" fmla="*/ 191 w 195"/>
              <a:gd name="T39" fmla="*/ 50 h 195"/>
              <a:gd name="T40" fmla="*/ 177 w 195"/>
              <a:gd name="T41" fmla="*/ 50 h 195"/>
              <a:gd name="T42" fmla="*/ 145 w 195"/>
              <a:gd name="T43" fmla="*/ 81 h 195"/>
              <a:gd name="T44" fmla="*/ 137 w 195"/>
              <a:gd name="T45" fmla="*/ 81 h 195"/>
              <a:gd name="T46" fmla="*/ 137 w 195"/>
              <a:gd name="T47" fmla="*/ 73 h 195"/>
              <a:gd name="T48" fmla="*/ 168 w 195"/>
              <a:gd name="T49" fmla="*/ 41 h 195"/>
              <a:gd name="T50" fmla="*/ 168 w 195"/>
              <a:gd name="T51" fmla="*/ 27 h 195"/>
              <a:gd name="T52" fmla="*/ 154 w 195"/>
              <a:gd name="T53" fmla="*/ 27 h 195"/>
              <a:gd name="T54" fmla="*/ 122 w 195"/>
              <a:gd name="T55" fmla="*/ 58 h 195"/>
              <a:gd name="T56" fmla="*/ 114 w 195"/>
              <a:gd name="T57" fmla="*/ 58 h 195"/>
              <a:gd name="T58" fmla="*/ 114 w 195"/>
              <a:gd name="T59" fmla="*/ 50 h 195"/>
              <a:gd name="T60" fmla="*/ 145 w 195"/>
              <a:gd name="T61" fmla="*/ 18 h 195"/>
              <a:gd name="T62" fmla="*/ 145 w 195"/>
              <a:gd name="T63" fmla="*/ 4 h 195"/>
              <a:gd name="T64" fmla="*/ 131 w 195"/>
              <a:gd name="T65" fmla="*/ 4 h 195"/>
              <a:gd name="T66" fmla="*/ 95 w 195"/>
              <a:gd name="T67" fmla="*/ 4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95" h="195">
                <a:moveTo>
                  <a:pt x="95" y="40"/>
                </a:moveTo>
                <a:cubicBezTo>
                  <a:pt x="83" y="52"/>
                  <a:pt x="86" y="67"/>
                  <a:pt x="82" y="82"/>
                </a:cubicBezTo>
                <a:cubicBezTo>
                  <a:pt x="16" y="15"/>
                  <a:pt x="16" y="15"/>
                  <a:pt x="16" y="15"/>
                </a:cubicBezTo>
                <a:cubicBezTo>
                  <a:pt x="14" y="13"/>
                  <a:pt x="12" y="12"/>
                  <a:pt x="10" y="12"/>
                </a:cubicBezTo>
                <a:cubicBezTo>
                  <a:pt x="6" y="12"/>
                  <a:pt x="2" y="16"/>
                  <a:pt x="2" y="20"/>
                </a:cubicBezTo>
                <a:cubicBezTo>
                  <a:pt x="2" y="23"/>
                  <a:pt x="2" y="23"/>
                  <a:pt x="2" y="23"/>
                </a:cubicBezTo>
                <a:cubicBezTo>
                  <a:pt x="2" y="47"/>
                  <a:pt x="12" y="92"/>
                  <a:pt x="45" y="128"/>
                </a:cubicBezTo>
                <a:cubicBezTo>
                  <a:pt x="7" y="166"/>
                  <a:pt x="7" y="166"/>
                  <a:pt x="7" y="166"/>
                </a:cubicBezTo>
                <a:cubicBezTo>
                  <a:pt x="0" y="172"/>
                  <a:pt x="0" y="182"/>
                  <a:pt x="7" y="188"/>
                </a:cubicBezTo>
                <a:cubicBezTo>
                  <a:pt x="13" y="195"/>
                  <a:pt x="23" y="195"/>
                  <a:pt x="29" y="188"/>
                </a:cubicBezTo>
                <a:cubicBezTo>
                  <a:pt x="67" y="150"/>
                  <a:pt x="67" y="150"/>
                  <a:pt x="67" y="150"/>
                </a:cubicBezTo>
                <a:cubicBezTo>
                  <a:pt x="90" y="173"/>
                  <a:pt x="90" y="173"/>
                  <a:pt x="90" y="173"/>
                </a:cubicBezTo>
                <a:cubicBezTo>
                  <a:pt x="110" y="155"/>
                  <a:pt x="110" y="155"/>
                  <a:pt x="110" y="155"/>
                </a:cubicBezTo>
                <a:cubicBezTo>
                  <a:pt x="143" y="188"/>
                  <a:pt x="143" y="188"/>
                  <a:pt x="143" y="188"/>
                </a:cubicBezTo>
                <a:cubicBezTo>
                  <a:pt x="149" y="195"/>
                  <a:pt x="159" y="195"/>
                  <a:pt x="165" y="188"/>
                </a:cubicBezTo>
                <a:cubicBezTo>
                  <a:pt x="172" y="182"/>
                  <a:pt x="172" y="172"/>
                  <a:pt x="165" y="166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28" y="109"/>
                  <a:pt x="143" y="112"/>
                  <a:pt x="155" y="100"/>
                </a:cubicBezTo>
                <a:cubicBezTo>
                  <a:pt x="191" y="64"/>
                  <a:pt x="191" y="64"/>
                  <a:pt x="191" y="64"/>
                </a:cubicBezTo>
                <a:cubicBezTo>
                  <a:pt x="195" y="60"/>
                  <a:pt x="195" y="54"/>
                  <a:pt x="191" y="50"/>
                </a:cubicBezTo>
                <a:cubicBezTo>
                  <a:pt x="187" y="46"/>
                  <a:pt x="181" y="46"/>
                  <a:pt x="177" y="50"/>
                </a:cubicBezTo>
                <a:cubicBezTo>
                  <a:pt x="145" y="81"/>
                  <a:pt x="145" y="81"/>
                  <a:pt x="145" y="81"/>
                </a:cubicBezTo>
                <a:cubicBezTo>
                  <a:pt x="143" y="84"/>
                  <a:pt x="139" y="84"/>
                  <a:pt x="137" y="81"/>
                </a:cubicBezTo>
                <a:cubicBezTo>
                  <a:pt x="134" y="79"/>
                  <a:pt x="134" y="75"/>
                  <a:pt x="137" y="73"/>
                </a:cubicBezTo>
                <a:cubicBezTo>
                  <a:pt x="168" y="41"/>
                  <a:pt x="168" y="41"/>
                  <a:pt x="168" y="41"/>
                </a:cubicBezTo>
                <a:cubicBezTo>
                  <a:pt x="172" y="37"/>
                  <a:pt x="172" y="31"/>
                  <a:pt x="168" y="27"/>
                </a:cubicBezTo>
                <a:cubicBezTo>
                  <a:pt x="164" y="23"/>
                  <a:pt x="158" y="23"/>
                  <a:pt x="154" y="27"/>
                </a:cubicBezTo>
                <a:cubicBezTo>
                  <a:pt x="122" y="58"/>
                  <a:pt x="122" y="58"/>
                  <a:pt x="122" y="58"/>
                </a:cubicBezTo>
                <a:cubicBezTo>
                  <a:pt x="120" y="61"/>
                  <a:pt x="116" y="61"/>
                  <a:pt x="114" y="58"/>
                </a:cubicBezTo>
                <a:cubicBezTo>
                  <a:pt x="111" y="56"/>
                  <a:pt x="111" y="52"/>
                  <a:pt x="114" y="50"/>
                </a:cubicBezTo>
                <a:cubicBezTo>
                  <a:pt x="145" y="18"/>
                  <a:pt x="145" y="18"/>
                  <a:pt x="145" y="18"/>
                </a:cubicBezTo>
                <a:cubicBezTo>
                  <a:pt x="149" y="14"/>
                  <a:pt x="149" y="8"/>
                  <a:pt x="145" y="4"/>
                </a:cubicBezTo>
                <a:cubicBezTo>
                  <a:pt x="141" y="0"/>
                  <a:pt x="135" y="0"/>
                  <a:pt x="131" y="4"/>
                </a:cubicBezTo>
                <a:lnTo>
                  <a:pt x="95" y="4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Freeform 52"/>
          <p:cNvSpPr>
            <a:spLocks noEditPoints="1"/>
          </p:cNvSpPr>
          <p:nvPr/>
        </p:nvSpPr>
        <p:spPr bwMode="auto">
          <a:xfrm>
            <a:off x="7033419" y="1334434"/>
            <a:ext cx="254000" cy="304800"/>
          </a:xfrm>
          <a:custGeom>
            <a:avLst/>
            <a:gdLst>
              <a:gd name="T0" fmla="*/ 0 w 156"/>
              <a:gd name="T1" fmla="*/ 110 h 188"/>
              <a:gd name="T2" fmla="*/ 78 w 156"/>
              <a:gd name="T3" fmla="*/ 188 h 188"/>
              <a:gd name="T4" fmla="*/ 156 w 156"/>
              <a:gd name="T5" fmla="*/ 110 h 188"/>
              <a:gd name="T6" fmla="*/ 101 w 156"/>
              <a:gd name="T7" fmla="*/ 36 h 188"/>
              <a:gd name="T8" fmla="*/ 101 w 156"/>
              <a:gd name="T9" fmla="*/ 35 h 188"/>
              <a:gd name="T10" fmla="*/ 96 w 156"/>
              <a:gd name="T11" fmla="*/ 28 h 188"/>
              <a:gd name="T12" fmla="*/ 104 w 156"/>
              <a:gd name="T13" fmla="*/ 20 h 188"/>
              <a:gd name="T14" fmla="*/ 106 w 156"/>
              <a:gd name="T15" fmla="*/ 20 h 188"/>
              <a:gd name="T16" fmla="*/ 116 w 156"/>
              <a:gd name="T17" fmla="*/ 10 h 188"/>
              <a:gd name="T18" fmla="*/ 106 w 156"/>
              <a:gd name="T19" fmla="*/ 0 h 188"/>
              <a:gd name="T20" fmla="*/ 50 w 156"/>
              <a:gd name="T21" fmla="*/ 0 h 188"/>
              <a:gd name="T22" fmla="*/ 40 w 156"/>
              <a:gd name="T23" fmla="*/ 10 h 188"/>
              <a:gd name="T24" fmla="*/ 50 w 156"/>
              <a:gd name="T25" fmla="*/ 20 h 188"/>
              <a:gd name="T26" fmla="*/ 52 w 156"/>
              <a:gd name="T27" fmla="*/ 20 h 188"/>
              <a:gd name="T28" fmla="*/ 60 w 156"/>
              <a:gd name="T29" fmla="*/ 28 h 188"/>
              <a:gd name="T30" fmla="*/ 55 w 156"/>
              <a:gd name="T31" fmla="*/ 36 h 188"/>
              <a:gd name="T32" fmla="*/ 34 w 156"/>
              <a:gd name="T33" fmla="*/ 45 h 188"/>
              <a:gd name="T34" fmla="*/ 27 w 156"/>
              <a:gd name="T35" fmla="*/ 38 h 188"/>
              <a:gd name="T36" fmla="*/ 17 w 156"/>
              <a:gd name="T37" fmla="*/ 38 h 188"/>
              <a:gd name="T38" fmla="*/ 6 w 156"/>
              <a:gd name="T39" fmla="*/ 49 h 188"/>
              <a:gd name="T40" fmla="*/ 6 w 156"/>
              <a:gd name="T41" fmla="*/ 59 h 188"/>
              <a:gd name="T42" fmla="*/ 13 w 156"/>
              <a:gd name="T43" fmla="*/ 66 h 188"/>
              <a:gd name="T44" fmla="*/ 0 w 156"/>
              <a:gd name="T45" fmla="*/ 110 h 188"/>
              <a:gd name="T46" fmla="*/ 68 w 156"/>
              <a:gd name="T47" fmla="*/ 62 h 188"/>
              <a:gd name="T48" fmla="*/ 78 w 156"/>
              <a:gd name="T49" fmla="*/ 52 h 188"/>
              <a:gd name="T50" fmla="*/ 88 w 156"/>
              <a:gd name="T51" fmla="*/ 62 h 188"/>
              <a:gd name="T52" fmla="*/ 78 w 156"/>
              <a:gd name="T53" fmla="*/ 72 h 188"/>
              <a:gd name="T54" fmla="*/ 68 w 156"/>
              <a:gd name="T55" fmla="*/ 62 h 188"/>
              <a:gd name="T56" fmla="*/ 20 w 156"/>
              <a:gd name="T57" fmla="*/ 110 h 188"/>
              <a:gd name="T58" fmla="*/ 30 w 156"/>
              <a:gd name="T59" fmla="*/ 100 h 188"/>
              <a:gd name="T60" fmla="*/ 40 w 156"/>
              <a:gd name="T61" fmla="*/ 110 h 188"/>
              <a:gd name="T62" fmla="*/ 30 w 156"/>
              <a:gd name="T63" fmla="*/ 120 h 188"/>
              <a:gd name="T64" fmla="*/ 20 w 156"/>
              <a:gd name="T65" fmla="*/ 110 h 188"/>
              <a:gd name="T66" fmla="*/ 116 w 156"/>
              <a:gd name="T67" fmla="*/ 110 h 188"/>
              <a:gd name="T68" fmla="*/ 126 w 156"/>
              <a:gd name="T69" fmla="*/ 100 h 188"/>
              <a:gd name="T70" fmla="*/ 136 w 156"/>
              <a:gd name="T71" fmla="*/ 110 h 188"/>
              <a:gd name="T72" fmla="*/ 126 w 156"/>
              <a:gd name="T73" fmla="*/ 120 h 188"/>
              <a:gd name="T74" fmla="*/ 116 w 156"/>
              <a:gd name="T75" fmla="*/ 110 h 188"/>
              <a:gd name="T76" fmla="*/ 68 w 156"/>
              <a:gd name="T77" fmla="*/ 158 h 188"/>
              <a:gd name="T78" fmla="*/ 78 w 156"/>
              <a:gd name="T79" fmla="*/ 148 h 188"/>
              <a:gd name="T80" fmla="*/ 88 w 156"/>
              <a:gd name="T81" fmla="*/ 158 h 188"/>
              <a:gd name="T82" fmla="*/ 78 w 156"/>
              <a:gd name="T83" fmla="*/ 168 h 188"/>
              <a:gd name="T84" fmla="*/ 68 w 156"/>
              <a:gd name="T85" fmla="*/ 158 h 188"/>
              <a:gd name="T86" fmla="*/ 118 w 156"/>
              <a:gd name="T87" fmla="*/ 81 h 188"/>
              <a:gd name="T88" fmla="*/ 85 w 156"/>
              <a:gd name="T89" fmla="*/ 114 h 188"/>
              <a:gd name="T90" fmla="*/ 74 w 156"/>
              <a:gd name="T91" fmla="*/ 114 h 188"/>
              <a:gd name="T92" fmla="*/ 74 w 156"/>
              <a:gd name="T93" fmla="*/ 103 h 188"/>
              <a:gd name="T94" fmla="*/ 107 w 156"/>
              <a:gd name="T95" fmla="*/ 70 h 188"/>
              <a:gd name="T96" fmla="*/ 118 w 156"/>
              <a:gd name="T97" fmla="*/ 70 h 188"/>
              <a:gd name="T98" fmla="*/ 118 w 156"/>
              <a:gd name="T99" fmla="*/ 8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56" h="188">
                <a:moveTo>
                  <a:pt x="0" y="110"/>
                </a:moveTo>
                <a:cubicBezTo>
                  <a:pt x="0" y="153"/>
                  <a:pt x="35" y="188"/>
                  <a:pt x="78" y="188"/>
                </a:cubicBezTo>
                <a:cubicBezTo>
                  <a:pt x="121" y="188"/>
                  <a:pt x="156" y="153"/>
                  <a:pt x="156" y="110"/>
                </a:cubicBezTo>
                <a:cubicBezTo>
                  <a:pt x="156" y="75"/>
                  <a:pt x="133" y="45"/>
                  <a:pt x="101" y="36"/>
                </a:cubicBezTo>
                <a:cubicBezTo>
                  <a:pt x="101" y="35"/>
                  <a:pt x="101" y="35"/>
                  <a:pt x="101" y="35"/>
                </a:cubicBezTo>
                <a:cubicBezTo>
                  <a:pt x="98" y="34"/>
                  <a:pt x="96" y="31"/>
                  <a:pt x="96" y="28"/>
                </a:cubicBezTo>
                <a:cubicBezTo>
                  <a:pt x="96" y="24"/>
                  <a:pt x="100" y="20"/>
                  <a:pt x="104" y="20"/>
                </a:cubicBezTo>
                <a:cubicBezTo>
                  <a:pt x="106" y="20"/>
                  <a:pt x="106" y="20"/>
                  <a:pt x="106" y="20"/>
                </a:cubicBezTo>
                <a:cubicBezTo>
                  <a:pt x="112" y="20"/>
                  <a:pt x="116" y="16"/>
                  <a:pt x="116" y="10"/>
                </a:cubicBezTo>
                <a:cubicBezTo>
                  <a:pt x="116" y="4"/>
                  <a:pt x="112" y="0"/>
                  <a:pt x="106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4" y="0"/>
                  <a:pt x="40" y="4"/>
                  <a:pt x="40" y="10"/>
                </a:cubicBezTo>
                <a:cubicBezTo>
                  <a:pt x="40" y="16"/>
                  <a:pt x="44" y="20"/>
                  <a:pt x="50" y="20"/>
                </a:cubicBezTo>
                <a:cubicBezTo>
                  <a:pt x="52" y="20"/>
                  <a:pt x="52" y="20"/>
                  <a:pt x="52" y="20"/>
                </a:cubicBezTo>
                <a:cubicBezTo>
                  <a:pt x="56" y="20"/>
                  <a:pt x="60" y="24"/>
                  <a:pt x="60" y="28"/>
                </a:cubicBezTo>
                <a:cubicBezTo>
                  <a:pt x="60" y="31"/>
                  <a:pt x="58" y="34"/>
                  <a:pt x="55" y="36"/>
                </a:cubicBezTo>
                <a:cubicBezTo>
                  <a:pt x="47" y="38"/>
                  <a:pt x="40" y="41"/>
                  <a:pt x="34" y="45"/>
                </a:cubicBezTo>
                <a:cubicBezTo>
                  <a:pt x="27" y="38"/>
                  <a:pt x="27" y="38"/>
                  <a:pt x="27" y="38"/>
                </a:cubicBezTo>
                <a:cubicBezTo>
                  <a:pt x="24" y="35"/>
                  <a:pt x="19" y="35"/>
                  <a:pt x="17" y="38"/>
                </a:cubicBezTo>
                <a:cubicBezTo>
                  <a:pt x="6" y="49"/>
                  <a:pt x="6" y="49"/>
                  <a:pt x="6" y="49"/>
                </a:cubicBezTo>
                <a:cubicBezTo>
                  <a:pt x="3" y="51"/>
                  <a:pt x="3" y="56"/>
                  <a:pt x="6" y="59"/>
                </a:cubicBezTo>
                <a:cubicBezTo>
                  <a:pt x="13" y="66"/>
                  <a:pt x="13" y="66"/>
                  <a:pt x="13" y="66"/>
                </a:cubicBezTo>
                <a:cubicBezTo>
                  <a:pt x="5" y="79"/>
                  <a:pt x="0" y="94"/>
                  <a:pt x="0" y="110"/>
                </a:cubicBezTo>
                <a:close/>
                <a:moveTo>
                  <a:pt x="68" y="62"/>
                </a:moveTo>
                <a:cubicBezTo>
                  <a:pt x="68" y="56"/>
                  <a:pt x="72" y="52"/>
                  <a:pt x="78" y="52"/>
                </a:cubicBezTo>
                <a:cubicBezTo>
                  <a:pt x="84" y="52"/>
                  <a:pt x="88" y="56"/>
                  <a:pt x="88" y="62"/>
                </a:cubicBezTo>
                <a:cubicBezTo>
                  <a:pt x="88" y="68"/>
                  <a:pt x="84" y="72"/>
                  <a:pt x="78" y="72"/>
                </a:cubicBezTo>
                <a:cubicBezTo>
                  <a:pt x="72" y="72"/>
                  <a:pt x="68" y="68"/>
                  <a:pt x="68" y="62"/>
                </a:cubicBezTo>
                <a:close/>
                <a:moveTo>
                  <a:pt x="20" y="110"/>
                </a:moveTo>
                <a:cubicBezTo>
                  <a:pt x="20" y="104"/>
                  <a:pt x="24" y="100"/>
                  <a:pt x="30" y="100"/>
                </a:cubicBezTo>
                <a:cubicBezTo>
                  <a:pt x="36" y="100"/>
                  <a:pt x="40" y="104"/>
                  <a:pt x="40" y="110"/>
                </a:cubicBezTo>
                <a:cubicBezTo>
                  <a:pt x="40" y="116"/>
                  <a:pt x="36" y="120"/>
                  <a:pt x="30" y="120"/>
                </a:cubicBezTo>
                <a:cubicBezTo>
                  <a:pt x="24" y="120"/>
                  <a:pt x="20" y="116"/>
                  <a:pt x="20" y="110"/>
                </a:cubicBezTo>
                <a:close/>
                <a:moveTo>
                  <a:pt x="116" y="110"/>
                </a:moveTo>
                <a:cubicBezTo>
                  <a:pt x="116" y="104"/>
                  <a:pt x="120" y="100"/>
                  <a:pt x="126" y="100"/>
                </a:cubicBezTo>
                <a:cubicBezTo>
                  <a:pt x="132" y="100"/>
                  <a:pt x="136" y="104"/>
                  <a:pt x="136" y="110"/>
                </a:cubicBezTo>
                <a:cubicBezTo>
                  <a:pt x="136" y="116"/>
                  <a:pt x="132" y="120"/>
                  <a:pt x="126" y="120"/>
                </a:cubicBezTo>
                <a:cubicBezTo>
                  <a:pt x="120" y="120"/>
                  <a:pt x="116" y="116"/>
                  <a:pt x="116" y="110"/>
                </a:cubicBezTo>
                <a:close/>
                <a:moveTo>
                  <a:pt x="68" y="158"/>
                </a:moveTo>
                <a:cubicBezTo>
                  <a:pt x="68" y="152"/>
                  <a:pt x="72" y="148"/>
                  <a:pt x="78" y="148"/>
                </a:cubicBezTo>
                <a:cubicBezTo>
                  <a:pt x="84" y="148"/>
                  <a:pt x="88" y="152"/>
                  <a:pt x="88" y="158"/>
                </a:cubicBezTo>
                <a:cubicBezTo>
                  <a:pt x="88" y="164"/>
                  <a:pt x="84" y="168"/>
                  <a:pt x="78" y="168"/>
                </a:cubicBezTo>
                <a:cubicBezTo>
                  <a:pt x="72" y="168"/>
                  <a:pt x="68" y="164"/>
                  <a:pt x="68" y="158"/>
                </a:cubicBezTo>
                <a:close/>
                <a:moveTo>
                  <a:pt x="118" y="81"/>
                </a:moveTo>
                <a:cubicBezTo>
                  <a:pt x="85" y="114"/>
                  <a:pt x="85" y="114"/>
                  <a:pt x="85" y="114"/>
                </a:cubicBezTo>
                <a:cubicBezTo>
                  <a:pt x="82" y="117"/>
                  <a:pt x="77" y="117"/>
                  <a:pt x="74" y="114"/>
                </a:cubicBezTo>
                <a:cubicBezTo>
                  <a:pt x="71" y="111"/>
                  <a:pt x="71" y="106"/>
                  <a:pt x="74" y="103"/>
                </a:cubicBezTo>
                <a:cubicBezTo>
                  <a:pt x="107" y="70"/>
                  <a:pt x="107" y="70"/>
                  <a:pt x="107" y="70"/>
                </a:cubicBezTo>
                <a:cubicBezTo>
                  <a:pt x="110" y="67"/>
                  <a:pt x="115" y="67"/>
                  <a:pt x="118" y="70"/>
                </a:cubicBezTo>
                <a:cubicBezTo>
                  <a:pt x="121" y="73"/>
                  <a:pt x="121" y="78"/>
                  <a:pt x="118" y="8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Freeform 53"/>
          <p:cNvSpPr>
            <a:spLocks noEditPoints="1"/>
          </p:cNvSpPr>
          <p:nvPr/>
        </p:nvSpPr>
        <p:spPr bwMode="auto">
          <a:xfrm>
            <a:off x="6304757" y="1334434"/>
            <a:ext cx="306388" cy="304800"/>
          </a:xfrm>
          <a:custGeom>
            <a:avLst/>
            <a:gdLst>
              <a:gd name="T0" fmla="*/ 0 w 188"/>
              <a:gd name="T1" fmla="*/ 94 h 188"/>
              <a:gd name="T2" fmla="*/ 94 w 188"/>
              <a:gd name="T3" fmla="*/ 188 h 188"/>
              <a:gd name="T4" fmla="*/ 188 w 188"/>
              <a:gd name="T5" fmla="*/ 94 h 188"/>
              <a:gd name="T6" fmla="*/ 94 w 188"/>
              <a:gd name="T7" fmla="*/ 0 h 188"/>
              <a:gd name="T8" fmla="*/ 0 w 188"/>
              <a:gd name="T9" fmla="*/ 94 h 188"/>
              <a:gd name="T10" fmla="*/ 84 w 188"/>
              <a:gd name="T11" fmla="*/ 30 h 188"/>
              <a:gd name="T12" fmla="*/ 94 w 188"/>
              <a:gd name="T13" fmla="*/ 20 h 188"/>
              <a:gd name="T14" fmla="*/ 104 w 188"/>
              <a:gd name="T15" fmla="*/ 30 h 188"/>
              <a:gd name="T16" fmla="*/ 94 w 188"/>
              <a:gd name="T17" fmla="*/ 40 h 188"/>
              <a:gd name="T18" fmla="*/ 84 w 188"/>
              <a:gd name="T19" fmla="*/ 30 h 188"/>
              <a:gd name="T20" fmla="*/ 20 w 188"/>
              <a:gd name="T21" fmla="*/ 94 h 188"/>
              <a:gd name="T22" fmla="*/ 30 w 188"/>
              <a:gd name="T23" fmla="*/ 84 h 188"/>
              <a:gd name="T24" fmla="*/ 40 w 188"/>
              <a:gd name="T25" fmla="*/ 94 h 188"/>
              <a:gd name="T26" fmla="*/ 30 w 188"/>
              <a:gd name="T27" fmla="*/ 104 h 188"/>
              <a:gd name="T28" fmla="*/ 20 w 188"/>
              <a:gd name="T29" fmla="*/ 94 h 188"/>
              <a:gd name="T30" fmla="*/ 148 w 188"/>
              <a:gd name="T31" fmla="*/ 94 h 188"/>
              <a:gd name="T32" fmla="*/ 158 w 188"/>
              <a:gd name="T33" fmla="*/ 84 h 188"/>
              <a:gd name="T34" fmla="*/ 168 w 188"/>
              <a:gd name="T35" fmla="*/ 94 h 188"/>
              <a:gd name="T36" fmla="*/ 158 w 188"/>
              <a:gd name="T37" fmla="*/ 104 h 188"/>
              <a:gd name="T38" fmla="*/ 148 w 188"/>
              <a:gd name="T39" fmla="*/ 94 h 188"/>
              <a:gd name="T40" fmla="*/ 84 w 188"/>
              <a:gd name="T41" fmla="*/ 158 h 188"/>
              <a:gd name="T42" fmla="*/ 94 w 188"/>
              <a:gd name="T43" fmla="*/ 148 h 188"/>
              <a:gd name="T44" fmla="*/ 104 w 188"/>
              <a:gd name="T45" fmla="*/ 158 h 188"/>
              <a:gd name="T46" fmla="*/ 94 w 188"/>
              <a:gd name="T47" fmla="*/ 168 h 188"/>
              <a:gd name="T48" fmla="*/ 84 w 188"/>
              <a:gd name="T49" fmla="*/ 158 h 188"/>
              <a:gd name="T50" fmla="*/ 79 w 188"/>
              <a:gd name="T51" fmla="*/ 99 h 188"/>
              <a:gd name="T52" fmla="*/ 50 w 188"/>
              <a:gd name="T53" fmla="*/ 69 h 188"/>
              <a:gd name="T54" fmla="*/ 50 w 188"/>
              <a:gd name="T55" fmla="*/ 58 h 188"/>
              <a:gd name="T56" fmla="*/ 61 w 188"/>
              <a:gd name="T57" fmla="*/ 58 h 188"/>
              <a:gd name="T58" fmla="*/ 88 w 188"/>
              <a:gd name="T59" fmla="*/ 85 h 188"/>
              <a:gd name="T60" fmla="*/ 96 w 188"/>
              <a:gd name="T61" fmla="*/ 85 h 188"/>
              <a:gd name="T62" fmla="*/ 135 w 188"/>
              <a:gd name="T63" fmla="*/ 46 h 188"/>
              <a:gd name="T64" fmla="*/ 146 w 188"/>
              <a:gd name="T65" fmla="*/ 46 h 188"/>
              <a:gd name="T66" fmla="*/ 146 w 188"/>
              <a:gd name="T67" fmla="*/ 57 h 188"/>
              <a:gd name="T68" fmla="*/ 105 w 188"/>
              <a:gd name="T69" fmla="*/ 99 h 188"/>
              <a:gd name="T70" fmla="*/ 92 w 188"/>
              <a:gd name="T71" fmla="*/ 104 h 188"/>
              <a:gd name="T72" fmla="*/ 79 w 188"/>
              <a:gd name="T73" fmla="*/ 99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88" h="188">
                <a:moveTo>
                  <a:pt x="0" y="94"/>
                </a:moveTo>
                <a:cubicBezTo>
                  <a:pt x="0" y="146"/>
                  <a:pt x="42" y="188"/>
                  <a:pt x="94" y="188"/>
                </a:cubicBezTo>
                <a:cubicBezTo>
                  <a:pt x="146" y="188"/>
                  <a:pt x="188" y="146"/>
                  <a:pt x="188" y="94"/>
                </a:cubicBezTo>
                <a:cubicBezTo>
                  <a:pt x="188" y="42"/>
                  <a:pt x="146" y="0"/>
                  <a:pt x="94" y="0"/>
                </a:cubicBezTo>
                <a:cubicBezTo>
                  <a:pt x="42" y="0"/>
                  <a:pt x="0" y="42"/>
                  <a:pt x="0" y="94"/>
                </a:cubicBezTo>
                <a:close/>
                <a:moveTo>
                  <a:pt x="84" y="30"/>
                </a:moveTo>
                <a:cubicBezTo>
                  <a:pt x="84" y="24"/>
                  <a:pt x="88" y="20"/>
                  <a:pt x="94" y="20"/>
                </a:cubicBezTo>
                <a:cubicBezTo>
                  <a:pt x="100" y="20"/>
                  <a:pt x="104" y="24"/>
                  <a:pt x="104" y="30"/>
                </a:cubicBezTo>
                <a:cubicBezTo>
                  <a:pt x="104" y="36"/>
                  <a:pt x="100" y="40"/>
                  <a:pt x="94" y="40"/>
                </a:cubicBezTo>
                <a:cubicBezTo>
                  <a:pt x="88" y="40"/>
                  <a:pt x="84" y="36"/>
                  <a:pt x="84" y="30"/>
                </a:cubicBezTo>
                <a:close/>
                <a:moveTo>
                  <a:pt x="20" y="94"/>
                </a:moveTo>
                <a:cubicBezTo>
                  <a:pt x="20" y="88"/>
                  <a:pt x="24" y="84"/>
                  <a:pt x="30" y="84"/>
                </a:cubicBezTo>
                <a:cubicBezTo>
                  <a:pt x="36" y="84"/>
                  <a:pt x="40" y="88"/>
                  <a:pt x="40" y="94"/>
                </a:cubicBezTo>
                <a:cubicBezTo>
                  <a:pt x="40" y="100"/>
                  <a:pt x="36" y="104"/>
                  <a:pt x="30" y="104"/>
                </a:cubicBezTo>
                <a:cubicBezTo>
                  <a:pt x="24" y="104"/>
                  <a:pt x="20" y="100"/>
                  <a:pt x="20" y="94"/>
                </a:cubicBezTo>
                <a:close/>
                <a:moveTo>
                  <a:pt x="148" y="94"/>
                </a:moveTo>
                <a:cubicBezTo>
                  <a:pt x="148" y="88"/>
                  <a:pt x="152" y="84"/>
                  <a:pt x="158" y="84"/>
                </a:cubicBezTo>
                <a:cubicBezTo>
                  <a:pt x="164" y="84"/>
                  <a:pt x="168" y="88"/>
                  <a:pt x="168" y="94"/>
                </a:cubicBezTo>
                <a:cubicBezTo>
                  <a:pt x="168" y="100"/>
                  <a:pt x="164" y="104"/>
                  <a:pt x="158" y="104"/>
                </a:cubicBezTo>
                <a:cubicBezTo>
                  <a:pt x="152" y="104"/>
                  <a:pt x="148" y="100"/>
                  <a:pt x="148" y="94"/>
                </a:cubicBezTo>
                <a:close/>
                <a:moveTo>
                  <a:pt x="84" y="158"/>
                </a:moveTo>
                <a:cubicBezTo>
                  <a:pt x="84" y="152"/>
                  <a:pt x="88" y="148"/>
                  <a:pt x="94" y="148"/>
                </a:cubicBezTo>
                <a:cubicBezTo>
                  <a:pt x="100" y="148"/>
                  <a:pt x="104" y="152"/>
                  <a:pt x="104" y="158"/>
                </a:cubicBezTo>
                <a:cubicBezTo>
                  <a:pt x="104" y="164"/>
                  <a:pt x="100" y="168"/>
                  <a:pt x="94" y="168"/>
                </a:cubicBezTo>
                <a:cubicBezTo>
                  <a:pt x="88" y="168"/>
                  <a:pt x="84" y="164"/>
                  <a:pt x="84" y="158"/>
                </a:cubicBezTo>
                <a:close/>
                <a:moveTo>
                  <a:pt x="79" y="99"/>
                </a:moveTo>
                <a:cubicBezTo>
                  <a:pt x="77" y="97"/>
                  <a:pt x="50" y="69"/>
                  <a:pt x="50" y="69"/>
                </a:cubicBezTo>
                <a:cubicBezTo>
                  <a:pt x="47" y="66"/>
                  <a:pt x="47" y="61"/>
                  <a:pt x="50" y="58"/>
                </a:cubicBezTo>
                <a:cubicBezTo>
                  <a:pt x="53" y="55"/>
                  <a:pt x="58" y="55"/>
                  <a:pt x="61" y="58"/>
                </a:cubicBezTo>
                <a:cubicBezTo>
                  <a:pt x="88" y="85"/>
                  <a:pt x="88" y="85"/>
                  <a:pt x="88" y="85"/>
                </a:cubicBezTo>
                <a:cubicBezTo>
                  <a:pt x="90" y="87"/>
                  <a:pt x="94" y="87"/>
                  <a:pt x="96" y="85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38" y="43"/>
                  <a:pt x="143" y="43"/>
                  <a:pt x="146" y="46"/>
                </a:cubicBezTo>
                <a:cubicBezTo>
                  <a:pt x="149" y="49"/>
                  <a:pt x="149" y="54"/>
                  <a:pt x="146" y="57"/>
                </a:cubicBezTo>
                <a:cubicBezTo>
                  <a:pt x="146" y="57"/>
                  <a:pt x="107" y="97"/>
                  <a:pt x="105" y="99"/>
                </a:cubicBezTo>
                <a:cubicBezTo>
                  <a:pt x="101" y="102"/>
                  <a:pt x="97" y="104"/>
                  <a:pt x="92" y="104"/>
                </a:cubicBezTo>
                <a:cubicBezTo>
                  <a:pt x="87" y="104"/>
                  <a:pt x="83" y="102"/>
                  <a:pt x="79" y="99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Freeform 54"/>
          <p:cNvSpPr>
            <a:spLocks noEditPoints="1"/>
          </p:cNvSpPr>
          <p:nvPr/>
        </p:nvSpPr>
        <p:spPr bwMode="auto">
          <a:xfrm>
            <a:off x="5666582" y="5534959"/>
            <a:ext cx="169863" cy="312737"/>
          </a:xfrm>
          <a:custGeom>
            <a:avLst/>
            <a:gdLst>
              <a:gd name="T0" fmla="*/ 20 w 104"/>
              <a:gd name="T1" fmla="*/ 32 h 192"/>
              <a:gd name="T2" fmla="*/ 52 w 104"/>
              <a:gd name="T3" fmla="*/ 64 h 192"/>
              <a:gd name="T4" fmla="*/ 84 w 104"/>
              <a:gd name="T5" fmla="*/ 32 h 192"/>
              <a:gd name="T6" fmla="*/ 52 w 104"/>
              <a:gd name="T7" fmla="*/ 0 h 192"/>
              <a:gd name="T8" fmla="*/ 20 w 104"/>
              <a:gd name="T9" fmla="*/ 32 h 192"/>
              <a:gd name="T10" fmla="*/ 20 w 104"/>
              <a:gd name="T11" fmla="*/ 100 h 192"/>
              <a:gd name="T12" fmla="*/ 20 w 104"/>
              <a:gd name="T13" fmla="*/ 172 h 192"/>
              <a:gd name="T14" fmla="*/ 10 w 104"/>
              <a:gd name="T15" fmla="*/ 172 h 192"/>
              <a:gd name="T16" fmla="*/ 0 w 104"/>
              <a:gd name="T17" fmla="*/ 182 h 192"/>
              <a:gd name="T18" fmla="*/ 10 w 104"/>
              <a:gd name="T19" fmla="*/ 192 h 192"/>
              <a:gd name="T20" fmla="*/ 94 w 104"/>
              <a:gd name="T21" fmla="*/ 192 h 192"/>
              <a:gd name="T22" fmla="*/ 104 w 104"/>
              <a:gd name="T23" fmla="*/ 182 h 192"/>
              <a:gd name="T24" fmla="*/ 94 w 104"/>
              <a:gd name="T25" fmla="*/ 172 h 192"/>
              <a:gd name="T26" fmla="*/ 84 w 104"/>
              <a:gd name="T27" fmla="*/ 172 h 192"/>
              <a:gd name="T28" fmla="*/ 84 w 104"/>
              <a:gd name="T29" fmla="*/ 89 h 192"/>
              <a:gd name="T30" fmla="*/ 75 w 104"/>
              <a:gd name="T31" fmla="*/ 80 h 192"/>
              <a:gd name="T32" fmla="*/ 10 w 104"/>
              <a:gd name="T33" fmla="*/ 80 h 192"/>
              <a:gd name="T34" fmla="*/ 0 w 104"/>
              <a:gd name="T35" fmla="*/ 90 h 192"/>
              <a:gd name="T36" fmla="*/ 10 w 104"/>
              <a:gd name="T37" fmla="*/ 100 h 192"/>
              <a:gd name="T38" fmla="*/ 20 w 104"/>
              <a:gd name="T39" fmla="*/ 10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4" h="192">
                <a:moveTo>
                  <a:pt x="20" y="32"/>
                </a:moveTo>
                <a:cubicBezTo>
                  <a:pt x="20" y="50"/>
                  <a:pt x="34" y="64"/>
                  <a:pt x="52" y="64"/>
                </a:cubicBezTo>
                <a:cubicBezTo>
                  <a:pt x="70" y="64"/>
                  <a:pt x="84" y="50"/>
                  <a:pt x="84" y="32"/>
                </a:cubicBezTo>
                <a:cubicBezTo>
                  <a:pt x="84" y="14"/>
                  <a:pt x="70" y="0"/>
                  <a:pt x="52" y="0"/>
                </a:cubicBezTo>
                <a:cubicBezTo>
                  <a:pt x="34" y="0"/>
                  <a:pt x="20" y="14"/>
                  <a:pt x="20" y="32"/>
                </a:cubicBezTo>
                <a:close/>
                <a:moveTo>
                  <a:pt x="20" y="100"/>
                </a:moveTo>
                <a:cubicBezTo>
                  <a:pt x="20" y="172"/>
                  <a:pt x="20" y="172"/>
                  <a:pt x="20" y="172"/>
                </a:cubicBezTo>
                <a:cubicBezTo>
                  <a:pt x="10" y="172"/>
                  <a:pt x="10" y="172"/>
                  <a:pt x="10" y="172"/>
                </a:cubicBezTo>
                <a:cubicBezTo>
                  <a:pt x="4" y="172"/>
                  <a:pt x="0" y="176"/>
                  <a:pt x="0" y="182"/>
                </a:cubicBezTo>
                <a:cubicBezTo>
                  <a:pt x="0" y="188"/>
                  <a:pt x="4" y="192"/>
                  <a:pt x="10" y="192"/>
                </a:cubicBezTo>
                <a:cubicBezTo>
                  <a:pt x="94" y="192"/>
                  <a:pt x="94" y="192"/>
                  <a:pt x="94" y="192"/>
                </a:cubicBezTo>
                <a:cubicBezTo>
                  <a:pt x="100" y="192"/>
                  <a:pt x="104" y="188"/>
                  <a:pt x="104" y="182"/>
                </a:cubicBezTo>
                <a:cubicBezTo>
                  <a:pt x="104" y="176"/>
                  <a:pt x="100" y="172"/>
                  <a:pt x="94" y="172"/>
                </a:cubicBezTo>
                <a:cubicBezTo>
                  <a:pt x="84" y="172"/>
                  <a:pt x="84" y="172"/>
                  <a:pt x="84" y="172"/>
                </a:cubicBezTo>
                <a:cubicBezTo>
                  <a:pt x="84" y="89"/>
                  <a:pt x="84" y="89"/>
                  <a:pt x="84" y="89"/>
                </a:cubicBezTo>
                <a:cubicBezTo>
                  <a:pt x="84" y="84"/>
                  <a:pt x="80" y="80"/>
                  <a:pt x="75" y="80"/>
                </a:cubicBezTo>
                <a:cubicBezTo>
                  <a:pt x="10" y="80"/>
                  <a:pt x="10" y="80"/>
                  <a:pt x="10" y="80"/>
                </a:cubicBezTo>
                <a:cubicBezTo>
                  <a:pt x="4" y="80"/>
                  <a:pt x="0" y="84"/>
                  <a:pt x="0" y="90"/>
                </a:cubicBezTo>
                <a:cubicBezTo>
                  <a:pt x="0" y="96"/>
                  <a:pt x="4" y="100"/>
                  <a:pt x="10" y="100"/>
                </a:cubicBezTo>
                <a:lnTo>
                  <a:pt x="20" y="10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Freeform 55"/>
          <p:cNvSpPr>
            <a:spLocks noEditPoints="1"/>
          </p:cNvSpPr>
          <p:nvPr/>
        </p:nvSpPr>
        <p:spPr bwMode="auto">
          <a:xfrm>
            <a:off x="4895057" y="5534959"/>
            <a:ext cx="296863" cy="314325"/>
          </a:xfrm>
          <a:custGeom>
            <a:avLst/>
            <a:gdLst>
              <a:gd name="T0" fmla="*/ 7 w 182"/>
              <a:gd name="T1" fmla="*/ 153 h 193"/>
              <a:gd name="T2" fmla="*/ 7 w 182"/>
              <a:gd name="T3" fmla="*/ 175 h 193"/>
              <a:gd name="T4" fmla="*/ 29 w 182"/>
              <a:gd name="T5" fmla="*/ 175 h 193"/>
              <a:gd name="T6" fmla="*/ 34 w 182"/>
              <a:gd name="T7" fmla="*/ 171 h 193"/>
              <a:gd name="T8" fmla="*/ 52 w 182"/>
              <a:gd name="T9" fmla="*/ 190 h 193"/>
              <a:gd name="T10" fmla="*/ 64 w 182"/>
              <a:gd name="T11" fmla="*/ 190 h 193"/>
              <a:gd name="T12" fmla="*/ 92 w 182"/>
              <a:gd name="T13" fmla="*/ 162 h 193"/>
              <a:gd name="T14" fmla="*/ 92 w 182"/>
              <a:gd name="T15" fmla="*/ 150 h 193"/>
              <a:gd name="T16" fmla="*/ 73 w 182"/>
              <a:gd name="T17" fmla="*/ 132 h 193"/>
              <a:gd name="T18" fmla="*/ 106 w 182"/>
              <a:gd name="T19" fmla="*/ 98 h 193"/>
              <a:gd name="T20" fmla="*/ 130 w 182"/>
              <a:gd name="T21" fmla="*/ 104 h 193"/>
              <a:gd name="T22" fmla="*/ 182 w 182"/>
              <a:gd name="T23" fmla="*/ 52 h 193"/>
              <a:gd name="T24" fmla="*/ 130 w 182"/>
              <a:gd name="T25" fmla="*/ 0 h 193"/>
              <a:gd name="T26" fmla="*/ 78 w 182"/>
              <a:gd name="T27" fmla="*/ 52 h 193"/>
              <a:gd name="T28" fmla="*/ 84 w 182"/>
              <a:gd name="T29" fmla="*/ 76 h 193"/>
              <a:gd name="T30" fmla="*/ 7 w 182"/>
              <a:gd name="T31" fmla="*/ 153 h 193"/>
              <a:gd name="T32" fmla="*/ 110 w 182"/>
              <a:gd name="T33" fmla="*/ 52 h 193"/>
              <a:gd name="T34" fmla="*/ 130 w 182"/>
              <a:gd name="T35" fmla="*/ 32 h 193"/>
              <a:gd name="T36" fmla="*/ 150 w 182"/>
              <a:gd name="T37" fmla="*/ 52 h 193"/>
              <a:gd name="T38" fmla="*/ 130 w 182"/>
              <a:gd name="T39" fmla="*/ 72 h 193"/>
              <a:gd name="T40" fmla="*/ 110 w 182"/>
              <a:gd name="T41" fmla="*/ 5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2" h="193">
                <a:moveTo>
                  <a:pt x="7" y="153"/>
                </a:moveTo>
                <a:cubicBezTo>
                  <a:pt x="0" y="159"/>
                  <a:pt x="0" y="169"/>
                  <a:pt x="7" y="175"/>
                </a:cubicBezTo>
                <a:cubicBezTo>
                  <a:pt x="13" y="182"/>
                  <a:pt x="23" y="182"/>
                  <a:pt x="29" y="175"/>
                </a:cubicBezTo>
                <a:cubicBezTo>
                  <a:pt x="34" y="171"/>
                  <a:pt x="34" y="171"/>
                  <a:pt x="34" y="171"/>
                </a:cubicBezTo>
                <a:cubicBezTo>
                  <a:pt x="52" y="190"/>
                  <a:pt x="52" y="190"/>
                  <a:pt x="52" y="190"/>
                </a:cubicBezTo>
                <a:cubicBezTo>
                  <a:pt x="55" y="193"/>
                  <a:pt x="61" y="193"/>
                  <a:pt x="64" y="190"/>
                </a:cubicBezTo>
                <a:cubicBezTo>
                  <a:pt x="92" y="162"/>
                  <a:pt x="92" y="162"/>
                  <a:pt x="92" y="162"/>
                </a:cubicBezTo>
                <a:cubicBezTo>
                  <a:pt x="95" y="159"/>
                  <a:pt x="95" y="153"/>
                  <a:pt x="92" y="150"/>
                </a:cubicBezTo>
                <a:cubicBezTo>
                  <a:pt x="73" y="132"/>
                  <a:pt x="73" y="132"/>
                  <a:pt x="73" y="132"/>
                </a:cubicBezTo>
                <a:cubicBezTo>
                  <a:pt x="106" y="98"/>
                  <a:pt x="106" y="98"/>
                  <a:pt x="106" y="98"/>
                </a:cubicBezTo>
                <a:cubicBezTo>
                  <a:pt x="113" y="102"/>
                  <a:pt x="121" y="104"/>
                  <a:pt x="130" y="104"/>
                </a:cubicBezTo>
                <a:cubicBezTo>
                  <a:pt x="159" y="104"/>
                  <a:pt x="182" y="81"/>
                  <a:pt x="182" y="52"/>
                </a:cubicBezTo>
                <a:cubicBezTo>
                  <a:pt x="182" y="23"/>
                  <a:pt x="159" y="0"/>
                  <a:pt x="130" y="0"/>
                </a:cubicBezTo>
                <a:cubicBezTo>
                  <a:pt x="101" y="0"/>
                  <a:pt x="78" y="23"/>
                  <a:pt x="78" y="52"/>
                </a:cubicBezTo>
                <a:cubicBezTo>
                  <a:pt x="78" y="61"/>
                  <a:pt x="80" y="69"/>
                  <a:pt x="84" y="76"/>
                </a:cubicBezTo>
                <a:lnTo>
                  <a:pt x="7" y="153"/>
                </a:lnTo>
                <a:close/>
                <a:moveTo>
                  <a:pt x="110" y="52"/>
                </a:moveTo>
                <a:cubicBezTo>
                  <a:pt x="110" y="41"/>
                  <a:pt x="119" y="32"/>
                  <a:pt x="130" y="32"/>
                </a:cubicBezTo>
                <a:cubicBezTo>
                  <a:pt x="141" y="32"/>
                  <a:pt x="150" y="41"/>
                  <a:pt x="150" y="52"/>
                </a:cubicBezTo>
                <a:cubicBezTo>
                  <a:pt x="150" y="63"/>
                  <a:pt x="141" y="72"/>
                  <a:pt x="130" y="72"/>
                </a:cubicBezTo>
                <a:cubicBezTo>
                  <a:pt x="119" y="72"/>
                  <a:pt x="110" y="63"/>
                  <a:pt x="110" y="5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Freeform 56"/>
          <p:cNvSpPr>
            <a:spLocks noEditPoints="1"/>
          </p:cNvSpPr>
          <p:nvPr/>
        </p:nvSpPr>
        <p:spPr bwMode="auto">
          <a:xfrm>
            <a:off x="4215607" y="5534959"/>
            <a:ext cx="260350" cy="312737"/>
          </a:xfrm>
          <a:custGeom>
            <a:avLst/>
            <a:gdLst>
              <a:gd name="T0" fmla="*/ 0 w 160"/>
              <a:gd name="T1" fmla="*/ 176 h 192"/>
              <a:gd name="T2" fmla="*/ 16 w 160"/>
              <a:gd name="T3" fmla="*/ 192 h 192"/>
              <a:gd name="T4" fmla="*/ 144 w 160"/>
              <a:gd name="T5" fmla="*/ 192 h 192"/>
              <a:gd name="T6" fmla="*/ 160 w 160"/>
              <a:gd name="T7" fmla="*/ 176 h 192"/>
              <a:gd name="T8" fmla="*/ 160 w 160"/>
              <a:gd name="T9" fmla="*/ 96 h 192"/>
              <a:gd name="T10" fmla="*/ 144 w 160"/>
              <a:gd name="T11" fmla="*/ 80 h 192"/>
              <a:gd name="T12" fmla="*/ 48 w 160"/>
              <a:gd name="T13" fmla="*/ 80 h 192"/>
              <a:gd name="T14" fmla="*/ 48 w 160"/>
              <a:gd name="T15" fmla="*/ 52 h 192"/>
              <a:gd name="T16" fmla="*/ 80 w 160"/>
              <a:gd name="T17" fmla="*/ 20 h 192"/>
              <a:gd name="T18" fmla="*/ 112 w 160"/>
              <a:gd name="T19" fmla="*/ 52 h 192"/>
              <a:gd name="T20" fmla="*/ 112 w 160"/>
              <a:gd name="T21" fmla="*/ 54 h 192"/>
              <a:gd name="T22" fmla="*/ 122 w 160"/>
              <a:gd name="T23" fmla="*/ 64 h 192"/>
              <a:gd name="T24" fmla="*/ 132 w 160"/>
              <a:gd name="T25" fmla="*/ 54 h 192"/>
              <a:gd name="T26" fmla="*/ 132 w 160"/>
              <a:gd name="T27" fmla="*/ 52 h 192"/>
              <a:gd name="T28" fmla="*/ 80 w 160"/>
              <a:gd name="T29" fmla="*/ 0 h 192"/>
              <a:gd name="T30" fmla="*/ 28 w 160"/>
              <a:gd name="T31" fmla="*/ 52 h 192"/>
              <a:gd name="T32" fmla="*/ 28 w 160"/>
              <a:gd name="T33" fmla="*/ 80 h 192"/>
              <a:gd name="T34" fmla="*/ 16 w 160"/>
              <a:gd name="T35" fmla="*/ 80 h 192"/>
              <a:gd name="T36" fmla="*/ 0 w 160"/>
              <a:gd name="T37" fmla="*/ 96 h 192"/>
              <a:gd name="T38" fmla="*/ 0 w 160"/>
              <a:gd name="T39" fmla="*/ 176 h 192"/>
              <a:gd name="T40" fmla="*/ 64 w 160"/>
              <a:gd name="T41" fmla="*/ 124 h 192"/>
              <a:gd name="T42" fmla="*/ 80 w 160"/>
              <a:gd name="T43" fmla="*/ 108 h 192"/>
              <a:gd name="T44" fmla="*/ 96 w 160"/>
              <a:gd name="T45" fmla="*/ 124 h 192"/>
              <a:gd name="T46" fmla="*/ 89 w 160"/>
              <a:gd name="T47" fmla="*/ 137 h 192"/>
              <a:gd name="T48" fmla="*/ 92 w 160"/>
              <a:gd name="T49" fmla="*/ 158 h 192"/>
              <a:gd name="T50" fmla="*/ 86 w 160"/>
              <a:gd name="T51" fmla="*/ 164 h 192"/>
              <a:gd name="T52" fmla="*/ 74 w 160"/>
              <a:gd name="T53" fmla="*/ 164 h 192"/>
              <a:gd name="T54" fmla="*/ 68 w 160"/>
              <a:gd name="T55" fmla="*/ 158 h 192"/>
              <a:gd name="T56" fmla="*/ 71 w 160"/>
              <a:gd name="T57" fmla="*/ 137 h 192"/>
              <a:gd name="T58" fmla="*/ 64 w 160"/>
              <a:gd name="T59" fmla="*/ 12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60" h="192">
                <a:moveTo>
                  <a:pt x="0" y="176"/>
                </a:moveTo>
                <a:cubicBezTo>
                  <a:pt x="0" y="185"/>
                  <a:pt x="7" y="192"/>
                  <a:pt x="16" y="192"/>
                </a:cubicBezTo>
                <a:cubicBezTo>
                  <a:pt x="144" y="192"/>
                  <a:pt x="144" y="192"/>
                  <a:pt x="144" y="192"/>
                </a:cubicBezTo>
                <a:cubicBezTo>
                  <a:pt x="153" y="192"/>
                  <a:pt x="160" y="185"/>
                  <a:pt x="160" y="176"/>
                </a:cubicBezTo>
                <a:cubicBezTo>
                  <a:pt x="160" y="96"/>
                  <a:pt x="160" y="96"/>
                  <a:pt x="160" y="96"/>
                </a:cubicBezTo>
                <a:cubicBezTo>
                  <a:pt x="160" y="87"/>
                  <a:pt x="153" y="80"/>
                  <a:pt x="144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8" y="52"/>
                  <a:pt x="48" y="52"/>
                  <a:pt x="48" y="52"/>
                </a:cubicBezTo>
                <a:cubicBezTo>
                  <a:pt x="48" y="34"/>
                  <a:pt x="62" y="20"/>
                  <a:pt x="80" y="20"/>
                </a:cubicBezTo>
                <a:cubicBezTo>
                  <a:pt x="98" y="20"/>
                  <a:pt x="112" y="34"/>
                  <a:pt x="112" y="52"/>
                </a:cubicBezTo>
                <a:cubicBezTo>
                  <a:pt x="112" y="54"/>
                  <a:pt x="112" y="54"/>
                  <a:pt x="112" y="54"/>
                </a:cubicBezTo>
                <a:cubicBezTo>
                  <a:pt x="112" y="60"/>
                  <a:pt x="116" y="64"/>
                  <a:pt x="122" y="64"/>
                </a:cubicBezTo>
                <a:cubicBezTo>
                  <a:pt x="128" y="64"/>
                  <a:pt x="132" y="60"/>
                  <a:pt x="132" y="54"/>
                </a:cubicBezTo>
                <a:cubicBezTo>
                  <a:pt x="132" y="52"/>
                  <a:pt x="132" y="52"/>
                  <a:pt x="132" y="52"/>
                </a:cubicBezTo>
                <a:cubicBezTo>
                  <a:pt x="132" y="23"/>
                  <a:pt x="109" y="0"/>
                  <a:pt x="80" y="0"/>
                </a:cubicBezTo>
                <a:cubicBezTo>
                  <a:pt x="51" y="0"/>
                  <a:pt x="28" y="23"/>
                  <a:pt x="28" y="52"/>
                </a:cubicBezTo>
                <a:cubicBezTo>
                  <a:pt x="28" y="80"/>
                  <a:pt x="28" y="80"/>
                  <a:pt x="28" y="80"/>
                </a:cubicBezTo>
                <a:cubicBezTo>
                  <a:pt x="16" y="80"/>
                  <a:pt x="16" y="80"/>
                  <a:pt x="16" y="80"/>
                </a:cubicBezTo>
                <a:cubicBezTo>
                  <a:pt x="7" y="80"/>
                  <a:pt x="0" y="87"/>
                  <a:pt x="0" y="96"/>
                </a:cubicBezTo>
                <a:lnTo>
                  <a:pt x="0" y="176"/>
                </a:lnTo>
                <a:close/>
                <a:moveTo>
                  <a:pt x="64" y="124"/>
                </a:moveTo>
                <a:cubicBezTo>
                  <a:pt x="64" y="115"/>
                  <a:pt x="71" y="108"/>
                  <a:pt x="80" y="108"/>
                </a:cubicBezTo>
                <a:cubicBezTo>
                  <a:pt x="89" y="108"/>
                  <a:pt x="96" y="115"/>
                  <a:pt x="96" y="124"/>
                </a:cubicBezTo>
                <a:cubicBezTo>
                  <a:pt x="96" y="130"/>
                  <a:pt x="93" y="135"/>
                  <a:pt x="89" y="137"/>
                </a:cubicBezTo>
                <a:cubicBezTo>
                  <a:pt x="89" y="137"/>
                  <a:pt x="90" y="147"/>
                  <a:pt x="92" y="158"/>
                </a:cubicBezTo>
                <a:cubicBezTo>
                  <a:pt x="92" y="161"/>
                  <a:pt x="89" y="164"/>
                  <a:pt x="86" y="164"/>
                </a:cubicBezTo>
                <a:cubicBezTo>
                  <a:pt x="74" y="164"/>
                  <a:pt x="74" y="164"/>
                  <a:pt x="74" y="164"/>
                </a:cubicBezTo>
                <a:cubicBezTo>
                  <a:pt x="71" y="164"/>
                  <a:pt x="68" y="161"/>
                  <a:pt x="68" y="158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7" y="135"/>
                  <a:pt x="64" y="130"/>
                  <a:pt x="64" y="12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Freeform 57"/>
          <p:cNvSpPr>
            <a:spLocks noEditPoints="1"/>
          </p:cNvSpPr>
          <p:nvPr/>
        </p:nvSpPr>
        <p:spPr bwMode="auto">
          <a:xfrm>
            <a:off x="3512344" y="5534959"/>
            <a:ext cx="260350" cy="312737"/>
          </a:xfrm>
          <a:custGeom>
            <a:avLst/>
            <a:gdLst>
              <a:gd name="T0" fmla="*/ 28 w 160"/>
              <a:gd name="T1" fmla="*/ 52 h 192"/>
              <a:gd name="T2" fmla="*/ 28 w 160"/>
              <a:gd name="T3" fmla="*/ 80 h 192"/>
              <a:gd name="T4" fmla="*/ 16 w 160"/>
              <a:gd name="T5" fmla="*/ 80 h 192"/>
              <a:gd name="T6" fmla="*/ 0 w 160"/>
              <a:gd name="T7" fmla="*/ 96 h 192"/>
              <a:gd name="T8" fmla="*/ 0 w 160"/>
              <a:gd name="T9" fmla="*/ 176 h 192"/>
              <a:gd name="T10" fmla="*/ 16 w 160"/>
              <a:gd name="T11" fmla="*/ 192 h 192"/>
              <a:gd name="T12" fmla="*/ 144 w 160"/>
              <a:gd name="T13" fmla="*/ 192 h 192"/>
              <a:gd name="T14" fmla="*/ 160 w 160"/>
              <a:gd name="T15" fmla="*/ 176 h 192"/>
              <a:gd name="T16" fmla="*/ 160 w 160"/>
              <a:gd name="T17" fmla="*/ 96 h 192"/>
              <a:gd name="T18" fmla="*/ 144 w 160"/>
              <a:gd name="T19" fmla="*/ 80 h 192"/>
              <a:gd name="T20" fmla="*/ 132 w 160"/>
              <a:gd name="T21" fmla="*/ 80 h 192"/>
              <a:gd name="T22" fmla="*/ 132 w 160"/>
              <a:gd name="T23" fmla="*/ 52 h 192"/>
              <a:gd name="T24" fmla="*/ 80 w 160"/>
              <a:gd name="T25" fmla="*/ 0 h 192"/>
              <a:gd name="T26" fmla="*/ 28 w 160"/>
              <a:gd name="T27" fmla="*/ 52 h 192"/>
              <a:gd name="T28" fmla="*/ 48 w 160"/>
              <a:gd name="T29" fmla="*/ 80 h 192"/>
              <a:gd name="T30" fmla="*/ 48 w 160"/>
              <a:gd name="T31" fmla="*/ 52 h 192"/>
              <a:gd name="T32" fmla="*/ 80 w 160"/>
              <a:gd name="T33" fmla="*/ 20 h 192"/>
              <a:gd name="T34" fmla="*/ 112 w 160"/>
              <a:gd name="T35" fmla="*/ 52 h 192"/>
              <a:gd name="T36" fmla="*/ 112 w 160"/>
              <a:gd name="T37" fmla="*/ 80 h 192"/>
              <a:gd name="T38" fmla="*/ 48 w 160"/>
              <a:gd name="T39" fmla="*/ 80 h 192"/>
              <a:gd name="T40" fmla="*/ 64 w 160"/>
              <a:gd name="T41" fmla="*/ 124 h 192"/>
              <a:gd name="T42" fmla="*/ 80 w 160"/>
              <a:gd name="T43" fmla="*/ 108 h 192"/>
              <a:gd name="T44" fmla="*/ 96 w 160"/>
              <a:gd name="T45" fmla="*/ 124 h 192"/>
              <a:gd name="T46" fmla="*/ 89 w 160"/>
              <a:gd name="T47" fmla="*/ 137 h 192"/>
              <a:gd name="T48" fmla="*/ 92 w 160"/>
              <a:gd name="T49" fmla="*/ 158 h 192"/>
              <a:gd name="T50" fmla="*/ 86 w 160"/>
              <a:gd name="T51" fmla="*/ 164 h 192"/>
              <a:gd name="T52" fmla="*/ 74 w 160"/>
              <a:gd name="T53" fmla="*/ 164 h 192"/>
              <a:gd name="T54" fmla="*/ 68 w 160"/>
              <a:gd name="T55" fmla="*/ 158 h 192"/>
              <a:gd name="T56" fmla="*/ 71 w 160"/>
              <a:gd name="T57" fmla="*/ 137 h 192"/>
              <a:gd name="T58" fmla="*/ 64 w 160"/>
              <a:gd name="T59" fmla="*/ 12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60" h="192">
                <a:moveTo>
                  <a:pt x="28" y="52"/>
                </a:moveTo>
                <a:cubicBezTo>
                  <a:pt x="28" y="80"/>
                  <a:pt x="28" y="80"/>
                  <a:pt x="28" y="80"/>
                </a:cubicBezTo>
                <a:cubicBezTo>
                  <a:pt x="16" y="80"/>
                  <a:pt x="16" y="80"/>
                  <a:pt x="16" y="80"/>
                </a:cubicBezTo>
                <a:cubicBezTo>
                  <a:pt x="7" y="80"/>
                  <a:pt x="0" y="87"/>
                  <a:pt x="0" y="96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185"/>
                  <a:pt x="7" y="192"/>
                  <a:pt x="16" y="192"/>
                </a:cubicBezTo>
                <a:cubicBezTo>
                  <a:pt x="144" y="192"/>
                  <a:pt x="144" y="192"/>
                  <a:pt x="144" y="192"/>
                </a:cubicBezTo>
                <a:cubicBezTo>
                  <a:pt x="153" y="192"/>
                  <a:pt x="160" y="185"/>
                  <a:pt x="160" y="176"/>
                </a:cubicBezTo>
                <a:cubicBezTo>
                  <a:pt x="160" y="96"/>
                  <a:pt x="160" y="96"/>
                  <a:pt x="160" y="96"/>
                </a:cubicBezTo>
                <a:cubicBezTo>
                  <a:pt x="160" y="87"/>
                  <a:pt x="153" y="80"/>
                  <a:pt x="144" y="80"/>
                </a:cubicBezTo>
                <a:cubicBezTo>
                  <a:pt x="132" y="80"/>
                  <a:pt x="132" y="80"/>
                  <a:pt x="132" y="80"/>
                </a:cubicBezTo>
                <a:cubicBezTo>
                  <a:pt x="132" y="52"/>
                  <a:pt x="132" y="52"/>
                  <a:pt x="132" y="52"/>
                </a:cubicBezTo>
                <a:cubicBezTo>
                  <a:pt x="132" y="23"/>
                  <a:pt x="109" y="0"/>
                  <a:pt x="80" y="0"/>
                </a:cubicBezTo>
                <a:cubicBezTo>
                  <a:pt x="51" y="0"/>
                  <a:pt x="28" y="23"/>
                  <a:pt x="28" y="52"/>
                </a:cubicBezTo>
                <a:close/>
                <a:moveTo>
                  <a:pt x="48" y="80"/>
                </a:moveTo>
                <a:cubicBezTo>
                  <a:pt x="48" y="52"/>
                  <a:pt x="48" y="52"/>
                  <a:pt x="48" y="52"/>
                </a:cubicBezTo>
                <a:cubicBezTo>
                  <a:pt x="48" y="34"/>
                  <a:pt x="62" y="20"/>
                  <a:pt x="80" y="20"/>
                </a:cubicBezTo>
                <a:cubicBezTo>
                  <a:pt x="98" y="20"/>
                  <a:pt x="112" y="34"/>
                  <a:pt x="112" y="52"/>
                </a:cubicBezTo>
                <a:cubicBezTo>
                  <a:pt x="112" y="80"/>
                  <a:pt x="112" y="80"/>
                  <a:pt x="112" y="80"/>
                </a:cubicBezTo>
                <a:lnTo>
                  <a:pt x="48" y="80"/>
                </a:lnTo>
                <a:close/>
                <a:moveTo>
                  <a:pt x="64" y="124"/>
                </a:moveTo>
                <a:cubicBezTo>
                  <a:pt x="64" y="115"/>
                  <a:pt x="71" y="108"/>
                  <a:pt x="80" y="108"/>
                </a:cubicBezTo>
                <a:cubicBezTo>
                  <a:pt x="89" y="108"/>
                  <a:pt x="96" y="115"/>
                  <a:pt x="96" y="124"/>
                </a:cubicBezTo>
                <a:cubicBezTo>
                  <a:pt x="96" y="130"/>
                  <a:pt x="93" y="135"/>
                  <a:pt x="89" y="137"/>
                </a:cubicBezTo>
                <a:cubicBezTo>
                  <a:pt x="89" y="137"/>
                  <a:pt x="90" y="147"/>
                  <a:pt x="92" y="158"/>
                </a:cubicBezTo>
                <a:cubicBezTo>
                  <a:pt x="92" y="161"/>
                  <a:pt x="89" y="164"/>
                  <a:pt x="86" y="164"/>
                </a:cubicBezTo>
                <a:cubicBezTo>
                  <a:pt x="74" y="164"/>
                  <a:pt x="74" y="164"/>
                  <a:pt x="74" y="164"/>
                </a:cubicBezTo>
                <a:cubicBezTo>
                  <a:pt x="71" y="164"/>
                  <a:pt x="68" y="161"/>
                  <a:pt x="68" y="158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7" y="135"/>
                  <a:pt x="64" y="130"/>
                  <a:pt x="64" y="12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Freeform 58"/>
          <p:cNvSpPr>
            <a:spLocks noEditPoints="1"/>
          </p:cNvSpPr>
          <p:nvPr/>
        </p:nvSpPr>
        <p:spPr bwMode="auto">
          <a:xfrm>
            <a:off x="2783682" y="5534959"/>
            <a:ext cx="304800" cy="312737"/>
          </a:xfrm>
          <a:custGeom>
            <a:avLst/>
            <a:gdLst>
              <a:gd name="T0" fmla="*/ 0 w 188"/>
              <a:gd name="T1" fmla="*/ 182 h 192"/>
              <a:gd name="T2" fmla="*/ 10 w 188"/>
              <a:gd name="T3" fmla="*/ 192 h 192"/>
              <a:gd name="T4" fmla="*/ 178 w 188"/>
              <a:gd name="T5" fmla="*/ 192 h 192"/>
              <a:gd name="T6" fmla="*/ 188 w 188"/>
              <a:gd name="T7" fmla="*/ 182 h 192"/>
              <a:gd name="T8" fmla="*/ 178 w 188"/>
              <a:gd name="T9" fmla="*/ 172 h 192"/>
              <a:gd name="T10" fmla="*/ 156 w 188"/>
              <a:gd name="T11" fmla="*/ 172 h 192"/>
              <a:gd name="T12" fmla="*/ 103 w 188"/>
              <a:gd name="T13" fmla="*/ 7 h 192"/>
              <a:gd name="T14" fmla="*/ 94 w 188"/>
              <a:gd name="T15" fmla="*/ 0 h 192"/>
              <a:gd name="T16" fmla="*/ 85 w 188"/>
              <a:gd name="T17" fmla="*/ 7 h 192"/>
              <a:gd name="T18" fmla="*/ 32 w 188"/>
              <a:gd name="T19" fmla="*/ 172 h 192"/>
              <a:gd name="T20" fmla="*/ 10 w 188"/>
              <a:gd name="T21" fmla="*/ 172 h 192"/>
              <a:gd name="T22" fmla="*/ 0 w 188"/>
              <a:gd name="T23" fmla="*/ 182 h 192"/>
              <a:gd name="T24" fmla="*/ 58 w 188"/>
              <a:gd name="T25" fmla="*/ 152 h 192"/>
              <a:gd name="T26" fmla="*/ 66 w 188"/>
              <a:gd name="T27" fmla="*/ 124 h 192"/>
              <a:gd name="T28" fmla="*/ 122 w 188"/>
              <a:gd name="T29" fmla="*/ 124 h 192"/>
              <a:gd name="T30" fmla="*/ 130 w 188"/>
              <a:gd name="T31" fmla="*/ 152 h 192"/>
              <a:gd name="T32" fmla="*/ 58 w 188"/>
              <a:gd name="T33" fmla="*/ 152 h 192"/>
              <a:gd name="T34" fmla="*/ 77 w 188"/>
              <a:gd name="T35" fmla="*/ 88 h 192"/>
              <a:gd name="T36" fmla="*/ 87 w 188"/>
              <a:gd name="T37" fmla="*/ 56 h 192"/>
              <a:gd name="T38" fmla="*/ 101 w 188"/>
              <a:gd name="T39" fmla="*/ 56 h 192"/>
              <a:gd name="T40" fmla="*/ 111 w 188"/>
              <a:gd name="T41" fmla="*/ 88 h 192"/>
              <a:gd name="T42" fmla="*/ 77 w 188"/>
              <a:gd name="T43" fmla="*/ 8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8" h="192">
                <a:moveTo>
                  <a:pt x="0" y="182"/>
                </a:moveTo>
                <a:cubicBezTo>
                  <a:pt x="0" y="188"/>
                  <a:pt x="4" y="192"/>
                  <a:pt x="10" y="192"/>
                </a:cubicBezTo>
                <a:cubicBezTo>
                  <a:pt x="178" y="192"/>
                  <a:pt x="178" y="192"/>
                  <a:pt x="178" y="192"/>
                </a:cubicBezTo>
                <a:cubicBezTo>
                  <a:pt x="184" y="192"/>
                  <a:pt x="188" y="188"/>
                  <a:pt x="188" y="182"/>
                </a:cubicBezTo>
                <a:cubicBezTo>
                  <a:pt x="188" y="176"/>
                  <a:pt x="184" y="172"/>
                  <a:pt x="178" y="172"/>
                </a:cubicBezTo>
                <a:cubicBezTo>
                  <a:pt x="156" y="172"/>
                  <a:pt x="156" y="172"/>
                  <a:pt x="156" y="172"/>
                </a:cubicBezTo>
                <a:cubicBezTo>
                  <a:pt x="103" y="7"/>
                  <a:pt x="103" y="7"/>
                  <a:pt x="103" y="7"/>
                </a:cubicBezTo>
                <a:cubicBezTo>
                  <a:pt x="102" y="3"/>
                  <a:pt x="98" y="0"/>
                  <a:pt x="94" y="0"/>
                </a:cubicBezTo>
                <a:cubicBezTo>
                  <a:pt x="90" y="0"/>
                  <a:pt x="86" y="3"/>
                  <a:pt x="85" y="7"/>
                </a:cubicBezTo>
                <a:cubicBezTo>
                  <a:pt x="32" y="172"/>
                  <a:pt x="32" y="172"/>
                  <a:pt x="32" y="172"/>
                </a:cubicBezTo>
                <a:cubicBezTo>
                  <a:pt x="10" y="172"/>
                  <a:pt x="10" y="172"/>
                  <a:pt x="10" y="172"/>
                </a:cubicBezTo>
                <a:cubicBezTo>
                  <a:pt x="4" y="172"/>
                  <a:pt x="0" y="176"/>
                  <a:pt x="0" y="182"/>
                </a:cubicBezTo>
                <a:close/>
                <a:moveTo>
                  <a:pt x="58" y="152"/>
                </a:moveTo>
                <a:cubicBezTo>
                  <a:pt x="66" y="124"/>
                  <a:pt x="66" y="124"/>
                  <a:pt x="66" y="124"/>
                </a:cubicBezTo>
                <a:cubicBezTo>
                  <a:pt x="122" y="124"/>
                  <a:pt x="122" y="124"/>
                  <a:pt x="122" y="124"/>
                </a:cubicBezTo>
                <a:cubicBezTo>
                  <a:pt x="130" y="152"/>
                  <a:pt x="130" y="152"/>
                  <a:pt x="130" y="152"/>
                </a:cubicBezTo>
                <a:lnTo>
                  <a:pt x="58" y="152"/>
                </a:lnTo>
                <a:close/>
                <a:moveTo>
                  <a:pt x="77" y="88"/>
                </a:moveTo>
                <a:cubicBezTo>
                  <a:pt x="87" y="56"/>
                  <a:pt x="87" y="56"/>
                  <a:pt x="87" y="56"/>
                </a:cubicBezTo>
                <a:cubicBezTo>
                  <a:pt x="101" y="56"/>
                  <a:pt x="101" y="56"/>
                  <a:pt x="101" y="56"/>
                </a:cubicBezTo>
                <a:cubicBezTo>
                  <a:pt x="111" y="88"/>
                  <a:pt x="111" y="88"/>
                  <a:pt x="111" y="88"/>
                </a:cubicBezTo>
                <a:lnTo>
                  <a:pt x="77" y="88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Freeform 59"/>
          <p:cNvSpPr>
            <a:spLocks noEditPoints="1"/>
          </p:cNvSpPr>
          <p:nvPr/>
        </p:nvSpPr>
        <p:spPr bwMode="auto">
          <a:xfrm>
            <a:off x="2080419" y="5534959"/>
            <a:ext cx="312738" cy="312737"/>
          </a:xfrm>
          <a:custGeom>
            <a:avLst/>
            <a:gdLst>
              <a:gd name="T0" fmla="*/ 0 w 192"/>
              <a:gd name="T1" fmla="*/ 176 h 192"/>
              <a:gd name="T2" fmla="*/ 16 w 192"/>
              <a:gd name="T3" fmla="*/ 192 h 192"/>
              <a:gd name="T4" fmla="*/ 176 w 192"/>
              <a:gd name="T5" fmla="*/ 192 h 192"/>
              <a:gd name="T6" fmla="*/ 192 w 192"/>
              <a:gd name="T7" fmla="*/ 176 h 192"/>
              <a:gd name="T8" fmla="*/ 192 w 192"/>
              <a:gd name="T9" fmla="*/ 56 h 192"/>
              <a:gd name="T10" fmla="*/ 176 w 192"/>
              <a:gd name="T11" fmla="*/ 40 h 192"/>
              <a:gd name="T12" fmla="*/ 144 w 192"/>
              <a:gd name="T13" fmla="*/ 40 h 192"/>
              <a:gd name="T14" fmla="*/ 144 w 192"/>
              <a:gd name="T15" fmla="*/ 16 h 192"/>
              <a:gd name="T16" fmla="*/ 128 w 192"/>
              <a:gd name="T17" fmla="*/ 0 h 192"/>
              <a:gd name="T18" fmla="*/ 64 w 192"/>
              <a:gd name="T19" fmla="*/ 0 h 192"/>
              <a:gd name="T20" fmla="*/ 48 w 192"/>
              <a:gd name="T21" fmla="*/ 16 h 192"/>
              <a:gd name="T22" fmla="*/ 48 w 192"/>
              <a:gd name="T23" fmla="*/ 40 h 192"/>
              <a:gd name="T24" fmla="*/ 16 w 192"/>
              <a:gd name="T25" fmla="*/ 40 h 192"/>
              <a:gd name="T26" fmla="*/ 0 w 192"/>
              <a:gd name="T27" fmla="*/ 56 h 192"/>
              <a:gd name="T28" fmla="*/ 0 w 192"/>
              <a:gd name="T29" fmla="*/ 176 h 192"/>
              <a:gd name="T30" fmla="*/ 124 w 192"/>
              <a:gd name="T31" fmla="*/ 40 h 192"/>
              <a:gd name="T32" fmla="*/ 68 w 192"/>
              <a:gd name="T33" fmla="*/ 40 h 192"/>
              <a:gd name="T34" fmla="*/ 68 w 192"/>
              <a:gd name="T35" fmla="*/ 29 h 192"/>
              <a:gd name="T36" fmla="*/ 77 w 192"/>
              <a:gd name="T37" fmla="*/ 20 h 192"/>
              <a:gd name="T38" fmla="*/ 115 w 192"/>
              <a:gd name="T39" fmla="*/ 20 h 192"/>
              <a:gd name="T40" fmla="*/ 124 w 192"/>
              <a:gd name="T41" fmla="*/ 29 h 192"/>
              <a:gd name="T42" fmla="*/ 124 w 192"/>
              <a:gd name="T43" fmla="*/ 40 h 192"/>
              <a:gd name="T44" fmla="*/ 57 w 192"/>
              <a:gd name="T45" fmla="*/ 96 h 192"/>
              <a:gd name="T46" fmla="*/ 76 w 192"/>
              <a:gd name="T47" fmla="*/ 96 h 192"/>
              <a:gd name="T48" fmla="*/ 76 w 192"/>
              <a:gd name="T49" fmla="*/ 77 h 192"/>
              <a:gd name="T50" fmla="*/ 85 w 192"/>
              <a:gd name="T51" fmla="*/ 68 h 192"/>
              <a:gd name="T52" fmla="*/ 107 w 192"/>
              <a:gd name="T53" fmla="*/ 68 h 192"/>
              <a:gd name="T54" fmla="*/ 116 w 192"/>
              <a:gd name="T55" fmla="*/ 77 h 192"/>
              <a:gd name="T56" fmla="*/ 116 w 192"/>
              <a:gd name="T57" fmla="*/ 96 h 192"/>
              <a:gd name="T58" fmla="*/ 135 w 192"/>
              <a:gd name="T59" fmla="*/ 96 h 192"/>
              <a:gd name="T60" fmla="*/ 144 w 192"/>
              <a:gd name="T61" fmla="*/ 105 h 192"/>
              <a:gd name="T62" fmla="*/ 144 w 192"/>
              <a:gd name="T63" fmla="*/ 127 h 192"/>
              <a:gd name="T64" fmla="*/ 135 w 192"/>
              <a:gd name="T65" fmla="*/ 136 h 192"/>
              <a:gd name="T66" fmla="*/ 116 w 192"/>
              <a:gd name="T67" fmla="*/ 136 h 192"/>
              <a:gd name="T68" fmla="*/ 116 w 192"/>
              <a:gd name="T69" fmla="*/ 155 h 192"/>
              <a:gd name="T70" fmla="*/ 107 w 192"/>
              <a:gd name="T71" fmla="*/ 164 h 192"/>
              <a:gd name="T72" fmla="*/ 85 w 192"/>
              <a:gd name="T73" fmla="*/ 164 h 192"/>
              <a:gd name="T74" fmla="*/ 76 w 192"/>
              <a:gd name="T75" fmla="*/ 155 h 192"/>
              <a:gd name="T76" fmla="*/ 76 w 192"/>
              <a:gd name="T77" fmla="*/ 136 h 192"/>
              <a:gd name="T78" fmla="*/ 57 w 192"/>
              <a:gd name="T79" fmla="*/ 136 h 192"/>
              <a:gd name="T80" fmla="*/ 48 w 192"/>
              <a:gd name="T81" fmla="*/ 127 h 192"/>
              <a:gd name="T82" fmla="*/ 48 w 192"/>
              <a:gd name="T83" fmla="*/ 105 h 192"/>
              <a:gd name="T84" fmla="*/ 57 w 192"/>
              <a:gd name="T85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2" h="192">
                <a:moveTo>
                  <a:pt x="0" y="176"/>
                </a:moveTo>
                <a:cubicBezTo>
                  <a:pt x="0" y="185"/>
                  <a:pt x="7" y="192"/>
                  <a:pt x="16" y="192"/>
                </a:cubicBezTo>
                <a:cubicBezTo>
                  <a:pt x="176" y="192"/>
                  <a:pt x="176" y="192"/>
                  <a:pt x="176" y="192"/>
                </a:cubicBezTo>
                <a:cubicBezTo>
                  <a:pt x="185" y="192"/>
                  <a:pt x="192" y="185"/>
                  <a:pt x="192" y="176"/>
                </a:cubicBezTo>
                <a:cubicBezTo>
                  <a:pt x="192" y="56"/>
                  <a:pt x="192" y="56"/>
                  <a:pt x="192" y="56"/>
                </a:cubicBezTo>
                <a:cubicBezTo>
                  <a:pt x="192" y="47"/>
                  <a:pt x="185" y="40"/>
                  <a:pt x="176" y="40"/>
                </a:cubicBezTo>
                <a:cubicBezTo>
                  <a:pt x="144" y="40"/>
                  <a:pt x="144" y="40"/>
                  <a:pt x="144" y="40"/>
                </a:cubicBezTo>
                <a:cubicBezTo>
                  <a:pt x="144" y="16"/>
                  <a:pt x="144" y="16"/>
                  <a:pt x="144" y="16"/>
                </a:cubicBezTo>
                <a:cubicBezTo>
                  <a:pt x="144" y="7"/>
                  <a:pt x="137" y="0"/>
                  <a:pt x="128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55" y="0"/>
                  <a:pt x="48" y="7"/>
                  <a:pt x="48" y="16"/>
                </a:cubicBezTo>
                <a:cubicBezTo>
                  <a:pt x="48" y="40"/>
                  <a:pt x="48" y="40"/>
                  <a:pt x="48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7" y="40"/>
                  <a:pt x="0" y="47"/>
                  <a:pt x="0" y="56"/>
                </a:cubicBezTo>
                <a:lnTo>
                  <a:pt x="0" y="176"/>
                </a:lnTo>
                <a:close/>
                <a:moveTo>
                  <a:pt x="124" y="40"/>
                </a:moveTo>
                <a:cubicBezTo>
                  <a:pt x="68" y="40"/>
                  <a:pt x="68" y="40"/>
                  <a:pt x="68" y="40"/>
                </a:cubicBezTo>
                <a:cubicBezTo>
                  <a:pt x="68" y="29"/>
                  <a:pt x="68" y="29"/>
                  <a:pt x="68" y="29"/>
                </a:cubicBezTo>
                <a:cubicBezTo>
                  <a:pt x="68" y="24"/>
                  <a:pt x="72" y="20"/>
                  <a:pt x="77" y="20"/>
                </a:cubicBezTo>
                <a:cubicBezTo>
                  <a:pt x="115" y="20"/>
                  <a:pt x="115" y="20"/>
                  <a:pt x="115" y="20"/>
                </a:cubicBezTo>
                <a:cubicBezTo>
                  <a:pt x="120" y="20"/>
                  <a:pt x="124" y="24"/>
                  <a:pt x="124" y="29"/>
                </a:cubicBezTo>
                <a:lnTo>
                  <a:pt x="124" y="40"/>
                </a:lnTo>
                <a:close/>
                <a:moveTo>
                  <a:pt x="57" y="96"/>
                </a:moveTo>
                <a:cubicBezTo>
                  <a:pt x="76" y="96"/>
                  <a:pt x="76" y="96"/>
                  <a:pt x="76" y="96"/>
                </a:cubicBezTo>
                <a:cubicBezTo>
                  <a:pt x="76" y="77"/>
                  <a:pt x="76" y="77"/>
                  <a:pt x="76" y="77"/>
                </a:cubicBezTo>
                <a:cubicBezTo>
                  <a:pt x="76" y="72"/>
                  <a:pt x="80" y="68"/>
                  <a:pt x="85" y="68"/>
                </a:cubicBezTo>
                <a:cubicBezTo>
                  <a:pt x="107" y="68"/>
                  <a:pt x="107" y="68"/>
                  <a:pt x="107" y="68"/>
                </a:cubicBezTo>
                <a:cubicBezTo>
                  <a:pt x="112" y="68"/>
                  <a:pt x="116" y="72"/>
                  <a:pt x="116" y="77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5" y="96"/>
                  <a:pt x="135" y="96"/>
                  <a:pt x="135" y="96"/>
                </a:cubicBezTo>
                <a:cubicBezTo>
                  <a:pt x="140" y="96"/>
                  <a:pt x="144" y="100"/>
                  <a:pt x="144" y="105"/>
                </a:cubicBezTo>
                <a:cubicBezTo>
                  <a:pt x="144" y="127"/>
                  <a:pt x="144" y="127"/>
                  <a:pt x="144" y="127"/>
                </a:cubicBezTo>
                <a:cubicBezTo>
                  <a:pt x="144" y="132"/>
                  <a:pt x="140" y="136"/>
                  <a:pt x="135" y="136"/>
                </a:cubicBezTo>
                <a:cubicBezTo>
                  <a:pt x="116" y="136"/>
                  <a:pt x="116" y="136"/>
                  <a:pt x="116" y="136"/>
                </a:cubicBezTo>
                <a:cubicBezTo>
                  <a:pt x="116" y="155"/>
                  <a:pt x="116" y="155"/>
                  <a:pt x="116" y="155"/>
                </a:cubicBezTo>
                <a:cubicBezTo>
                  <a:pt x="116" y="160"/>
                  <a:pt x="112" y="164"/>
                  <a:pt x="107" y="164"/>
                </a:cubicBezTo>
                <a:cubicBezTo>
                  <a:pt x="85" y="164"/>
                  <a:pt x="85" y="164"/>
                  <a:pt x="85" y="164"/>
                </a:cubicBezTo>
                <a:cubicBezTo>
                  <a:pt x="80" y="164"/>
                  <a:pt x="76" y="160"/>
                  <a:pt x="76" y="155"/>
                </a:cubicBezTo>
                <a:cubicBezTo>
                  <a:pt x="76" y="136"/>
                  <a:pt x="76" y="136"/>
                  <a:pt x="76" y="136"/>
                </a:cubicBezTo>
                <a:cubicBezTo>
                  <a:pt x="57" y="136"/>
                  <a:pt x="57" y="136"/>
                  <a:pt x="57" y="136"/>
                </a:cubicBezTo>
                <a:cubicBezTo>
                  <a:pt x="52" y="136"/>
                  <a:pt x="48" y="132"/>
                  <a:pt x="48" y="127"/>
                </a:cubicBezTo>
                <a:cubicBezTo>
                  <a:pt x="48" y="105"/>
                  <a:pt x="48" y="105"/>
                  <a:pt x="48" y="105"/>
                </a:cubicBezTo>
                <a:cubicBezTo>
                  <a:pt x="48" y="100"/>
                  <a:pt x="52" y="96"/>
                  <a:pt x="57" y="96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Freeform 60"/>
          <p:cNvSpPr>
            <a:spLocks noEditPoints="1"/>
          </p:cNvSpPr>
          <p:nvPr/>
        </p:nvSpPr>
        <p:spPr bwMode="auto">
          <a:xfrm>
            <a:off x="1356519" y="5514322"/>
            <a:ext cx="354013" cy="354012"/>
          </a:xfrm>
          <a:custGeom>
            <a:avLst/>
            <a:gdLst>
              <a:gd name="T0" fmla="*/ 20 w 218"/>
              <a:gd name="T1" fmla="*/ 145 h 218"/>
              <a:gd name="T2" fmla="*/ 145 w 218"/>
              <a:gd name="T3" fmla="*/ 198 h 218"/>
              <a:gd name="T4" fmla="*/ 198 w 218"/>
              <a:gd name="T5" fmla="*/ 73 h 218"/>
              <a:gd name="T6" fmla="*/ 73 w 218"/>
              <a:gd name="T7" fmla="*/ 20 h 218"/>
              <a:gd name="T8" fmla="*/ 20 w 218"/>
              <a:gd name="T9" fmla="*/ 145 h 218"/>
              <a:gd name="T10" fmla="*/ 39 w 218"/>
              <a:gd name="T11" fmla="*/ 137 h 218"/>
              <a:gd name="T12" fmla="*/ 65 w 218"/>
              <a:gd name="T13" fmla="*/ 127 h 218"/>
              <a:gd name="T14" fmla="*/ 91 w 218"/>
              <a:gd name="T15" fmla="*/ 153 h 218"/>
              <a:gd name="T16" fmla="*/ 80 w 218"/>
              <a:gd name="T17" fmla="*/ 178 h 218"/>
              <a:gd name="T18" fmla="*/ 39 w 218"/>
              <a:gd name="T19" fmla="*/ 137 h 218"/>
              <a:gd name="T20" fmla="*/ 138 w 218"/>
              <a:gd name="T21" fmla="*/ 179 h 218"/>
              <a:gd name="T22" fmla="*/ 127 w 218"/>
              <a:gd name="T23" fmla="*/ 153 h 218"/>
              <a:gd name="T24" fmla="*/ 153 w 218"/>
              <a:gd name="T25" fmla="*/ 127 h 218"/>
              <a:gd name="T26" fmla="*/ 178 w 218"/>
              <a:gd name="T27" fmla="*/ 138 h 218"/>
              <a:gd name="T28" fmla="*/ 138 w 218"/>
              <a:gd name="T29" fmla="*/ 179 h 218"/>
              <a:gd name="T30" fmla="*/ 179 w 218"/>
              <a:gd name="T31" fmla="*/ 80 h 218"/>
              <a:gd name="T32" fmla="*/ 153 w 218"/>
              <a:gd name="T33" fmla="*/ 91 h 218"/>
              <a:gd name="T34" fmla="*/ 127 w 218"/>
              <a:gd name="T35" fmla="*/ 65 h 218"/>
              <a:gd name="T36" fmla="*/ 138 w 218"/>
              <a:gd name="T37" fmla="*/ 40 h 218"/>
              <a:gd name="T38" fmla="*/ 179 w 218"/>
              <a:gd name="T39" fmla="*/ 80 h 218"/>
              <a:gd name="T40" fmla="*/ 81 w 218"/>
              <a:gd name="T41" fmla="*/ 39 h 218"/>
              <a:gd name="T42" fmla="*/ 91 w 218"/>
              <a:gd name="T43" fmla="*/ 65 h 218"/>
              <a:gd name="T44" fmla="*/ 65 w 218"/>
              <a:gd name="T45" fmla="*/ 91 h 218"/>
              <a:gd name="T46" fmla="*/ 40 w 218"/>
              <a:gd name="T47" fmla="*/ 80 h 218"/>
              <a:gd name="T48" fmla="*/ 81 w 218"/>
              <a:gd name="T49" fmla="*/ 39 h 218"/>
              <a:gd name="T50" fmla="*/ 83 w 218"/>
              <a:gd name="T51" fmla="*/ 119 h 218"/>
              <a:gd name="T52" fmla="*/ 99 w 218"/>
              <a:gd name="T53" fmla="*/ 83 h 218"/>
              <a:gd name="T54" fmla="*/ 135 w 218"/>
              <a:gd name="T55" fmla="*/ 98 h 218"/>
              <a:gd name="T56" fmla="*/ 120 w 218"/>
              <a:gd name="T57" fmla="*/ 135 h 218"/>
              <a:gd name="T58" fmla="*/ 83 w 218"/>
              <a:gd name="T59" fmla="*/ 119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18" h="218">
                <a:moveTo>
                  <a:pt x="20" y="145"/>
                </a:moveTo>
                <a:cubicBezTo>
                  <a:pt x="40" y="194"/>
                  <a:pt x="96" y="218"/>
                  <a:pt x="145" y="198"/>
                </a:cubicBezTo>
                <a:cubicBezTo>
                  <a:pt x="194" y="178"/>
                  <a:pt x="218" y="122"/>
                  <a:pt x="198" y="73"/>
                </a:cubicBezTo>
                <a:cubicBezTo>
                  <a:pt x="178" y="24"/>
                  <a:pt x="122" y="0"/>
                  <a:pt x="73" y="20"/>
                </a:cubicBezTo>
                <a:cubicBezTo>
                  <a:pt x="24" y="40"/>
                  <a:pt x="0" y="96"/>
                  <a:pt x="20" y="145"/>
                </a:cubicBezTo>
                <a:close/>
                <a:moveTo>
                  <a:pt x="39" y="137"/>
                </a:moveTo>
                <a:cubicBezTo>
                  <a:pt x="65" y="127"/>
                  <a:pt x="65" y="127"/>
                  <a:pt x="65" y="127"/>
                </a:cubicBezTo>
                <a:cubicBezTo>
                  <a:pt x="70" y="139"/>
                  <a:pt x="79" y="148"/>
                  <a:pt x="91" y="153"/>
                </a:cubicBezTo>
                <a:cubicBezTo>
                  <a:pt x="80" y="178"/>
                  <a:pt x="80" y="178"/>
                  <a:pt x="80" y="178"/>
                </a:cubicBezTo>
                <a:cubicBezTo>
                  <a:pt x="62" y="171"/>
                  <a:pt x="47" y="157"/>
                  <a:pt x="39" y="137"/>
                </a:cubicBezTo>
                <a:close/>
                <a:moveTo>
                  <a:pt x="138" y="179"/>
                </a:moveTo>
                <a:cubicBezTo>
                  <a:pt x="127" y="153"/>
                  <a:pt x="127" y="153"/>
                  <a:pt x="127" y="153"/>
                </a:cubicBezTo>
                <a:cubicBezTo>
                  <a:pt x="139" y="148"/>
                  <a:pt x="148" y="139"/>
                  <a:pt x="153" y="127"/>
                </a:cubicBezTo>
                <a:cubicBezTo>
                  <a:pt x="178" y="138"/>
                  <a:pt x="178" y="138"/>
                  <a:pt x="178" y="138"/>
                </a:cubicBezTo>
                <a:cubicBezTo>
                  <a:pt x="171" y="156"/>
                  <a:pt x="157" y="171"/>
                  <a:pt x="138" y="179"/>
                </a:cubicBezTo>
                <a:close/>
                <a:moveTo>
                  <a:pt x="179" y="80"/>
                </a:moveTo>
                <a:cubicBezTo>
                  <a:pt x="153" y="91"/>
                  <a:pt x="153" y="91"/>
                  <a:pt x="153" y="91"/>
                </a:cubicBezTo>
                <a:cubicBezTo>
                  <a:pt x="148" y="79"/>
                  <a:pt x="139" y="70"/>
                  <a:pt x="127" y="65"/>
                </a:cubicBezTo>
                <a:cubicBezTo>
                  <a:pt x="138" y="40"/>
                  <a:pt x="138" y="40"/>
                  <a:pt x="138" y="40"/>
                </a:cubicBezTo>
                <a:cubicBezTo>
                  <a:pt x="156" y="47"/>
                  <a:pt x="171" y="61"/>
                  <a:pt x="179" y="80"/>
                </a:cubicBezTo>
                <a:close/>
                <a:moveTo>
                  <a:pt x="81" y="39"/>
                </a:moveTo>
                <a:cubicBezTo>
                  <a:pt x="91" y="65"/>
                  <a:pt x="91" y="65"/>
                  <a:pt x="91" y="65"/>
                </a:cubicBezTo>
                <a:cubicBezTo>
                  <a:pt x="79" y="70"/>
                  <a:pt x="70" y="79"/>
                  <a:pt x="65" y="91"/>
                </a:cubicBezTo>
                <a:cubicBezTo>
                  <a:pt x="40" y="80"/>
                  <a:pt x="40" y="80"/>
                  <a:pt x="40" y="80"/>
                </a:cubicBezTo>
                <a:cubicBezTo>
                  <a:pt x="47" y="62"/>
                  <a:pt x="61" y="47"/>
                  <a:pt x="81" y="39"/>
                </a:cubicBezTo>
                <a:close/>
                <a:moveTo>
                  <a:pt x="83" y="119"/>
                </a:moveTo>
                <a:cubicBezTo>
                  <a:pt x="78" y="105"/>
                  <a:pt x="84" y="89"/>
                  <a:pt x="99" y="83"/>
                </a:cubicBezTo>
                <a:cubicBezTo>
                  <a:pt x="113" y="78"/>
                  <a:pt x="129" y="84"/>
                  <a:pt x="135" y="98"/>
                </a:cubicBezTo>
                <a:cubicBezTo>
                  <a:pt x="140" y="113"/>
                  <a:pt x="134" y="129"/>
                  <a:pt x="120" y="135"/>
                </a:cubicBezTo>
                <a:cubicBezTo>
                  <a:pt x="105" y="140"/>
                  <a:pt x="89" y="134"/>
                  <a:pt x="83" y="119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Freeform 61"/>
          <p:cNvSpPr>
            <a:spLocks noEditPoints="1"/>
          </p:cNvSpPr>
          <p:nvPr/>
        </p:nvSpPr>
        <p:spPr bwMode="auto">
          <a:xfrm>
            <a:off x="5595144" y="4831697"/>
            <a:ext cx="312738" cy="315912"/>
          </a:xfrm>
          <a:custGeom>
            <a:avLst/>
            <a:gdLst>
              <a:gd name="T0" fmla="*/ 0 w 192"/>
              <a:gd name="T1" fmla="*/ 164 h 194"/>
              <a:gd name="T2" fmla="*/ 28 w 192"/>
              <a:gd name="T3" fmla="*/ 192 h 194"/>
              <a:gd name="T4" fmla="*/ 48 w 192"/>
              <a:gd name="T5" fmla="*/ 184 h 194"/>
              <a:gd name="T6" fmla="*/ 99 w 192"/>
              <a:gd name="T7" fmla="*/ 133 h 194"/>
              <a:gd name="T8" fmla="*/ 113 w 192"/>
              <a:gd name="T9" fmla="*/ 147 h 194"/>
              <a:gd name="T10" fmla="*/ 118 w 192"/>
              <a:gd name="T11" fmla="*/ 166 h 194"/>
              <a:gd name="T12" fmla="*/ 138 w 192"/>
              <a:gd name="T13" fmla="*/ 186 h 194"/>
              <a:gd name="T14" fmla="*/ 166 w 192"/>
              <a:gd name="T15" fmla="*/ 186 h 194"/>
              <a:gd name="T16" fmla="*/ 166 w 192"/>
              <a:gd name="T17" fmla="*/ 158 h 194"/>
              <a:gd name="T18" fmla="*/ 146 w 192"/>
              <a:gd name="T19" fmla="*/ 138 h 194"/>
              <a:gd name="T20" fmla="*/ 127 w 192"/>
              <a:gd name="T21" fmla="*/ 133 h 194"/>
              <a:gd name="T22" fmla="*/ 113 w 192"/>
              <a:gd name="T23" fmla="*/ 119 h 194"/>
              <a:gd name="T24" fmla="*/ 122 w 192"/>
              <a:gd name="T25" fmla="*/ 110 h 194"/>
              <a:gd name="T26" fmla="*/ 176 w 192"/>
              <a:gd name="T27" fmla="*/ 96 h 194"/>
              <a:gd name="T28" fmla="*/ 192 w 192"/>
              <a:gd name="T29" fmla="*/ 61 h 194"/>
              <a:gd name="T30" fmla="*/ 192 w 192"/>
              <a:gd name="T31" fmla="*/ 60 h 194"/>
              <a:gd name="T32" fmla="*/ 184 w 192"/>
              <a:gd name="T33" fmla="*/ 52 h 194"/>
              <a:gd name="T34" fmla="*/ 178 w 192"/>
              <a:gd name="T35" fmla="*/ 54 h 194"/>
              <a:gd name="T36" fmla="*/ 176 w 192"/>
              <a:gd name="T37" fmla="*/ 57 h 194"/>
              <a:gd name="T38" fmla="*/ 168 w 192"/>
              <a:gd name="T39" fmla="*/ 65 h 194"/>
              <a:gd name="T40" fmla="*/ 148 w 192"/>
              <a:gd name="T41" fmla="*/ 72 h 194"/>
              <a:gd name="T42" fmla="*/ 128 w 192"/>
              <a:gd name="T43" fmla="*/ 64 h 194"/>
              <a:gd name="T44" fmla="*/ 120 w 192"/>
              <a:gd name="T45" fmla="*/ 44 h 194"/>
              <a:gd name="T46" fmla="*/ 127 w 192"/>
              <a:gd name="T47" fmla="*/ 24 h 194"/>
              <a:gd name="T48" fmla="*/ 135 w 192"/>
              <a:gd name="T49" fmla="*/ 16 h 194"/>
              <a:gd name="T50" fmla="*/ 138 w 192"/>
              <a:gd name="T51" fmla="*/ 14 h 194"/>
              <a:gd name="T52" fmla="*/ 140 w 192"/>
              <a:gd name="T53" fmla="*/ 8 h 194"/>
              <a:gd name="T54" fmla="*/ 132 w 192"/>
              <a:gd name="T55" fmla="*/ 0 h 194"/>
              <a:gd name="T56" fmla="*/ 131 w 192"/>
              <a:gd name="T57" fmla="*/ 0 h 194"/>
              <a:gd name="T58" fmla="*/ 96 w 192"/>
              <a:gd name="T59" fmla="*/ 16 h 194"/>
              <a:gd name="T60" fmla="*/ 82 w 192"/>
              <a:gd name="T61" fmla="*/ 70 h 194"/>
              <a:gd name="T62" fmla="*/ 73 w 192"/>
              <a:gd name="T63" fmla="*/ 79 h 194"/>
              <a:gd name="T64" fmla="*/ 36 w 192"/>
              <a:gd name="T65" fmla="*/ 42 h 194"/>
              <a:gd name="T66" fmla="*/ 36 w 192"/>
              <a:gd name="T67" fmla="*/ 32 h 194"/>
              <a:gd name="T68" fmla="*/ 12 w 192"/>
              <a:gd name="T69" fmla="*/ 20 h 194"/>
              <a:gd name="T70" fmla="*/ 0 w 192"/>
              <a:gd name="T71" fmla="*/ 32 h 194"/>
              <a:gd name="T72" fmla="*/ 12 w 192"/>
              <a:gd name="T73" fmla="*/ 56 h 194"/>
              <a:gd name="T74" fmla="*/ 22 w 192"/>
              <a:gd name="T75" fmla="*/ 56 h 194"/>
              <a:gd name="T76" fmla="*/ 59 w 192"/>
              <a:gd name="T77" fmla="*/ 93 h 194"/>
              <a:gd name="T78" fmla="*/ 8 w 192"/>
              <a:gd name="T79" fmla="*/ 144 h 194"/>
              <a:gd name="T80" fmla="*/ 0 w 192"/>
              <a:gd name="T81" fmla="*/ 164 h 194"/>
              <a:gd name="T82" fmla="*/ 20 w 192"/>
              <a:gd name="T83" fmla="*/ 162 h 194"/>
              <a:gd name="T84" fmla="*/ 30 w 192"/>
              <a:gd name="T85" fmla="*/ 152 h 194"/>
              <a:gd name="T86" fmla="*/ 40 w 192"/>
              <a:gd name="T87" fmla="*/ 162 h 194"/>
              <a:gd name="T88" fmla="*/ 30 w 192"/>
              <a:gd name="T89" fmla="*/ 172 h 194"/>
              <a:gd name="T90" fmla="*/ 20 w 192"/>
              <a:gd name="T91" fmla="*/ 162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92" h="194">
                <a:moveTo>
                  <a:pt x="0" y="164"/>
                </a:moveTo>
                <a:cubicBezTo>
                  <a:pt x="0" y="179"/>
                  <a:pt x="13" y="192"/>
                  <a:pt x="28" y="192"/>
                </a:cubicBezTo>
                <a:cubicBezTo>
                  <a:pt x="36" y="192"/>
                  <a:pt x="43" y="189"/>
                  <a:pt x="48" y="184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113" y="147"/>
                  <a:pt x="113" y="147"/>
                  <a:pt x="113" y="147"/>
                </a:cubicBezTo>
                <a:cubicBezTo>
                  <a:pt x="111" y="153"/>
                  <a:pt x="113" y="161"/>
                  <a:pt x="118" y="166"/>
                </a:cubicBezTo>
                <a:cubicBezTo>
                  <a:pt x="138" y="186"/>
                  <a:pt x="138" y="186"/>
                  <a:pt x="138" y="186"/>
                </a:cubicBezTo>
                <a:cubicBezTo>
                  <a:pt x="146" y="194"/>
                  <a:pt x="158" y="194"/>
                  <a:pt x="166" y="186"/>
                </a:cubicBezTo>
                <a:cubicBezTo>
                  <a:pt x="174" y="178"/>
                  <a:pt x="174" y="166"/>
                  <a:pt x="166" y="158"/>
                </a:cubicBezTo>
                <a:cubicBezTo>
                  <a:pt x="146" y="138"/>
                  <a:pt x="146" y="138"/>
                  <a:pt x="146" y="138"/>
                </a:cubicBezTo>
                <a:cubicBezTo>
                  <a:pt x="141" y="133"/>
                  <a:pt x="133" y="131"/>
                  <a:pt x="127" y="133"/>
                </a:cubicBezTo>
                <a:cubicBezTo>
                  <a:pt x="113" y="119"/>
                  <a:pt x="113" y="119"/>
                  <a:pt x="113" y="119"/>
                </a:cubicBezTo>
                <a:cubicBezTo>
                  <a:pt x="122" y="110"/>
                  <a:pt x="122" y="110"/>
                  <a:pt x="122" y="110"/>
                </a:cubicBezTo>
                <a:cubicBezTo>
                  <a:pt x="140" y="115"/>
                  <a:pt x="161" y="110"/>
                  <a:pt x="176" y="96"/>
                </a:cubicBezTo>
                <a:cubicBezTo>
                  <a:pt x="186" y="86"/>
                  <a:pt x="191" y="73"/>
                  <a:pt x="192" y="61"/>
                </a:cubicBezTo>
                <a:cubicBezTo>
                  <a:pt x="192" y="60"/>
                  <a:pt x="192" y="60"/>
                  <a:pt x="192" y="60"/>
                </a:cubicBezTo>
                <a:cubicBezTo>
                  <a:pt x="192" y="56"/>
                  <a:pt x="188" y="52"/>
                  <a:pt x="184" y="52"/>
                </a:cubicBezTo>
                <a:cubicBezTo>
                  <a:pt x="182" y="52"/>
                  <a:pt x="180" y="53"/>
                  <a:pt x="178" y="54"/>
                </a:cubicBezTo>
                <a:cubicBezTo>
                  <a:pt x="176" y="57"/>
                  <a:pt x="176" y="57"/>
                  <a:pt x="176" y="57"/>
                </a:cubicBezTo>
                <a:cubicBezTo>
                  <a:pt x="168" y="65"/>
                  <a:pt x="168" y="65"/>
                  <a:pt x="168" y="65"/>
                </a:cubicBezTo>
                <a:cubicBezTo>
                  <a:pt x="163" y="69"/>
                  <a:pt x="156" y="72"/>
                  <a:pt x="148" y="72"/>
                </a:cubicBezTo>
                <a:cubicBezTo>
                  <a:pt x="140" y="72"/>
                  <a:pt x="133" y="69"/>
                  <a:pt x="128" y="64"/>
                </a:cubicBezTo>
                <a:cubicBezTo>
                  <a:pt x="123" y="59"/>
                  <a:pt x="120" y="52"/>
                  <a:pt x="120" y="44"/>
                </a:cubicBezTo>
                <a:cubicBezTo>
                  <a:pt x="120" y="36"/>
                  <a:pt x="123" y="29"/>
                  <a:pt x="127" y="24"/>
                </a:cubicBezTo>
                <a:cubicBezTo>
                  <a:pt x="135" y="16"/>
                  <a:pt x="135" y="16"/>
                  <a:pt x="135" y="16"/>
                </a:cubicBezTo>
                <a:cubicBezTo>
                  <a:pt x="138" y="14"/>
                  <a:pt x="138" y="14"/>
                  <a:pt x="138" y="14"/>
                </a:cubicBezTo>
                <a:cubicBezTo>
                  <a:pt x="139" y="12"/>
                  <a:pt x="140" y="10"/>
                  <a:pt x="140" y="8"/>
                </a:cubicBezTo>
                <a:cubicBezTo>
                  <a:pt x="140" y="4"/>
                  <a:pt x="136" y="0"/>
                  <a:pt x="13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19" y="1"/>
                  <a:pt x="106" y="6"/>
                  <a:pt x="96" y="16"/>
                </a:cubicBezTo>
                <a:cubicBezTo>
                  <a:pt x="82" y="31"/>
                  <a:pt x="77" y="52"/>
                  <a:pt x="82" y="70"/>
                </a:cubicBezTo>
                <a:cubicBezTo>
                  <a:pt x="73" y="79"/>
                  <a:pt x="73" y="79"/>
                  <a:pt x="73" y="79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32"/>
                  <a:pt x="36" y="32"/>
                  <a:pt x="36" y="32"/>
                </a:cubicBezTo>
                <a:cubicBezTo>
                  <a:pt x="12" y="20"/>
                  <a:pt x="12" y="20"/>
                  <a:pt x="12" y="20"/>
                </a:cubicBezTo>
                <a:cubicBezTo>
                  <a:pt x="0" y="32"/>
                  <a:pt x="0" y="32"/>
                  <a:pt x="0" y="32"/>
                </a:cubicBezTo>
                <a:cubicBezTo>
                  <a:pt x="12" y="56"/>
                  <a:pt x="12" y="56"/>
                  <a:pt x="12" y="56"/>
                </a:cubicBezTo>
                <a:cubicBezTo>
                  <a:pt x="22" y="56"/>
                  <a:pt x="22" y="56"/>
                  <a:pt x="22" y="56"/>
                </a:cubicBezTo>
                <a:cubicBezTo>
                  <a:pt x="59" y="93"/>
                  <a:pt x="59" y="93"/>
                  <a:pt x="59" y="93"/>
                </a:cubicBezTo>
                <a:cubicBezTo>
                  <a:pt x="8" y="144"/>
                  <a:pt x="8" y="144"/>
                  <a:pt x="8" y="144"/>
                </a:cubicBezTo>
                <a:cubicBezTo>
                  <a:pt x="3" y="149"/>
                  <a:pt x="0" y="156"/>
                  <a:pt x="0" y="164"/>
                </a:cubicBezTo>
                <a:close/>
                <a:moveTo>
                  <a:pt x="20" y="162"/>
                </a:moveTo>
                <a:cubicBezTo>
                  <a:pt x="20" y="156"/>
                  <a:pt x="24" y="152"/>
                  <a:pt x="30" y="152"/>
                </a:cubicBezTo>
                <a:cubicBezTo>
                  <a:pt x="36" y="152"/>
                  <a:pt x="40" y="156"/>
                  <a:pt x="40" y="162"/>
                </a:cubicBezTo>
                <a:cubicBezTo>
                  <a:pt x="40" y="168"/>
                  <a:pt x="36" y="172"/>
                  <a:pt x="30" y="172"/>
                </a:cubicBezTo>
                <a:cubicBezTo>
                  <a:pt x="24" y="172"/>
                  <a:pt x="20" y="168"/>
                  <a:pt x="20" y="16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9" name="Freeform 62"/>
          <p:cNvSpPr>
            <a:spLocks noEditPoints="1"/>
          </p:cNvSpPr>
          <p:nvPr/>
        </p:nvSpPr>
        <p:spPr bwMode="auto">
          <a:xfrm>
            <a:off x="4944269" y="4831697"/>
            <a:ext cx="207963" cy="315912"/>
          </a:xfrm>
          <a:custGeom>
            <a:avLst/>
            <a:gdLst>
              <a:gd name="T0" fmla="*/ 32 w 128"/>
              <a:gd name="T1" fmla="*/ 148 h 194"/>
              <a:gd name="T2" fmla="*/ 32 w 128"/>
              <a:gd name="T3" fmla="*/ 160 h 194"/>
              <a:gd name="T4" fmla="*/ 38 w 128"/>
              <a:gd name="T5" fmla="*/ 174 h 194"/>
              <a:gd name="T6" fmla="*/ 50 w 128"/>
              <a:gd name="T7" fmla="*/ 186 h 194"/>
              <a:gd name="T8" fmla="*/ 78 w 128"/>
              <a:gd name="T9" fmla="*/ 186 h 194"/>
              <a:gd name="T10" fmla="*/ 90 w 128"/>
              <a:gd name="T11" fmla="*/ 174 h 194"/>
              <a:gd name="T12" fmla="*/ 96 w 128"/>
              <a:gd name="T13" fmla="*/ 160 h 194"/>
              <a:gd name="T14" fmla="*/ 96 w 128"/>
              <a:gd name="T15" fmla="*/ 152 h 194"/>
              <a:gd name="T16" fmla="*/ 60 w 128"/>
              <a:gd name="T17" fmla="*/ 152 h 194"/>
              <a:gd name="T18" fmla="*/ 52 w 128"/>
              <a:gd name="T19" fmla="*/ 144 h 194"/>
              <a:gd name="T20" fmla="*/ 60 w 128"/>
              <a:gd name="T21" fmla="*/ 136 h 194"/>
              <a:gd name="T22" fmla="*/ 97 w 128"/>
              <a:gd name="T23" fmla="*/ 136 h 194"/>
              <a:gd name="T24" fmla="*/ 128 w 128"/>
              <a:gd name="T25" fmla="*/ 62 h 194"/>
              <a:gd name="T26" fmla="*/ 64 w 128"/>
              <a:gd name="T27" fmla="*/ 0 h 194"/>
              <a:gd name="T28" fmla="*/ 0 w 128"/>
              <a:gd name="T29" fmla="*/ 62 h 194"/>
              <a:gd name="T30" fmla="*/ 32 w 128"/>
              <a:gd name="T31" fmla="*/ 148 h 194"/>
              <a:gd name="T32" fmla="*/ 75 w 128"/>
              <a:gd name="T33" fmla="*/ 36 h 194"/>
              <a:gd name="T34" fmla="*/ 68 w 128"/>
              <a:gd name="T35" fmla="*/ 28 h 194"/>
              <a:gd name="T36" fmla="*/ 76 w 128"/>
              <a:gd name="T37" fmla="*/ 20 h 194"/>
              <a:gd name="T38" fmla="*/ 97 w 128"/>
              <a:gd name="T39" fmla="*/ 31 h 194"/>
              <a:gd name="T40" fmla="*/ 108 w 128"/>
              <a:gd name="T41" fmla="*/ 52 h 194"/>
              <a:gd name="T42" fmla="*/ 100 w 128"/>
              <a:gd name="T43" fmla="*/ 60 h 194"/>
              <a:gd name="T44" fmla="*/ 92 w 128"/>
              <a:gd name="T45" fmla="*/ 53 h 194"/>
              <a:gd name="T46" fmla="*/ 75 w 128"/>
              <a:gd name="T47" fmla="*/ 36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8" h="194">
                <a:moveTo>
                  <a:pt x="32" y="148"/>
                </a:moveTo>
                <a:cubicBezTo>
                  <a:pt x="32" y="160"/>
                  <a:pt x="32" y="160"/>
                  <a:pt x="32" y="160"/>
                </a:cubicBezTo>
                <a:cubicBezTo>
                  <a:pt x="32" y="166"/>
                  <a:pt x="34" y="171"/>
                  <a:pt x="38" y="174"/>
                </a:cubicBezTo>
                <a:cubicBezTo>
                  <a:pt x="50" y="186"/>
                  <a:pt x="50" y="186"/>
                  <a:pt x="50" y="186"/>
                </a:cubicBezTo>
                <a:cubicBezTo>
                  <a:pt x="58" y="194"/>
                  <a:pt x="70" y="194"/>
                  <a:pt x="78" y="186"/>
                </a:cubicBezTo>
                <a:cubicBezTo>
                  <a:pt x="90" y="174"/>
                  <a:pt x="90" y="174"/>
                  <a:pt x="90" y="174"/>
                </a:cubicBezTo>
                <a:cubicBezTo>
                  <a:pt x="94" y="171"/>
                  <a:pt x="96" y="166"/>
                  <a:pt x="96" y="160"/>
                </a:cubicBezTo>
                <a:cubicBezTo>
                  <a:pt x="96" y="152"/>
                  <a:pt x="96" y="152"/>
                  <a:pt x="96" y="152"/>
                </a:cubicBezTo>
                <a:cubicBezTo>
                  <a:pt x="60" y="152"/>
                  <a:pt x="60" y="152"/>
                  <a:pt x="60" y="152"/>
                </a:cubicBezTo>
                <a:cubicBezTo>
                  <a:pt x="56" y="152"/>
                  <a:pt x="52" y="148"/>
                  <a:pt x="52" y="144"/>
                </a:cubicBezTo>
                <a:cubicBezTo>
                  <a:pt x="52" y="140"/>
                  <a:pt x="56" y="136"/>
                  <a:pt x="60" y="136"/>
                </a:cubicBezTo>
                <a:cubicBezTo>
                  <a:pt x="97" y="136"/>
                  <a:pt x="97" y="136"/>
                  <a:pt x="97" y="136"/>
                </a:cubicBezTo>
                <a:cubicBezTo>
                  <a:pt x="103" y="105"/>
                  <a:pt x="128" y="92"/>
                  <a:pt x="128" y="62"/>
                </a:cubicBezTo>
                <a:cubicBezTo>
                  <a:pt x="128" y="28"/>
                  <a:pt x="99" y="0"/>
                  <a:pt x="64" y="0"/>
                </a:cubicBezTo>
                <a:cubicBezTo>
                  <a:pt x="29" y="0"/>
                  <a:pt x="0" y="28"/>
                  <a:pt x="0" y="62"/>
                </a:cubicBezTo>
                <a:cubicBezTo>
                  <a:pt x="0" y="96"/>
                  <a:pt x="32" y="108"/>
                  <a:pt x="32" y="148"/>
                </a:cubicBezTo>
                <a:close/>
                <a:moveTo>
                  <a:pt x="75" y="36"/>
                </a:moveTo>
                <a:cubicBezTo>
                  <a:pt x="71" y="35"/>
                  <a:pt x="68" y="32"/>
                  <a:pt x="68" y="28"/>
                </a:cubicBezTo>
                <a:cubicBezTo>
                  <a:pt x="68" y="24"/>
                  <a:pt x="72" y="20"/>
                  <a:pt x="76" y="20"/>
                </a:cubicBezTo>
                <a:cubicBezTo>
                  <a:pt x="82" y="20"/>
                  <a:pt x="90" y="25"/>
                  <a:pt x="97" y="31"/>
                </a:cubicBezTo>
                <a:cubicBezTo>
                  <a:pt x="103" y="37"/>
                  <a:pt x="108" y="46"/>
                  <a:pt x="108" y="52"/>
                </a:cubicBezTo>
                <a:cubicBezTo>
                  <a:pt x="108" y="56"/>
                  <a:pt x="104" y="60"/>
                  <a:pt x="100" y="60"/>
                </a:cubicBezTo>
                <a:cubicBezTo>
                  <a:pt x="96" y="60"/>
                  <a:pt x="93" y="57"/>
                  <a:pt x="92" y="53"/>
                </a:cubicBezTo>
                <a:cubicBezTo>
                  <a:pt x="90" y="45"/>
                  <a:pt x="83" y="38"/>
                  <a:pt x="75" y="36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Freeform 63"/>
          <p:cNvSpPr>
            <a:spLocks noEditPoints="1"/>
          </p:cNvSpPr>
          <p:nvPr/>
        </p:nvSpPr>
        <p:spPr bwMode="auto">
          <a:xfrm>
            <a:off x="4182269" y="4825347"/>
            <a:ext cx="325438" cy="319087"/>
          </a:xfrm>
          <a:custGeom>
            <a:avLst/>
            <a:gdLst>
              <a:gd name="T0" fmla="*/ 72 w 200"/>
              <a:gd name="T1" fmla="*/ 16 h 196"/>
              <a:gd name="T2" fmla="*/ 16 w 200"/>
              <a:gd name="T3" fmla="*/ 16 h 196"/>
              <a:gd name="T4" fmla="*/ 16 w 200"/>
              <a:gd name="T5" fmla="*/ 72 h 196"/>
              <a:gd name="T6" fmla="*/ 44 w 200"/>
              <a:gd name="T7" fmla="*/ 84 h 196"/>
              <a:gd name="T8" fmla="*/ 13 w 200"/>
              <a:gd name="T9" fmla="*/ 84 h 196"/>
              <a:gd name="T10" fmla="*/ 4 w 200"/>
              <a:gd name="T11" fmla="*/ 93 h 196"/>
              <a:gd name="T12" fmla="*/ 4 w 200"/>
              <a:gd name="T13" fmla="*/ 111 h 196"/>
              <a:gd name="T14" fmla="*/ 13 w 200"/>
              <a:gd name="T15" fmla="*/ 120 h 196"/>
              <a:gd name="T16" fmla="*/ 20 w 200"/>
              <a:gd name="T17" fmla="*/ 120 h 196"/>
              <a:gd name="T18" fmla="*/ 20 w 200"/>
              <a:gd name="T19" fmla="*/ 180 h 196"/>
              <a:gd name="T20" fmla="*/ 36 w 200"/>
              <a:gd name="T21" fmla="*/ 196 h 196"/>
              <a:gd name="T22" fmla="*/ 164 w 200"/>
              <a:gd name="T23" fmla="*/ 196 h 196"/>
              <a:gd name="T24" fmla="*/ 180 w 200"/>
              <a:gd name="T25" fmla="*/ 180 h 196"/>
              <a:gd name="T26" fmla="*/ 180 w 200"/>
              <a:gd name="T27" fmla="*/ 120 h 196"/>
              <a:gd name="T28" fmla="*/ 187 w 200"/>
              <a:gd name="T29" fmla="*/ 120 h 196"/>
              <a:gd name="T30" fmla="*/ 196 w 200"/>
              <a:gd name="T31" fmla="*/ 111 h 196"/>
              <a:gd name="T32" fmla="*/ 196 w 200"/>
              <a:gd name="T33" fmla="*/ 93 h 196"/>
              <a:gd name="T34" fmla="*/ 187 w 200"/>
              <a:gd name="T35" fmla="*/ 84 h 196"/>
              <a:gd name="T36" fmla="*/ 156 w 200"/>
              <a:gd name="T37" fmla="*/ 84 h 196"/>
              <a:gd name="T38" fmla="*/ 184 w 200"/>
              <a:gd name="T39" fmla="*/ 72 h 196"/>
              <a:gd name="T40" fmla="*/ 184 w 200"/>
              <a:gd name="T41" fmla="*/ 16 h 196"/>
              <a:gd name="T42" fmla="*/ 128 w 200"/>
              <a:gd name="T43" fmla="*/ 16 h 196"/>
              <a:gd name="T44" fmla="*/ 100 w 200"/>
              <a:gd name="T45" fmla="*/ 44 h 196"/>
              <a:gd name="T46" fmla="*/ 72 w 200"/>
              <a:gd name="T47" fmla="*/ 16 h 196"/>
              <a:gd name="T48" fmla="*/ 121 w 200"/>
              <a:gd name="T49" fmla="*/ 51 h 196"/>
              <a:gd name="T50" fmla="*/ 142 w 200"/>
              <a:gd name="T51" fmla="*/ 30 h 196"/>
              <a:gd name="T52" fmla="*/ 170 w 200"/>
              <a:gd name="T53" fmla="*/ 30 h 196"/>
              <a:gd name="T54" fmla="*/ 170 w 200"/>
              <a:gd name="T55" fmla="*/ 58 h 196"/>
              <a:gd name="T56" fmla="*/ 156 w 200"/>
              <a:gd name="T57" fmla="*/ 64 h 196"/>
              <a:gd name="T58" fmla="*/ 127 w 200"/>
              <a:gd name="T59" fmla="*/ 64 h 196"/>
              <a:gd name="T60" fmla="*/ 119 w 200"/>
              <a:gd name="T61" fmla="*/ 56 h 196"/>
              <a:gd name="T62" fmla="*/ 121 w 200"/>
              <a:gd name="T63" fmla="*/ 51 h 196"/>
              <a:gd name="T64" fmla="*/ 58 w 200"/>
              <a:gd name="T65" fmla="*/ 30 h 196"/>
              <a:gd name="T66" fmla="*/ 79 w 200"/>
              <a:gd name="T67" fmla="*/ 50 h 196"/>
              <a:gd name="T68" fmla="*/ 79 w 200"/>
              <a:gd name="T69" fmla="*/ 50 h 196"/>
              <a:gd name="T70" fmla="*/ 81 w 200"/>
              <a:gd name="T71" fmla="*/ 56 h 196"/>
              <a:gd name="T72" fmla="*/ 73 w 200"/>
              <a:gd name="T73" fmla="*/ 64 h 196"/>
              <a:gd name="T74" fmla="*/ 44 w 200"/>
              <a:gd name="T75" fmla="*/ 64 h 196"/>
              <a:gd name="T76" fmla="*/ 30 w 200"/>
              <a:gd name="T77" fmla="*/ 58 h 196"/>
              <a:gd name="T78" fmla="*/ 30 w 200"/>
              <a:gd name="T79" fmla="*/ 30 h 196"/>
              <a:gd name="T80" fmla="*/ 58 w 200"/>
              <a:gd name="T81" fmla="*/ 30 h 196"/>
              <a:gd name="T82" fmla="*/ 80 w 200"/>
              <a:gd name="T83" fmla="*/ 84 h 196"/>
              <a:gd name="T84" fmla="*/ 120 w 200"/>
              <a:gd name="T85" fmla="*/ 84 h 196"/>
              <a:gd name="T86" fmla="*/ 120 w 200"/>
              <a:gd name="T87" fmla="*/ 167 h 196"/>
              <a:gd name="T88" fmla="*/ 111 w 200"/>
              <a:gd name="T89" fmla="*/ 176 h 196"/>
              <a:gd name="T90" fmla="*/ 89 w 200"/>
              <a:gd name="T91" fmla="*/ 176 h 196"/>
              <a:gd name="T92" fmla="*/ 80 w 200"/>
              <a:gd name="T93" fmla="*/ 167 h 196"/>
              <a:gd name="T94" fmla="*/ 80 w 200"/>
              <a:gd name="T95" fmla="*/ 84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00" h="196">
                <a:moveTo>
                  <a:pt x="72" y="16"/>
                </a:moveTo>
                <a:cubicBezTo>
                  <a:pt x="56" y="0"/>
                  <a:pt x="31" y="0"/>
                  <a:pt x="16" y="16"/>
                </a:cubicBezTo>
                <a:cubicBezTo>
                  <a:pt x="0" y="31"/>
                  <a:pt x="0" y="57"/>
                  <a:pt x="16" y="72"/>
                </a:cubicBezTo>
                <a:cubicBezTo>
                  <a:pt x="24" y="80"/>
                  <a:pt x="34" y="84"/>
                  <a:pt x="44" y="84"/>
                </a:cubicBezTo>
                <a:cubicBezTo>
                  <a:pt x="13" y="84"/>
                  <a:pt x="13" y="84"/>
                  <a:pt x="13" y="84"/>
                </a:cubicBezTo>
                <a:cubicBezTo>
                  <a:pt x="8" y="84"/>
                  <a:pt x="4" y="88"/>
                  <a:pt x="4" y="93"/>
                </a:cubicBezTo>
                <a:cubicBezTo>
                  <a:pt x="4" y="111"/>
                  <a:pt x="4" y="111"/>
                  <a:pt x="4" y="111"/>
                </a:cubicBezTo>
                <a:cubicBezTo>
                  <a:pt x="4" y="116"/>
                  <a:pt x="8" y="120"/>
                  <a:pt x="13" y="120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20" y="180"/>
                  <a:pt x="20" y="180"/>
                  <a:pt x="20" y="180"/>
                </a:cubicBezTo>
                <a:cubicBezTo>
                  <a:pt x="20" y="189"/>
                  <a:pt x="27" y="196"/>
                  <a:pt x="36" y="196"/>
                </a:cubicBezTo>
                <a:cubicBezTo>
                  <a:pt x="164" y="196"/>
                  <a:pt x="164" y="196"/>
                  <a:pt x="164" y="196"/>
                </a:cubicBezTo>
                <a:cubicBezTo>
                  <a:pt x="173" y="196"/>
                  <a:pt x="180" y="189"/>
                  <a:pt x="180" y="180"/>
                </a:cubicBezTo>
                <a:cubicBezTo>
                  <a:pt x="180" y="120"/>
                  <a:pt x="180" y="120"/>
                  <a:pt x="180" y="120"/>
                </a:cubicBezTo>
                <a:cubicBezTo>
                  <a:pt x="187" y="120"/>
                  <a:pt x="187" y="120"/>
                  <a:pt x="187" y="120"/>
                </a:cubicBezTo>
                <a:cubicBezTo>
                  <a:pt x="192" y="120"/>
                  <a:pt x="196" y="116"/>
                  <a:pt x="196" y="111"/>
                </a:cubicBezTo>
                <a:cubicBezTo>
                  <a:pt x="196" y="93"/>
                  <a:pt x="196" y="93"/>
                  <a:pt x="196" y="93"/>
                </a:cubicBezTo>
                <a:cubicBezTo>
                  <a:pt x="196" y="88"/>
                  <a:pt x="192" y="84"/>
                  <a:pt x="187" y="84"/>
                </a:cubicBezTo>
                <a:cubicBezTo>
                  <a:pt x="156" y="84"/>
                  <a:pt x="156" y="84"/>
                  <a:pt x="156" y="84"/>
                </a:cubicBezTo>
                <a:cubicBezTo>
                  <a:pt x="166" y="84"/>
                  <a:pt x="176" y="80"/>
                  <a:pt x="184" y="72"/>
                </a:cubicBezTo>
                <a:cubicBezTo>
                  <a:pt x="200" y="57"/>
                  <a:pt x="200" y="31"/>
                  <a:pt x="184" y="16"/>
                </a:cubicBezTo>
                <a:cubicBezTo>
                  <a:pt x="169" y="0"/>
                  <a:pt x="144" y="0"/>
                  <a:pt x="128" y="16"/>
                </a:cubicBezTo>
                <a:cubicBezTo>
                  <a:pt x="100" y="44"/>
                  <a:pt x="100" y="44"/>
                  <a:pt x="100" y="44"/>
                </a:cubicBezTo>
                <a:lnTo>
                  <a:pt x="72" y="16"/>
                </a:lnTo>
                <a:close/>
                <a:moveTo>
                  <a:pt x="121" y="51"/>
                </a:moveTo>
                <a:cubicBezTo>
                  <a:pt x="142" y="30"/>
                  <a:pt x="142" y="30"/>
                  <a:pt x="142" y="30"/>
                </a:cubicBezTo>
                <a:cubicBezTo>
                  <a:pt x="150" y="22"/>
                  <a:pt x="162" y="22"/>
                  <a:pt x="170" y="30"/>
                </a:cubicBezTo>
                <a:cubicBezTo>
                  <a:pt x="178" y="38"/>
                  <a:pt x="178" y="50"/>
                  <a:pt x="170" y="58"/>
                </a:cubicBezTo>
                <a:cubicBezTo>
                  <a:pt x="166" y="62"/>
                  <a:pt x="161" y="64"/>
                  <a:pt x="156" y="64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23" y="64"/>
                  <a:pt x="119" y="60"/>
                  <a:pt x="119" y="56"/>
                </a:cubicBezTo>
                <a:cubicBezTo>
                  <a:pt x="119" y="54"/>
                  <a:pt x="120" y="52"/>
                  <a:pt x="121" y="51"/>
                </a:cubicBezTo>
                <a:close/>
                <a:moveTo>
                  <a:pt x="58" y="30"/>
                </a:moveTo>
                <a:cubicBezTo>
                  <a:pt x="79" y="50"/>
                  <a:pt x="79" y="50"/>
                  <a:pt x="79" y="50"/>
                </a:cubicBezTo>
                <a:cubicBezTo>
                  <a:pt x="79" y="50"/>
                  <a:pt x="79" y="50"/>
                  <a:pt x="79" y="50"/>
                </a:cubicBezTo>
                <a:cubicBezTo>
                  <a:pt x="80" y="52"/>
                  <a:pt x="81" y="54"/>
                  <a:pt x="81" y="56"/>
                </a:cubicBezTo>
                <a:cubicBezTo>
                  <a:pt x="81" y="60"/>
                  <a:pt x="77" y="64"/>
                  <a:pt x="73" y="64"/>
                </a:cubicBezTo>
                <a:cubicBezTo>
                  <a:pt x="44" y="64"/>
                  <a:pt x="44" y="64"/>
                  <a:pt x="44" y="64"/>
                </a:cubicBezTo>
                <a:cubicBezTo>
                  <a:pt x="39" y="64"/>
                  <a:pt x="34" y="62"/>
                  <a:pt x="30" y="58"/>
                </a:cubicBezTo>
                <a:cubicBezTo>
                  <a:pt x="22" y="50"/>
                  <a:pt x="22" y="38"/>
                  <a:pt x="30" y="30"/>
                </a:cubicBezTo>
                <a:cubicBezTo>
                  <a:pt x="38" y="22"/>
                  <a:pt x="50" y="22"/>
                  <a:pt x="58" y="30"/>
                </a:cubicBezTo>
                <a:close/>
                <a:moveTo>
                  <a:pt x="80" y="84"/>
                </a:moveTo>
                <a:cubicBezTo>
                  <a:pt x="120" y="84"/>
                  <a:pt x="120" y="84"/>
                  <a:pt x="120" y="84"/>
                </a:cubicBezTo>
                <a:cubicBezTo>
                  <a:pt x="120" y="167"/>
                  <a:pt x="120" y="167"/>
                  <a:pt x="120" y="167"/>
                </a:cubicBezTo>
                <a:cubicBezTo>
                  <a:pt x="120" y="172"/>
                  <a:pt x="116" y="176"/>
                  <a:pt x="111" y="176"/>
                </a:cubicBezTo>
                <a:cubicBezTo>
                  <a:pt x="89" y="176"/>
                  <a:pt x="89" y="176"/>
                  <a:pt x="89" y="176"/>
                </a:cubicBezTo>
                <a:cubicBezTo>
                  <a:pt x="84" y="176"/>
                  <a:pt x="80" y="172"/>
                  <a:pt x="80" y="167"/>
                </a:cubicBezTo>
                <a:lnTo>
                  <a:pt x="80" y="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" name="Freeform 64"/>
          <p:cNvSpPr>
            <a:spLocks noEditPoints="1"/>
          </p:cNvSpPr>
          <p:nvPr/>
        </p:nvSpPr>
        <p:spPr bwMode="auto">
          <a:xfrm>
            <a:off x="3486944" y="4844397"/>
            <a:ext cx="311150" cy="287337"/>
          </a:xfrm>
          <a:custGeom>
            <a:avLst/>
            <a:gdLst>
              <a:gd name="T0" fmla="*/ 0 w 192"/>
              <a:gd name="T1" fmla="*/ 160 h 176"/>
              <a:gd name="T2" fmla="*/ 16 w 192"/>
              <a:gd name="T3" fmla="*/ 176 h 176"/>
              <a:gd name="T4" fmla="*/ 160 w 192"/>
              <a:gd name="T5" fmla="*/ 176 h 176"/>
              <a:gd name="T6" fmla="*/ 176 w 192"/>
              <a:gd name="T7" fmla="*/ 160 h 176"/>
              <a:gd name="T8" fmla="*/ 176 w 192"/>
              <a:gd name="T9" fmla="*/ 136 h 176"/>
              <a:gd name="T10" fmla="*/ 183 w 192"/>
              <a:gd name="T11" fmla="*/ 136 h 176"/>
              <a:gd name="T12" fmla="*/ 192 w 192"/>
              <a:gd name="T13" fmla="*/ 127 h 176"/>
              <a:gd name="T14" fmla="*/ 192 w 192"/>
              <a:gd name="T15" fmla="*/ 85 h 176"/>
              <a:gd name="T16" fmla="*/ 183 w 192"/>
              <a:gd name="T17" fmla="*/ 76 h 176"/>
              <a:gd name="T18" fmla="*/ 176 w 192"/>
              <a:gd name="T19" fmla="*/ 76 h 176"/>
              <a:gd name="T20" fmla="*/ 176 w 192"/>
              <a:gd name="T21" fmla="*/ 52 h 176"/>
              <a:gd name="T22" fmla="*/ 160 w 192"/>
              <a:gd name="T23" fmla="*/ 36 h 176"/>
              <a:gd name="T24" fmla="*/ 28 w 192"/>
              <a:gd name="T25" fmla="*/ 36 h 176"/>
              <a:gd name="T26" fmla="*/ 20 w 192"/>
              <a:gd name="T27" fmla="*/ 28 h 176"/>
              <a:gd name="T28" fmla="*/ 28 w 192"/>
              <a:gd name="T29" fmla="*/ 20 h 176"/>
              <a:gd name="T30" fmla="*/ 146 w 192"/>
              <a:gd name="T31" fmla="*/ 20 h 176"/>
              <a:gd name="T32" fmla="*/ 156 w 192"/>
              <a:gd name="T33" fmla="*/ 10 h 176"/>
              <a:gd name="T34" fmla="*/ 146 w 192"/>
              <a:gd name="T35" fmla="*/ 0 h 176"/>
              <a:gd name="T36" fmla="*/ 16 w 192"/>
              <a:gd name="T37" fmla="*/ 0 h 176"/>
              <a:gd name="T38" fmla="*/ 0 w 192"/>
              <a:gd name="T39" fmla="*/ 16 h 176"/>
              <a:gd name="T40" fmla="*/ 0 w 192"/>
              <a:gd name="T41" fmla="*/ 160 h 176"/>
              <a:gd name="T42" fmla="*/ 136 w 192"/>
              <a:gd name="T43" fmla="*/ 106 h 176"/>
              <a:gd name="T44" fmla="*/ 146 w 192"/>
              <a:gd name="T45" fmla="*/ 96 h 176"/>
              <a:gd name="T46" fmla="*/ 156 w 192"/>
              <a:gd name="T47" fmla="*/ 106 h 176"/>
              <a:gd name="T48" fmla="*/ 146 w 192"/>
              <a:gd name="T49" fmla="*/ 116 h 176"/>
              <a:gd name="T50" fmla="*/ 136 w 192"/>
              <a:gd name="T51" fmla="*/ 10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92" h="176">
                <a:moveTo>
                  <a:pt x="0" y="160"/>
                </a:move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36"/>
                  <a:pt x="176" y="136"/>
                  <a:pt x="176" y="136"/>
                </a:cubicBezTo>
                <a:cubicBezTo>
                  <a:pt x="183" y="136"/>
                  <a:pt x="183" y="136"/>
                  <a:pt x="183" y="136"/>
                </a:cubicBezTo>
                <a:cubicBezTo>
                  <a:pt x="188" y="136"/>
                  <a:pt x="192" y="132"/>
                  <a:pt x="192" y="127"/>
                </a:cubicBezTo>
                <a:cubicBezTo>
                  <a:pt x="192" y="85"/>
                  <a:pt x="192" y="85"/>
                  <a:pt x="192" y="85"/>
                </a:cubicBezTo>
                <a:cubicBezTo>
                  <a:pt x="192" y="80"/>
                  <a:pt x="188" y="76"/>
                  <a:pt x="183" y="76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52"/>
                  <a:pt x="176" y="52"/>
                  <a:pt x="176" y="52"/>
                </a:cubicBezTo>
                <a:cubicBezTo>
                  <a:pt x="176" y="43"/>
                  <a:pt x="169" y="36"/>
                  <a:pt x="160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4" y="36"/>
                  <a:pt x="20" y="32"/>
                  <a:pt x="20" y="28"/>
                </a:cubicBezTo>
                <a:cubicBezTo>
                  <a:pt x="20" y="24"/>
                  <a:pt x="24" y="20"/>
                  <a:pt x="28" y="20"/>
                </a:cubicBezTo>
                <a:cubicBezTo>
                  <a:pt x="146" y="20"/>
                  <a:pt x="146" y="20"/>
                  <a:pt x="146" y="20"/>
                </a:cubicBezTo>
                <a:cubicBezTo>
                  <a:pt x="152" y="20"/>
                  <a:pt x="156" y="16"/>
                  <a:pt x="156" y="10"/>
                </a:cubicBezTo>
                <a:cubicBezTo>
                  <a:pt x="156" y="4"/>
                  <a:pt x="152" y="0"/>
                  <a:pt x="14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lnTo>
                  <a:pt x="0" y="160"/>
                </a:lnTo>
                <a:close/>
                <a:moveTo>
                  <a:pt x="136" y="106"/>
                </a:moveTo>
                <a:cubicBezTo>
                  <a:pt x="136" y="100"/>
                  <a:pt x="140" y="96"/>
                  <a:pt x="146" y="96"/>
                </a:cubicBezTo>
                <a:cubicBezTo>
                  <a:pt x="152" y="96"/>
                  <a:pt x="156" y="100"/>
                  <a:pt x="156" y="106"/>
                </a:cubicBezTo>
                <a:cubicBezTo>
                  <a:pt x="156" y="112"/>
                  <a:pt x="152" y="116"/>
                  <a:pt x="146" y="116"/>
                </a:cubicBezTo>
                <a:cubicBezTo>
                  <a:pt x="140" y="116"/>
                  <a:pt x="136" y="112"/>
                  <a:pt x="136" y="106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2" name="Freeform 65"/>
          <p:cNvSpPr>
            <a:spLocks noEditPoints="1"/>
          </p:cNvSpPr>
          <p:nvPr/>
        </p:nvSpPr>
        <p:spPr bwMode="auto">
          <a:xfrm>
            <a:off x="2783682" y="4865034"/>
            <a:ext cx="311150" cy="247650"/>
          </a:xfrm>
          <a:custGeom>
            <a:avLst/>
            <a:gdLst>
              <a:gd name="T0" fmla="*/ 106 w 192"/>
              <a:gd name="T1" fmla="*/ 92 h 152"/>
              <a:gd name="T2" fmla="*/ 50 w 192"/>
              <a:gd name="T3" fmla="*/ 92 h 152"/>
              <a:gd name="T4" fmla="*/ 40 w 192"/>
              <a:gd name="T5" fmla="*/ 102 h 152"/>
              <a:gd name="T6" fmla="*/ 50 w 192"/>
              <a:gd name="T7" fmla="*/ 112 h 152"/>
              <a:gd name="T8" fmla="*/ 106 w 192"/>
              <a:gd name="T9" fmla="*/ 112 h 152"/>
              <a:gd name="T10" fmla="*/ 116 w 192"/>
              <a:gd name="T11" fmla="*/ 102 h 152"/>
              <a:gd name="T12" fmla="*/ 106 w 192"/>
              <a:gd name="T13" fmla="*/ 92 h 152"/>
              <a:gd name="T14" fmla="*/ 0 w 192"/>
              <a:gd name="T15" fmla="*/ 136 h 152"/>
              <a:gd name="T16" fmla="*/ 16 w 192"/>
              <a:gd name="T17" fmla="*/ 152 h 152"/>
              <a:gd name="T18" fmla="*/ 176 w 192"/>
              <a:gd name="T19" fmla="*/ 152 h 152"/>
              <a:gd name="T20" fmla="*/ 192 w 192"/>
              <a:gd name="T21" fmla="*/ 136 h 152"/>
              <a:gd name="T22" fmla="*/ 192 w 192"/>
              <a:gd name="T23" fmla="*/ 16 h 152"/>
              <a:gd name="T24" fmla="*/ 176 w 192"/>
              <a:gd name="T25" fmla="*/ 0 h 152"/>
              <a:gd name="T26" fmla="*/ 16 w 192"/>
              <a:gd name="T27" fmla="*/ 0 h 152"/>
              <a:gd name="T28" fmla="*/ 0 w 192"/>
              <a:gd name="T29" fmla="*/ 16 h 152"/>
              <a:gd name="T30" fmla="*/ 0 w 192"/>
              <a:gd name="T31" fmla="*/ 136 h 152"/>
              <a:gd name="T32" fmla="*/ 29 w 192"/>
              <a:gd name="T33" fmla="*/ 20 h 152"/>
              <a:gd name="T34" fmla="*/ 163 w 192"/>
              <a:gd name="T35" fmla="*/ 20 h 152"/>
              <a:gd name="T36" fmla="*/ 172 w 192"/>
              <a:gd name="T37" fmla="*/ 29 h 152"/>
              <a:gd name="T38" fmla="*/ 172 w 192"/>
              <a:gd name="T39" fmla="*/ 40 h 152"/>
              <a:gd name="T40" fmla="*/ 20 w 192"/>
              <a:gd name="T41" fmla="*/ 40 h 152"/>
              <a:gd name="T42" fmla="*/ 20 w 192"/>
              <a:gd name="T43" fmla="*/ 29 h 152"/>
              <a:gd name="T44" fmla="*/ 29 w 192"/>
              <a:gd name="T45" fmla="*/ 20 h 152"/>
              <a:gd name="T46" fmla="*/ 20 w 192"/>
              <a:gd name="T47" fmla="*/ 72 h 152"/>
              <a:gd name="T48" fmla="*/ 172 w 192"/>
              <a:gd name="T49" fmla="*/ 72 h 152"/>
              <a:gd name="T50" fmla="*/ 172 w 192"/>
              <a:gd name="T51" fmla="*/ 123 h 152"/>
              <a:gd name="T52" fmla="*/ 163 w 192"/>
              <a:gd name="T53" fmla="*/ 132 h 152"/>
              <a:gd name="T54" fmla="*/ 29 w 192"/>
              <a:gd name="T55" fmla="*/ 132 h 152"/>
              <a:gd name="T56" fmla="*/ 20 w 192"/>
              <a:gd name="T57" fmla="*/ 123 h 152"/>
              <a:gd name="T58" fmla="*/ 20 w 192"/>
              <a:gd name="T59" fmla="*/ 7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152">
                <a:moveTo>
                  <a:pt x="106" y="92"/>
                </a:moveTo>
                <a:cubicBezTo>
                  <a:pt x="50" y="92"/>
                  <a:pt x="50" y="92"/>
                  <a:pt x="50" y="92"/>
                </a:cubicBezTo>
                <a:cubicBezTo>
                  <a:pt x="44" y="92"/>
                  <a:pt x="40" y="96"/>
                  <a:pt x="40" y="102"/>
                </a:cubicBezTo>
                <a:cubicBezTo>
                  <a:pt x="40" y="108"/>
                  <a:pt x="44" y="112"/>
                  <a:pt x="50" y="112"/>
                </a:cubicBezTo>
                <a:cubicBezTo>
                  <a:pt x="106" y="112"/>
                  <a:pt x="106" y="112"/>
                  <a:pt x="106" y="112"/>
                </a:cubicBezTo>
                <a:cubicBezTo>
                  <a:pt x="112" y="112"/>
                  <a:pt x="116" y="108"/>
                  <a:pt x="116" y="102"/>
                </a:cubicBezTo>
                <a:cubicBezTo>
                  <a:pt x="116" y="96"/>
                  <a:pt x="112" y="92"/>
                  <a:pt x="106" y="92"/>
                </a:cubicBezTo>
                <a:close/>
                <a:moveTo>
                  <a:pt x="0" y="136"/>
                </a:moveTo>
                <a:cubicBezTo>
                  <a:pt x="0" y="145"/>
                  <a:pt x="7" y="152"/>
                  <a:pt x="16" y="152"/>
                </a:cubicBezTo>
                <a:cubicBezTo>
                  <a:pt x="176" y="152"/>
                  <a:pt x="176" y="152"/>
                  <a:pt x="176" y="152"/>
                </a:cubicBezTo>
                <a:cubicBezTo>
                  <a:pt x="185" y="152"/>
                  <a:pt x="192" y="145"/>
                  <a:pt x="192" y="136"/>
                </a:cubicBezTo>
                <a:cubicBezTo>
                  <a:pt x="192" y="16"/>
                  <a:pt x="192" y="16"/>
                  <a:pt x="192" y="16"/>
                </a:cubicBezTo>
                <a:cubicBezTo>
                  <a:pt x="192" y="7"/>
                  <a:pt x="185" y="0"/>
                  <a:pt x="17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lnTo>
                  <a:pt x="0" y="136"/>
                </a:lnTo>
                <a:close/>
                <a:moveTo>
                  <a:pt x="29" y="20"/>
                </a:moveTo>
                <a:cubicBezTo>
                  <a:pt x="163" y="20"/>
                  <a:pt x="163" y="20"/>
                  <a:pt x="163" y="20"/>
                </a:cubicBezTo>
                <a:cubicBezTo>
                  <a:pt x="168" y="20"/>
                  <a:pt x="172" y="24"/>
                  <a:pt x="172" y="29"/>
                </a:cubicBezTo>
                <a:cubicBezTo>
                  <a:pt x="172" y="40"/>
                  <a:pt x="172" y="40"/>
                  <a:pt x="172" y="40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4"/>
                  <a:pt x="24" y="20"/>
                  <a:pt x="29" y="20"/>
                </a:cubicBezTo>
                <a:close/>
                <a:moveTo>
                  <a:pt x="20" y="72"/>
                </a:moveTo>
                <a:cubicBezTo>
                  <a:pt x="172" y="72"/>
                  <a:pt x="172" y="72"/>
                  <a:pt x="172" y="72"/>
                </a:cubicBezTo>
                <a:cubicBezTo>
                  <a:pt x="172" y="123"/>
                  <a:pt x="172" y="123"/>
                  <a:pt x="172" y="123"/>
                </a:cubicBezTo>
                <a:cubicBezTo>
                  <a:pt x="172" y="128"/>
                  <a:pt x="168" y="132"/>
                  <a:pt x="163" y="132"/>
                </a:cubicBezTo>
                <a:cubicBezTo>
                  <a:pt x="29" y="132"/>
                  <a:pt x="29" y="132"/>
                  <a:pt x="29" y="132"/>
                </a:cubicBezTo>
                <a:cubicBezTo>
                  <a:pt x="24" y="132"/>
                  <a:pt x="20" y="128"/>
                  <a:pt x="20" y="123"/>
                </a:cubicBezTo>
                <a:lnTo>
                  <a:pt x="20" y="7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Freeform 66"/>
          <p:cNvSpPr>
            <a:spLocks noEditPoints="1"/>
          </p:cNvSpPr>
          <p:nvPr/>
        </p:nvSpPr>
        <p:spPr bwMode="auto">
          <a:xfrm>
            <a:off x="2080419" y="4844397"/>
            <a:ext cx="312738" cy="287337"/>
          </a:xfrm>
          <a:custGeom>
            <a:avLst/>
            <a:gdLst>
              <a:gd name="T0" fmla="*/ 144 w 192"/>
              <a:gd name="T1" fmla="*/ 40 h 176"/>
              <a:gd name="T2" fmla="*/ 144 w 192"/>
              <a:gd name="T3" fmla="*/ 16 h 176"/>
              <a:gd name="T4" fmla="*/ 128 w 192"/>
              <a:gd name="T5" fmla="*/ 0 h 176"/>
              <a:gd name="T6" fmla="*/ 64 w 192"/>
              <a:gd name="T7" fmla="*/ 0 h 176"/>
              <a:gd name="T8" fmla="*/ 48 w 192"/>
              <a:gd name="T9" fmla="*/ 16 h 176"/>
              <a:gd name="T10" fmla="*/ 48 w 192"/>
              <a:gd name="T11" fmla="*/ 40 h 176"/>
              <a:gd name="T12" fmla="*/ 16 w 192"/>
              <a:gd name="T13" fmla="*/ 40 h 176"/>
              <a:gd name="T14" fmla="*/ 0 w 192"/>
              <a:gd name="T15" fmla="*/ 56 h 176"/>
              <a:gd name="T16" fmla="*/ 0 w 192"/>
              <a:gd name="T17" fmla="*/ 160 h 176"/>
              <a:gd name="T18" fmla="*/ 16 w 192"/>
              <a:gd name="T19" fmla="*/ 176 h 176"/>
              <a:gd name="T20" fmla="*/ 176 w 192"/>
              <a:gd name="T21" fmla="*/ 176 h 176"/>
              <a:gd name="T22" fmla="*/ 192 w 192"/>
              <a:gd name="T23" fmla="*/ 160 h 176"/>
              <a:gd name="T24" fmla="*/ 192 w 192"/>
              <a:gd name="T25" fmla="*/ 56 h 176"/>
              <a:gd name="T26" fmla="*/ 176 w 192"/>
              <a:gd name="T27" fmla="*/ 40 h 176"/>
              <a:gd name="T28" fmla="*/ 144 w 192"/>
              <a:gd name="T29" fmla="*/ 40 h 176"/>
              <a:gd name="T30" fmla="*/ 77 w 192"/>
              <a:gd name="T31" fmla="*/ 20 h 176"/>
              <a:gd name="T32" fmla="*/ 115 w 192"/>
              <a:gd name="T33" fmla="*/ 20 h 176"/>
              <a:gd name="T34" fmla="*/ 124 w 192"/>
              <a:gd name="T35" fmla="*/ 29 h 176"/>
              <a:gd name="T36" fmla="*/ 124 w 192"/>
              <a:gd name="T37" fmla="*/ 40 h 176"/>
              <a:gd name="T38" fmla="*/ 68 w 192"/>
              <a:gd name="T39" fmla="*/ 40 h 176"/>
              <a:gd name="T40" fmla="*/ 68 w 192"/>
              <a:gd name="T41" fmla="*/ 29 h 176"/>
              <a:gd name="T42" fmla="*/ 77 w 192"/>
              <a:gd name="T43" fmla="*/ 20 h 176"/>
              <a:gd name="T44" fmla="*/ 48 w 192"/>
              <a:gd name="T45" fmla="*/ 68 h 176"/>
              <a:gd name="T46" fmla="*/ 48 w 192"/>
              <a:gd name="T47" fmla="*/ 148 h 176"/>
              <a:gd name="T48" fmla="*/ 40 w 192"/>
              <a:gd name="T49" fmla="*/ 156 h 176"/>
              <a:gd name="T50" fmla="*/ 32 w 192"/>
              <a:gd name="T51" fmla="*/ 148 h 176"/>
              <a:gd name="T52" fmla="*/ 32 w 192"/>
              <a:gd name="T53" fmla="*/ 68 h 176"/>
              <a:gd name="T54" fmla="*/ 40 w 192"/>
              <a:gd name="T55" fmla="*/ 60 h 176"/>
              <a:gd name="T56" fmla="*/ 48 w 192"/>
              <a:gd name="T57" fmla="*/ 68 h 176"/>
              <a:gd name="T58" fmla="*/ 160 w 192"/>
              <a:gd name="T59" fmla="*/ 68 h 176"/>
              <a:gd name="T60" fmla="*/ 160 w 192"/>
              <a:gd name="T61" fmla="*/ 148 h 176"/>
              <a:gd name="T62" fmla="*/ 152 w 192"/>
              <a:gd name="T63" fmla="*/ 156 h 176"/>
              <a:gd name="T64" fmla="*/ 144 w 192"/>
              <a:gd name="T65" fmla="*/ 148 h 176"/>
              <a:gd name="T66" fmla="*/ 144 w 192"/>
              <a:gd name="T67" fmla="*/ 68 h 176"/>
              <a:gd name="T68" fmla="*/ 152 w 192"/>
              <a:gd name="T69" fmla="*/ 60 h 176"/>
              <a:gd name="T70" fmla="*/ 160 w 192"/>
              <a:gd name="T71" fmla="*/ 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2" h="176">
                <a:moveTo>
                  <a:pt x="144" y="40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7"/>
                  <a:pt x="137" y="0"/>
                  <a:pt x="128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55" y="0"/>
                  <a:pt x="48" y="7"/>
                  <a:pt x="48" y="16"/>
                </a:cubicBezTo>
                <a:cubicBezTo>
                  <a:pt x="48" y="40"/>
                  <a:pt x="48" y="40"/>
                  <a:pt x="48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7" y="40"/>
                  <a:pt x="0" y="47"/>
                  <a:pt x="0" y="5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76" y="176"/>
                  <a:pt x="176" y="176"/>
                  <a:pt x="176" y="176"/>
                </a:cubicBezTo>
                <a:cubicBezTo>
                  <a:pt x="185" y="176"/>
                  <a:pt x="192" y="169"/>
                  <a:pt x="192" y="160"/>
                </a:cubicBezTo>
                <a:cubicBezTo>
                  <a:pt x="192" y="56"/>
                  <a:pt x="192" y="56"/>
                  <a:pt x="192" y="56"/>
                </a:cubicBezTo>
                <a:cubicBezTo>
                  <a:pt x="192" y="47"/>
                  <a:pt x="185" y="40"/>
                  <a:pt x="176" y="40"/>
                </a:cubicBezTo>
                <a:lnTo>
                  <a:pt x="144" y="40"/>
                </a:lnTo>
                <a:close/>
                <a:moveTo>
                  <a:pt x="77" y="20"/>
                </a:moveTo>
                <a:cubicBezTo>
                  <a:pt x="115" y="20"/>
                  <a:pt x="115" y="20"/>
                  <a:pt x="115" y="20"/>
                </a:cubicBezTo>
                <a:cubicBezTo>
                  <a:pt x="120" y="20"/>
                  <a:pt x="124" y="24"/>
                  <a:pt x="124" y="29"/>
                </a:cubicBezTo>
                <a:cubicBezTo>
                  <a:pt x="124" y="40"/>
                  <a:pt x="124" y="40"/>
                  <a:pt x="124" y="40"/>
                </a:cubicBezTo>
                <a:cubicBezTo>
                  <a:pt x="68" y="40"/>
                  <a:pt x="68" y="40"/>
                  <a:pt x="68" y="40"/>
                </a:cubicBezTo>
                <a:cubicBezTo>
                  <a:pt x="68" y="29"/>
                  <a:pt x="68" y="29"/>
                  <a:pt x="68" y="29"/>
                </a:cubicBezTo>
                <a:cubicBezTo>
                  <a:pt x="68" y="24"/>
                  <a:pt x="72" y="20"/>
                  <a:pt x="77" y="20"/>
                </a:cubicBezTo>
                <a:close/>
                <a:moveTo>
                  <a:pt x="48" y="68"/>
                </a:moveTo>
                <a:cubicBezTo>
                  <a:pt x="48" y="148"/>
                  <a:pt x="48" y="148"/>
                  <a:pt x="48" y="148"/>
                </a:cubicBezTo>
                <a:cubicBezTo>
                  <a:pt x="48" y="152"/>
                  <a:pt x="44" y="156"/>
                  <a:pt x="40" y="156"/>
                </a:cubicBezTo>
                <a:cubicBezTo>
                  <a:pt x="36" y="156"/>
                  <a:pt x="32" y="152"/>
                  <a:pt x="32" y="148"/>
                </a:cubicBezTo>
                <a:cubicBezTo>
                  <a:pt x="32" y="68"/>
                  <a:pt x="32" y="68"/>
                  <a:pt x="32" y="68"/>
                </a:cubicBezTo>
                <a:cubicBezTo>
                  <a:pt x="32" y="64"/>
                  <a:pt x="36" y="60"/>
                  <a:pt x="40" y="60"/>
                </a:cubicBezTo>
                <a:cubicBezTo>
                  <a:pt x="44" y="60"/>
                  <a:pt x="48" y="64"/>
                  <a:pt x="48" y="68"/>
                </a:cubicBezTo>
                <a:close/>
                <a:moveTo>
                  <a:pt x="160" y="68"/>
                </a:moveTo>
                <a:cubicBezTo>
                  <a:pt x="160" y="148"/>
                  <a:pt x="160" y="148"/>
                  <a:pt x="160" y="148"/>
                </a:cubicBezTo>
                <a:cubicBezTo>
                  <a:pt x="160" y="152"/>
                  <a:pt x="156" y="156"/>
                  <a:pt x="152" y="156"/>
                </a:cubicBezTo>
                <a:cubicBezTo>
                  <a:pt x="148" y="156"/>
                  <a:pt x="144" y="152"/>
                  <a:pt x="144" y="148"/>
                </a:cubicBezTo>
                <a:cubicBezTo>
                  <a:pt x="144" y="68"/>
                  <a:pt x="144" y="68"/>
                  <a:pt x="144" y="68"/>
                </a:cubicBezTo>
                <a:cubicBezTo>
                  <a:pt x="144" y="64"/>
                  <a:pt x="148" y="60"/>
                  <a:pt x="152" y="60"/>
                </a:cubicBezTo>
                <a:cubicBezTo>
                  <a:pt x="156" y="60"/>
                  <a:pt x="160" y="64"/>
                  <a:pt x="160" y="6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Freeform 67"/>
          <p:cNvSpPr>
            <a:spLocks noEditPoints="1"/>
          </p:cNvSpPr>
          <p:nvPr/>
        </p:nvSpPr>
        <p:spPr bwMode="auto">
          <a:xfrm>
            <a:off x="1377157" y="4831697"/>
            <a:ext cx="312738" cy="312737"/>
          </a:xfrm>
          <a:custGeom>
            <a:avLst/>
            <a:gdLst>
              <a:gd name="T0" fmla="*/ 0 w 192"/>
              <a:gd name="T1" fmla="*/ 176 h 192"/>
              <a:gd name="T2" fmla="*/ 16 w 192"/>
              <a:gd name="T3" fmla="*/ 192 h 192"/>
              <a:gd name="T4" fmla="*/ 176 w 192"/>
              <a:gd name="T5" fmla="*/ 192 h 192"/>
              <a:gd name="T6" fmla="*/ 192 w 192"/>
              <a:gd name="T7" fmla="*/ 176 h 192"/>
              <a:gd name="T8" fmla="*/ 192 w 192"/>
              <a:gd name="T9" fmla="*/ 76 h 192"/>
              <a:gd name="T10" fmla="*/ 176 w 192"/>
              <a:gd name="T11" fmla="*/ 60 h 192"/>
              <a:gd name="T12" fmla="*/ 160 w 192"/>
              <a:gd name="T13" fmla="*/ 60 h 192"/>
              <a:gd name="T14" fmla="*/ 160 w 192"/>
              <a:gd name="T15" fmla="*/ 42 h 192"/>
              <a:gd name="T16" fmla="*/ 118 w 192"/>
              <a:gd name="T17" fmla="*/ 0 h 192"/>
              <a:gd name="T18" fmla="*/ 93 w 192"/>
              <a:gd name="T19" fmla="*/ 8 h 192"/>
              <a:gd name="T20" fmla="*/ 74 w 192"/>
              <a:gd name="T21" fmla="*/ 4 h 192"/>
              <a:gd name="T22" fmla="*/ 32 w 192"/>
              <a:gd name="T23" fmla="*/ 46 h 192"/>
              <a:gd name="T24" fmla="*/ 32 w 192"/>
              <a:gd name="T25" fmla="*/ 60 h 192"/>
              <a:gd name="T26" fmla="*/ 16 w 192"/>
              <a:gd name="T27" fmla="*/ 60 h 192"/>
              <a:gd name="T28" fmla="*/ 0 w 192"/>
              <a:gd name="T29" fmla="*/ 76 h 192"/>
              <a:gd name="T30" fmla="*/ 0 w 192"/>
              <a:gd name="T31" fmla="*/ 176 h 192"/>
              <a:gd name="T32" fmla="*/ 140 w 192"/>
              <a:gd name="T33" fmla="*/ 60 h 192"/>
              <a:gd name="T34" fmla="*/ 96 w 192"/>
              <a:gd name="T35" fmla="*/ 60 h 192"/>
              <a:gd name="T36" fmla="*/ 96 w 192"/>
              <a:gd name="T37" fmla="*/ 42 h 192"/>
              <a:gd name="T38" fmla="*/ 118 w 192"/>
              <a:gd name="T39" fmla="*/ 20 h 192"/>
              <a:gd name="T40" fmla="*/ 140 w 192"/>
              <a:gd name="T41" fmla="*/ 42 h 192"/>
              <a:gd name="T42" fmla="*/ 140 w 192"/>
              <a:gd name="T43" fmla="*/ 60 h 192"/>
              <a:gd name="T44" fmla="*/ 76 w 192"/>
              <a:gd name="T45" fmla="*/ 60 h 192"/>
              <a:gd name="T46" fmla="*/ 52 w 192"/>
              <a:gd name="T47" fmla="*/ 60 h 192"/>
              <a:gd name="T48" fmla="*/ 52 w 192"/>
              <a:gd name="T49" fmla="*/ 46 h 192"/>
              <a:gd name="T50" fmla="*/ 74 w 192"/>
              <a:gd name="T51" fmla="*/ 24 h 192"/>
              <a:gd name="T52" fmla="*/ 80 w 192"/>
              <a:gd name="T53" fmla="*/ 25 h 192"/>
              <a:gd name="T54" fmla="*/ 76 w 192"/>
              <a:gd name="T55" fmla="*/ 42 h 192"/>
              <a:gd name="T56" fmla="*/ 76 w 192"/>
              <a:gd name="T57" fmla="*/ 60 h 192"/>
              <a:gd name="T58" fmla="*/ 76 w 192"/>
              <a:gd name="T59" fmla="*/ 86 h 192"/>
              <a:gd name="T60" fmla="*/ 86 w 192"/>
              <a:gd name="T61" fmla="*/ 76 h 192"/>
              <a:gd name="T62" fmla="*/ 96 w 192"/>
              <a:gd name="T63" fmla="*/ 86 h 192"/>
              <a:gd name="T64" fmla="*/ 86 w 192"/>
              <a:gd name="T65" fmla="*/ 96 h 192"/>
              <a:gd name="T66" fmla="*/ 76 w 192"/>
              <a:gd name="T67" fmla="*/ 86 h 192"/>
              <a:gd name="T68" fmla="*/ 140 w 192"/>
              <a:gd name="T69" fmla="*/ 86 h 192"/>
              <a:gd name="T70" fmla="*/ 150 w 192"/>
              <a:gd name="T71" fmla="*/ 76 h 192"/>
              <a:gd name="T72" fmla="*/ 160 w 192"/>
              <a:gd name="T73" fmla="*/ 86 h 192"/>
              <a:gd name="T74" fmla="*/ 150 w 192"/>
              <a:gd name="T75" fmla="*/ 96 h 192"/>
              <a:gd name="T76" fmla="*/ 140 w 192"/>
              <a:gd name="T77" fmla="*/ 86 h 192"/>
              <a:gd name="T78" fmla="*/ 36 w 192"/>
              <a:gd name="T79" fmla="*/ 88 h 192"/>
              <a:gd name="T80" fmla="*/ 36 w 192"/>
              <a:gd name="T81" fmla="*/ 164 h 192"/>
              <a:gd name="T82" fmla="*/ 28 w 192"/>
              <a:gd name="T83" fmla="*/ 172 h 192"/>
              <a:gd name="T84" fmla="*/ 20 w 192"/>
              <a:gd name="T85" fmla="*/ 164 h 192"/>
              <a:gd name="T86" fmla="*/ 20 w 192"/>
              <a:gd name="T87" fmla="*/ 88 h 192"/>
              <a:gd name="T88" fmla="*/ 28 w 192"/>
              <a:gd name="T89" fmla="*/ 80 h 192"/>
              <a:gd name="T90" fmla="*/ 36 w 192"/>
              <a:gd name="T91" fmla="*/ 8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92" h="192">
                <a:moveTo>
                  <a:pt x="0" y="176"/>
                </a:moveTo>
                <a:cubicBezTo>
                  <a:pt x="0" y="185"/>
                  <a:pt x="7" y="192"/>
                  <a:pt x="16" y="192"/>
                </a:cubicBezTo>
                <a:cubicBezTo>
                  <a:pt x="176" y="192"/>
                  <a:pt x="176" y="192"/>
                  <a:pt x="176" y="192"/>
                </a:cubicBezTo>
                <a:cubicBezTo>
                  <a:pt x="185" y="192"/>
                  <a:pt x="192" y="185"/>
                  <a:pt x="192" y="176"/>
                </a:cubicBezTo>
                <a:cubicBezTo>
                  <a:pt x="192" y="76"/>
                  <a:pt x="192" y="76"/>
                  <a:pt x="192" y="76"/>
                </a:cubicBezTo>
                <a:cubicBezTo>
                  <a:pt x="192" y="67"/>
                  <a:pt x="185" y="60"/>
                  <a:pt x="176" y="60"/>
                </a:cubicBezTo>
                <a:cubicBezTo>
                  <a:pt x="160" y="60"/>
                  <a:pt x="160" y="60"/>
                  <a:pt x="160" y="60"/>
                </a:cubicBezTo>
                <a:cubicBezTo>
                  <a:pt x="160" y="42"/>
                  <a:pt x="160" y="42"/>
                  <a:pt x="160" y="42"/>
                </a:cubicBezTo>
                <a:cubicBezTo>
                  <a:pt x="160" y="19"/>
                  <a:pt x="141" y="0"/>
                  <a:pt x="118" y="0"/>
                </a:cubicBezTo>
                <a:cubicBezTo>
                  <a:pt x="109" y="0"/>
                  <a:pt x="100" y="3"/>
                  <a:pt x="93" y="8"/>
                </a:cubicBezTo>
                <a:cubicBezTo>
                  <a:pt x="87" y="6"/>
                  <a:pt x="81" y="4"/>
                  <a:pt x="74" y="4"/>
                </a:cubicBezTo>
                <a:cubicBezTo>
                  <a:pt x="51" y="4"/>
                  <a:pt x="32" y="23"/>
                  <a:pt x="32" y="46"/>
                </a:cubicBezTo>
                <a:cubicBezTo>
                  <a:pt x="32" y="60"/>
                  <a:pt x="32" y="60"/>
                  <a:pt x="32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7" y="60"/>
                  <a:pt x="0" y="67"/>
                  <a:pt x="0" y="76"/>
                </a:cubicBezTo>
                <a:lnTo>
                  <a:pt x="0" y="176"/>
                </a:lnTo>
                <a:close/>
                <a:moveTo>
                  <a:pt x="140" y="60"/>
                </a:moveTo>
                <a:cubicBezTo>
                  <a:pt x="96" y="60"/>
                  <a:pt x="96" y="60"/>
                  <a:pt x="96" y="60"/>
                </a:cubicBezTo>
                <a:cubicBezTo>
                  <a:pt x="96" y="42"/>
                  <a:pt x="96" y="42"/>
                  <a:pt x="96" y="42"/>
                </a:cubicBezTo>
                <a:cubicBezTo>
                  <a:pt x="96" y="30"/>
                  <a:pt x="106" y="20"/>
                  <a:pt x="118" y="20"/>
                </a:cubicBezTo>
                <a:cubicBezTo>
                  <a:pt x="130" y="20"/>
                  <a:pt x="140" y="30"/>
                  <a:pt x="140" y="42"/>
                </a:cubicBezTo>
                <a:lnTo>
                  <a:pt x="140" y="60"/>
                </a:lnTo>
                <a:close/>
                <a:moveTo>
                  <a:pt x="76" y="60"/>
                </a:moveTo>
                <a:cubicBezTo>
                  <a:pt x="52" y="60"/>
                  <a:pt x="52" y="60"/>
                  <a:pt x="52" y="60"/>
                </a:cubicBezTo>
                <a:cubicBezTo>
                  <a:pt x="52" y="46"/>
                  <a:pt x="52" y="46"/>
                  <a:pt x="52" y="46"/>
                </a:cubicBezTo>
                <a:cubicBezTo>
                  <a:pt x="52" y="34"/>
                  <a:pt x="62" y="24"/>
                  <a:pt x="74" y="24"/>
                </a:cubicBezTo>
                <a:cubicBezTo>
                  <a:pt x="76" y="24"/>
                  <a:pt x="78" y="24"/>
                  <a:pt x="80" y="25"/>
                </a:cubicBezTo>
                <a:cubicBezTo>
                  <a:pt x="77" y="30"/>
                  <a:pt x="76" y="36"/>
                  <a:pt x="76" y="42"/>
                </a:cubicBezTo>
                <a:lnTo>
                  <a:pt x="76" y="60"/>
                </a:lnTo>
                <a:close/>
                <a:moveTo>
                  <a:pt x="76" y="86"/>
                </a:moveTo>
                <a:cubicBezTo>
                  <a:pt x="76" y="80"/>
                  <a:pt x="80" y="76"/>
                  <a:pt x="86" y="76"/>
                </a:cubicBezTo>
                <a:cubicBezTo>
                  <a:pt x="92" y="76"/>
                  <a:pt x="96" y="80"/>
                  <a:pt x="96" y="86"/>
                </a:cubicBezTo>
                <a:cubicBezTo>
                  <a:pt x="96" y="92"/>
                  <a:pt x="92" y="96"/>
                  <a:pt x="86" y="96"/>
                </a:cubicBezTo>
                <a:cubicBezTo>
                  <a:pt x="80" y="96"/>
                  <a:pt x="76" y="92"/>
                  <a:pt x="76" y="86"/>
                </a:cubicBezTo>
                <a:close/>
                <a:moveTo>
                  <a:pt x="140" y="86"/>
                </a:moveTo>
                <a:cubicBezTo>
                  <a:pt x="140" y="80"/>
                  <a:pt x="144" y="76"/>
                  <a:pt x="150" y="76"/>
                </a:cubicBezTo>
                <a:cubicBezTo>
                  <a:pt x="156" y="76"/>
                  <a:pt x="160" y="80"/>
                  <a:pt x="160" y="86"/>
                </a:cubicBezTo>
                <a:cubicBezTo>
                  <a:pt x="160" y="92"/>
                  <a:pt x="156" y="96"/>
                  <a:pt x="150" y="96"/>
                </a:cubicBezTo>
                <a:cubicBezTo>
                  <a:pt x="144" y="96"/>
                  <a:pt x="140" y="92"/>
                  <a:pt x="140" y="86"/>
                </a:cubicBezTo>
                <a:close/>
                <a:moveTo>
                  <a:pt x="36" y="88"/>
                </a:moveTo>
                <a:cubicBezTo>
                  <a:pt x="36" y="164"/>
                  <a:pt x="36" y="164"/>
                  <a:pt x="36" y="164"/>
                </a:cubicBezTo>
                <a:cubicBezTo>
                  <a:pt x="36" y="168"/>
                  <a:pt x="32" y="172"/>
                  <a:pt x="28" y="172"/>
                </a:cubicBezTo>
                <a:cubicBezTo>
                  <a:pt x="24" y="172"/>
                  <a:pt x="20" y="168"/>
                  <a:pt x="20" y="164"/>
                </a:cubicBezTo>
                <a:cubicBezTo>
                  <a:pt x="20" y="88"/>
                  <a:pt x="20" y="88"/>
                  <a:pt x="20" y="88"/>
                </a:cubicBezTo>
                <a:cubicBezTo>
                  <a:pt x="20" y="84"/>
                  <a:pt x="24" y="80"/>
                  <a:pt x="28" y="80"/>
                </a:cubicBezTo>
                <a:cubicBezTo>
                  <a:pt x="32" y="80"/>
                  <a:pt x="36" y="84"/>
                  <a:pt x="36" y="8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5" name="Freeform 68"/>
          <p:cNvSpPr>
            <a:spLocks noEditPoints="1"/>
          </p:cNvSpPr>
          <p:nvPr/>
        </p:nvSpPr>
        <p:spPr bwMode="auto">
          <a:xfrm>
            <a:off x="5595144" y="4149072"/>
            <a:ext cx="312738" cy="273050"/>
          </a:xfrm>
          <a:custGeom>
            <a:avLst/>
            <a:gdLst>
              <a:gd name="T0" fmla="*/ 100 w 192"/>
              <a:gd name="T1" fmla="*/ 138 h 168"/>
              <a:gd name="T2" fmla="*/ 98 w 192"/>
              <a:gd name="T3" fmla="*/ 128 h 168"/>
              <a:gd name="T4" fmla="*/ 122 w 192"/>
              <a:gd name="T5" fmla="*/ 128 h 168"/>
              <a:gd name="T6" fmla="*/ 120 w 192"/>
              <a:gd name="T7" fmla="*/ 138 h 168"/>
              <a:gd name="T8" fmla="*/ 150 w 192"/>
              <a:gd name="T9" fmla="*/ 168 h 168"/>
              <a:gd name="T10" fmla="*/ 180 w 192"/>
              <a:gd name="T11" fmla="*/ 138 h 168"/>
              <a:gd name="T12" fmla="*/ 150 w 192"/>
              <a:gd name="T13" fmla="*/ 108 h 168"/>
              <a:gd name="T14" fmla="*/ 84 w 192"/>
              <a:gd name="T15" fmla="*/ 108 h 168"/>
              <a:gd name="T16" fmla="*/ 76 w 192"/>
              <a:gd name="T17" fmla="*/ 100 h 168"/>
              <a:gd name="T18" fmla="*/ 84 w 192"/>
              <a:gd name="T19" fmla="*/ 92 h 168"/>
              <a:gd name="T20" fmla="*/ 153 w 192"/>
              <a:gd name="T21" fmla="*/ 92 h 168"/>
              <a:gd name="T22" fmla="*/ 169 w 192"/>
              <a:gd name="T23" fmla="*/ 82 h 168"/>
              <a:gd name="T24" fmla="*/ 191 w 192"/>
              <a:gd name="T25" fmla="*/ 32 h 168"/>
              <a:gd name="T26" fmla="*/ 192 w 192"/>
              <a:gd name="T27" fmla="*/ 28 h 168"/>
              <a:gd name="T28" fmla="*/ 184 w 192"/>
              <a:gd name="T29" fmla="*/ 20 h 168"/>
              <a:gd name="T30" fmla="*/ 59 w 192"/>
              <a:gd name="T31" fmla="*/ 20 h 168"/>
              <a:gd name="T32" fmla="*/ 56 w 192"/>
              <a:gd name="T33" fmla="*/ 10 h 168"/>
              <a:gd name="T34" fmla="*/ 44 w 192"/>
              <a:gd name="T35" fmla="*/ 0 h 168"/>
              <a:gd name="T36" fmla="*/ 10 w 192"/>
              <a:gd name="T37" fmla="*/ 0 h 168"/>
              <a:gd name="T38" fmla="*/ 0 w 192"/>
              <a:gd name="T39" fmla="*/ 10 h 168"/>
              <a:gd name="T40" fmla="*/ 10 w 192"/>
              <a:gd name="T41" fmla="*/ 20 h 168"/>
              <a:gd name="T42" fmla="*/ 31 w 192"/>
              <a:gd name="T43" fmla="*/ 20 h 168"/>
              <a:gd name="T44" fmla="*/ 39 w 192"/>
              <a:gd name="T45" fmla="*/ 25 h 168"/>
              <a:gd name="T46" fmla="*/ 55 w 192"/>
              <a:gd name="T47" fmla="*/ 112 h 168"/>
              <a:gd name="T48" fmla="*/ 40 w 192"/>
              <a:gd name="T49" fmla="*/ 138 h 168"/>
              <a:gd name="T50" fmla="*/ 70 w 192"/>
              <a:gd name="T51" fmla="*/ 168 h 168"/>
              <a:gd name="T52" fmla="*/ 100 w 192"/>
              <a:gd name="T53" fmla="*/ 138 h 168"/>
              <a:gd name="T54" fmla="*/ 80 w 192"/>
              <a:gd name="T55" fmla="*/ 138 h 168"/>
              <a:gd name="T56" fmla="*/ 70 w 192"/>
              <a:gd name="T57" fmla="*/ 148 h 168"/>
              <a:gd name="T58" fmla="*/ 60 w 192"/>
              <a:gd name="T59" fmla="*/ 138 h 168"/>
              <a:gd name="T60" fmla="*/ 70 w 192"/>
              <a:gd name="T61" fmla="*/ 128 h 168"/>
              <a:gd name="T62" fmla="*/ 80 w 192"/>
              <a:gd name="T63" fmla="*/ 138 h 168"/>
              <a:gd name="T64" fmla="*/ 160 w 192"/>
              <a:gd name="T65" fmla="*/ 138 h 168"/>
              <a:gd name="T66" fmla="*/ 150 w 192"/>
              <a:gd name="T67" fmla="*/ 148 h 168"/>
              <a:gd name="T68" fmla="*/ 140 w 192"/>
              <a:gd name="T69" fmla="*/ 138 h 168"/>
              <a:gd name="T70" fmla="*/ 150 w 192"/>
              <a:gd name="T71" fmla="*/ 128 h 168"/>
              <a:gd name="T72" fmla="*/ 160 w 192"/>
              <a:gd name="T73" fmla="*/ 13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2" h="168">
                <a:moveTo>
                  <a:pt x="100" y="138"/>
                </a:moveTo>
                <a:cubicBezTo>
                  <a:pt x="100" y="134"/>
                  <a:pt x="99" y="131"/>
                  <a:pt x="98" y="128"/>
                </a:cubicBezTo>
                <a:cubicBezTo>
                  <a:pt x="122" y="128"/>
                  <a:pt x="122" y="128"/>
                  <a:pt x="122" y="128"/>
                </a:cubicBezTo>
                <a:cubicBezTo>
                  <a:pt x="121" y="131"/>
                  <a:pt x="120" y="134"/>
                  <a:pt x="120" y="138"/>
                </a:cubicBezTo>
                <a:cubicBezTo>
                  <a:pt x="120" y="155"/>
                  <a:pt x="133" y="168"/>
                  <a:pt x="150" y="168"/>
                </a:cubicBezTo>
                <a:cubicBezTo>
                  <a:pt x="167" y="168"/>
                  <a:pt x="180" y="155"/>
                  <a:pt x="180" y="138"/>
                </a:cubicBezTo>
                <a:cubicBezTo>
                  <a:pt x="180" y="121"/>
                  <a:pt x="167" y="108"/>
                  <a:pt x="150" y="108"/>
                </a:cubicBezTo>
                <a:cubicBezTo>
                  <a:pt x="84" y="108"/>
                  <a:pt x="84" y="108"/>
                  <a:pt x="84" y="108"/>
                </a:cubicBezTo>
                <a:cubicBezTo>
                  <a:pt x="80" y="108"/>
                  <a:pt x="76" y="104"/>
                  <a:pt x="76" y="100"/>
                </a:cubicBezTo>
                <a:cubicBezTo>
                  <a:pt x="76" y="96"/>
                  <a:pt x="80" y="92"/>
                  <a:pt x="84" y="92"/>
                </a:cubicBezTo>
                <a:cubicBezTo>
                  <a:pt x="153" y="92"/>
                  <a:pt x="153" y="92"/>
                  <a:pt x="153" y="92"/>
                </a:cubicBezTo>
                <a:cubicBezTo>
                  <a:pt x="160" y="92"/>
                  <a:pt x="166" y="88"/>
                  <a:pt x="169" y="82"/>
                </a:cubicBezTo>
                <a:cubicBezTo>
                  <a:pt x="170" y="79"/>
                  <a:pt x="191" y="32"/>
                  <a:pt x="191" y="32"/>
                </a:cubicBezTo>
                <a:cubicBezTo>
                  <a:pt x="191" y="31"/>
                  <a:pt x="192" y="29"/>
                  <a:pt x="192" y="28"/>
                </a:cubicBezTo>
                <a:cubicBezTo>
                  <a:pt x="192" y="24"/>
                  <a:pt x="188" y="20"/>
                  <a:pt x="184" y="20"/>
                </a:cubicBezTo>
                <a:cubicBezTo>
                  <a:pt x="59" y="20"/>
                  <a:pt x="59" y="20"/>
                  <a:pt x="59" y="20"/>
                </a:cubicBezTo>
                <a:cubicBezTo>
                  <a:pt x="56" y="10"/>
                  <a:pt x="56" y="10"/>
                  <a:pt x="56" y="10"/>
                </a:cubicBezTo>
                <a:cubicBezTo>
                  <a:pt x="54" y="4"/>
                  <a:pt x="50" y="0"/>
                  <a:pt x="44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16"/>
                  <a:pt x="4" y="20"/>
                  <a:pt x="10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5" y="20"/>
                  <a:pt x="38" y="22"/>
                  <a:pt x="39" y="25"/>
                </a:cubicBezTo>
                <a:cubicBezTo>
                  <a:pt x="55" y="112"/>
                  <a:pt x="55" y="112"/>
                  <a:pt x="55" y="112"/>
                </a:cubicBezTo>
                <a:cubicBezTo>
                  <a:pt x="46" y="117"/>
                  <a:pt x="40" y="127"/>
                  <a:pt x="40" y="138"/>
                </a:cubicBezTo>
                <a:cubicBezTo>
                  <a:pt x="40" y="155"/>
                  <a:pt x="53" y="168"/>
                  <a:pt x="70" y="168"/>
                </a:cubicBezTo>
                <a:cubicBezTo>
                  <a:pt x="87" y="168"/>
                  <a:pt x="100" y="155"/>
                  <a:pt x="100" y="138"/>
                </a:cubicBezTo>
                <a:close/>
                <a:moveTo>
                  <a:pt x="80" y="138"/>
                </a:moveTo>
                <a:cubicBezTo>
                  <a:pt x="80" y="144"/>
                  <a:pt x="76" y="148"/>
                  <a:pt x="70" y="148"/>
                </a:cubicBezTo>
                <a:cubicBezTo>
                  <a:pt x="64" y="148"/>
                  <a:pt x="60" y="144"/>
                  <a:pt x="60" y="138"/>
                </a:cubicBezTo>
                <a:cubicBezTo>
                  <a:pt x="60" y="132"/>
                  <a:pt x="64" y="128"/>
                  <a:pt x="70" y="128"/>
                </a:cubicBezTo>
                <a:cubicBezTo>
                  <a:pt x="76" y="128"/>
                  <a:pt x="80" y="132"/>
                  <a:pt x="80" y="138"/>
                </a:cubicBezTo>
                <a:close/>
                <a:moveTo>
                  <a:pt x="160" y="138"/>
                </a:moveTo>
                <a:cubicBezTo>
                  <a:pt x="160" y="144"/>
                  <a:pt x="156" y="148"/>
                  <a:pt x="150" y="148"/>
                </a:cubicBezTo>
                <a:cubicBezTo>
                  <a:pt x="144" y="148"/>
                  <a:pt x="140" y="144"/>
                  <a:pt x="140" y="138"/>
                </a:cubicBezTo>
                <a:cubicBezTo>
                  <a:pt x="140" y="132"/>
                  <a:pt x="144" y="128"/>
                  <a:pt x="150" y="128"/>
                </a:cubicBezTo>
                <a:cubicBezTo>
                  <a:pt x="156" y="128"/>
                  <a:pt x="160" y="132"/>
                  <a:pt x="160" y="13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6" name="Freeform 69"/>
          <p:cNvSpPr>
            <a:spLocks noEditPoints="1"/>
          </p:cNvSpPr>
          <p:nvPr/>
        </p:nvSpPr>
        <p:spPr bwMode="auto">
          <a:xfrm>
            <a:off x="4912519" y="4130022"/>
            <a:ext cx="273050" cy="311150"/>
          </a:xfrm>
          <a:custGeom>
            <a:avLst/>
            <a:gdLst>
              <a:gd name="T0" fmla="*/ 158 w 168"/>
              <a:gd name="T1" fmla="*/ 40 h 192"/>
              <a:gd name="T2" fmla="*/ 132 w 168"/>
              <a:gd name="T3" fmla="*/ 40 h 192"/>
              <a:gd name="T4" fmla="*/ 132 w 168"/>
              <a:gd name="T5" fmla="*/ 16 h 192"/>
              <a:gd name="T6" fmla="*/ 116 w 168"/>
              <a:gd name="T7" fmla="*/ 0 h 192"/>
              <a:gd name="T8" fmla="*/ 52 w 168"/>
              <a:gd name="T9" fmla="*/ 0 h 192"/>
              <a:gd name="T10" fmla="*/ 36 w 168"/>
              <a:gd name="T11" fmla="*/ 16 h 192"/>
              <a:gd name="T12" fmla="*/ 36 w 168"/>
              <a:gd name="T13" fmla="*/ 40 h 192"/>
              <a:gd name="T14" fmla="*/ 10 w 168"/>
              <a:gd name="T15" fmla="*/ 40 h 192"/>
              <a:gd name="T16" fmla="*/ 0 w 168"/>
              <a:gd name="T17" fmla="*/ 50 h 192"/>
              <a:gd name="T18" fmla="*/ 10 w 168"/>
              <a:gd name="T19" fmla="*/ 60 h 192"/>
              <a:gd name="T20" fmla="*/ 16 w 168"/>
              <a:gd name="T21" fmla="*/ 60 h 192"/>
              <a:gd name="T22" fmla="*/ 16 w 168"/>
              <a:gd name="T23" fmla="*/ 176 h 192"/>
              <a:gd name="T24" fmla="*/ 32 w 168"/>
              <a:gd name="T25" fmla="*/ 192 h 192"/>
              <a:gd name="T26" fmla="*/ 136 w 168"/>
              <a:gd name="T27" fmla="*/ 192 h 192"/>
              <a:gd name="T28" fmla="*/ 152 w 168"/>
              <a:gd name="T29" fmla="*/ 176 h 192"/>
              <a:gd name="T30" fmla="*/ 152 w 168"/>
              <a:gd name="T31" fmla="*/ 60 h 192"/>
              <a:gd name="T32" fmla="*/ 158 w 168"/>
              <a:gd name="T33" fmla="*/ 60 h 192"/>
              <a:gd name="T34" fmla="*/ 168 w 168"/>
              <a:gd name="T35" fmla="*/ 50 h 192"/>
              <a:gd name="T36" fmla="*/ 158 w 168"/>
              <a:gd name="T37" fmla="*/ 40 h 192"/>
              <a:gd name="T38" fmla="*/ 112 w 168"/>
              <a:gd name="T39" fmla="*/ 40 h 192"/>
              <a:gd name="T40" fmla="*/ 56 w 168"/>
              <a:gd name="T41" fmla="*/ 40 h 192"/>
              <a:gd name="T42" fmla="*/ 56 w 168"/>
              <a:gd name="T43" fmla="*/ 29 h 192"/>
              <a:gd name="T44" fmla="*/ 65 w 168"/>
              <a:gd name="T45" fmla="*/ 20 h 192"/>
              <a:gd name="T46" fmla="*/ 103 w 168"/>
              <a:gd name="T47" fmla="*/ 20 h 192"/>
              <a:gd name="T48" fmla="*/ 112 w 168"/>
              <a:gd name="T49" fmla="*/ 29 h 192"/>
              <a:gd name="T50" fmla="*/ 112 w 168"/>
              <a:gd name="T51" fmla="*/ 40 h 192"/>
              <a:gd name="T52" fmla="*/ 56 w 168"/>
              <a:gd name="T53" fmla="*/ 68 h 192"/>
              <a:gd name="T54" fmla="*/ 56 w 168"/>
              <a:gd name="T55" fmla="*/ 164 h 192"/>
              <a:gd name="T56" fmla="*/ 48 w 168"/>
              <a:gd name="T57" fmla="*/ 172 h 192"/>
              <a:gd name="T58" fmla="*/ 40 w 168"/>
              <a:gd name="T59" fmla="*/ 164 h 192"/>
              <a:gd name="T60" fmla="*/ 40 w 168"/>
              <a:gd name="T61" fmla="*/ 68 h 192"/>
              <a:gd name="T62" fmla="*/ 48 w 168"/>
              <a:gd name="T63" fmla="*/ 60 h 192"/>
              <a:gd name="T64" fmla="*/ 56 w 168"/>
              <a:gd name="T65" fmla="*/ 68 h 192"/>
              <a:gd name="T66" fmla="*/ 92 w 168"/>
              <a:gd name="T67" fmla="*/ 68 h 192"/>
              <a:gd name="T68" fmla="*/ 92 w 168"/>
              <a:gd name="T69" fmla="*/ 164 h 192"/>
              <a:gd name="T70" fmla="*/ 84 w 168"/>
              <a:gd name="T71" fmla="*/ 172 h 192"/>
              <a:gd name="T72" fmla="*/ 76 w 168"/>
              <a:gd name="T73" fmla="*/ 164 h 192"/>
              <a:gd name="T74" fmla="*/ 76 w 168"/>
              <a:gd name="T75" fmla="*/ 68 h 192"/>
              <a:gd name="T76" fmla="*/ 84 w 168"/>
              <a:gd name="T77" fmla="*/ 60 h 192"/>
              <a:gd name="T78" fmla="*/ 92 w 168"/>
              <a:gd name="T79" fmla="*/ 68 h 192"/>
              <a:gd name="T80" fmla="*/ 128 w 168"/>
              <a:gd name="T81" fmla="*/ 68 h 192"/>
              <a:gd name="T82" fmla="*/ 128 w 168"/>
              <a:gd name="T83" fmla="*/ 164 h 192"/>
              <a:gd name="T84" fmla="*/ 120 w 168"/>
              <a:gd name="T85" fmla="*/ 172 h 192"/>
              <a:gd name="T86" fmla="*/ 112 w 168"/>
              <a:gd name="T87" fmla="*/ 164 h 192"/>
              <a:gd name="T88" fmla="*/ 112 w 168"/>
              <a:gd name="T89" fmla="*/ 68 h 192"/>
              <a:gd name="T90" fmla="*/ 120 w 168"/>
              <a:gd name="T91" fmla="*/ 60 h 192"/>
              <a:gd name="T92" fmla="*/ 128 w 168"/>
              <a:gd name="T93" fmla="*/ 6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68" h="192">
                <a:moveTo>
                  <a:pt x="158" y="40"/>
                </a:moveTo>
                <a:cubicBezTo>
                  <a:pt x="132" y="40"/>
                  <a:pt x="132" y="40"/>
                  <a:pt x="132" y="40"/>
                </a:cubicBezTo>
                <a:cubicBezTo>
                  <a:pt x="132" y="16"/>
                  <a:pt x="132" y="16"/>
                  <a:pt x="132" y="16"/>
                </a:cubicBezTo>
                <a:cubicBezTo>
                  <a:pt x="132" y="7"/>
                  <a:pt x="125" y="0"/>
                  <a:pt x="116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3" y="0"/>
                  <a:pt x="36" y="7"/>
                  <a:pt x="36" y="16"/>
                </a:cubicBezTo>
                <a:cubicBezTo>
                  <a:pt x="36" y="40"/>
                  <a:pt x="36" y="40"/>
                  <a:pt x="36" y="40"/>
                </a:cubicBezTo>
                <a:cubicBezTo>
                  <a:pt x="10" y="40"/>
                  <a:pt x="10" y="40"/>
                  <a:pt x="10" y="40"/>
                </a:cubicBezTo>
                <a:cubicBezTo>
                  <a:pt x="4" y="40"/>
                  <a:pt x="0" y="44"/>
                  <a:pt x="0" y="50"/>
                </a:cubicBezTo>
                <a:cubicBezTo>
                  <a:pt x="0" y="56"/>
                  <a:pt x="4" y="60"/>
                  <a:pt x="10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16" y="176"/>
                  <a:pt x="16" y="176"/>
                  <a:pt x="16" y="176"/>
                </a:cubicBezTo>
                <a:cubicBezTo>
                  <a:pt x="16" y="185"/>
                  <a:pt x="23" y="192"/>
                  <a:pt x="32" y="192"/>
                </a:cubicBezTo>
                <a:cubicBezTo>
                  <a:pt x="136" y="192"/>
                  <a:pt x="136" y="192"/>
                  <a:pt x="136" y="192"/>
                </a:cubicBezTo>
                <a:cubicBezTo>
                  <a:pt x="145" y="192"/>
                  <a:pt x="152" y="185"/>
                  <a:pt x="152" y="176"/>
                </a:cubicBezTo>
                <a:cubicBezTo>
                  <a:pt x="152" y="60"/>
                  <a:pt x="152" y="60"/>
                  <a:pt x="152" y="60"/>
                </a:cubicBezTo>
                <a:cubicBezTo>
                  <a:pt x="158" y="60"/>
                  <a:pt x="158" y="60"/>
                  <a:pt x="158" y="60"/>
                </a:cubicBezTo>
                <a:cubicBezTo>
                  <a:pt x="164" y="60"/>
                  <a:pt x="168" y="56"/>
                  <a:pt x="168" y="50"/>
                </a:cubicBezTo>
                <a:cubicBezTo>
                  <a:pt x="168" y="44"/>
                  <a:pt x="164" y="40"/>
                  <a:pt x="158" y="40"/>
                </a:cubicBezTo>
                <a:close/>
                <a:moveTo>
                  <a:pt x="112" y="40"/>
                </a:moveTo>
                <a:cubicBezTo>
                  <a:pt x="56" y="40"/>
                  <a:pt x="56" y="40"/>
                  <a:pt x="56" y="40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4"/>
                  <a:pt x="60" y="20"/>
                  <a:pt x="65" y="20"/>
                </a:cubicBezTo>
                <a:cubicBezTo>
                  <a:pt x="103" y="20"/>
                  <a:pt x="103" y="20"/>
                  <a:pt x="103" y="20"/>
                </a:cubicBezTo>
                <a:cubicBezTo>
                  <a:pt x="108" y="20"/>
                  <a:pt x="112" y="24"/>
                  <a:pt x="112" y="29"/>
                </a:cubicBezTo>
                <a:lnTo>
                  <a:pt x="112" y="40"/>
                </a:lnTo>
                <a:close/>
                <a:moveTo>
                  <a:pt x="56" y="68"/>
                </a:moveTo>
                <a:cubicBezTo>
                  <a:pt x="56" y="164"/>
                  <a:pt x="56" y="164"/>
                  <a:pt x="56" y="164"/>
                </a:cubicBezTo>
                <a:cubicBezTo>
                  <a:pt x="56" y="168"/>
                  <a:pt x="52" y="172"/>
                  <a:pt x="48" y="172"/>
                </a:cubicBezTo>
                <a:cubicBezTo>
                  <a:pt x="44" y="172"/>
                  <a:pt x="40" y="168"/>
                  <a:pt x="40" y="164"/>
                </a:cubicBezTo>
                <a:cubicBezTo>
                  <a:pt x="40" y="68"/>
                  <a:pt x="40" y="68"/>
                  <a:pt x="40" y="68"/>
                </a:cubicBezTo>
                <a:cubicBezTo>
                  <a:pt x="40" y="64"/>
                  <a:pt x="44" y="60"/>
                  <a:pt x="48" y="60"/>
                </a:cubicBezTo>
                <a:cubicBezTo>
                  <a:pt x="52" y="60"/>
                  <a:pt x="56" y="64"/>
                  <a:pt x="56" y="68"/>
                </a:cubicBezTo>
                <a:close/>
                <a:moveTo>
                  <a:pt x="92" y="68"/>
                </a:moveTo>
                <a:cubicBezTo>
                  <a:pt x="92" y="164"/>
                  <a:pt x="92" y="164"/>
                  <a:pt x="92" y="164"/>
                </a:cubicBezTo>
                <a:cubicBezTo>
                  <a:pt x="92" y="168"/>
                  <a:pt x="88" y="172"/>
                  <a:pt x="84" y="172"/>
                </a:cubicBezTo>
                <a:cubicBezTo>
                  <a:pt x="80" y="172"/>
                  <a:pt x="76" y="168"/>
                  <a:pt x="76" y="164"/>
                </a:cubicBezTo>
                <a:cubicBezTo>
                  <a:pt x="76" y="68"/>
                  <a:pt x="76" y="68"/>
                  <a:pt x="76" y="68"/>
                </a:cubicBezTo>
                <a:cubicBezTo>
                  <a:pt x="76" y="64"/>
                  <a:pt x="80" y="60"/>
                  <a:pt x="84" y="60"/>
                </a:cubicBezTo>
                <a:cubicBezTo>
                  <a:pt x="88" y="60"/>
                  <a:pt x="92" y="64"/>
                  <a:pt x="92" y="68"/>
                </a:cubicBezTo>
                <a:close/>
                <a:moveTo>
                  <a:pt x="128" y="68"/>
                </a:moveTo>
                <a:cubicBezTo>
                  <a:pt x="128" y="164"/>
                  <a:pt x="128" y="164"/>
                  <a:pt x="128" y="164"/>
                </a:cubicBezTo>
                <a:cubicBezTo>
                  <a:pt x="128" y="168"/>
                  <a:pt x="124" y="172"/>
                  <a:pt x="120" y="172"/>
                </a:cubicBezTo>
                <a:cubicBezTo>
                  <a:pt x="116" y="172"/>
                  <a:pt x="112" y="168"/>
                  <a:pt x="112" y="164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2" y="64"/>
                  <a:pt x="116" y="60"/>
                  <a:pt x="120" y="60"/>
                </a:cubicBezTo>
                <a:cubicBezTo>
                  <a:pt x="124" y="60"/>
                  <a:pt x="128" y="64"/>
                  <a:pt x="128" y="6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7" name="Freeform 70"/>
          <p:cNvSpPr>
            <a:spLocks noEditPoints="1"/>
          </p:cNvSpPr>
          <p:nvPr/>
        </p:nvSpPr>
        <p:spPr bwMode="auto">
          <a:xfrm>
            <a:off x="4215607" y="4130022"/>
            <a:ext cx="254000" cy="311150"/>
          </a:xfrm>
          <a:custGeom>
            <a:avLst/>
            <a:gdLst>
              <a:gd name="T0" fmla="*/ 151 w 156"/>
              <a:gd name="T1" fmla="*/ 138 h 192"/>
              <a:gd name="T2" fmla="*/ 135 w 156"/>
              <a:gd name="T3" fmla="*/ 123 h 192"/>
              <a:gd name="T4" fmla="*/ 78 w 156"/>
              <a:gd name="T5" fmla="*/ 160 h 192"/>
              <a:gd name="T6" fmla="*/ 21 w 156"/>
              <a:gd name="T7" fmla="*/ 123 h 192"/>
              <a:gd name="T8" fmla="*/ 5 w 156"/>
              <a:gd name="T9" fmla="*/ 138 h 192"/>
              <a:gd name="T10" fmla="*/ 0 w 156"/>
              <a:gd name="T11" fmla="*/ 156 h 192"/>
              <a:gd name="T12" fmla="*/ 0 w 156"/>
              <a:gd name="T13" fmla="*/ 176 h 192"/>
              <a:gd name="T14" fmla="*/ 16 w 156"/>
              <a:gd name="T15" fmla="*/ 192 h 192"/>
              <a:gd name="T16" fmla="*/ 140 w 156"/>
              <a:gd name="T17" fmla="*/ 192 h 192"/>
              <a:gd name="T18" fmla="*/ 156 w 156"/>
              <a:gd name="T19" fmla="*/ 176 h 192"/>
              <a:gd name="T20" fmla="*/ 156 w 156"/>
              <a:gd name="T21" fmla="*/ 156 h 192"/>
              <a:gd name="T22" fmla="*/ 151 w 156"/>
              <a:gd name="T23" fmla="*/ 138 h 192"/>
              <a:gd name="T24" fmla="*/ 56 w 156"/>
              <a:gd name="T25" fmla="*/ 113 h 192"/>
              <a:gd name="T26" fmla="*/ 47 w 156"/>
              <a:gd name="T27" fmla="*/ 114 h 192"/>
              <a:gd name="T28" fmla="*/ 41 w 156"/>
              <a:gd name="T29" fmla="*/ 122 h 192"/>
              <a:gd name="T30" fmla="*/ 42 w 156"/>
              <a:gd name="T31" fmla="*/ 126 h 192"/>
              <a:gd name="T32" fmla="*/ 78 w 156"/>
              <a:gd name="T33" fmla="*/ 144 h 192"/>
              <a:gd name="T34" fmla="*/ 114 w 156"/>
              <a:gd name="T35" fmla="*/ 127 h 192"/>
              <a:gd name="T36" fmla="*/ 115 w 156"/>
              <a:gd name="T37" fmla="*/ 122 h 192"/>
              <a:gd name="T38" fmla="*/ 109 w 156"/>
              <a:gd name="T39" fmla="*/ 114 h 192"/>
              <a:gd name="T40" fmla="*/ 99 w 156"/>
              <a:gd name="T41" fmla="*/ 113 h 192"/>
              <a:gd name="T42" fmla="*/ 91 w 156"/>
              <a:gd name="T43" fmla="*/ 104 h 192"/>
              <a:gd name="T44" fmla="*/ 99 w 156"/>
              <a:gd name="T45" fmla="*/ 96 h 192"/>
              <a:gd name="T46" fmla="*/ 100 w 156"/>
              <a:gd name="T47" fmla="*/ 96 h 192"/>
              <a:gd name="T48" fmla="*/ 146 w 156"/>
              <a:gd name="T49" fmla="*/ 81 h 192"/>
              <a:gd name="T50" fmla="*/ 148 w 156"/>
              <a:gd name="T51" fmla="*/ 76 h 192"/>
              <a:gd name="T52" fmla="*/ 141 w 156"/>
              <a:gd name="T53" fmla="*/ 68 h 192"/>
              <a:gd name="T54" fmla="*/ 120 w 156"/>
              <a:gd name="T55" fmla="*/ 44 h 192"/>
              <a:gd name="T56" fmla="*/ 120 w 156"/>
              <a:gd name="T57" fmla="*/ 42 h 192"/>
              <a:gd name="T58" fmla="*/ 78 w 156"/>
              <a:gd name="T59" fmla="*/ 0 h 192"/>
              <a:gd name="T60" fmla="*/ 36 w 156"/>
              <a:gd name="T61" fmla="*/ 42 h 192"/>
              <a:gd name="T62" fmla="*/ 36 w 156"/>
              <a:gd name="T63" fmla="*/ 44 h 192"/>
              <a:gd name="T64" fmla="*/ 15 w 156"/>
              <a:gd name="T65" fmla="*/ 68 h 192"/>
              <a:gd name="T66" fmla="*/ 8 w 156"/>
              <a:gd name="T67" fmla="*/ 76 h 192"/>
              <a:gd name="T68" fmla="*/ 10 w 156"/>
              <a:gd name="T69" fmla="*/ 81 h 192"/>
              <a:gd name="T70" fmla="*/ 56 w 156"/>
              <a:gd name="T71" fmla="*/ 96 h 192"/>
              <a:gd name="T72" fmla="*/ 58 w 156"/>
              <a:gd name="T73" fmla="*/ 96 h 192"/>
              <a:gd name="T74" fmla="*/ 65 w 156"/>
              <a:gd name="T75" fmla="*/ 104 h 192"/>
              <a:gd name="T76" fmla="*/ 56 w 156"/>
              <a:gd name="T77" fmla="*/ 11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56" h="192">
                <a:moveTo>
                  <a:pt x="151" y="138"/>
                </a:moveTo>
                <a:cubicBezTo>
                  <a:pt x="146" y="132"/>
                  <a:pt x="141" y="127"/>
                  <a:pt x="135" y="123"/>
                </a:cubicBezTo>
                <a:cubicBezTo>
                  <a:pt x="125" y="145"/>
                  <a:pt x="103" y="160"/>
                  <a:pt x="78" y="160"/>
                </a:cubicBezTo>
                <a:cubicBezTo>
                  <a:pt x="53" y="160"/>
                  <a:pt x="31" y="145"/>
                  <a:pt x="21" y="123"/>
                </a:cubicBezTo>
                <a:cubicBezTo>
                  <a:pt x="15" y="127"/>
                  <a:pt x="10" y="132"/>
                  <a:pt x="5" y="138"/>
                </a:cubicBezTo>
                <a:cubicBezTo>
                  <a:pt x="2" y="143"/>
                  <a:pt x="0" y="151"/>
                  <a:pt x="0" y="156"/>
                </a:cubicBezTo>
                <a:cubicBezTo>
                  <a:pt x="0" y="157"/>
                  <a:pt x="0" y="176"/>
                  <a:pt x="0" y="176"/>
                </a:cubicBezTo>
                <a:cubicBezTo>
                  <a:pt x="0" y="185"/>
                  <a:pt x="7" y="192"/>
                  <a:pt x="16" y="192"/>
                </a:cubicBezTo>
                <a:cubicBezTo>
                  <a:pt x="140" y="192"/>
                  <a:pt x="140" y="192"/>
                  <a:pt x="140" y="192"/>
                </a:cubicBezTo>
                <a:cubicBezTo>
                  <a:pt x="149" y="192"/>
                  <a:pt x="156" y="185"/>
                  <a:pt x="156" y="176"/>
                </a:cubicBezTo>
                <a:cubicBezTo>
                  <a:pt x="156" y="176"/>
                  <a:pt x="156" y="157"/>
                  <a:pt x="156" y="156"/>
                </a:cubicBezTo>
                <a:cubicBezTo>
                  <a:pt x="156" y="151"/>
                  <a:pt x="154" y="143"/>
                  <a:pt x="151" y="138"/>
                </a:cubicBezTo>
                <a:close/>
                <a:moveTo>
                  <a:pt x="56" y="113"/>
                </a:moveTo>
                <a:cubicBezTo>
                  <a:pt x="53" y="113"/>
                  <a:pt x="50" y="114"/>
                  <a:pt x="47" y="114"/>
                </a:cubicBezTo>
                <a:cubicBezTo>
                  <a:pt x="43" y="115"/>
                  <a:pt x="41" y="118"/>
                  <a:pt x="41" y="122"/>
                </a:cubicBezTo>
                <a:cubicBezTo>
                  <a:pt x="41" y="124"/>
                  <a:pt x="41" y="125"/>
                  <a:pt x="42" y="126"/>
                </a:cubicBezTo>
                <a:cubicBezTo>
                  <a:pt x="50" y="137"/>
                  <a:pt x="63" y="144"/>
                  <a:pt x="78" y="144"/>
                </a:cubicBezTo>
                <a:cubicBezTo>
                  <a:pt x="92" y="144"/>
                  <a:pt x="105" y="137"/>
                  <a:pt x="114" y="127"/>
                </a:cubicBezTo>
                <a:cubicBezTo>
                  <a:pt x="115" y="126"/>
                  <a:pt x="115" y="124"/>
                  <a:pt x="115" y="122"/>
                </a:cubicBezTo>
                <a:cubicBezTo>
                  <a:pt x="115" y="118"/>
                  <a:pt x="113" y="115"/>
                  <a:pt x="109" y="114"/>
                </a:cubicBezTo>
                <a:cubicBezTo>
                  <a:pt x="106" y="114"/>
                  <a:pt x="102" y="113"/>
                  <a:pt x="99" y="113"/>
                </a:cubicBezTo>
                <a:cubicBezTo>
                  <a:pt x="94" y="112"/>
                  <a:pt x="91" y="109"/>
                  <a:pt x="91" y="104"/>
                </a:cubicBezTo>
                <a:cubicBezTo>
                  <a:pt x="91" y="100"/>
                  <a:pt x="94" y="96"/>
                  <a:pt x="99" y="96"/>
                </a:cubicBezTo>
                <a:cubicBezTo>
                  <a:pt x="99" y="96"/>
                  <a:pt x="100" y="96"/>
                  <a:pt x="100" y="96"/>
                </a:cubicBezTo>
                <a:cubicBezTo>
                  <a:pt x="122" y="94"/>
                  <a:pt x="136" y="90"/>
                  <a:pt x="146" y="81"/>
                </a:cubicBezTo>
                <a:cubicBezTo>
                  <a:pt x="147" y="80"/>
                  <a:pt x="148" y="78"/>
                  <a:pt x="148" y="76"/>
                </a:cubicBezTo>
                <a:cubicBezTo>
                  <a:pt x="148" y="72"/>
                  <a:pt x="145" y="68"/>
                  <a:pt x="141" y="68"/>
                </a:cubicBezTo>
                <a:cubicBezTo>
                  <a:pt x="129" y="66"/>
                  <a:pt x="120" y="56"/>
                  <a:pt x="120" y="44"/>
                </a:cubicBezTo>
                <a:cubicBezTo>
                  <a:pt x="120" y="42"/>
                  <a:pt x="120" y="42"/>
                  <a:pt x="120" y="42"/>
                </a:cubicBezTo>
                <a:cubicBezTo>
                  <a:pt x="120" y="19"/>
                  <a:pt x="101" y="0"/>
                  <a:pt x="78" y="0"/>
                </a:cubicBezTo>
                <a:cubicBezTo>
                  <a:pt x="55" y="0"/>
                  <a:pt x="36" y="19"/>
                  <a:pt x="36" y="42"/>
                </a:cubicBezTo>
                <a:cubicBezTo>
                  <a:pt x="36" y="44"/>
                  <a:pt x="36" y="44"/>
                  <a:pt x="36" y="44"/>
                </a:cubicBezTo>
                <a:cubicBezTo>
                  <a:pt x="36" y="56"/>
                  <a:pt x="27" y="66"/>
                  <a:pt x="15" y="68"/>
                </a:cubicBezTo>
                <a:cubicBezTo>
                  <a:pt x="11" y="68"/>
                  <a:pt x="8" y="72"/>
                  <a:pt x="8" y="76"/>
                </a:cubicBezTo>
                <a:cubicBezTo>
                  <a:pt x="8" y="78"/>
                  <a:pt x="9" y="80"/>
                  <a:pt x="10" y="81"/>
                </a:cubicBezTo>
                <a:cubicBezTo>
                  <a:pt x="20" y="90"/>
                  <a:pt x="34" y="94"/>
                  <a:pt x="56" y="96"/>
                </a:cubicBezTo>
                <a:cubicBezTo>
                  <a:pt x="57" y="96"/>
                  <a:pt x="57" y="96"/>
                  <a:pt x="58" y="96"/>
                </a:cubicBezTo>
                <a:cubicBezTo>
                  <a:pt x="62" y="96"/>
                  <a:pt x="65" y="100"/>
                  <a:pt x="65" y="104"/>
                </a:cubicBezTo>
                <a:cubicBezTo>
                  <a:pt x="65" y="109"/>
                  <a:pt x="61" y="112"/>
                  <a:pt x="56" y="113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8" name="Freeform 71"/>
          <p:cNvSpPr>
            <a:spLocks noEditPoints="1"/>
          </p:cNvSpPr>
          <p:nvPr/>
        </p:nvSpPr>
        <p:spPr bwMode="auto">
          <a:xfrm>
            <a:off x="3512344" y="4130022"/>
            <a:ext cx="254000" cy="311150"/>
          </a:xfrm>
          <a:custGeom>
            <a:avLst/>
            <a:gdLst>
              <a:gd name="T0" fmla="*/ 151 w 156"/>
              <a:gd name="T1" fmla="*/ 138 h 192"/>
              <a:gd name="T2" fmla="*/ 118 w 156"/>
              <a:gd name="T3" fmla="*/ 116 h 192"/>
              <a:gd name="T4" fmla="*/ 104 w 156"/>
              <a:gd name="T5" fmla="*/ 164 h 192"/>
              <a:gd name="T6" fmla="*/ 96 w 156"/>
              <a:gd name="T7" fmla="*/ 172 h 192"/>
              <a:gd name="T8" fmla="*/ 88 w 156"/>
              <a:gd name="T9" fmla="*/ 164 h 192"/>
              <a:gd name="T10" fmla="*/ 88 w 156"/>
              <a:gd name="T11" fmla="*/ 126 h 192"/>
              <a:gd name="T12" fmla="*/ 78 w 156"/>
              <a:gd name="T13" fmla="*/ 116 h 192"/>
              <a:gd name="T14" fmla="*/ 68 w 156"/>
              <a:gd name="T15" fmla="*/ 126 h 192"/>
              <a:gd name="T16" fmla="*/ 68 w 156"/>
              <a:gd name="T17" fmla="*/ 164 h 192"/>
              <a:gd name="T18" fmla="*/ 60 w 156"/>
              <a:gd name="T19" fmla="*/ 172 h 192"/>
              <a:gd name="T20" fmla="*/ 52 w 156"/>
              <a:gd name="T21" fmla="*/ 164 h 192"/>
              <a:gd name="T22" fmla="*/ 38 w 156"/>
              <a:gd name="T23" fmla="*/ 116 h 192"/>
              <a:gd name="T24" fmla="*/ 5 w 156"/>
              <a:gd name="T25" fmla="*/ 138 h 192"/>
              <a:gd name="T26" fmla="*/ 0 w 156"/>
              <a:gd name="T27" fmla="*/ 156 h 192"/>
              <a:gd name="T28" fmla="*/ 0 w 156"/>
              <a:gd name="T29" fmla="*/ 160 h 192"/>
              <a:gd name="T30" fmla="*/ 0 w 156"/>
              <a:gd name="T31" fmla="*/ 168 h 192"/>
              <a:gd name="T32" fmla="*/ 0 w 156"/>
              <a:gd name="T33" fmla="*/ 176 h 192"/>
              <a:gd name="T34" fmla="*/ 16 w 156"/>
              <a:gd name="T35" fmla="*/ 192 h 192"/>
              <a:gd name="T36" fmla="*/ 140 w 156"/>
              <a:gd name="T37" fmla="*/ 192 h 192"/>
              <a:gd name="T38" fmla="*/ 156 w 156"/>
              <a:gd name="T39" fmla="*/ 176 h 192"/>
              <a:gd name="T40" fmla="*/ 156 w 156"/>
              <a:gd name="T41" fmla="*/ 168 h 192"/>
              <a:gd name="T42" fmla="*/ 156 w 156"/>
              <a:gd name="T43" fmla="*/ 160 h 192"/>
              <a:gd name="T44" fmla="*/ 156 w 156"/>
              <a:gd name="T45" fmla="*/ 156 h 192"/>
              <a:gd name="T46" fmla="*/ 151 w 156"/>
              <a:gd name="T47" fmla="*/ 138 h 192"/>
              <a:gd name="T48" fmla="*/ 36 w 156"/>
              <a:gd name="T49" fmla="*/ 42 h 192"/>
              <a:gd name="T50" fmla="*/ 78 w 156"/>
              <a:gd name="T51" fmla="*/ 100 h 192"/>
              <a:gd name="T52" fmla="*/ 120 w 156"/>
              <a:gd name="T53" fmla="*/ 42 h 192"/>
              <a:gd name="T54" fmla="*/ 78 w 156"/>
              <a:gd name="T55" fmla="*/ 0 h 192"/>
              <a:gd name="T56" fmla="*/ 36 w 156"/>
              <a:gd name="T57" fmla="*/ 4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6" h="192">
                <a:moveTo>
                  <a:pt x="151" y="138"/>
                </a:moveTo>
                <a:cubicBezTo>
                  <a:pt x="142" y="127"/>
                  <a:pt x="132" y="120"/>
                  <a:pt x="118" y="116"/>
                </a:cubicBezTo>
                <a:cubicBezTo>
                  <a:pt x="104" y="164"/>
                  <a:pt x="104" y="164"/>
                  <a:pt x="104" y="164"/>
                </a:cubicBezTo>
                <a:cubicBezTo>
                  <a:pt x="104" y="168"/>
                  <a:pt x="100" y="172"/>
                  <a:pt x="96" y="172"/>
                </a:cubicBezTo>
                <a:cubicBezTo>
                  <a:pt x="92" y="172"/>
                  <a:pt x="88" y="168"/>
                  <a:pt x="88" y="164"/>
                </a:cubicBezTo>
                <a:cubicBezTo>
                  <a:pt x="88" y="126"/>
                  <a:pt x="88" y="126"/>
                  <a:pt x="88" y="126"/>
                </a:cubicBezTo>
                <a:cubicBezTo>
                  <a:pt x="88" y="120"/>
                  <a:pt x="84" y="116"/>
                  <a:pt x="78" y="116"/>
                </a:cubicBezTo>
                <a:cubicBezTo>
                  <a:pt x="72" y="116"/>
                  <a:pt x="68" y="120"/>
                  <a:pt x="68" y="126"/>
                </a:cubicBezTo>
                <a:cubicBezTo>
                  <a:pt x="68" y="164"/>
                  <a:pt x="68" y="164"/>
                  <a:pt x="68" y="164"/>
                </a:cubicBezTo>
                <a:cubicBezTo>
                  <a:pt x="68" y="168"/>
                  <a:pt x="64" y="172"/>
                  <a:pt x="60" y="172"/>
                </a:cubicBezTo>
                <a:cubicBezTo>
                  <a:pt x="56" y="172"/>
                  <a:pt x="52" y="168"/>
                  <a:pt x="52" y="164"/>
                </a:cubicBezTo>
                <a:cubicBezTo>
                  <a:pt x="38" y="116"/>
                  <a:pt x="38" y="116"/>
                  <a:pt x="38" y="116"/>
                </a:cubicBezTo>
                <a:cubicBezTo>
                  <a:pt x="24" y="120"/>
                  <a:pt x="14" y="127"/>
                  <a:pt x="5" y="138"/>
                </a:cubicBezTo>
                <a:cubicBezTo>
                  <a:pt x="2" y="143"/>
                  <a:pt x="0" y="151"/>
                  <a:pt x="0" y="156"/>
                </a:cubicBezTo>
                <a:cubicBezTo>
                  <a:pt x="0" y="157"/>
                  <a:pt x="0" y="159"/>
                  <a:pt x="0" y="160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185"/>
                  <a:pt x="7" y="192"/>
                  <a:pt x="16" y="192"/>
                </a:cubicBezTo>
                <a:cubicBezTo>
                  <a:pt x="140" y="192"/>
                  <a:pt x="140" y="192"/>
                  <a:pt x="140" y="192"/>
                </a:cubicBezTo>
                <a:cubicBezTo>
                  <a:pt x="149" y="192"/>
                  <a:pt x="156" y="185"/>
                  <a:pt x="156" y="176"/>
                </a:cubicBezTo>
                <a:cubicBezTo>
                  <a:pt x="156" y="168"/>
                  <a:pt x="156" y="168"/>
                  <a:pt x="156" y="168"/>
                </a:cubicBezTo>
                <a:cubicBezTo>
                  <a:pt x="156" y="160"/>
                  <a:pt x="156" y="160"/>
                  <a:pt x="156" y="160"/>
                </a:cubicBezTo>
                <a:cubicBezTo>
                  <a:pt x="156" y="159"/>
                  <a:pt x="156" y="157"/>
                  <a:pt x="156" y="156"/>
                </a:cubicBezTo>
                <a:cubicBezTo>
                  <a:pt x="156" y="151"/>
                  <a:pt x="154" y="143"/>
                  <a:pt x="151" y="138"/>
                </a:cubicBezTo>
                <a:close/>
                <a:moveTo>
                  <a:pt x="36" y="42"/>
                </a:moveTo>
                <a:cubicBezTo>
                  <a:pt x="36" y="66"/>
                  <a:pt x="51" y="100"/>
                  <a:pt x="78" y="100"/>
                </a:cubicBezTo>
                <a:cubicBezTo>
                  <a:pt x="105" y="100"/>
                  <a:pt x="120" y="66"/>
                  <a:pt x="120" y="42"/>
                </a:cubicBezTo>
                <a:cubicBezTo>
                  <a:pt x="120" y="19"/>
                  <a:pt x="101" y="0"/>
                  <a:pt x="78" y="0"/>
                </a:cubicBezTo>
                <a:cubicBezTo>
                  <a:pt x="55" y="0"/>
                  <a:pt x="36" y="19"/>
                  <a:pt x="36" y="4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" name="Freeform 72"/>
          <p:cNvSpPr>
            <a:spLocks/>
          </p:cNvSpPr>
          <p:nvPr/>
        </p:nvSpPr>
        <p:spPr bwMode="auto">
          <a:xfrm>
            <a:off x="2809082" y="4130022"/>
            <a:ext cx="254000" cy="311150"/>
          </a:xfrm>
          <a:custGeom>
            <a:avLst/>
            <a:gdLst>
              <a:gd name="T0" fmla="*/ 151 w 156"/>
              <a:gd name="T1" fmla="*/ 138 h 192"/>
              <a:gd name="T2" fmla="*/ 99 w 156"/>
              <a:gd name="T3" fmla="*/ 113 h 192"/>
              <a:gd name="T4" fmla="*/ 91 w 156"/>
              <a:gd name="T5" fmla="*/ 103 h 192"/>
              <a:gd name="T6" fmla="*/ 102 w 156"/>
              <a:gd name="T7" fmla="*/ 89 h 192"/>
              <a:gd name="T8" fmla="*/ 120 w 156"/>
              <a:gd name="T9" fmla="*/ 42 h 192"/>
              <a:gd name="T10" fmla="*/ 78 w 156"/>
              <a:gd name="T11" fmla="*/ 0 h 192"/>
              <a:gd name="T12" fmla="*/ 36 w 156"/>
              <a:gd name="T13" fmla="*/ 42 h 192"/>
              <a:gd name="T14" fmla="*/ 54 w 156"/>
              <a:gd name="T15" fmla="*/ 89 h 192"/>
              <a:gd name="T16" fmla="*/ 65 w 156"/>
              <a:gd name="T17" fmla="*/ 103 h 192"/>
              <a:gd name="T18" fmla="*/ 56 w 156"/>
              <a:gd name="T19" fmla="*/ 113 h 192"/>
              <a:gd name="T20" fmla="*/ 5 w 156"/>
              <a:gd name="T21" fmla="*/ 138 h 192"/>
              <a:gd name="T22" fmla="*/ 0 w 156"/>
              <a:gd name="T23" fmla="*/ 156 h 192"/>
              <a:gd name="T24" fmla="*/ 0 w 156"/>
              <a:gd name="T25" fmla="*/ 176 h 192"/>
              <a:gd name="T26" fmla="*/ 16 w 156"/>
              <a:gd name="T27" fmla="*/ 192 h 192"/>
              <a:gd name="T28" fmla="*/ 140 w 156"/>
              <a:gd name="T29" fmla="*/ 192 h 192"/>
              <a:gd name="T30" fmla="*/ 156 w 156"/>
              <a:gd name="T31" fmla="*/ 176 h 192"/>
              <a:gd name="T32" fmla="*/ 156 w 156"/>
              <a:gd name="T33" fmla="*/ 156 h 192"/>
              <a:gd name="T34" fmla="*/ 151 w 156"/>
              <a:gd name="T35" fmla="*/ 13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6" h="192">
                <a:moveTo>
                  <a:pt x="151" y="138"/>
                </a:moveTo>
                <a:cubicBezTo>
                  <a:pt x="139" y="123"/>
                  <a:pt x="124" y="115"/>
                  <a:pt x="99" y="113"/>
                </a:cubicBezTo>
                <a:cubicBezTo>
                  <a:pt x="94" y="112"/>
                  <a:pt x="91" y="108"/>
                  <a:pt x="91" y="103"/>
                </a:cubicBezTo>
                <a:cubicBezTo>
                  <a:pt x="91" y="100"/>
                  <a:pt x="102" y="89"/>
                  <a:pt x="102" y="89"/>
                </a:cubicBezTo>
                <a:cubicBezTo>
                  <a:pt x="114" y="77"/>
                  <a:pt x="120" y="57"/>
                  <a:pt x="120" y="42"/>
                </a:cubicBezTo>
                <a:cubicBezTo>
                  <a:pt x="120" y="19"/>
                  <a:pt x="101" y="0"/>
                  <a:pt x="78" y="0"/>
                </a:cubicBezTo>
                <a:cubicBezTo>
                  <a:pt x="55" y="0"/>
                  <a:pt x="36" y="19"/>
                  <a:pt x="36" y="42"/>
                </a:cubicBezTo>
                <a:cubicBezTo>
                  <a:pt x="36" y="57"/>
                  <a:pt x="42" y="77"/>
                  <a:pt x="54" y="89"/>
                </a:cubicBezTo>
                <a:cubicBezTo>
                  <a:pt x="54" y="89"/>
                  <a:pt x="65" y="100"/>
                  <a:pt x="65" y="103"/>
                </a:cubicBezTo>
                <a:cubicBezTo>
                  <a:pt x="65" y="108"/>
                  <a:pt x="61" y="112"/>
                  <a:pt x="56" y="113"/>
                </a:cubicBezTo>
                <a:cubicBezTo>
                  <a:pt x="32" y="116"/>
                  <a:pt x="17" y="123"/>
                  <a:pt x="5" y="138"/>
                </a:cubicBezTo>
                <a:cubicBezTo>
                  <a:pt x="2" y="143"/>
                  <a:pt x="0" y="151"/>
                  <a:pt x="0" y="156"/>
                </a:cubicBezTo>
                <a:cubicBezTo>
                  <a:pt x="0" y="157"/>
                  <a:pt x="0" y="176"/>
                  <a:pt x="0" y="176"/>
                </a:cubicBezTo>
                <a:cubicBezTo>
                  <a:pt x="0" y="185"/>
                  <a:pt x="7" y="192"/>
                  <a:pt x="16" y="192"/>
                </a:cubicBezTo>
                <a:cubicBezTo>
                  <a:pt x="140" y="192"/>
                  <a:pt x="140" y="192"/>
                  <a:pt x="140" y="192"/>
                </a:cubicBezTo>
                <a:cubicBezTo>
                  <a:pt x="149" y="192"/>
                  <a:pt x="156" y="185"/>
                  <a:pt x="156" y="176"/>
                </a:cubicBezTo>
                <a:cubicBezTo>
                  <a:pt x="156" y="176"/>
                  <a:pt x="156" y="157"/>
                  <a:pt x="156" y="156"/>
                </a:cubicBezTo>
                <a:cubicBezTo>
                  <a:pt x="156" y="151"/>
                  <a:pt x="154" y="143"/>
                  <a:pt x="151" y="13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0" name="Freeform 73"/>
          <p:cNvSpPr>
            <a:spLocks/>
          </p:cNvSpPr>
          <p:nvPr/>
        </p:nvSpPr>
        <p:spPr bwMode="auto">
          <a:xfrm>
            <a:off x="2080419" y="4128434"/>
            <a:ext cx="314325" cy="312737"/>
          </a:xfrm>
          <a:custGeom>
            <a:avLst/>
            <a:gdLst>
              <a:gd name="T0" fmla="*/ 92 w 193"/>
              <a:gd name="T1" fmla="*/ 112 h 193"/>
              <a:gd name="T2" fmla="*/ 25 w 193"/>
              <a:gd name="T3" fmla="*/ 179 h 193"/>
              <a:gd name="T4" fmla="*/ 22 w 193"/>
              <a:gd name="T5" fmla="*/ 185 h 193"/>
              <a:gd name="T6" fmla="*/ 30 w 193"/>
              <a:gd name="T7" fmla="*/ 193 h 193"/>
              <a:gd name="T8" fmla="*/ 34 w 193"/>
              <a:gd name="T9" fmla="*/ 192 h 193"/>
              <a:gd name="T10" fmla="*/ 148 w 193"/>
              <a:gd name="T11" fmla="*/ 143 h 193"/>
              <a:gd name="T12" fmla="*/ 153 w 193"/>
              <a:gd name="T13" fmla="*/ 136 h 193"/>
              <a:gd name="T14" fmla="*/ 172 w 193"/>
              <a:gd name="T15" fmla="*/ 70 h 193"/>
              <a:gd name="T16" fmla="*/ 175 w 193"/>
              <a:gd name="T17" fmla="*/ 74 h 193"/>
              <a:gd name="T18" fmla="*/ 189 w 193"/>
              <a:gd name="T19" fmla="*/ 74 h 193"/>
              <a:gd name="T20" fmla="*/ 189 w 193"/>
              <a:gd name="T21" fmla="*/ 60 h 193"/>
              <a:gd name="T22" fmla="*/ 133 w 193"/>
              <a:gd name="T23" fmla="*/ 4 h 193"/>
              <a:gd name="T24" fmla="*/ 119 w 193"/>
              <a:gd name="T25" fmla="*/ 4 h 193"/>
              <a:gd name="T26" fmla="*/ 119 w 193"/>
              <a:gd name="T27" fmla="*/ 18 h 193"/>
              <a:gd name="T28" fmla="*/ 123 w 193"/>
              <a:gd name="T29" fmla="*/ 21 h 193"/>
              <a:gd name="T30" fmla="*/ 57 w 193"/>
              <a:gd name="T31" fmla="*/ 40 h 193"/>
              <a:gd name="T32" fmla="*/ 50 w 193"/>
              <a:gd name="T33" fmla="*/ 45 h 193"/>
              <a:gd name="T34" fmla="*/ 1 w 193"/>
              <a:gd name="T35" fmla="*/ 160 h 193"/>
              <a:gd name="T36" fmla="*/ 0 w 193"/>
              <a:gd name="T37" fmla="*/ 163 h 193"/>
              <a:gd name="T38" fmla="*/ 8 w 193"/>
              <a:gd name="T39" fmla="*/ 171 h 193"/>
              <a:gd name="T40" fmla="*/ 14 w 193"/>
              <a:gd name="T41" fmla="*/ 168 h 193"/>
              <a:gd name="T42" fmla="*/ 81 w 193"/>
              <a:gd name="T43" fmla="*/ 101 h 193"/>
              <a:gd name="T44" fmla="*/ 80 w 193"/>
              <a:gd name="T45" fmla="*/ 93 h 193"/>
              <a:gd name="T46" fmla="*/ 100 w 193"/>
              <a:gd name="T47" fmla="*/ 73 h 193"/>
              <a:gd name="T48" fmla="*/ 120 w 193"/>
              <a:gd name="T49" fmla="*/ 93 h 193"/>
              <a:gd name="T50" fmla="*/ 100 w 193"/>
              <a:gd name="T51" fmla="*/ 113 h 193"/>
              <a:gd name="T52" fmla="*/ 92 w 193"/>
              <a:gd name="T53" fmla="*/ 11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3" h="193">
                <a:moveTo>
                  <a:pt x="92" y="112"/>
                </a:moveTo>
                <a:cubicBezTo>
                  <a:pt x="25" y="179"/>
                  <a:pt x="25" y="179"/>
                  <a:pt x="25" y="179"/>
                </a:cubicBezTo>
                <a:cubicBezTo>
                  <a:pt x="23" y="181"/>
                  <a:pt x="22" y="183"/>
                  <a:pt x="22" y="185"/>
                </a:cubicBezTo>
                <a:cubicBezTo>
                  <a:pt x="22" y="189"/>
                  <a:pt x="26" y="193"/>
                  <a:pt x="30" y="193"/>
                </a:cubicBezTo>
                <a:cubicBezTo>
                  <a:pt x="31" y="193"/>
                  <a:pt x="33" y="193"/>
                  <a:pt x="34" y="192"/>
                </a:cubicBezTo>
                <a:cubicBezTo>
                  <a:pt x="34" y="192"/>
                  <a:pt x="147" y="143"/>
                  <a:pt x="148" y="143"/>
                </a:cubicBezTo>
                <a:cubicBezTo>
                  <a:pt x="150" y="142"/>
                  <a:pt x="152" y="139"/>
                  <a:pt x="153" y="136"/>
                </a:cubicBezTo>
                <a:cubicBezTo>
                  <a:pt x="172" y="70"/>
                  <a:pt x="172" y="70"/>
                  <a:pt x="172" y="70"/>
                </a:cubicBezTo>
                <a:cubicBezTo>
                  <a:pt x="175" y="74"/>
                  <a:pt x="175" y="74"/>
                  <a:pt x="175" y="74"/>
                </a:cubicBezTo>
                <a:cubicBezTo>
                  <a:pt x="179" y="78"/>
                  <a:pt x="185" y="78"/>
                  <a:pt x="189" y="74"/>
                </a:cubicBezTo>
                <a:cubicBezTo>
                  <a:pt x="193" y="70"/>
                  <a:pt x="193" y="64"/>
                  <a:pt x="189" y="60"/>
                </a:cubicBezTo>
                <a:cubicBezTo>
                  <a:pt x="133" y="4"/>
                  <a:pt x="133" y="4"/>
                  <a:pt x="133" y="4"/>
                </a:cubicBezTo>
                <a:cubicBezTo>
                  <a:pt x="129" y="0"/>
                  <a:pt x="123" y="0"/>
                  <a:pt x="119" y="4"/>
                </a:cubicBezTo>
                <a:cubicBezTo>
                  <a:pt x="115" y="8"/>
                  <a:pt x="115" y="14"/>
                  <a:pt x="119" y="18"/>
                </a:cubicBezTo>
                <a:cubicBezTo>
                  <a:pt x="123" y="21"/>
                  <a:pt x="123" y="21"/>
                  <a:pt x="123" y="21"/>
                </a:cubicBezTo>
                <a:cubicBezTo>
                  <a:pt x="57" y="40"/>
                  <a:pt x="57" y="40"/>
                  <a:pt x="57" y="40"/>
                </a:cubicBezTo>
                <a:cubicBezTo>
                  <a:pt x="54" y="41"/>
                  <a:pt x="51" y="43"/>
                  <a:pt x="50" y="45"/>
                </a:cubicBezTo>
                <a:cubicBezTo>
                  <a:pt x="1" y="160"/>
                  <a:pt x="1" y="160"/>
                  <a:pt x="1" y="160"/>
                </a:cubicBezTo>
                <a:cubicBezTo>
                  <a:pt x="0" y="161"/>
                  <a:pt x="0" y="162"/>
                  <a:pt x="0" y="163"/>
                </a:cubicBezTo>
                <a:cubicBezTo>
                  <a:pt x="0" y="167"/>
                  <a:pt x="4" y="171"/>
                  <a:pt x="8" y="171"/>
                </a:cubicBezTo>
                <a:cubicBezTo>
                  <a:pt x="10" y="171"/>
                  <a:pt x="12" y="170"/>
                  <a:pt x="14" y="168"/>
                </a:cubicBezTo>
                <a:cubicBezTo>
                  <a:pt x="81" y="101"/>
                  <a:pt x="81" y="101"/>
                  <a:pt x="81" y="101"/>
                </a:cubicBezTo>
                <a:cubicBezTo>
                  <a:pt x="81" y="98"/>
                  <a:pt x="80" y="96"/>
                  <a:pt x="80" y="93"/>
                </a:cubicBezTo>
                <a:cubicBezTo>
                  <a:pt x="80" y="82"/>
                  <a:pt x="89" y="73"/>
                  <a:pt x="100" y="73"/>
                </a:cubicBezTo>
                <a:cubicBezTo>
                  <a:pt x="111" y="73"/>
                  <a:pt x="120" y="82"/>
                  <a:pt x="120" y="93"/>
                </a:cubicBezTo>
                <a:cubicBezTo>
                  <a:pt x="120" y="104"/>
                  <a:pt x="111" y="113"/>
                  <a:pt x="100" y="113"/>
                </a:cubicBezTo>
                <a:cubicBezTo>
                  <a:pt x="97" y="113"/>
                  <a:pt x="95" y="112"/>
                  <a:pt x="92" y="11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1" name="Freeform 74"/>
          <p:cNvSpPr>
            <a:spLocks noEditPoints="1"/>
          </p:cNvSpPr>
          <p:nvPr/>
        </p:nvSpPr>
        <p:spPr bwMode="auto">
          <a:xfrm>
            <a:off x="1373982" y="4126847"/>
            <a:ext cx="319088" cy="317500"/>
          </a:xfrm>
          <a:custGeom>
            <a:avLst/>
            <a:gdLst>
              <a:gd name="T0" fmla="*/ 24 w 196"/>
              <a:gd name="T1" fmla="*/ 83 h 196"/>
              <a:gd name="T2" fmla="*/ 17 w 196"/>
              <a:gd name="T3" fmla="*/ 98 h 196"/>
              <a:gd name="T4" fmla="*/ 2 w 196"/>
              <a:gd name="T5" fmla="*/ 170 h 196"/>
              <a:gd name="T6" fmla="*/ 26 w 196"/>
              <a:gd name="T7" fmla="*/ 194 h 196"/>
              <a:gd name="T8" fmla="*/ 98 w 196"/>
              <a:gd name="T9" fmla="*/ 179 h 196"/>
              <a:gd name="T10" fmla="*/ 113 w 196"/>
              <a:gd name="T11" fmla="*/ 172 h 196"/>
              <a:gd name="T12" fmla="*/ 189 w 196"/>
              <a:gd name="T13" fmla="*/ 96 h 196"/>
              <a:gd name="T14" fmla="*/ 189 w 196"/>
              <a:gd name="T15" fmla="*/ 73 h 196"/>
              <a:gd name="T16" fmla="*/ 123 w 196"/>
              <a:gd name="T17" fmla="*/ 7 h 196"/>
              <a:gd name="T18" fmla="*/ 100 w 196"/>
              <a:gd name="T19" fmla="*/ 7 h 196"/>
              <a:gd name="T20" fmla="*/ 24 w 196"/>
              <a:gd name="T21" fmla="*/ 83 h 196"/>
              <a:gd name="T22" fmla="*/ 98 w 196"/>
              <a:gd name="T23" fmla="*/ 160 h 196"/>
              <a:gd name="T24" fmla="*/ 60 w 196"/>
              <a:gd name="T25" fmla="*/ 167 h 196"/>
              <a:gd name="T26" fmla="*/ 29 w 196"/>
              <a:gd name="T27" fmla="*/ 136 h 196"/>
              <a:gd name="T28" fmla="*/ 36 w 196"/>
              <a:gd name="T29" fmla="*/ 99 h 196"/>
              <a:gd name="T30" fmla="*/ 92 w 196"/>
              <a:gd name="T31" fmla="*/ 43 h 196"/>
              <a:gd name="T32" fmla="*/ 103 w 196"/>
              <a:gd name="T33" fmla="*/ 43 h 196"/>
              <a:gd name="T34" fmla="*/ 103 w 196"/>
              <a:gd name="T35" fmla="*/ 54 h 196"/>
              <a:gd name="T36" fmla="*/ 52 w 196"/>
              <a:gd name="T37" fmla="*/ 105 h 196"/>
              <a:gd name="T38" fmla="*/ 52 w 196"/>
              <a:gd name="T39" fmla="*/ 119 h 196"/>
              <a:gd name="T40" fmla="*/ 66 w 196"/>
              <a:gd name="T41" fmla="*/ 119 h 196"/>
              <a:gd name="T42" fmla="*/ 117 w 196"/>
              <a:gd name="T43" fmla="*/ 68 h 196"/>
              <a:gd name="T44" fmla="*/ 128 w 196"/>
              <a:gd name="T45" fmla="*/ 68 h 196"/>
              <a:gd name="T46" fmla="*/ 128 w 196"/>
              <a:gd name="T47" fmla="*/ 79 h 196"/>
              <a:gd name="T48" fmla="*/ 77 w 196"/>
              <a:gd name="T49" fmla="*/ 131 h 196"/>
              <a:gd name="T50" fmla="*/ 77 w 196"/>
              <a:gd name="T51" fmla="*/ 144 h 196"/>
              <a:gd name="T52" fmla="*/ 91 w 196"/>
              <a:gd name="T53" fmla="*/ 144 h 196"/>
              <a:gd name="T54" fmla="*/ 142 w 196"/>
              <a:gd name="T55" fmla="*/ 93 h 196"/>
              <a:gd name="T56" fmla="*/ 153 w 196"/>
              <a:gd name="T57" fmla="*/ 93 h 196"/>
              <a:gd name="T58" fmla="*/ 153 w 196"/>
              <a:gd name="T59" fmla="*/ 104 h 196"/>
              <a:gd name="T60" fmla="*/ 98 w 196"/>
              <a:gd name="T61" fmla="*/ 16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6" h="196">
                <a:moveTo>
                  <a:pt x="24" y="83"/>
                </a:moveTo>
                <a:cubicBezTo>
                  <a:pt x="20" y="87"/>
                  <a:pt x="18" y="92"/>
                  <a:pt x="17" y="98"/>
                </a:cubicBezTo>
                <a:cubicBezTo>
                  <a:pt x="2" y="170"/>
                  <a:pt x="2" y="170"/>
                  <a:pt x="2" y="170"/>
                </a:cubicBezTo>
                <a:cubicBezTo>
                  <a:pt x="0" y="183"/>
                  <a:pt x="13" y="196"/>
                  <a:pt x="26" y="194"/>
                </a:cubicBezTo>
                <a:cubicBezTo>
                  <a:pt x="98" y="179"/>
                  <a:pt x="98" y="179"/>
                  <a:pt x="98" y="179"/>
                </a:cubicBezTo>
                <a:cubicBezTo>
                  <a:pt x="103" y="178"/>
                  <a:pt x="109" y="176"/>
                  <a:pt x="113" y="172"/>
                </a:cubicBezTo>
                <a:cubicBezTo>
                  <a:pt x="189" y="96"/>
                  <a:pt x="189" y="96"/>
                  <a:pt x="189" y="96"/>
                </a:cubicBezTo>
                <a:cubicBezTo>
                  <a:pt x="196" y="90"/>
                  <a:pt x="196" y="80"/>
                  <a:pt x="189" y="73"/>
                </a:cubicBezTo>
                <a:cubicBezTo>
                  <a:pt x="123" y="7"/>
                  <a:pt x="123" y="7"/>
                  <a:pt x="123" y="7"/>
                </a:cubicBezTo>
                <a:cubicBezTo>
                  <a:pt x="116" y="0"/>
                  <a:pt x="107" y="0"/>
                  <a:pt x="100" y="7"/>
                </a:cubicBezTo>
                <a:lnTo>
                  <a:pt x="24" y="83"/>
                </a:lnTo>
                <a:close/>
                <a:moveTo>
                  <a:pt x="98" y="160"/>
                </a:moveTo>
                <a:cubicBezTo>
                  <a:pt x="60" y="167"/>
                  <a:pt x="60" y="167"/>
                  <a:pt x="60" y="167"/>
                </a:cubicBezTo>
                <a:cubicBezTo>
                  <a:pt x="29" y="136"/>
                  <a:pt x="29" y="136"/>
                  <a:pt x="29" y="136"/>
                </a:cubicBezTo>
                <a:cubicBezTo>
                  <a:pt x="36" y="99"/>
                  <a:pt x="36" y="99"/>
                  <a:pt x="36" y="99"/>
                </a:cubicBezTo>
                <a:cubicBezTo>
                  <a:pt x="92" y="43"/>
                  <a:pt x="92" y="43"/>
                  <a:pt x="92" y="43"/>
                </a:cubicBezTo>
                <a:cubicBezTo>
                  <a:pt x="95" y="40"/>
                  <a:pt x="100" y="40"/>
                  <a:pt x="103" y="43"/>
                </a:cubicBezTo>
                <a:cubicBezTo>
                  <a:pt x="106" y="46"/>
                  <a:pt x="106" y="51"/>
                  <a:pt x="103" y="54"/>
                </a:cubicBezTo>
                <a:cubicBezTo>
                  <a:pt x="52" y="105"/>
                  <a:pt x="52" y="105"/>
                  <a:pt x="52" y="105"/>
                </a:cubicBezTo>
                <a:cubicBezTo>
                  <a:pt x="48" y="109"/>
                  <a:pt x="48" y="116"/>
                  <a:pt x="52" y="119"/>
                </a:cubicBezTo>
                <a:cubicBezTo>
                  <a:pt x="56" y="123"/>
                  <a:pt x="62" y="123"/>
                  <a:pt x="66" y="119"/>
                </a:cubicBezTo>
                <a:cubicBezTo>
                  <a:pt x="117" y="68"/>
                  <a:pt x="117" y="68"/>
                  <a:pt x="117" y="68"/>
                </a:cubicBezTo>
                <a:cubicBezTo>
                  <a:pt x="120" y="65"/>
                  <a:pt x="125" y="65"/>
                  <a:pt x="128" y="68"/>
                </a:cubicBezTo>
                <a:cubicBezTo>
                  <a:pt x="131" y="71"/>
                  <a:pt x="131" y="76"/>
                  <a:pt x="128" y="79"/>
                </a:cubicBezTo>
                <a:cubicBezTo>
                  <a:pt x="77" y="131"/>
                  <a:pt x="77" y="131"/>
                  <a:pt x="77" y="131"/>
                </a:cubicBezTo>
                <a:cubicBezTo>
                  <a:pt x="73" y="134"/>
                  <a:pt x="73" y="141"/>
                  <a:pt x="77" y="144"/>
                </a:cubicBezTo>
                <a:cubicBezTo>
                  <a:pt x="81" y="148"/>
                  <a:pt x="87" y="148"/>
                  <a:pt x="91" y="144"/>
                </a:cubicBezTo>
                <a:cubicBezTo>
                  <a:pt x="142" y="93"/>
                  <a:pt x="142" y="93"/>
                  <a:pt x="142" y="93"/>
                </a:cubicBezTo>
                <a:cubicBezTo>
                  <a:pt x="145" y="90"/>
                  <a:pt x="150" y="90"/>
                  <a:pt x="153" y="93"/>
                </a:cubicBezTo>
                <a:cubicBezTo>
                  <a:pt x="156" y="96"/>
                  <a:pt x="156" y="101"/>
                  <a:pt x="153" y="104"/>
                </a:cubicBezTo>
                <a:lnTo>
                  <a:pt x="98" y="16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2" name="Freeform 75"/>
          <p:cNvSpPr>
            <a:spLocks noEditPoints="1"/>
          </p:cNvSpPr>
          <p:nvPr/>
        </p:nvSpPr>
        <p:spPr bwMode="auto">
          <a:xfrm>
            <a:off x="5595144" y="3439459"/>
            <a:ext cx="312738" cy="287337"/>
          </a:xfrm>
          <a:custGeom>
            <a:avLst/>
            <a:gdLst>
              <a:gd name="T0" fmla="*/ 94 w 192"/>
              <a:gd name="T1" fmla="*/ 120 h 176"/>
              <a:gd name="T2" fmla="*/ 76 w 192"/>
              <a:gd name="T3" fmla="*/ 110 h 176"/>
              <a:gd name="T4" fmla="*/ 73 w 192"/>
              <a:gd name="T5" fmla="*/ 107 h 176"/>
              <a:gd name="T6" fmla="*/ 77 w 192"/>
              <a:gd name="T7" fmla="*/ 101 h 176"/>
              <a:gd name="T8" fmla="*/ 84 w 192"/>
              <a:gd name="T9" fmla="*/ 84 h 176"/>
              <a:gd name="T10" fmla="*/ 66 w 192"/>
              <a:gd name="T11" fmla="*/ 68 h 176"/>
              <a:gd name="T12" fmla="*/ 48 w 192"/>
              <a:gd name="T13" fmla="*/ 84 h 176"/>
              <a:gd name="T14" fmla="*/ 55 w 192"/>
              <a:gd name="T15" fmla="*/ 102 h 176"/>
              <a:gd name="T16" fmla="*/ 59 w 192"/>
              <a:gd name="T17" fmla="*/ 107 h 176"/>
              <a:gd name="T18" fmla="*/ 56 w 192"/>
              <a:gd name="T19" fmla="*/ 111 h 176"/>
              <a:gd name="T20" fmla="*/ 38 w 192"/>
              <a:gd name="T21" fmla="*/ 120 h 176"/>
              <a:gd name="T22" fmla="*/ 36 w 192"/>
              <a:gd name="T23" fmla="*/ 126 h 176"/>
              <a:gd name="T24" fmla="*/ 36 w 192"/>
              <a:gd name="T25" fmla="*/ 134 h 176"/>
              <a:gd name="T26" fmla="*/ 42 w 192"/>
              <a:gd name="T27" fmla="*/ 140 h 176"/>
              <a:gd name="T28" fmla="*/ 90 w 192"/>
              <a:gd name="T29" fmla="*/ 140 h 176"/>
              <a:gd name="T30" fmla="*/ 96 w 192"/>
              <a:gd name="T31" fmla="*/ 134 h 176"/>
              <a:gd name="T32" fmla="*/ 96 w 192"/>
              <a:gd name="T33" fmla="*/ 126 h 176"/>
              <a:gd name="T34" fmla="*/ 94 w 192"/>
              <a:gd name="T35" fmla="*/ 120 h 176"/>
              <a:gd name="T36" fmla="*/ 142 w 192"/>
              <a:gd name="T37" fmla="*/ 76 h 176"/>
              <a:gd name="T38" fmla="*/ 122 w 192"/>
              <a:gd name="T39" fmla="*/ 76 h 176"/>
              <a:gd name="T40" fmla="*/ 112 w 192"/>
              <a:gd name="T41" fmla="*/ 86 h 176"/>
              <a:gd name="T42" fmla="*/ 122 w 192"/>
              <a:gd name="T43" fmla="*/ 96 h 176"/>
              <a:gd name="T44" fmla="*/ 142 w 192"/>
              <a:gd name="T45" fmla="*/ 96 h 176"/>
              <a:gd name="T46" fmla="*/ 152 w 192"/>
              <a:gd name="T47" fmla="*/ 86 h 176"/>
              <a:gd name="T48" fmla="*/ 142 w 192"/>
              <a:gd name="T49" fmla="*/ 76 h 176"/>
              <a:gd name="T50" fmla="*/ 142 w 192"/>
              <a:gd name="T51" fmla="*/ 112 h 176"/>
              <a:gd name="T52" fmla="*/ 122 w 192"/>
              <a:gd name="T53" fmla="*/ 112 h 176"/>
              <a:gd name="T54" fmla="*/ 112 w 192"/>
              <a:gd name="T55" fmla="*/ 122 h 176"/>
              <a:gd name="T56" fmla="*/ 122 w 192"/>
              <a:gd name="T57" fmla="*/ 132 h 176"/>
              <a:gd name="T58" fmla="*/ 142 w 192"/>
              <a:gd name="T59" fmla="*/ 132 h 176"/>
              <a:gd name="T60" fmla="*/ 152 w 192"/>
              <a:gd name="T61" fmla="*/ 122 h 176"/>
              <a:gd name="T62" fmla="*/ 142 w 192"/>
              <a:gd name="T63" fmla="*/ 112 h 176"/>
              <a:gd name="T64" fmla="*/ 0 w 192"/>
              <a:gd name="T65" fmla="*/ 160 h 176"/>
              <a:gd name="T66" fmla="*/ 16 w 192"/>
              <a:gd name="T67" fmla="*/ 176 h 176"/>
              <a:gd name="T68" fmla="*/ 176 w 192"/>
              <a:gd name="T69" fmla="*/ 176 h 176"/>
              <a:gd name="T70" fmla="*/ 192 w 192"/>
              <a:gd name="T71" fmla="*/ 160 h 176"/>
              <a:gd name="T72" fmla="*/ 192 w 192"/>
              <a:gd name="T73" fmla="*/ 32 h 176"/>
              <a:gd name="T74" fmla="*/ 176 w 192"/>
              <a:gd name="T75" fmla="*/ 16 h 176"/>
              <a:gd name="T76" fmla="*/ 128 w 192"/>
              <a:gd name="T77" fmla="*/ 16 h 176"/>
              <a:gd name="T78" fmla="*/ 128 w 192"/>
              <a:gd name="T79" fmla="*/ 9 h 176"/>
              <a:gd name="T80" fmla="*/ 119 w 192"/>
              <a:gd name="T81" fmla="*/ 0 h 176"/>
              <a:gd name="T82" fmla="*/ 73 w 192"/>
              <a:gd name="T83" fmla="*/ 0 h 176"/>
              <a:gd name="T84" fmla="*/ 64 w 192"/>
              <a:gd name="T85" fmla="*/ 9 h 176"/>
              <a:gd name="T86" fmla="*/ 64 w 192"/>
              <a:gd name="T87" fmla="*/ 16 h 176"/>
              <a:gd name="T88" fmla="*/ 16 w 192"/>
              <a:gd name="T89" fmla="*/ 16 h 176"/>
              <a:gd name="T90" fmla="*/ 0 w 192"/>
              <a:gd name="T91" fmla="*/ 32 h 176"/>
              <a:gd name="T92" fmla="*/ 0 w 192"/>
              <a:gd name="T93" fmla="*/ 160 h 176"/>
              <a:gd name="T94" fmla="*/ 29 w 192"/>
              <a:gd name="T95" fmla="*/ 36 h 176"/>
              <a:gd name="T96" fmla="*/ 64 w 192"/>
              <a:gd name="T97" fmla="*/ 36 h 176"/>
              <a:gd name="T98" fmla="*/ 64 w 192"/>
              <a:gd name="T99" fmla="*/ 43 h 176"/>
              <a:gd name="T100" fmla="*/ 73 w 192"/>
              <a:gd name="T101" fmla="*/ 52 h 176"/>
              <a:gd name="T102" fmla="*/ 119 w 192"/>
              <a:gd name="T103" fmla="*/ 52 h 176"/>
              <a:gd name="T104" fmla="*/ 128 w 192"/>
              <a:gd name="T105" fmla="*/ 43 h 176"/>
              <a:gd name="T106" fmla="*/ 128 w 192"/>
              <a:gd name="T107" fmla="*/ 36 h 176"/>
              <a:gd name="T108" fmla="*/ 163 w 192"/>
              <a:gd name="T109" fmla="*/ 36 h 176"/>
              <a:gd name="T110" fmla="*/ 172 w 192"/>
              <a:gd name="T111" fmla="*/ 45 h 176"/>
              <a:gd name="T112" fmla="*/ 172 w 192"/>
              <a:gd name="T113" fmla="*/ 147 h 176"/>
              <a:gd name="T114" fmla="*/ 163 w 192"/>
              <a:gd name="T115" fmla="*/ 156 h 176"/>
              <a:gd name="T116" fmla="*/ 29 w 192"/>
              <a:gd name="T117" fmla="*/ 156 h 176"/>
              <a:gd name="T118" fmla="*/ 20 w 192"/>
              <a:gd name="T119" fmla="*/ 147 h 176"/>
              <a:gd name="T120" fmla="*/ 20 w 192"/>
              <a:gd name="T121" fmla="*/ 45 h 176"/>
              <a:gd name="T122" fmla="*/ 29 w 192"/>
              <a:gd name="T123" fmla="*/ 3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2" h="176">
                <a:moveTo>
                  <a:pt x="94" y="120"/>
                </a:moveTo>
                <a:cubicBezTo>
                  <a:pt x="90" y="114"/>
                  <a:pt x="86" y="111"/>
                  <a:pt x="76" y="110"/>
                </a:cubicBezTo>
                <a:cubicBezTo>
                  <a:pt x="74" y="110"/>
                  <a:pt x="73" y="109"/>
                  <a:pt x="73" y="107"/>
                </a:cubicBezTo>
                <a:cubicBezTo>
                  <a:pt x="73" y="105"/>
                  <a:pt x="77" y="102"/>
                  <a:pt x="77" y="101"/>
                </a:cubicBezTo>
                <a:cubicBezTo>
                  <a:pt x="82" y="97"/>
                  <a:pt x="84" y="90"/>
                  <a:pt x="84" y="84"/>
                </a:cubicBezTo>
                <a:cubicBezTo>
                  <a:pt x="84" y="75"/>
                  <a:pt x="76" y="68"/>
                  <a:pt x="66" y="68"/>
                </a:cubicBezTo>
                <a:cubicBezTo>
                  <a:pt x="56" y="68"/>
                  <a:pt x="48" y="75"/>
                  <a:pt x="48" y="84"/>
                </a:cubicBezTo>
                <a:cubicBezTo>
                  <a:pt x="48" y="90"/>
                  <a:pt x="50" y="97"/>
                  <a:pt x="55" y="102"/>
                </a:cubicBezTo>
                <a:cubicBezTo>
                  <a:pt x="55" y="102"/>
                  <a:pt x="59" y="105"/>
                  <a:pt x="59" y="107"/>
                </a:cubicBezTo>
                <a:cubicBezTo>
                  <a:pt x="59" y="109"/>
                  <a:pt x="58" y="110"/>
                  <a:pt x="56" y="111"/>
                </a:cubicBezTo>
                <a:cubicBezTo>
                  <a:pt x="46" y="111"/>
                  <a:pt x="42" y="114"/>
                  <a:pt x="38" y="120"/>
                </a:cubicBezTo>
                <a:cubicBezTo>
                  <a:pt x="37" y="122"/>
                  <a:pt x="36" y="125"/>
                  <a:pt x="36" y="126"/>
                </a:cubicBezTo>
                <a:cubicBezTo>
                  <a:pt x="36" y="134"/>
                  <a:pt x="36" y="134"/>
                  <a:pt x="36" y="134"/>
                </a:cubicBezTo>
                <a:cubicBezTo>
                  <a:pt x="36" y="137"/>
                  <a:pt x="39" y="140"/>
                  <a:pt x="42" y="140"/>
                </a:cubicBezTo>
                <a:cubicBezTo>
                  <a:pt x="90" y="140"/>
                  <a:pt x="90" y="140"/>
                  <a:pt x="90" y="140"/>
                </a:cubicBezTo>
                <a:cubicBezTo>
                  <a:pt x="93" y="140"/>
                  <a:pt x="96" y="137"/>
                  <a:pt x="96" y="134"/>
                </a:cubicBezTo>
                <a:cubicBezTo>
                  <a:pt x="96" y="126"/>
                  <a:pt x="96" y="126"/>
                  <a:pt x="96" y="126"/>
                </a:cubicBezTo>
                <a:cubicBezTo>
                  <a:pt x="96" y="125"/>
                  <a:pt x="95" y="122"/>
                  <a:pt x="94" y="120"/>
                </a:cubicBezTo>
                <a:close/>
                <a:moveTo>
                  <a:pt x="142" y="76"/>
                </a:moveTo>
                <a:cubicBezTo>
                  <a:pt x="122" y="76"/>
                  <a:pt x="122" y="76"/>
                  <a:pt x="122" y="76"/>
                </a:cubicBezTo>
                <a:cubicBezTo>
                  <a:pt x="116" y="76"/>
                  <a:pt x="112" y="80"/>
                  <a:pt x="112" y="86"/>
                </a:cubicBezTo>
                <a:cubicBezTo>
                  <a:pt x="112" y="92"/>
                  <a:pt x="116" y="96"/>
                  <a:pt x="122" y="96"/>
                </a:cubicBezTo>
                <a:cubicBezTo>
                  <a:pt x="142" y="96"/>
                  <a:pt x="142" y="96"/>
                  <a:pt x="142" y="96"/>
                </a:cubicBezTo>
                <a:cubicBezTo>
                  <a:pt x="148" y="96"/>
                  <a:pt x="152" y="92"/>
                  <a:pt x="152" y="86"/>
                </a:cubicBezTo>
                <a:cubicBezTo>
                  <a:pt x="152" y="80"/>
                  <a:pt x="148" y="76"/>
                  <a:pt x="142" y="76"/>
                </a:cubicBezTo>
                <a:close/>
                <a:moveTo>
                  <a:pt x="142" y="112"/>
                </a:moveTo>
                <a:cubicBezTo>
                  <a:pt x="122" y="112"/>
                  <a:pt x="122" y="112"/>
                  <a:pt x="122" y="112"/>
                </a:cubicBezTo>
                <a:cubicBezTo>
                  <a:pt x="116" y="112"/>
                  <a:pt x="112" y="116"/>
                  <a:pt x="112" y="122"/>
                </a:cubicBezTo>
                <a:cubicBezTo>
                  <a:pt x="112" y="128"/>
                  <a:pt x="116" y="132"/>
                  <a:pt x="122" y="132"/>
                </a:cubicBezTo>
                <a:cubicBezTo>
                  <a:pt x="142" y="132"/>
                  <a:pt x="142" y="132"/>
                  <a:pt x="142" y="132"/>
                </a:cubicBezTo>
                <a:cubicBezTo>
                  <a:pt x="148" y="132"/>
                  <a:pt x="152" y="128"/>
                  <a:pt x="152" y="122"/>
                </a:cubicBezTo>
                <a:cubicBezTo>
                  <a:pt x="152" y="116"/>
                  <a:pt x="148" y="112"/>
                  <a:pt x="142" y="112"/>
                </a:cubicBezTo>
                <a:close/>
                <a:moveTo>
                  <a:pt x="0" y="160"/>
                </a:moveTo>
                <a:cubicBezTo>
                  <a:pt x="0" y="169"/>
                  <a:pt x="7" y="176"/>
                  <a:pt x="16" y="176"/>
                </a:cubicBezTo>
                <a:cubicBezTo>
                  <a:pt x="176" y="176"/>
                  <a:pt x="176" y="176"/>
                  <a:pt x="176" y="176"/>
                </a:cubicBezTo>
                <a:cubicBezTo>
                  <a:pt x="185" y="176"/>
                  <a:pt x="192" y="169"/>
                  <a:pt x="192" y="160"/>
                </a:cubicBezTo>
                <a:cubicBezTo>
                  <a:pt x="192" y="32"/>
                  <a:pt x="192" y="32"/>
                  <a:pt x="192" y="32"/>
                </a:cubicBezTo>
                <a:cubicBezTo>
                  <a:pt x="192" y="23"/>
                  <a:pt x="185" y="16"/>
                  <a:pt x="176" y="16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9"/>
                  <a:pt x="128" y="9"/>
                  <a:pt x="128" y="9"/>
                </a:cubicBezTo>
                <a:cubicBezTo>
                  <a:pt x="128" y="4"/>
                  <a:pt x="124" y="0"/>
                  <a:pt x="119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68" y="0"/>
                  <a:pt x="64" y="4"/>
                  <a:pt x="64" y="9"/>
                </a:cubicBezTo>
                <a:cubicBezTo>
                  <a:pt x="64" y="16"/>
                  <a:pt x="64" y="16"/>
                  <a:pt x="64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lnTo>
                  <a:pt x="0" y="160"/>
                </a:lnTo>
                <a:close/>
                <a:moveTo>
                  <a:pt x="29" y="36"/>
                </a:moveTo>
                <a:cubicBezTo>
                  <a:pt x="64" y="36"/>
                  <a:pt x="64" y="36"/>
                  <a:pt x="64" y="36"/>
                </a:cubicBezTo>
                <a:cubicBezTo>
                  <a:pt x="64" y="43"/>
                  <a:pt x="64" y="43"/>
                  <a:pt x="64" y="43"/>
                </a:cubicBezTo>
                <a:cubicBezTo>
                  <a:pt x="64" y="48"/>
                  <a:pt x="68" y="52"/>
                  <a:pt x="73" y="52"/>
                </a:cubicBezTo>
                <a:cubicBezTo>
                  <a:pt x="119" y="52"/>
                  <a:pt x="119" y="52"/>
                  <a:pt x="119" y="52"/>
                </a:cubicBezTo>
                <a:cubicBezTo>
                  <a:pt x="124" y="52"/>
                  <a:pt x="128" y="48"/>
                  <a:pt x="128" y="43"/>
                </a:cubicBezTo>
                <a:cubicBezTo>
                  <a:pt x="128" y="36"/>
                  <a:pt x="128" y="36"/>
                  <a:pt x="128" y="36"/>
                </a:cubicBezTo>
                <a:cubicBezTo>
                  <a:pt x="163" y="36"/>
                  <a:pt x="163" y="36"/>
                  <a:pt x="163" y="36"/>
                </a:cubicBezTo>
                <a:cubicBezTo>
                  <a:pt x="168" y="36"/>
                  <a:pt x="172" y="40"/>
                  <a:pt x="172" y="45"/>
                </a:cubicBezTo>
                <a:cubicBezTo>
                  <a:pt x="172" y="147"/>
                  <a:pt x="172" y="147"/>
                  <a:pt x="172" y="147"/>
                </a:cubicBezTo>
                <a:cubicBezTo>
                  <a:pt x="172" y="152"/>
                  <a:pt x="168" y="156"/>
                  <a:pt x="163" y="156"/>
                </a:cubicBezTo>
                <a:cubicBezTo>
                  <a:pt x="29" y="156"/>
                  <a:pt x="29" y="156"/>
                  <a:pt x="29" y="156"/>
                </a:cubicBezTo>
                <a:cubicBezTo>
                  <a:pt x="24" y="156"/>
                  <a:pt x="20" y="152"/>
                  <a:pt x="20" y="147"/>
                </a:cubicBezTo>
                <a:cubicBezTo>
                  <a:pt x="20" y="45"/>
                  <a:pt x="20" y="45"/>
                  <a:pt x="20" y="45"/>
                </a:cubicBezTo>
                <a:cubicBezTo>
                  <a:pt x="20" y="40"/>
                  <a:pt x="24" y="36"/>
                  <a:pt x="29" y="36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3" name="Freeform 76"/>
          <p:cNvSpPr>
            <a:spLocks noEditPoints="1"/>
          </p:cNvSpPr>
          <p:nvPr/>
        </p:nvSpPr>
        <p:spPr bwMode="auto">
          <a:xfrm>
            <a:off x="4918869" y="3426759"/>
            <a:ext cx="254000" cy="312737"/>
          </a:xfrm>
          <a:custGeom>
            <a:avLst/>
            <a:gdLst>
              <a:gd name="T0" fmla="*/ 0 w 156"/>
              <a:gd name="T1" fmla="*/ 176 h 192"/>
              <a:gd name="T2" fmla="*/ 16 w 156"/>
              <a:gd name="T3" fmla="*/ 192 h 192"/>
              <a:gd name="T4" fmla="*/ 140 w 156"/>
              <a:gd name="T5" fmla="*/ 192 h 192"/>
              <a:gd name="T6" fmla="*/ 156 w 156"/>
              <a:gd name="T7" fmla="*/ 176 h 192"/>
              <a:gd name="T8" fmla="*/ 156 w 156"/>
              <a:gd name="T9" fmla="*/ 40 h 192"/>
              <a:gd name="T10" fmla="*/ 140 w 156"/>
              <a:gd name="T11" fmla="*/ 24 h 192"/>
              <a:gd name="T12" fmla="*/ 107 w 156"/>
              <a:gd name="T13" fmla="*/ 24 h 192"/>
              <a:gd name="T14" fmla="*/ 78 w 156"/>
              <a:gd name="T15" fmla="*/ 0 h 192"/>
              <a:gd name="T16" fmla="*/ 49 w 156"/>
              <a:gd name="T17" fmla="*/ 24 h 192"/>
              <a:gd name="T18" fmla="*/ 16 w 156"/>
              <a:gd name="T19" fmla="*/ 24 h 192"/>
              <a:gd name="T20" fmla="*/ 0 w 156"/>
              <a:gd name="T21" fmla="*/ 40 h 192"/>
              <a:gd name="T22" fmla="*/ 0 w 156"/>
              <a:gd name="T23" fmla="*/ 176 h 192"/>
              <a:gd name="T24" fmla="*/ 29 w 156"/>
              <a:gd name="T25" fmla="*/ 44 h 192"/>
              <a:gd name="T26" fmla="*/ 48 w 156"/>
              <a:gd name="T27" fmla="*/ 44 h 192"/>
              <a:gd name="T28" fmla="*/ 48 w 156"/>
              <a:gd name="T29" fmla="*/ 51 h 192"/>
              <a:gd name="T30" fmla="*/ 57 w 156"/>
              <a:gd name="T31" fmla="*/ 60 h 192"/>
              <a:gd name="T32" fmla="*/ 99 w 156"/>
              <a:gd name="T33" fmla="*/ 60 h 192"/>
              <a:gd name="T34" fmla="*/ 108 w 156"/>
              <a:gd name="T35" fmla="*/ 51 h 192"/>
              <a:gd name="T36" fmla="*/ 108 w 156"/>
              <a:gd name="T37" fmla="*/ 44 h 192"/>
              <a:gd name="T38" fmla="*/ 127 w 156"/>
              <a:gd name="T39" fmla="*/ 44 h 192"/>
              <a:gd name="T40" fmla="*/ 136 w 156"/>
              <a:gd name="T41" fmla="*/ 53 h 192"/>
              <a:gd name="T42" fmla="*/ 136 w 156"/>
              <a:gd name="T43" fmla="*/ 163 h 192"/>
              <a:gd name="T44" fmla="*/ 127 w 156"/>
              <a:gd name="T45" fmla="*/ 172 h 192"/>
              <a:gd name="T46" fmla="*/ 29 w 156"/>
              <a:gd name="T47" fmla="*/ 172 h 192"/>
              <a:gd name="T48" fmla="*/ 20 w 156"/>
              <a:gd name="T49" fmla="*/ 163 h 192"/>
              <a:gd name="T50" fmla="*/ 20 w 156"/>
              <a:gd name="T51" fmla="*/ 53 h 192"/>
              <a:gd name="T52" fmla="*/ 29 w 156"/>
              <a:gd name="T53" fmla="*/ 44 h 192"/>
              <a:gd name="T54" fmla="*/ 68 w 156"/>
              <a:gd name="T55" fmla="*/ 30 h 192"/>
              <a:gd name="T56" fmla="*/ 78 w 156"/>
              <a:gd name="T57" fmla="*/ 20 h 192"/>
              <a:gd name="T58" fmla="*/ 88 w 156"/>
              <a:gd name="T59" fmla="*/ 30 h 192"/>
              <a:gd name="T60" fmla="*/ 78 w 156"/>
              <a:gd name="T61" fmla="*/ 40 h 192"/>
              <a:gd name="T62" fmla="*/ 68 w 156"/>
              <a:gd name="T63" fmla="*/ 3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6" h="192">
                <a:moveTo>
                  <a:pt x="0" y="176"/>
                </a:moveTo>
                <a:cubicBezTo>
                  <a:pt x="0" y="185"/>
                  <a:pt x="7" y="192"/>
                  <a:pt x="16" y="192"/>
                </a:cubicBezTo>
                <a:cubicBezTo>
                  <a:pt x="140" y="192"/>
                  <a:pt x="140" y="192"/>
                  <a:pt x="140" y="192"/>
                </a:cubicBezTo>
                <a:cubicBezTo>
                  <a:pt x="149" y="192"/>
                  <a:pt x="156" y="185"/>
                  <a:pt x="156" y="176"/>
                </a:cubicBezTo>
                <a:cubicBezTo>
                  <a:pt x="156" y="40"/>
                  <a:pt x="156" y="40"/>
                  <a:pt x="156" y="40"/>
                </a:cubicBezTo>
                <a:cubicBezTo>
                  <a:pt x="156" y="31"/>
                  <a:pt x="149" y="24"/>
                  <a:pt x="140" y="24"/>
                </a:cubicBezTo>
                <a:cubicBezTo>
                  <a:pt x="107" y="24"/>
                  <a:pt x="107" y="24"/>
                  <a:pt x="107" y="24"/>
                </a:cubicBezTo>
                <a:cubicBezTo>
                  <a:pt x="105" y="10"/>
                  <a:pt x="93" y="0"/>
                  <a:pt x="78" y="0"/>
                </a:cubicBezTo>
                <a:cubicBezTo>
                  <a:pt x="63" y="0"/>
                  <a:pt x="51" y="10"/>
                  <a:pt x="49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7" y="24"/>
                  <a:pt x="0" y="31"/>
                  <a:pt x="0" y="40"/>
                </a:cubicBezTo>
                <a:lnTo>
                  <a:pt x="0" y="176"/>
                </a:lnTo>
                <a:close/>
                <a:moveTo>
                  <a:pt x="29" y="44"/>
                </a:moveTo>
                <a:cubicBezTo>
                  <a:pt x="48" y="44"/>
                  <a:pt x="48" y="44"/>
                  <a:pt x="48" y="44"/>
                </a:cubicBezTo>
                <a:cubicBezTo>
                  <a:pt x="48" y="51"/>
                  <a:pt x="48" y="51"/>
                  <a:pt x="48" y="51"/>
                </a:cubicBezTo>
                <a:cubicBezTo>
                  <a:pt x="48" y="56"/>
                  <a:pt x="52" y="60"/>
                  <a:pt x="57" y="60"/>
                </a:cubicBezTo>
                <a:cubicBezTo>
                  <a:pt x="99" y="60"/>
                  <a:pt x="99" y="60"/>
                  <a:pt x="99" y="60"/>
                </a:cubicBezTo>
                <a:cubicBezTo>
                  <a:pt x="104" y="60"/>
                  <a:pt x="108" y="56"/>
                  <a:pt x="108" y="51"/>
                </a:cubicBezTo>
                <a:cubicBezTo>
                  <a:pt x="108" y="44"/>
                  <a:pt x="108" y="44"/>
                  <a:pt x="108" y="44"/>
                </a:cubicBezTo>
                <a:cubicBezTo>
                  <a:pt x="127" y="44"/>
                  <a:pt x="127" y="44"/>
                  <a:pt x="127" y="44"/>
                </a:cubicBezTo>
                <a:cubicBezTo>
                  <a:pt x="132" y="44"/>
                  <a:pt x="136" y="48"/>
                  <a:pt x="136" y="53"/>
                </a:cubicBezTo>
                <a:cubicBezTo>
                  <a:pt x="136" y="163"/>
                  <a:pt x="136" y="163"/>
                  <a:pt x="136" y="163"/>
                </a:cubicBezTo>
                <a:cubicBezTo>
                  <a:pt x="136" y="168"/>
                  <a:pt x="132" y="172"/>
                  <a:pt x="127" y="172"/>
                </a:cubicBezTo>
                <a:cubicBezTo>
                  <a:pt x="29" y="172"/>
                  <a:pt x="29" y="172"/>
                  <a:pt x="29" y="172"/>
                </a:cubicBezTo>
                <a:cubicBezTo>
                  <a:pt x="24" y="172"/>
                  <a:pt x="20" y="168"/>
                  <a:pt x="20" y="163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48"/>
                  <a:pt x="24" y="44"/>
                  <a:pt x="29" y="44"/>
                </a:cubicBezTo>
                <a:close/>
                <a:moveTo>
                  <a:pt x="68" y="30"/>
                </a:moveTo>
                <a:cubicBezTo>
                  <a:pt x="68" y="24"/>
                  <a:pt x="72" y="20"/>
                  <a:pt x="78" y="20"/>
                </a:cubicBezTo>
                <a:cubicBezTo>
                  <a:pt x="84" y="20"/>
                  <a:pt x="88" y="24"/>
                  <a:pt x="88" y="30"/>
                </a:cubicBezTo>
                <a:cubicBezTo>
                  <a:pt x="88" y="36"/>
                  <a:pt x="84" y="40"/>
                  <a:pt x="78" y="40"/>
                </a:cubicBezTo>
                <a:cubicBezTo>
                  <a:pt x="72" y="40"/>
                  <a:pt x="68" y="36"/>
                  <a:pt x="68" y="3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4" name="Freeform 77"/>
          <p:cNvSpPr>
            <a:spLocks noEditPoints="1"/>
          </p:cNvSpPr>
          <p:nvPr/>
        </p:nvSpPr>
        <p:spPr bwMode="auto">
          <a:xfrm>
            <a:off x="4215607" y="3426759"/>
            <a:ext cx="254000" cy="312737"/>
          </a:xfrm>
          <a:custGeom>
            <a:avLst/>
            <a:gdLst>
              <a:gd name="T0" fmla="*/ 106 w 156"/>
              <a:gd name="T1" fmla="*/ 96 h 192"/>
              <a:gd name="T2" fmla="*/ 50 w 156"/>
              <a:gd name="T3" fmla="*/ 96 h 192"/>
              <a:gd name="T4" fmla="*/ 40 w 156"/>
              <a:gd name="T5" fmla="*/ 106 h 192"/>
              <a:gd name="T6" fmla="*/ 50 w 156"/>
              <a:gd name="T7" fmla="*/ 116 h 192"/>
              <a:gd name="T8" fmla="*/ 106 w 156"/>
              <a:gd name="T9" fmla="*/ 116 h 192"/>
              <a:gd name="T10" fmla="*/ 116 w 156"/>
              <a:gd name="T11" fmla="*/ 106 h 192"/>
              <a:gd name="T12" fmla="*/ 106 w 156"/>
              <a:gd name="T13" fmla="*/ 96 h 192"/>
              <a:gd name="T14" fmla="*/ 106 w 156"/>
              <a:gd name="T15" fmla="*/ 132 h 192"/>
              <a:gd name="T16" fmla="*/ 50 w 156"/>
              <a:gd name="T17" fmla="*/ 132 h 192"/>
              <a:gd name="T18" fmla="*/ 40 w 156"/>
              <a:gd name="T19" fmla="*/ 142 h 192"/>
              <a:gd name="T20" fmla="*/ 50 w 156"/>
              <a:gd name="T21" fmla="*/ 152 h 192"/>
              <a:gd name="T22" fmla="*/ 106 w 156"/>
              <a:gd name="T23" fmla="*/ 152 h 192"/>
              <a:gd name="T24" fmla="*/ 116 w 156"/>
              <a:gd name="T25" fmla="*/ 142 h 192"/>
              <a:gd name="T26" fmla="*/ 106 w 156"/>
              <a:gd name="T27" fmla="*/ 132 h 192"/>
              <a:gd name="T28" fmla="*/ 0 w 156"/>
              <a:gd name="T29" fmla="*/ 176 h 192"/>
              <a:gd name="T30" fmla="*/ 16 w 156"/>
              <a:gd name="T31" fmla="*/ 192 h 192"/>
              <a:gd name="T32" fmla="*/ 140 w 156"/>
              <a:gd name="T33" fmla="*/ 192 h 192"/>
              <a:gd name="T34" fmla="*/ 156 w 156"/>
              <a:gd name="T35" fmla="*/ 176 h 192"/>
              <a:gd name="T36" fmla="*/ 156 w 156"/>
              <a:gd name="T37" fmla="*/ 40 h 192"/>
              <a:gd name="T38" fmla="*/ 140 w 156"/>
              <a:gd name="T39" fmla="*/ 24 h 192"/>
              <a:gd name="T40" fmla="*/ 107 w 156"/>
              <a:gd name="T41" fmla="*/ 24 h 192"/>
              <a:gd name="T42" fmla="*/ 78 w 156"/>
              <a:gd name="T43" fmla="*/ 0 h 192"/>
              <a:gd name="T44" fmla="*/ 49 w 156"/>
              <a:gd name="T45" fmla="*/ 24 h 192"/>
              <a:gd name="T46" fmla="*/ 16 w 156"/>
              <a:gd name="T47" fmla="*/ 24 h 192"/>
              <a:gd name="T48" fmla="*/ 0 w 156"/>
              <a:gd name="T49" fmla="*/ 40 h 192"/>
              <a:gd name="T50" fmla="*/ 0 w 156"/>
              <a:gd name="T51" fmla="*/ 176 h 192"/>
              <a:gd name="T52" fmla="*/ 29 w 156"/>
              <a:gd name="T53" fmla="*/ 44 h 192"/>
              <a:gd name="T54" fmla="*/ 48 w 156"/>
              <a:gd name="T55" fmla="*/ 44 h 192"/>
              <a:gd name="T56" fmla="*/ 48 w 156"/>
              <a:gd name="T57" fmla="*/ 51 h 192"/>
              <a:gd name="T58" fmla="*/ 57 w 156"/>
              <a:gd name="T59" fmla="*/ 60 h 192"/>
              <a:gd name="T60" fmla="*/ 99 w 156"/>
              <a:gd name="T61" fmla="*/ 60 h 192"/>
              <a:gd name="T62" fmla="*/ 108 w 156"/>
              <a:gd name="T63" fmla="*/ 51 h 192"/>
              <a:gd name="T64" fmla="*/ 108 w 156"/>
              <a:gd name="T65" fmla="*/ 44 h 192"/>
              <a:gd name="T66" fmla="*/ 127 w 156"/>
              <a:gd name="T67" fmla="*/ 44 h 192"/>
              <a:gd name="T68" fmla="*/ 136 w 156"/>
              <a:gd name="T69" fmla="*/ 53 h 192"/>
              <a:gd name="T70" fmla="*/ 136 w 156"/>
              <a:gd name="T71" fmla="*/ 163 h 192"/>
              <a:gd name="T72" fmla="*/ 127 w 156"/>
              <a:gd name="T73" fmla="*/ 172 h 192"/>
              <a:gd name="T74" fmla="*/ 29 w 156"/>
              <a:gd name="T75" fmla="*/ 172 h 192"/>
              <a:gd name="T76" fmla="*/ 20 w 156"/>
              <a:gd name="T77" fmla="*/ 163 h 192"/>
              <a:gd name="T78" fmla="*/ 20 w 156"/>
              <a:gd name="T79" fmla="*/ 53 h 192"/>
              <a:gd name="T80" fmla="*/ 29 w 156"/>
              <a:gd name="T81" fmla="*/ 44 h 192"/>
              <a:gd name="T82" fmla="*/ 68 w 156"/>
              <a:gd name="T83" fmla="*/ 30 h 192"/>
              <a:gd name="T84" fmla="*/ 78 w 156"/>
              <a:gd name="T85" fmla="*/ 20 h 192"/>
              <a:gd name="T86" fmla="*/ 88 w 156"/>
              <a:gd name="T87" fmla="*/ 30 h 192"/>
              <a:gd name="T88" fmla="*/ 78 w 156"/>
              <a:gd name="T89" fmla="*/ 40 h 192"/>
              <a:gd name="T90" fmla="*/ 68 w 156"/>
              <a:gd name="T91" fmla="*/ 3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6" h="192">
                <a:moveTo>
                  <a:pt x="106" y="96"/>
                </a:moveTo>
                <a:cubicBezTo>
                  <a:pt x="50" y="96"/>
                  <a:pt x="50" y="96"/>
                  <a:pt x="50" y="96"/>
                </a:cubicBezTo>
                <a:cubicBezTo>
                  <a:pt x="44" y="96"/>
                  <a:pt x="40" y="100"/>
                  <a:pt x="40" y="106"/>
                </a:cubicBezTo>
                <a:cubicBezTo>
                  <a:pt x="40" y="112"/>
                  <a:pt x="44" y="116"/>
                  <a:pt x="50" y="116"/>
                </a:cubicBezTo>
                <a:cubicBezTo>
                  <a:pt x="106" y="116"/>
                  <a:pt x="106" y="116"/>
                  <a:pt x="106" y="116"/>
                </a:cubicBezTo>
                <a:cubicBezTo>
                  <a:pt x="112" y="116"/>
                  <a:pt x="116" y="112"/>
                  <a:pt x="116" y="106"/>
                </a:cubicBezTo>
                <a:cubicBezTo>
                  <a:pt x="116" y="100"/>
                  <a:pt x="112" y="96"/>
                  <a:pt x="106" y="96"/>
                </a:cubicBezTo>
                <a:close/>
                <a:moveTo>
                  <a:pt x="106" y="132"/>
                </a:moveTo>
                <a:cubicBezTo>
                  <a:pt x="50" y="132"/>
                  <a:pt x="50" y="132"/>
                  <a:pt x="50" y="132"/>
                </a:cubicBezTo>
                <a:cubicBezTo>
                  <a:pt x="44" y="132"/>
                  <a:pt x="40" y="136"/>
                  <a:pt x="40" y="142"/>
                </a:cubicBezTo>
                <a:cubicBezTo>
                  <a:pt x="40" y="148"/>
                  <a:pt x="44" y="152"/>
                  <a:pt x="50" y="152"/>
                </a:cubicBezTo>
                <a:cubicBezTo>
                  <a:pt x="106" y="152"/>
                  <a:pt x="106" y="152"/>
                  <a:pt x="106" y="152"/>
                </a:cubicBezTo>
                <a:cubicBezTo>
                  <a:pt x="112" y="152"/>
                  <a:pt x="116" y="148"/>
                  <a:pt x="116" y="142"/>
                </a:cubicBezTo>
                <a:cubicBezTo>
                  <a:pt x="116" y="136"/>
                  <a:pt x="112" y="132"/>
                  <a:pt x="106" y="132"/>
                </a:cubicBezTo>
                <a:close/>
                <a:moveTo>
                  <a:pt x="0" y="176"/>
                </a:moveTo>
                <a:cubicBezTo>
                  <a:pt x="0" y="185"/>
                  <a:pt x="7" y="192"/>
                  <a:pt x="16" y="192"/>
                </a:cubicBezTo>
                <a:cubicBezTo>
                  <a:pt x="140" y="192"/>
                  <a:pt x="140" y="192"/>
                  <a:pt x="140" y="192"/>
                </a:cubicBezTo>
                <a:cubicBezTo>
                  <a:pt x="149" y="192"/>
                  <a:pt x="156" y="185"/>
                  <a:pt x="156" y="176"/>
                </a:cubicBezTo>
                <a:cubicBezTo>
                  <a:pt x="156" y="40"/>
                  <a:pt x="156" y="40"/>
                  <a:pt x="156" y="40"/>
                </a:cubicBezTo>
                <a:cubicBezTo>
                  <a:pt x="156" y="31"/>
                  <a:pt x="149" y="24"/>
                  <a:pt x="140" y="24"/>
                </a:cubicBezTo>
                <a:cubicBezTo>
                  <a:pt x="107" y="24"/>
                  <a:pt x="107" y="24"/>
                  <a:pt x="107" y="24"/>
                </a:cubicBezTo>
                <a:cubicBezTo>
                  <a:pt x="105" y="10"/>
                  <a:pt x="93" y="0"/>
                  <a:pt x="78" y="0"/>
                </a:cubicBezTo>
                <a:cubicBezTo>
                  <a:pt x="63" y="0"/>
                  <a:pt x="51" y="10"/>
                  <a:pt x="49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7" y="24"/>
                  <a:pt x="0" y="31"/>
                  <a:pt x="0" y="40"/>
                </a:cubicBezTo>
                <a:lnTo>
                  <a:pt x="0" y="176"/>
                </a:lnTo>
                <a:close/>
                <a:moveTo>
                  <a:pt x="29" y="44"/>
                </a:moveTo>
                <a:cubicBezTo>
                  <a:pt x="48" y="44"/>
                  <a:pt x="48" y="44"/>
                  <a:pt x="48" y="44"/>
                </a:cubicBezTo>
                <a:cubicBezTo>
                  <a:pt x="48" y="51"/>
                  <a:pt x="48" y="51"/>
                  <a:pt x="48" y="51"/>
                </a:cubicBezTo>
                <a:cubicBezTo>
                  <a:pt x="48" y="56"/>
                  <a:pt x="52" y="60"/>
                  <a:pt x="57" y="60"/>
                </a:cubicBezTo>
                <a:cubicBezTo>
                  <a:pt x="99" y="60"/>
                  <a:pt x="99" y="60"/>
                  <a:pt x="99" y="60"/>
                </a:cubicBezTo>
                <a:cubicBezTo>
                  <a:pt x="104" y="60"/>
                  <a:pt x="108" y="56"/>
                  <a:pt x="108" y="51"/>
                </a:cubicBezTo>
                <a:cubicBezTo>
                  <a:pt x="108" y="44"/>
                  <a:pt x="108" y="44"/>
                  <a:pt x="108" y="44"/>
                </a:cubicBezTo>
                <a:cubicBezTo>
                  <a:pt x="127" y="44"/>
                  <a:pt x="127" y="44"/>
                  <a:pt x="127" y="44"/>
                </a:cubicBezTo>
                <a:cubicBezTo>
                  <a:pt x="132" y="44"/>
                  <a:pt x="136" y="48"/>
                  <a:pt x="136" y="53"/>
                </a:cubicBezTo>
                <a:cubicBezTo>
                  <a:pt x="136" y="163"/>
                  <a:pt x="136" y="163"/>
                  <a:pt x="136" y="163"/>
                </a:cubicBezTo>
                <a:cubicBezTo>
                  <a:pt x="136" y="168"/>
                  <a:pt x="132" y="172"/>
                  <a:pt x="127" y="172"/>
                </a:cubicBezTo>
                <a:cubicBezTo>
                  <a:pt x="29" y="172"/>
                  <a:pt x="29" y="172"/>
                  <a:pt x="29" y="172"/>
                </a:cubicBezTo>
                <a:cubicBezTo>
                  <a:pt x="24" y="172"/>
                  <a:pt x="20" y="168"/>
                  <a:pt x="20" y="163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48"/>
                  <a:pt x="24" y="44"/>
                  <a:pt x="29" y="44"/>
                </a:cubicBezTo>
                <a:close/>
                <a:moveTo>
                  <a:pt x="68" y="30"/>
                </a:moveTo>
                <a:cubicBezTo>
                  <a:pt x="68" y="24"/>
                  <a:pt x="72" y="20"/>
                  <a:pt x="78" y="20"/>
                </a:cubicBezTo>
                <a:cubicBezTo>
                  <a:pt x="84" y="20"/>
                  <a:pt x="88" y="24"/>
                  <a:pt x="88" y="30"/>
                </a:cubicBezTo>
                <a:cubicBezTo>
                  <a:pt x="88" y="36"/>
                  <a:pt x="84" y="40"/>
                  <a:pt x="78" y="40"/>
                </a:cubicBezTo>
                <a:cubicBezTo>
                  <a:pt x="72" y="40"/>
                  <a:pt x="68" y="36"/>
                  <a:pt x="68" y="3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5" name="Freeform 78"/>
          <p:cNvSpPr>
            <a:spLocks noEditPoints="1"/>
          </p:cNvSpPr>
          <p:nvPr/>
        </p:nvSpPr>
        <p:spPr bwMode="auto">
          <a:xfrm>
            <a:off x="3486944" y="3426759"/>
            <a:ext cx="311150" cy="312737"/>
          </a:xfrm>
          <a:custGeom>
            <a:avLst/>
            <a:gdLst>
              <a:gd name="T0" fmla="*/ 176 w 192"/>
              <a:gd name="T1" fmla="*/ 176 h 192"/>
              <a:gd name="T2" fmla="*/ 183 w 192"/>
              <a:gd name="T3" fmla="*/ 156 h 192"/>
              <a:gd name="T4" fmla="*/ 192 w 192"/>
              <a:gd name="T5" fmla="*/ 105 h 192"/>
              <a:gd name="T6" fmla="*/ 176 w 192"/>
              <a:gd name="T7" fmla="*/ 96 h 192"/>
              <a:gd name="T8" fmla="*/ 183 w 192"/>
              <a:gd name="T9" fmla="*/ 80 h 192"/>
              <a:gd name="T10" fmla="*/ 192 w 192"/>
              <a:gd name="T11" fmla="*/ 29 h 192"/>
              <a:gd name="T12" fmla="*/ 176 w 192"/>
              <a:gd name="T13" fmla="*/ 20 h 192"/>
              <a:gd name="T14" fmla="*/ 160 w 192"/>
              <a:gd name="T15" fmla="*/ 0 h 192"/>
              <a:gd name="T16" fmla="*/ 20 w 192"/>
              <a:gd name="T17" fmla="*/ 16 h 192"/>
              <a:gd name="T18" fmla="*/ 10 w 192"/>
              <a:gd name="T19" fmla="*/ 32 h 192"/>
              <a:gd name="T20" fmla="*/ 10 w 192"/>
              <a:gd name="T21" fmla="*/ 52 h 192"/>
              <a:gd name="T22" fmla="*/ 20 w 192"/>
              <a:gd name="T23" fmla="*/ 68 h 192"/>
              <a:gd name="T24" fmla="*/ 0 w 192"/>
              <a:gd name="T25" fmla="*/ 78 h 192"/>
              <a:gd name="T26" fmla="*/ 20 w 192"/>
              <a:gd name="T27" fmla="*/ 88 h 192"/>
              <a:gd name="T28" fmla="*/ 10 w 192"/>
              <a:gd name="T29" fmla="*/ 104 h 192"/>
              <a:gd name="T30" fmla="*/ 10 w 192"/>
              <a:gd name="T31" fmla="*/ 124 h 192"/>
              <a:gd name="T32" fmla="*/ 20 w 192"/>
              <a:gd name="T33" fmla="*/ 140 h 192"/>
              <a:gd name="T34" fmla="*/ 0 w 192"/>
              <a:gd name="T35" fmla="*/ 150 h 192"/>
              <a:gd name="T36" fmla="*/ 20 w 192"/>
              <a:gd name="T37" fmla="*/ 160 h 192"/>
              <a:gd name="T38" fmla="*/ 36 w 192"/>
              <a:gd name="T39" fmla="*/ 192 h 192"/>
              <a:gd name="T40" fmla="*/ 40 w 192"/>
              <a:gd name="T41" fmla="*/ 163 h 192"/>
              <a:gd name="T42" fmla="*/ 54 w 192"/>
              <a:gd name="T43" fmla="*/ 160 h 192"/>
              <a:gd name="T44" fmla="*/ 54 w 192"/>
              <a:gd name="T45" fmla="*/ 140 h 192"/>
              <a:gd name="T46" fmla="*/ 40 w 192"/>
              <a:gd name="T47" fmla="*/ 124 h 192"/>
              <a:gd name="T48" fmla="*/ 64 w 192"/>
              <a:gd name="T49" fmla="*/ 114 h 192"/>
              <a:gd name="T50" fmla="*/ 40 w 192"/>
              <a:gd name="T51" fmla="*/ 104 h 192"/>
              <a:gd name="T52" fmla="*/ 54 w 192"/>
              <a:gd name="T53" fmla="*/ 88 h 192"/>
              <a:gd name="T54" fmla="*/ 54 w 192"/>
              <a:gd name="T55" fmla="*/ 68 h 192"/>
              <a:gd name="T56" fmla="*/ 40 w 192"/>
              <a:gd name="T57" fmla="*/ 52 h 192"/>
              <a:gd name="T58" fmla="*/ 64 w 192"/>
              <a:gd name="T59" fmla="*/ 42 h 192"/>
              <a:gd name="T60" fmla="*/ 40 w 192"/>
              <a:gd name="T61" fmla="*/ 32 h 192"/>
              <a:gd name="T62" fmla="*/ 49 w 192"/>
              <a:gd name="T63" fmla="*/ 20 h 192"/>
              <a:gd name="T64" fmla="*/ 84 w 192"/>
              <a:gd name="T65" fmla="*/ 29 h 192"/>
              <a:gd name="T66" fmla="*/ 75 w 192"/>
              <a:gd name="T67" fmla="*/ 172 h 192"/>
              <a:gd name="T68" fmla="*/ 40 w 192"/>
              <a:gd name="T69" fmla="*/ 16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92" h="192">
                <a:moveTo>
                  <a:pt x="160" y="192"/>
                </a:moveTo>
                <a:cubicBezTo>
                  <a:pt x="169" y="192"/>
                  <a:pt x="176" y="185"/>
                  <a:pt x="176" y="176"/>
                </a:cubicBezTo>
                <a:cubicBezTo>
                  <a:pt x="176" y="156"/>
                  <a:pt x="176" y="156"/>
                  <a:pt x="176" y="156"/>
                </a:cubicBezTo>
                <a:cubicBezTo>
                  <a:pt x="183" y="156"/>
                  <a:pt x="183" y="156"/>
                  <a:pt x="183" y="156"/>
                </a:cubicBezTo>
                <a:cubicBezTo>
                  <a:pt x="188" y="156"/>
                  <a:pt x="192" y="152"/>
                  <a:pt x="192" y="147"/>
                </a:cubicBezTo>
                <a:cubicBezTo>
                  <a:pt x="192" y="105"/>
                  <a:pt x="192" y="105"/>
                  <a:pt x="192" y="105"/>
                </a:cubicBezTo>
                <a:cubicBezTo>
                  <a:pt x="192" y="100"/>
                  <a:pt x="188" y="96"/>
                  <a:pt x="183" y="96"/>
                </a:cubicBezTo>
                <a:cubicBezTo>
                  <a:pt x="176" y="96"/>
                  <a:pt x="176" y="96"/>
                  <a:pt x="176" y="96"/>
                </a:cubicBezTo>
                <a:cubicBezTo>
                  <a:pt x="176" y="80"/>
                  <a:pt x="176" y="80"/>
                  <a:pt x="176" y="80"/>
                </a:cubicBezTo>
                <a:cubicBezTo>
                  <a:pt x="183" y="80"/>
                  <a:pt x="183" y="80"/>
                  <a:pt x="183" y="80"/>
                </a:cubicBezTo>
                <a:cubicBezTo>
                  <a:pt x="188" y="80"/>
                  <a:pt x="192" y="76"/>
                  <a:pt x="192" y="71"/>
                </a:cubicBezTo>
                <a:cubicBezTo>
                  <a:pt x="192" y="29"/>
                  <a:pt x="192" y="29"/>
                  <a:pt x="192" y="29"/>
                </a:cubicBezTo>
                <a:cubicBezTo>
                  <a:pt x="192" y="24"/>
                  <a:pt x="188" y="20"/>
                  <a:pt x="183" y="20"/>
                </a:cubicBezTo>
                <a:cubicBezTo>
                  <a:pt x="176" y="20"/>
                  <a:pt x="176" y="20"/>
                  <a:pt x="176" y="2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27" y="0"/>
                  <a:pt x="20" y="7"/>
                  <a:pt x="20" y="16"/>
                </a:cubicBezTo>
                <a:cubicBezTo>
                  <a:pt x="20" y="32"/>
                  <a:pt x="20" y="32"/>
                  <a:pt x="20" y="32"/>
                </a:cubicBezTo>
                <a:cubicBezTo>
                  <a:pt x="10" y="32"/>
                  <a:pt x="10" y="32"/>
                  <a:pt x="10" y="32"/>
                </a:cubicBezTo>
                <a:cubicBezTo>
                  <a:pt x="4" y="32"/>
                  <a:pt x="0" y="36"/>
                  <a:pt x="0" y="42"/>
                </a:cubicBezTo>
                <a:cubicBezTo>
                  <a:pt x="0" y="48"/>
                  <a:pt x="4" y="52"/>
                  <a:pt x="10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20" y="68"/>
                  <a:pt x="20" y="68"/>
                  <a:pt x="20" y="68"/>
                </a:cubicBezTo>
                <a:cubicBezTo>
                  <a:pt x="10" y="68"/>
                  <a:pt x="10" y="68"/>
                  <a:pt x="10" y="68"/>
                </a:cubicBezTo>
                <a:cubicBezTo>
                  <a:pt x="4" y="68"/>
                  <a:pt x="0" y="72"/>
                  <a:pt x="0" y="78"/>
                </a:cubicBezTo>
                <a:cubicBezTo>
                  <a:pt x="0" y="84"/>
                  <a:pt x="4" y="88"/>
                  <a:pt x="10" y="88"/>
                </a:cubicBezTo>
                <a:cubicBezTo>
                  <a:pt x="20" y="88"/>
                  <a:pt x="20" y="88"/>
                  <a:pt x="20" y="88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10" y="104"/>
                  <a:pt x="10" y="104"/>
                  <a:pt x="10" y="104"/>
                </a:cubicBezTo>
                <a:cubicBezTo>
                  <a:pt x="4" y="104"/>
                  <a:pt x="0" y="108"/>
                  <a:pt x="0" y="114"/>
                </a:cubicBezTo>
                <a:cubicBezTo>
                  <a:pt x="0" y="120"/>
                  <a:pt x="4" y="124"/>
                  <a:pt x="10" y="124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20" y="140"/>
                  <a:pt x="20" y="140"/>
                  <a:pt x="20" y="140"/>
                </a:cubicBezTo>
                <a:cubicBezTo>
                  <a:pt x="10" y="140"/>
                  <a:pt x="10" y="140"/>
                  <a:pt x="10" y="140"/>
                </a:cubicBezTo>
                <a:cubicBezTo>
                  <a:pt x="4" y="140"/>
                  <a:pt x="0" y="144"/>
                  <a:pt x="0" y="150"/>
                </a:cubicBezTo>
                <a:cubicBezTo>
                  <a:pt x="0" y="156"/>
                  <a:pt x="4" y="160"/>
                  <a:pt x="10" y="160"/>
                </a:cubicBezTo>
                <a:cubicBezTo>
                  <a:pt x="20" y="160"/>
                  <a:pt x="20" y="160"/>
                  <a:pt x="20" y="160"/>
                </a:cubicBezTo>
                <a:cubicBezTo>
                  <a:pt x="20" y="176"/>
                  <a:pt x="20" y="176"/>
                  <a:pt x="20" y="176"/>
                </a:cubicBezTo>
                <a:cubicBezTo>
                  <a:pt x="20" y="185"/>
                  <a:pt x="27" y="192"/>
                  <a:pt x="36" y="192"/>
                </a:cubicBezTo>
                <a:lnTo>
                  <a:pt x="160" y="192"/>
                </a:lnTo>
                <a:close/>
                <a:moveTo>
                  <a:pt x="40" y="163"/>
                </a:moveTo>
                <a:cubicBezTo>
                  <a:pt x="40" y="160"/>
                  <a:pt x="40" y="160"/>
                  <a:pt x="40" y="160"/>
                </a:cubicBezTo>
                <a:cubicBezTo>
                  <a:pt x="54" y="160"/>
                  <a:pt x="54" y="160"/>
                  <a:pt x="54" y="160"/>
                </a:cubicBezTo>
                <a:cubicBezTo>
                  <a:pt x="60" y="160"/>
                  <a:pt x="64" y="156"/>
                  <a:pt x="64" y="150"/>
                </a:cubicBezTo>
                <a:cubicBezTo>
                  <a:pt x="64" y="144"/>
                  <a:pt x="60" y="140"/>
                  <a:pt x="54" y="140"/>
                </a:cubicBezTo>
                <a:cubicBezTo>
                  <a:pt x="40" y="140"/>
                  <a:pt x="40" y="140"/>
                  <a:pt x="40" y="140"/>
                </a:cubicBezTo>
                <a:cubicBezTo>
                  <a:pt x="40" y="124"/>
                  <a:pt x="40" y="124"/>
                  <a:pt x="40" y="124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60" y="124"/>
                  <a:pt x="64" y="120"/>
                  <a:pt x="64" y="114"/>
                </a:cubicBezTo>
                <a:cubicBezTo>
                  <a:pt x="64" y="108"/>
                  <a:pt x="60" y="104"/>
                  <a:pt x="54" y="104"/>
                </a:cubicBezTo>
                <a:cubicBezTo>
                  <a:pt x="40" y="104"/>
                  <a:pt x="40" y="104"/>
                  <a:pt x="40" y="104"/>
                </a:cubicBezTo>
                <a:cubicBezTo>
                  <a:pt x="40" y="88"/>
                  <a:pt x="40" y="88"/>
                  <a:pt x="40" y="88"/>
                </a:cubicBezTo>
                <a:cubicBezTo>
                  <a:pt x="54" y="88"/>
                  <a:pt x="54" y="88"/>
                  <a:pt x="54" y="88"/>
                </a:cubicBezTo>
                <a:cubicBezTo>
                  <a:pt x="60" y="88"/>
                  <a:pt x="64" y="84"/>
                  <a:pt x="64" y="78"/>
                </a:cubicBezTo>
                <a:cubicBezTo>
                  <a:pt x="64" y="72"/>
                  <a:pt x="60" y="68"/>
                  <a:pt x="54" y="68"/>
                </a:cubicBezTo>
                <a:cubicBezTo>
                  <a:pt x="40" y="68"/>
                  <a:pt x="40" y="68"/>
                  <a:pt x="40" y="68"/>
                </a:cubicBezTo>
                <a:cubicBezTo>
                  <a:pt x="40" y="52"/>
                  <a:pt x="40" y="52"/>
                  <a:pt x="40" y="52"/>
                </a:cubicBezTo>
                <a:cubicBezTo>
                  <a:pt x="54" y="52"/>
                  <a:pt x="54" y="52"/>
                  <a:pt x="54" y="52"/>
                </a:cubicBezTo>
                <a:cubicBezTo>
                  <a:pt x="60" y="52"/>
                  <a:pt x="64" y="48"/>
                  <a:pt x="64" y="42"/>
                </a:cubicBezTo>
                <a:cubicBezTo>
                  <a:pt x="64" y="36"/>
                  <a:pt x="60" y="32"/>
                  <a:pt x="54" y="32"/>
                </a:cubicBezTo>
                <a:cubicBezTo>
                  <a:pt x="40" y="32"/>
                  <a:pt x="40" y="32"/>
                  <a:pt x="40" y="32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4"/>
                  <a:pt x="44" y="20"/>
                  <a:pt x="49" y="20"/>
                </a:cubicBezTo>
                <a:cubicBezTo>
                  <a:pt x="75" y="20"/>
                  <a:pt x="75" y="20"/>
                  <a:pt x="75" y="20"/>
                </a:cubicBezTo>
                <a:cubicBezTo>
                  <a:pt x="80" y="20"/>
                  <a:pt x="84" y="24"/>
                  <a:pt x="84" y="29"/>
                </a:cubicBezTo>
                <a:cubicBezTo>
                  <a:pt x="84" y="163"/>
                  <a:pt x="84" y="163"/>
                  <a:pt x="84" y="163"/>
                </a:cubicBezTo>
                <a:cubicBezTo>
                  <a:pt x="84" y="168"/>
                  <a:pt x="80" y="172"/>
                  <a:pt x="75" y="172"/>
                </a:cubicBezTo>
                <a:cubicBezTo>
                  <a:pt x="49" y="172"/>
                  <a:pt x="49" y="172"/>
                  <a:pt x="49" y="172"/>
                </a:cubicBezTo>
                <a:cubicBezTo>
                  <a:pt x="44" y="172"/>
                  <a:pt x="40" y="168"/>
                  <a:pt x="40" y="163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6" name="Freeform 79"/>
          <p:cNvSpPr>
            <a:spLocks noEditPoints="1"/>
          </p:cNvSpPr>
          <p:nvPr/>
        </p:nvSpPr>
        <p:spPr bwMode="auto">
          <a:xfrm>
            <a:off x="2783682" y="3426759"/>
            <a:ext cx="311150" cy="312737"/>
          </a:xfrm>
          <a:custGeom>
            <a:avLst/>
            <a:gdLst>
              <a:gd name="T0" fmla="*/ 0 w 192"/>
              <a:gd name="T1" fmla="*/ 176 h 192"/>
              <a:gd name="T2" fmla="*/ 16 w 192"/>
              <a:gd name="T3" fmla="*/ 192 h 192"/>
              <a:gd name="T4" fmla="*/ 176 w 192"/>
              <a:gd name="T5" fmla="*/ 192 h 192"/>
              <a:gd name="T6" fmla="*/ 192 w 192"/>
              <a:gd name="T7" fmla="*/ 176 h 192"/>
              <a:gd name="T8" fmla="*/ 192 w 192"/>
              <a:gd name="T9" fmla="*/ 36 h 192"/>
              <a:gd name="T10" fmla="*/ 176 w 192"/>
              <a:gd name="T11" fmla="*/ 20 h 192"/>
              <a:gd name="T12" fmla="*/ 160 w 192"/>
              <a:gd name="T13" fmla="*/ 20 h 192"/>
              <a:gd name="T14" fmla="*/ 160 w 192"/>
              <a:gd name="T15" fmla="*/ 10 h 192"/>
              <a:gd name="T16" fmla="*/ 150 w 192"/>
              <a:gd name="T17" fmla="*/ 0 h 192"/>
              <a:gd name="T18" fmla="*/ 140 w 192"/>
              <a:gd name="T19" fmla="*/ 10 h 192"/>
              <a:gd name="T20" fmla="*/ 140 w 192"/>
              <a:gd name="T21" fmla="*/ 20 h 192"/>
              <a:gd name="T22" fmla="*/ 124 w 192"/>
              <a:gd name="T23" fmla="*/ 20 h 192"/>
              <a:gd name="T24" fmla="*/ 124 w 192"/>
              <a:gd name="T25" fmla="*/ 10 h 192"/>
              <a:gd name="T26" fmla="*/ 114 w 192"/>
              <a:gd name="T27" fmla="*/ 0 h 192"/>
              <a:gd name="T28" fmla="*/ 104 w 192"/>
              <a:gd name="T29" fmla="*/ 10 h 192"/>
              <a:gd name="T30" fmla="*/ 104 w 192"/>
              <a:gd name="T31" fmla="*/ 20 h 192"/>
              <a:gd name="T32" fmla="*/ 88 w 192"/>
              <a:gd name="T33" fmla="*/ 20 h 192"/>
              <a:gd name="T34" fmla="*/ 88 w 192"/>
              <a:gd name="T35" fmla="*/ 10 h 192"/>
              <a:gd name="T36" fmla="*/ 78 w 192"/>
              <a:gd name="T37" fmla="*/ 0 h 192"/>
              <a:gd name="T38" fmla="*/ 68 w 192"/>
              <a:gd name="T39" fmla="*/ 10 h 192"/>
              <a:gd name="T40" fmla="*/ 68 w 192"/>
              <a:gd name="T41" fmla="*/ 20 h 192"/>
              <a:gd name="T42" fmla="*/ 52 w 192"/>
              <a:gd name="T43" fmla="*/ 20 h 192"/>
              <a:gd name="T44" fmla="*/ 52 w 192"/>
              <a:gd name="T45" fmla="*/ 10 h 192"/>
              <a:gd name="T46" fmla="*/ 42 w 192"/>
              <a:gd name="T47" fmla="*/ 0 h 192"/>
              <a:gd name="T48" fmla="*/ 32 w 192"/>
              <a:gd name="T49" fmla="*/ 10 h 192"/>
              <a:gd name="T50" fmla="*/ 32 w 192"/>
              <a:gd name="T51" fmla="*/ 20 h 192"/>
              <a:gd name="T52" fmla="*/ 16 w 192"/>
              <a:gd name="T53" fmla="*/ 20 h 192"/>
              <a:gd name="T54" fmla="*/ 0 w 192"/>
              <a:gd name="T55" fmla="*/ 36 h 192"/>
              <a:gd name="T56" fmla="*/ 0 w 192"/>
              <a:gd name="T57" fmla="*/ 176 h 192"/>
              <a:gd name="T58" fmla="*/ 29 w 192"/>
              <a:gd name="T59" fmla="*/ 40 h 192"/>
              <a:gd name="T60" fmla="*/ 32 w 192"/>
              <a:gd name="T61" fmla="*/ 40 h 192"/>
              <a:gd name="T62" fmla="*/ 32 w 192"/>
              <a:gd name="T63" fmla="*/ 54 h 192"/>
              <a:gd name="T64" fmla="*/ 42 w 192"/>
              <a:gd name="T65" fmla="*/ 64 h 192"/>
              <a:gd name="T66" fmla="*/ 52 w 192"/>
              <a:gd name="T67" fmla="*/ 54 h 192"/>
              <a:gd name="T68" fmla="*/ 52 w 192"/>
              <a:gd name="T69" fmla="*/ 40 h 192"/>
              <a:gd name="T70" fmla="*/ 68 w 192"/>
              <a:gd name="T71" fmla="*/ 40 h 192"/>
              <a:gd name="T72" fmla="*/ 68 w 192"/>
              <a:gd name="T73" fmla="*/ 54 h 192"/>
              <a:gd name="T74" fmla="*/ 78 w 192"/>
              <a:gd name="T75" fmla="*/ 64 h 192"/>
              <a:gd name="T76" fmla="*/ 88 w 192"/>
              <a:gd name="T77" fmla="*/ 54 h 192"/>
              <a:gd name="T78" fmla="*/ 88 w 192"/>
              <a:gd name="T79" fmla="*/ 40 h 192"/>
              <a:gd name="T80" fmla="*/ 104 w 192"/>
              <a:gd name="T81" fmla="*/ 40 h 192"/>
              <a:gd name="T82" fmla="*/ 104 w 192"/>
              <a:gd name="T83" fmla="*/ 54 h 192"/>
              <a:gd name="T84" fmla="*/ 114 w 192"/>
              <a:gd name="T85" fmla="*/ 64 h 192"/>
              <a:gd name="T86" fmla="*/ 124 w 192"/>
              <a:gd name="T87" fmla="*/ 54 h 192"/>
              <a:gd name="T88" fmla="*/ 124 w 192"/>
              <a:gd name="T89" fmla="*/ 40 h 192"/>
              <a:gd name="T90" fmla="*/ 140 w 192"/>
              <a:gd name="T91" fmla="*/ 40 h 192"/>
              <a:gd name="T92" fmla="*/ 140 w 192"/>
              <a:gd name="T93" fmla="*/ 54 h 192"/>
              <a:gd name="T94" fmla="*/ 150 w 192"/>
              <a:gd name="T95" fmla="*/ 64 h 192"/>
              <a:gd name="T96" fmla="*/ 160 w 192"/>
              <a:gd name="T97" fmla="*/ 54 h 192"/>
              <a:gd name="T98" fmla="*/ 160 w 192"/>
              <a:gd name="T99" fmla="*/ 40 h 192"/>
              <a:gd name="T100" fmla="*/ 163 w 192"/>
              <a:gd name="T101" fmla="*/ 40 h 192"/>
              <a:gd name="T102" fmla="*/ 172 w 192"/>
              <a:gd name="T103" fmla="*/ 49 h 192"/>
              <a:gd name="T104" fmla="*/ 172 w 192"/>
              <a:gd name="T105" fmla="*/ 91 h 192"/>
              <a:gd name="T106" fmla="*/ 163 w 192"/>
              <a:gd name="T107" fmla="*/ 100 h 192"/>
              <a:gd name="T108" fmla="*/ 29 w 192"/>
              <a:gd name="T109" fmla="*/ 100 h 192"/>
              <a:gd name="T110" fmla="*/ 20 w 192"/>
              <a:gd name="T111" fmla="*/ 91 h 192"/>
              <a:gd name="T112" fmla="*/ 20 w 192"/>
              <a:gd name="T113" fmla="*/ 49 h 192"/>
              <a:gd name="T114" fmla="*/ 29 w 192"/>
              <a:gd name="T115" fmla="*/ 4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2" h="192">
                <a:moveTo>
                  <a:pt x="0" y="176"/>
                </a:moveTo>
                <a:cubicBezTo>
                  <a:pt x="0" y="185"/>
                  <a:pt x="7" y="192"/>
                  <a:pt x="16" y="192"/>
                </a:cubicBezTo>
                <a:cubicBezTo>
                  <a:pt x="176" y="192"/>
                  <a:pt x="176" y="192"/>
                  <a:pt x="176" y="192"/>
                </a:cubicBezTo>
                <a:cubicBezTo>
                  <a:pt x="185" y="192"/>
                  <a:pt x="192" y="185"/>
                  <a:pt x="192" y="176"/>
                </a:cubicBezTo>
                <a:cubicBezTo>
                  <a:pt x="192" y="36"/>
                  <a:pt x="192" y="36"/>
                  <a:pt x="192" y="36"/>
                </a:cubicBezTo>
                <a:cubicBezTo>
                  <a:pt x="192" y="27"/>
                  <a:pt x="185" y="20"/>
                  <a:pt x="176" y="20"/>
                </a:cubicBezTo>
                <a:cubicBezTo>
                  <a:pt x="160" y="20"/>
                  <a:pt x="160" y="20"/>
                  <a:pt x="160" y="20"/>
                </a:cubicBezTo>
                <a:cubicBezTo>
                  <a:pt x="160" y="10"/>
                  <a:pt x="160" y="10"/>
                  <a:pt x="160" y="10"/>
                </a:cubicBezTo>
                <a:cubicBezTo>
                  <a:pt x="160" y="4"/>
                  <a:pt x="156" y="0"/>
                  <a:pt x="150" y="0"/>
                </a:cubicBezTo>
                <a:cubicBezTo>
                  <a:pt x="144" y="0"/>
                  <a:pt x="140" y="4"/>
                  <a:pt x="140" y="10"/>
                </a:cubicBezTo>
                <a:cubicBezTo>
                  <a:pt x="140" y="20"/>
                  <a:pt x="140" y="20"/>
                  <a:pt x="140" y="20"/>
                </a:cubicBezTo>
                <a:cubicBezTo>
                  <a:pt x="124" y="20"/>
                  <a:pt x="124" y="20"/>
                  <a:pt x="124" y="20"/>
                </a:cubicBezTo>
                <a:cubicBezTo>
                  <a:pt x="124" y="10"/>
                  <a:pt x="124" y="10"/>
                  <a:pt x="124" y="10"/>
                </a:cubicBezTo>
                <a:cubicBezTo>
                  <a:pt x="124" y="4"/>
                  <a:pt x="120" y="0"/>
                  <a:pt x="114" y="0"/>
                </a:cubicBezTo>
                <a:cubicBezTo>
                  <a:pt x="108" y="0"/>
                  <a:pt x="104" y="4"/>
                  <a:pt x="104" y="10"/>
                </a:cubicBezTo>
                <a:cubicBezTo>
                  <a:pt x="104" y="20"/>
                  <a:pt x="104" y="20"/>
                  <a:pt x="104" y="20"/>
                </a:cubicBezTo>
                <a:cubicBezTo>
                  <a:pt x="88" y="20"/>
                  <a:pt x="88" y="20"/>
                  <a:pt x="88" y="20"/>
                </a:cubicBezTo>
                <a:cubicBezTo>
                  <a:pt x="88" y="10"/>
                  <a:pt x="88" y="10"/>
                  <a:pt x="88" y="10"/>
                </a:cubicBezTo>
                <a:cubicBezTo>
                  <a:pt x="88" y="4"/>
                  <a:pt x="84" y="0"/>
                  <a:pt x="78" y="0"/>
                </a:cubicBezTo>
                <a:cubicBezTo>
                  <a:pt x="72" y="0"/>
                  <a:pt x="68" y="4"/>
                  <a:pt x="68" y="10"/>
                </a:cubicBezTo>
                <a:cubicBezTo>
                  <a:pt x="68" y="20"/>
                  <a:pt x="68" y="20"/>
                  <a:pt x="68" y="20"/>
                </a:cubicBezTo>
                <a:cubicBezTo>
                  <a:pt x="52" y="20"/>
                  <a:pt x="52" y="20"/>
                  <a:pt x="52" y="20"/>
                </a:cubicBezTo>
                <a:cubicBezTo>
                  <a:pt x="52" y="10"/>
                  <a:pt x="52" y="10"/>
                  <a:pt x="52" y="10"/>
                </a:cubicBezTo>
                <a:cubicBezTo>
                  <a:pt x="52" y="4"/>
                  <a:pt x="48" y="0"/>
                  <a:pt x="42" y="0"/>
                </a:cubicBezTo>
                <a:cubicBezTo>
                  <a:pt x="36" y="0"/>
                  <a:pt x="32" y="4"/>
                  <a:pt x="32" y="10"/>
                </a:cubicBezTo>
                <a:cubicBezTo>
                  <a:pt x="32" y="20"/>
                  <a:pt x="32" y="20"/>
                  <a:pt x="32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7" y="20"/>
                  <a:pt x="0" y="27"/>
                  <a:pt x="0" y="36"/>
                </a:cubicBezTo>
                <a:lnTo>
                  <a:pt x="0" y="176"/>
                </a:lnTo>
                <a:close/>
                <a:moveTo>
                  <a:pt x="29" y="40"/>
                </a:moveTo>
                <a:cubicBezTo>
                  <a:pt x="32" y="40"/>
                  <a:pt x="32" y="40"/>
                  <a:pt x="32" y="40"/>
                </a:cubicBezTo>
                <a:cubicBezTo>
                  <a:pt x="32" y="54"/>
                  <a:pt x="32" y="54"/>
                  <a:pt x="32" y="54"/>
                </a:cubicBezTo>
                <a:cubicBezTo>
                  <a:pt x="32" y="60"/>
                  <a:pt x="36" y="64"/>
                  <a:pt x="42" y="64"/>
                </a:cubicBezTo>
                <a:cubicBezTo>
                  <a:pt x="48" y="64"/>
                  <a:pt x="52" y="60"/>
                  <a:pt x="52" y="54"/>
                </a:cubicBezTo>
                <a:cubicBezTo>
                  <a:pt x="52" y="40"/>
                  <a:pt x="52" y="40"/>
                  <a:pt x="52" y="40"/>
                </a:cubicBezTo>
                <a:cubicBezTo>
                  <a:pt x="68" y="40"/>
                  <a:pt x="68" y="40"/>
                  <a:pt x="68" y="40"/>
                </a:cubicBezTo>
                <a:cubicBezTo>
                  <a:pt x="68" y="54"/>
                  <a:pt x="68" y="54"/>
                  <a:pt x="68" y="54"/>
                </a:cubicBezTo>
                <a:cubicBezTo>
                  <a:pt x="68" y="60"/>
                  <a:pt x="72" y="64"/>
                  <a:pt x="78" y="64"/>
                </a:cubicBezTo>
                <a:cubicBezTo>
                  <a:pt x="84" y="64"/>
                  <a:pt x="88" y="60"/>
                  <a:pt x="88" y="54"/>
                </a:cubicBezTo>
                <a:cubicBezTo>
                  <a:pt x="88" y="40"/>
                  <a:pt x="88" y="40"/>
                  <a:pt x="88" y="40"/>
                </a:cubicBezTo>
                <a:cubicBezTo>
                  <a:pt x="104" y="40"/>
                  <a:pt x="104" y="40"/>
                  <a:pt x="104" y="40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60"/>
                  <a:pt x="108" y="64"/>
                  <a:pt x="114" y="64"/>
                </a:cubicBezTo>
                <a:cubicBezTo>
                  <a:pt x="120" y="64"/>
                  <a:pt x="124" y="60"/>
                  <a:pt x="124" y="54"/>
                </a:cubicBezTo>
                <a:cubicBezTo>
                  <a:pt x="124" y="40"/>
                  <a:pt x="124" y="40"/>
                  <a:pt x="124" y="40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40" y="54"/>
                  <a:pt x="140" y="54"/>
                  <a:pt x="140" y="54"/>
                </a:cubicBezTo>
                <a:cubicBezTo>
                  <a:pt x="140" y="60"/>
                  <a:pt x="144" y="64"/>
                  <a:pt x="150" y="64"/>
                </a:cubicBezTo>
                <a:cubicBezTo>
                  <a:pt x="156" y="64"/>
                  <a:pt x="160" y="60"/>
                  <a:pt x="160" y="54"/>
                </a:cubicBezTo>
                <a:cubicBezTo>
                  <a:pt x="160" y="40"/>
                  <a:pt x="160" y="40"/>
                  <a:pt x="160" y="40"/>
                </a:cubicBezTo>
                <a:cubicBezTo>
                  <a:pt x="163" y="40"/>
                  <a:pt x="163" y="40"/>
                  <a:pt x="163" y="40"/>
                </a:cubicBezTo>
                <a:cubicBezTo>
                  <a:pt x="168" y="40"/>
                  <a:pt x="172" y="44"/>
                  <a:pt x="172" y="49"/>
                </a:cubicBezTo>
                <a:cubicBezTo>
                  <a:pt x="172" y="91"/>
                  <a:pt x="172" y="91"/>
                  <a:pt x="172" y="91"/>
                </a:cubicBezTo>
                <a:cubicBezTo>
                  <a:pt x="172" y="96"/>
                  <a:pt x="168" y="100"/>
                  <a:pt x="163" y="100"/>
                </a:cubicBezTo>
                <a:cubicBezTo>
                  <a:pt x="29" y="100"/>
                  <a:pt x="29" y="100"/>
                  <a:pt x="29" y="100"/>
                </a:cubicBezTo>
                <a:cubicBezTo>
                  <a:pt x="24" y="100"/>
                  <a:pt x="20" y="96"/>
                  <a:pt x="20" y="91"/>
                </a:cubicBezTo>
                <a:cubicBezTo>
                  <a:pt x="20" y="49"/>
                  <a:pt x="20" y="49"/>
                  <a:pt x="20" y="49"/>
                </a:cubicBezTo>
                <a:cubicBezTo>
                  <a:pt x="20" y="44"/>
                  <a:pt x="24" y="40"/>
                  <a:pt x="29" y="4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7" name="Freeform 80"/>
          <p:cNvSpPr>
            <a:spLocks noEditPoints="1"/>
          </p:cNvSpPr>
          <p:nvPr/>
        </p:nvSpPr>
        <p:spPr bwMode="auto">
          <a:xfrm>
            <a:off x="2080419" y="3445809"/>
            <a:ext cx="312738" cy="266700"/>
          </a:xfrm>
          <a:custGeom>
            <a:avLst/>
            <a:gdLst>
              <a:gd name="T0" fmla="*/ 0 w 192"/>
              <a:gd name="T1" fmla="*/ 148 h 164"/>
              <a:gd name="T2" fmla="*/ 16 w 192"/>
              <a:gd name="T3" fmla="*/ 164 h 164"/>
              <a:gd name="T4" fmla="*/ 176 w 192"/>
              <a:gd name="T5" fmla="*/ 164 h 164"/>
              <a:gd name="T6" fmla="*/ 192 w 192"/>
              <a:gd name="T7" fmla="*/ 148 h 164"/>
              <a:gd name="T8" fmla="*/ 192 w 192"/>
              <a:gd name="T9" fmla="*/ 16 h 164"/>
              <a:gd name="T10" fmla="*/ 176 w 192"/>
              <a:gd name="T11" fmla="*/ 0 h 164"/>
              <a:gd name="T12" fmla="*/ 52 w 192"/>
              <a:gd name="T13" fmla="*/ 0 h 164"/>
              <a:gd name="T14" fmla="*/ 36 w 192"/>
              <a:gd name="T15" fmla="*/ 16 h 164"/>
              <a:gd name="T16" fmla="*/ 36 w 192"/>
              <a:gd name="T17" fmla="*/ 136 h 164"/>
              <a:gd name="T18" fmla="*/ 28 w 192"/>
              <a:gd name="T19" fmla="*/ 144 h 164"/>
              <a:gd name="T20" fmla="*/ 20 w 192"/>
              <a:gd name="T21" fmla="*/ 136 h 164"/>
              <a:gd name="T22" fmla="*/ 20 w 192"/>
              <a:gd name="T23" fmla="*/ 30 h 164"/>
              <a:gd name="T24" fmla="*/ 10 w 192"/>
              <a:gd name="T25" fmla="*/ 20 h 164"/>
              <a:gd name="T26" fmla="*/ 0 w 192"/>
              <a:gd name="T27" fmla="*/ 30 h 164"/>
              <a:gd name="T28" fmla="*/ 0 w 192"/>
              <a:gd name="T29" fmla="*/ 148 h 164"/>
              <a:gd name="T30" fmla="*/ 112 w 192"/>
              <a:gd name="T31" fmla="*/ 29 h 164"/>
              <a:gd name="T32" fmla="*/ 112 w 192"/>
              <a:gd name="T33" fmla="*/ 59 h 164"/>
              <a:gd name="T34" fmla="*/ 103 w 192"/>
              <a:gd name="T35" fmla="*/ 68 h 164"/>
              <a:gd name="T36" fmla="*/ 65 w 192"/>
              <a:gd name="T37" fmla="*/ 68 h 164"/>
              <a:gd name="T38" fmla="*/ 56 w 192"/>
              <a:gd name="T39" fmla="*/ 59 h 164"/>
              <a:gd name="T40" fmla="*/ 56 w 192"/>
              <a:gd name="T41" fmla="*/ 29 h 164"/>
              <a:gd name="T42" fmla="*/ 65 w 192"/>
              <a:gd name="T43" fmla="*/ 20 h 164"/>
              <a:gd name="T44" fmla="*/ 103 w 192"/>
              <a:gd name="T45" fmla="*/ 20 h 164"/>
              <a:gd name="T46" fmla="*/ 112 w 192"/>
              <a:gd name="T47" fmla="*/ 29 h 164"/>
              <a:gd name="T48" fmla="*/ 164 w 192"/>
              <a:gd name="T49" fmla="*/ 100 h 164"/>
              <a:gd name="T50" fmla="*/ 64 w 192"/>
              <a:gd name="T51" fmla="*/ 100 h 164"/>
              <a:gd name="T52" fmla="*/ 56 w 192"/>
              <a:gd name="T53" fmla="*/ 92 h 164"/>
              <a:gd name="T54" fmla="*/ 64 w 192"/>
              <a:gd name="T55" fmla="*/ 84 h 164"/>
              <a:gd name="T56" fmla="*/ 164 w 192"/>
              <a:gd name="T57" fmla="*/ 84 h 164"/>
              <a:gd name="T58" fmla="*/ 172 w 192"/>
              <a:gd name="T59" fmla="*/ 92 h 164"/>
              <a:gd name="T60" fmla="*/ 164 w 192"/>
              <a:gd name="T61" fmla="*/ 100 h 164"/>
              <a:gd name="T62" fmla="*/ 164 w 192"/>
              <a:gd name="T63" fmla="*/ 132 h 164"/>
              <a:gd name="T64" fmla="*/ 64 w 192"/>
              <a:gd name="T65" fmla="*/ 132 h 164"/>
              <a:gd name="T66" fmla="*/ 56 w 192"/>
              <a:gd name="T67" fmla="*/ 124 h 164"/>
              <a:gd name="T68" fmla="*/ 64 w 192"/>
              <a:gd name="T69" fmla="*/ 116 h 164"/>
              <a:gd name="T70" fmla="*/ 164 w 192"/>
              <a:gd name="T71" fmla="*/ 116 h 164"/>
              <a:gd name="T72" fmla="*/ 172 w 192"/>
              <a:gd name="T73" fmla="*/ 124 h 164"/>
              <a:gd name="T74" fmla="*/ 164 w 192"/>
              <a:gd name="T75" fmla="*/ 132 h 164"/>
              <a:gd name="T76" fmla="*/ 164 w 192"/>
              <a:gd name="T77" fmla="*/ 36 h 164"/>
              <a:gd name="T78" fmla="*/ 136 w 192"/>
              <a:gd name="T79" fmla="*/ 36 h 164"/>
              <a:gd name="T80" fmla="*/ 128 w 192"/>
              <a:gd name="T81" fmla="*/ 28 h 164"/>
              <a:gd name="T82" fmla="*/ 136 w 192"/>
              <a:gd name="T83" fmla="*/ 20 h 164"/>
              <a:gd name="T84" fmla="*/ 164 w 192"/>
              <a:gd name="T85" fmla="*/ 20 h 164"/>
              <a:gd name="T86" fmla="*/ 172 w 192"/>
              <a:gd name="T87" fmla="*/ 28 h 164"/>
              <a:gd name="T88" fmla="*/ 164 w 192"/>
              <a:gd name="T89" fmla="*/ 36 h 164"/>
              <a:gd name="T90" fmla="*/ 164 w 192"/>
              <a:gd name="T91" fmla="*/ 68 h 164"/>
              <a:gd name="T92" fmla="*/ 136 w 192"/>
              <a:gd name="T93" fmla="*/ 68 h 164"/>
              <a:gd name="T94" fmla="*/ 128 w 192"/>
              <a:gd name="T95" fmla="*/ 60 h 164"/>
              <a:gd name="T96" fmla="*/ 136 w 192"/>
              <a:gd name="T97" fmla="*/ 52 h 164"/>
              <a:gd name="T98" fmla="*/ 164 w 192"/>
              <a:gd name="T99" fmla="*/ 52 h 164"/>
              <a:gd name="T100" fmla="*/ 172 w 192"/>
              <a:gd name="T101" fmla="*/ 60 h 164"/>
              <a:gd name="T102" fmla="*/ 164 w 192"/>
              <a:gd name="T103" fmla="*/ 68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92" h="164">
                <a:moveTo>
                  <a:pt x="0" y="148"/>
                </a:moveTo>
                <a:cubicBezTo>
                  <a:pt x="0" y="157"/>
                  <a:pt x="7" y="164"/>
                  <a:pt x="16" y="164"/>
                </a:cubicBezTo>
                <a:cubicBezTo>
                  <a:pt x="176" y="164"/>
                  <a:pt x="176" y="164"/>
                  <a:pt x="176" y="164"/>
                </a:cubicBezTo>
                <a:cubicBezTo>
                  <a:pt x="185" y="164"/>
                  <a:pt x="192" y="157"/>
                  <a:pt x="192" y="148"/>
                </a:cubicBezTo>
                <a:cubicBezTo>
                  <a:pt x="192" y="16"/>
                  <a:pt x="192" y="16"/>
                  <a:pt x="192" y="16"/>
                </a:cubicBezTo>
                <a:cubicBezTo>
                  <a:pt x="192" y="7"/>
                  <a:pt x="185" y="0"/>
                  <a:pt x="176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3" y="0"/>
                  <a:pt x="36" y="7"/>
                  <a:pt x="36" y="16"/>
                </a:cubicBezTo>
                <a:cubicBezTo>
                  <a:pt x="36" y="136"/>
                  <a:pt x="36" y="136"/>
                  <a:pt x="36" y="136"/>
                </a:cubicBezTo>
                <a:cubicBezTo>
                  <a:pt x="36" y="140"/>
                  <a:pt x="32" y="144"/>
                  <a:pt x="28" y="144"/>
                </a:cubicBezTo>
                <a:cubicBezTo>
                  <a:pt x="24" y="144"/>
                  <a:pt x="20" y="140"/>
                  <a:pt x="20" y="136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24"/>
                  <a:pt x="16" y="20"/>
                  <a:pt x="10" y="20"/>
                </a:cubicBezTo>
                <a:cubicBezTo>
                  <a:pt x="4" y="20"/>
                  <a:pt x="0" y="24"/>
                  <a:pt x="0" y="30"/>
                </a:cubicBezTo>
                <a:lnTo>
                  <a:pt x="0" y="148"/>
                </a:lnTo>
                <a:close/>
                <a:moveTo>
                  <a:pt x="112" y="29"/>
                </a:moveTo>
                <a:cubicBezTo>
                  <a:pt x="112" y="59"/>
                  <a:pt x="112" y="59"/>
                  <a:pt x="112" y="59"/>
                </a:cubicBezTo>
                <a:cubicBezTo>
                  <a:pt x="112" y="64"/>
                  <a:pt x="108" y="68"/>
                  <a:pt x="103" y="68"/>
                </a:cubicBezTo>
                <a:cubicBezTo>
                  <a:pt x="65" y="68"/>
                  <a:pt x="65" y="68"/>
                  <a:pt x="65" y="68"/>
                </a:cubicBezTo>
                <a:cubicBezTo>
                  <a:pt x="60" y="68"/>
                  <a:pt x="56" y="64"/>
                  <a:pt x="56" y="5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4"/>
                  <a:pt x="60" y="20"/>
                  <a:pt x="65" y="20"/>
                </a:cubicBezTo>
                <a:cubicBezTo>
                  <a:pt x="103" y="20"/>
                  <a:pt x="103" y="20"/>
                  <a:pt x="103" y="20"/>
                </a:cubicBezTo>
                <a:cubicBezTo>
                  <a:pt x="108" y="20"/>
                  <a:pt x="112" y="24"/>
                  <a:pt x="112" y="29"/>
                </a:cubicBezTo>
                <a:close/>
                <a:moveTo>
                  <a:pt x="164" y="100"/>
                </a:moveTo>
                <a:cubicBezTo>
                  <a:pt x="64" y="100"/>
                  <a:pt x="64" y="100"/>
                  <a:pt x="64" y="100"/>
                </a:cubicBezTo>
                <a:cubicBezTo>
                  <a:pt x="60" y="100"/>
                  <a:pt x="56" y="96"/>
                  <a:pt x="56" y="92"/>
                </a:cubicBezTo>
                <a:cubicBezTo>
                  <a:pt x="56" y="88"/>
                  <a:pt x="60" y="84"/>
                  <a:pt x="64" y="84"/>
                </a:cubicBezTo>
                <a:cubicBezTo>
                  <a:pt x="164" y="84"/>
                  <a:pt x="164" y="84"/>
                  <a:pt x="164" y="84"/>
                </a:cubicBezTo>
                <a:cubicBezTo>
                  <a:pt x="168" y="84"/>
                  <a:pt x="172" y="88"/>
                  <a:pt x="172" y="92"/>
                </a:cubicBezTo>
                <a:cubicBezTo>
                  <a:pt x="172" y="96"/>
                  <a:pt x="168" y="100"/>
                  <a:pt x="164" y="100"/>
                </a:cubicBezTo>
                <a:close/>
                <a:moveTo>
                  <a:pt x="164" y="132"/>
                </a:moveTo>
                <a:cubicBezTo>
                  <a:pt x="64" y="132"/>
                  <a:pt x="64" y="132"/>
                  <a:pt x="64" y="132"/>
                </a:cubicBezTo>
                <a:cubicBezTo>
                  <a:pt x="60" y="132"/>
                  <a:pt x="56" y="128"/>
                  <a:pt x="56" y="124"/>
                </a:cubicBezTo>
                <a:cubicBezTo>
                  <a:pt x="56" y="120"/>
                  <a:pt x="60" y="116"/>
                  <a:pt x="64" y="116"/>
                </a:cubicBezTo>
                <a:cubicBezTo>
                  <a:pt x="164" y="116"/>
                  <a:pt x="164" y="116"/>
                  <a:pt x="164" y="116"/>
                </a:cubicBezTo>
                <a:cubicBezTo>
                  <a:pt x="168" y="116"/>
                  <a:pt x="172" y="120"/>
                  <a:pt x="172" y="124"/>
                </a:cubicBezTo>
                <a:cubicBezTo>
                  <a:pt x="172" y="128"/>
                  <a:pt x="168" y="132"/>
                  <a:pt x="164" y="132"/>
                </a:cubicBezTo>
                <a:close/>
                <a:moveTo>
                  <a:pt x="164" y="36"/>
                </a:moveTo>
                <a:cubicBezTo>
                  <a:pt x="136" y="36"/>
                  <a:pt x="136" y="36"/>
                  <a:pt x="136" y="36"/>
                </a:cubicBezTo>
                <a:cubicBezTo>
                  <a:pt x="132" y="36"/>
                  <a:pt x="128" y="32"/>
                  <a:pt x="128" y="28"/>
                </a:cubicBezTo>
                <a:cubicBezTo>
                  <a:pt x="128" y="24"/>
                  <a:pt x="132" y="20"/>
                  <a:pt x="136" y="20"/>
                </a:cubicBezTo>
                <a:cubicBezTo>
                  <a:pt x="164" y="20"/>
                  <a:pt x="164" y="20"/>
                  <a:pt x="164" y="20"/>
                </a:cubicBezTo>
                <a:cubicBezTo>
                  <a:pt x="168" y="20"/>
                  <a:pt x="172" y="24"/>
                  <a:pt x="172" y="28"/>
                </a:cubicBezTo>
                <a:cubicBezTo>
                  <a:pt x="172" y="32"/>
                  <a:pt x="168" y="36"/>
                  <a:pt x="164" y="36"/>
                </a:cubicBezTo>
                <a:close/>
                <a:moveTo>
                  <a:pt x="164" y="68"/>
                </a:moveTo>
                <a:cubicBezTo>
                  <a:pt x="136" y="68"/>
                  <a:pt x="136" y="68"/>
                  <a:pt x="136" y="68"/>
                </a:cubicBezTo>
                <a:cubicBezTo>
                  <a:pt x="132" y="68"/>
                  <a:pt x="128" y="64"/>
                  <a:pt x="128" y="60"/>
                </a:cubicBezTo>
                <a:cubicBezTo>
                  <a:pt x="128" y="56"/>
                  <a:pt x="132" y="52"/>
                  <a:pt x="136" y="52"/>
                </a:cubicBezTo>
                <a:cubicBezTo>
                  <a:pt x="164" y="52"/>
                  <a:pt x="164" y="52"/>
                  <a:pt x="164" y="52"/>
                </a:cubicBezTo>
                <a:cubicBezTo>
                  <a:pt x="168" y="52"/>
                  <a:pt x="172" y="56"/>
                  <a:pt x="172" y="60"/>
                </a:cubicBezTo>
                <a:cubicBezTo>
                  <a:pt x="172" y="64"/>
                  <a:pt x="168" y="68"/>
                  <a:pt x="164" y="6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8" name="Freeform 81"/>
          <p:cNvSpPr>
            <a:spLocks/>
          </p:cNvSpPr>
          <p:nvPr/>
        </p:nvSpPr>
        <p:spPr bwMode="auto">
          <a:xfrm>
            <a:off x="1402557" y="3426759"/>
            <a:ext cx="260350" cy="312737"/>
          </a:xfrm>
          <a:custGeom>
            <a:avLst/>
            <a:gdLst>
              <a:gd name="T0" fmla="*/ 0 w 160"/>
              <a:gd name="T1" fmla="*/ 16 h 192"/>
              <a:gd name="T2" fmla="*/ 0 w 160"/>
              <a:gd name="T3" fmla="*/ 176 h 192"/>
              <a:gd name="T4" fmla="*/ 16 w 160"/>
              <a:gd name="T5" fmla="*/ 192 h 192"/>
              <a:gd name="T6" fmla="*/ 150 w 160"/>
              <a:gd name="T7" fmla="*/ 192 h 192"/>
              <a:gd name="T8" fmla="*/ 160 w 160"/>
              <a:gd name="T9" fmla="*/ 182 h 192"/>
              <a:gd name="T10" fmla="*/ 150 w 160"/>
              <a:gd name="T11" fmla="*/ 172 h 192"/>
              <a:gd name="T12" fmla="*/ 28 w 160"/>
              <a:gd name="T13" fmla="*/ 172 h 192"/>
              <a:gd name="T14" fmla="*/ 20 w 160"/>
              <a:gd name="T15" fmla="*/ 164 h 192"/>
              <a:gd name="T16" fmla="*/ 28 w 160"/>
              <a:gd name="T17" fmla="*/ 156 h 192"/>
              <a:gd name="T18" fmla="*/ 144 w 160"/>
              <a:gd name="T19" fmla="*/ 156 h 192"/>
              <a:gd name="T20" fmla="*/ 160 w 160"/>
              <a:gd name="T21" fmla="*/ 140 h 192"/>
              <a:gd name="T22" fmla="*/ 160 w 160"/>
              <a:gd name="T23" fmla="*/ 16 h 192"/>
              <a:gd name="T24" fmla="*/ 144 w 160"/>
              <a:gd name="T25" fmla="*/ 0 h 192"/>
              <a:gd name="T26" fmla="*/ 88 w 160"/>
              <a:gd name="T27" fmla="*/ 0 h 192"/>
              <a:gd name="T28" fmla="*/ 88 w 160"/>
              <a:gd name="T29" fmla="*/ 72 h 192"/>
              <a:gd name="T30" fmla="*/ 87 w 160"/>
              <a:gd name="T31" fmla="*/ 75 h 192"/>
              <a:gd name="T32" fmla="*/ 81 w 160"/>
              <a:gd name="T33" fmla="*/ 75 h 192"/>
              <a:gd name="T34" fmla="*/ 64 w 160"/>
              <a:gd name="T35" fmla="*/ 60 h 192"/>
              <a:gd name="T36" fmla="*/ 47 w 160"/>
              <a:gd name="T37" fmla="*/ 75 h 192"/>
              <a:gd name="T38" fmla="*/ 41 w 160"/>
              <a:gd name="T39" fmla="*/ 75 h 192"/>
              <a:gd name="T40" fmla="*/ 40 w 160"/>
              <a:gd name="T41" fmla="*/ 72 h 192"/>
              <a:gd name="T42" fmla="*/ 40 w 160"/>
              <a:gd name="T43" fmla="*/ 0 h 192"/>
              <a:gd name="T44" fmla="*/ 16 w 160"/>
              <a:gd name="T45" fmla="*/ 0 h 192"/>
              <a:gd name="T46" fmla="*/ 0 w 160"/>
              <a:gd name="T47" fmla="*/ 1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60" h="192">
                <a:moveTo>
                  <a:pt x="0" y="16"/>
                </a:moveTo>
                <a:cubicBezTo>
                  <a:pt x="0" y="176"/>
                  <a:pt x="0" y="176"/>
                  <a:pt x="0" y="176"/>
                </a:cubicBezTo>
                <a:cubicBezTo>
                  <a:pt x="0" y="185"/>
                  <a:pt x="7" y="192"/>
                  <a:pt x="16" y="192"/>
                </a:cubicBezTo>
                <a:cubicBezTo>
                  <a:pt x="150" y="192"/>
                  <a:pt x="150" y="192"/>
                  <a:pt x="150" y="192"/>
                </a:cubicBezTo>
                <a:cubicBezTo>
                  <a:pt x="156" y="192"/>
                  <a:pt x="160" y="188"/>
                  <a:pt x="160" y="182"/>
                </a:cubicBezTo>
                <a:cubicBezTo>
                  <a:pt x="160" y="176"/>
                  <a:pt x="156" y="172"/>
                  <a:pt x="150" y="172"/>
                </a:cubicBezTo>
                <a:cubicBezTo>
                  <a:pt x="28" y="172"/>
                  <a:pt x="28" y="172"/>
                  <a:pt x="28" y="172"/>
                </a:cubicBezTo>
                <a:cubicBezTo>
                  <a:pt x="24" y="172"/>
                  <a:pt x="20" y="168"/>
                  <a:pt x="20" y="164"/>
                </a:cubicBezTo>
                <a:cubicBezTo>
                  <a:pt x="20" y="160"/>
                  <a:pt x="24" y="156"/>
                  <a:pt x="28" y="156"/>
                </a:cubicBezTo>
                <a:cubicBezTo>
                  <a:pt x="144" y="156"/>
                  <a:pt x="144" y="156"/>
                  <a:pt x="144" y="156"/>
                </a:cubicBezTo>
                <a:cubicBezTo>
                  <a:pt x="153" y="156"/>
                  <a:pt x="160" y="149"/>
                  <a:pt x="160" y="140"/>
                </a:cubicBezTo>
                <a:cubicBezTo>
                  <a:pt x="160" y="16"/>
                  <a:pt x="160" y="16"/>
                  <a:pt x="160" y="16"/>
                </a:cubicBezTo>
                <a:cubicBezTo>
                  <a:pt x="160" y="7"/>
                  <a:pt x="153" y="0"/>
                  <a:pt x="14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72"/>
                  <a:pt x="88" y="72"/>
                  <a:pt x="88" y="72"/>
                </a:cubicBezTo>
                <a:cubicBezTo>
                  <a:pt x="88" y="73"/>
                  <a:pt x="88" y="74"/>
                  <a:pt x="87" y="75"/>
                </a:cubicBezTo>
                <a:cubicBezTo>
                  <a:pt x="85" y="76"/>
                  <a:pt x="83" y="76"/>
                  <a:pt x="81" y="75"/>
                </a:cubicBezTo>
                <a:cubicBezTo>
                  <a:pt x="80" y="74"/>
                  <a:pt x="64" y="60"/>
                  <a:pt x="64" y="60"/>
                </a:cubicBezTo>
                <a:cubicBezTo>
                  <a:pt x="64" y="60"/>
                  <a:pt x="48" y="74"/>
                  <a:pt x="47" y="75"/>
                </a:cubicBezTo>
                <a:cubicBezTo>
                  <a:pt x="45" y="76"/>
                  <a:pt x="43" y="76"/>
                  <a:pt x="41" y="75"/>
                </a:cubicBezTo>
                <a:cubicBezTo>
                  <a:pt x="40" y="74"/>
                  <a:pt x="40" y="73"/>
                  <a:pt x="40" y="72"/>
                </a:cubicBezTo>
                <a:cubicBezTo>
                  <a:pt x="40" y="0"/>
                  <a:pt x="40" y="0"/>
                  <a:pt x="40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9" name="Freeform 82"/>
          <p:cNvSpPr>
            <a:spLocks/>
          </p:cNvSpPr>
          <p:nvPr/>
        </p:nvSpPr>
        <p:spPr bwMode="auto">
          <a:xfrm>
            <a:off x="5660232" y="2723497"/>
            <a:ext cx="176213" cy="312737"/>
          </a:xfrm>
          <a:custGeom>
            <a:avLst/>
            <a:gdLst>
              <a:gd name="T0" fmla="*/ 16 w 108"/>
              <a:gd name="T1" fmla="*/ 0 h 192"/>
              <a:gd name="T2" fmla="*/ 0 w 108"/>
              <a:gd name="T3" fmla="*/ 16 h 192"/>
              <a:gd name="T4" fmla="*/ 0 w 108"/>
              <a:gd name="T5" fmla="*/ 184 h 192"/>
              <a:gd name="T6" fmla="*/ 8 w 108"/>
              <a:gd name="T7" fmla="*/ 192 h 192"/>
              <a:gd name="T8" fmla="*/ 14 w 108"/>
              <a:gd name="T9" fmla="*/ 190 h 192"/>
              <a:gd name="T10" fmla="*/ 34 w 108"/>
              <a:gd name="T11" fmla="*/ 169 h 192"/>
              <a:gd name="T12" fmla="*/ 46 w 108"/>
              <a:gd name="T13" fmla="*/ 169 h 192"/>
              <a:gd name="T14" fmla="*/ 66 w 108"/>
              <a:gd name="T15" fmla="*/ 190 h 192"/>
              <a:gd name="T16" fmla="*/ 72 w 108"/>
              <a:gd name="T17" fmla="*/ 192 h 192"/>
              <a:gd name="T18" fmla="*/ 80 w 108"/>
              <a:gd name="T19" fmla="*/ 184 h 192"/>
              <a:gd name="T20" fmla="*/ 80 w 108"/>
              <a:gd name="T21" fmla="*/ 28 h 192"/>
              <a:gd name="T22" fmla="*/ 88 w 108"/>
              <a:gd name="T23" fmla="*/ 20 h 192"/>
              <a:gd name="T24" fmla="*/ 98 w 108"/>
              <a:gd name="T25" fmla="*/ 20 h 192"/>
              <a:gd name="T26" fmla="*/ 108 w 108"/>
              <a:gd name="T27" fmla="*/ 10 h 192"/>
              <a:gd name="T28" fmla="*/ 98 w 108"/>
              <a:gd name="T29" fmla="*/ 0 h 192"/>
              <a:gd name="T30" fmla="*/ 16 w 108"/>
              <a:gd name="T31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8" h="192">
                <a:moveTo>
                  <a:pt x="16" y="0"/>
                </a:moveTo>
                <a:cubicBezTo>
                  <a:pt x="7" y="0"/>
                  <a:pt x="0" y="7"/>
                  <a:pt x="0" y="16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88"/>
                  <a:pt x="4" y="192"/>
                  <a:pt x="8" y="192"/>
                </a:cubicBezTo>
                <a:cubicBezTo>
                  <a:pt x="10" y="192"/>
                  <a:pt x="12" y="191"/>
                  <a:pt x="14" y="190"/>
                </a:cubicBezTo>
                <a:cubicBezTo>
                  <a:pt x="34" y="169"/>
                  <a:pt x="34" y="169"/>
                  <a:pt x="34" y="169"/>
                </a:cubicBezTo>
                <a:cubicBezTo>
                  <a:pt x="37" y="166"/>
                  <a:pt x="43" y="166"/>
                  <a:pt x="46" y="169"/>
                </a:cubicBezTo>
                <a:cubicBezTo>
                  <a:pt x="66" y="190"/>
                  <a:pt x="66" y="190"/>
                  <a:pt x="66" y="190"/>
                </a:cubicBezTo>
                <a:cubicBezTo>
                  <a:pt x="68" y="191"/>
                  <a:pt x="70" y="192"/>
                  <a:pt x="72" y="192"/>
                </a:cubicBezTo>
                <a:cubicBezTo>
                  <a:pt x="76" y="192"/>
                  <a:pt x="80" y="188"/>
                  <a:pt x="80" y="184"/>
                </a:cubicBezTo>
                <a:cubicBezTo>
                  <a:pt x="80" y="28"/>
                  <a:pt x="80" y="28"/>
                  <a:pt x="80" y="28"/>
                </a:cubicBezTo>
                <a:cubicBezTo>
                  <a:pt x="80" y="23"/>
                  <a:pt x="84" y="20"/>
                  <a:pt x="88" y="20"/>
                </a:cubicBezTo>
                <a:cubicBezTo>
                  <a:pt x="98" y="20"/>
                  <a:pt x="98" y="20"/>
                  <a:pt x="98" y="20"/>
                </a:cubicBezTo>
                <a:cubicBezTo>
                  <a:pt x="104" y="20"/>
                  <a:pt x="108" y="16"/>
                  <a:pt x="108" y="10"/>
                </a:cubicBezTo>
                <a:cubicBezTo>
                  <a:pt x="108" y="4"/>
                  <a:pt x="104" y="0"/>
                  <a:pt x="98" y="0"/>
                </a:cubicBezTo>
                <a:lnTo>
                  <a:pt x="16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0" name="Freeform 83"/>
          <p:cNvSpPr>
            <a:spLocks/>
          </p:cNvSpPr>
          <p:nvPr/>
        </p:nvSpPr>
        <p:spPr bwMode="auto">
          <a:xfrm>
            <a:off x="4882357" y="2736197"/>
            <a:ext cx="325438" cy="290512"/>
          </a:xfrm>
          <a:custGeom>
            <a:avLst/>
            <a:gdLst>
              <a:gd name="T0" fmla="*/ 138 w 200"/>
              <a:gd name="T1" fmla="*/ 49 h 179"/>
              <a:gd name="T2" fmla="*/ 68 w 200"/>
              <a:gd name="T3" fmla="*/ 119 h 179"/>
              <a:gd name="T4" fmla="*/ 59 w 200"/>
              <a:gd name="T5" fmla="*/ 119 h 179"/>
              <a:gd name="T6" fmla="*/ 59 w 200"/>
              <a:gd name="T7" fmla="*/ 111 h 179"/>
              <a:gd name="T8" fmla="*/ 141 w 200"/>
              <a:gd name="T9" fmla="*/ 28 h 179"/>
              <a:gd name="T10" fmla="*/ 154 w 200"/>
              <a:gd name="T11" fmla="*/ 28 h 179"/>
              <a:gd name="T12" fmla="*/ 172 w 200"/>
              <a:gd name="T13" fmla="*/ 47 h 179"/>
              <a:gd name="T14" fmla="*/ 172 w 200"/>
              <a:gd name="T15" fmla="*/ 59 h 179"/>
              <a:gd name="T16" fmla="*/ 90 w 200"/>
              <a:gd name="T17" fmla="*/ 142 h 179"/>
              <a:gd name="T18" fmla="*/ 37 w 200"/>
              <a:gd name="T19" fmla="*/ 142 h 179"/>
              <a:gd name="T20" fmla="*/ 37 w 200"/>
              <a:gd name="T21" fmla="*/ 88 h 179"/>
              <a:gd name="T22" fmla="*/ 107 w 200"/>
              <a:gd name="T23" fmla="*/ 18 h 179"/>
              <a:gd name="T24" fmla="*/ 107 w 200"/>
              <a:gd name="T25" fmla="*/ 4 h 179"/>
              <a:gd name="T26" fmla="*/ 93 w 200"/>
              <a:gd name="T27" fmla="*/ 4 h 179"/>
              <a:gd name="T28" fmla="*/ 23 w 200"/>
              <a:gd name="T29" fmla="*/ 74 h 179"/>
              <a:gd name="T30" fmla="*/ 23 w 200"/>
              <a:gd name="T31" fmla="*/ 156 h 179"/>
              <a:gd name="T32" fmla="*/ 104 w 200"/>
              <a:gd name="T33" fmla="*/ 156 h 179"/>
              <a:gd name="T34" fmla="*/ 192 w 200"/>
              <a:gd name="T35" fmla="*/ 67 h 179"/>
              <a:gd name="T36" fmla="*/ 192 w 200"/>
              <a:gd name="T37" fmla="*/ 39 h 179"/>
              <a:gd name="T38" fmla="*/ 161 w 200"/>
              <a:gd name="T39" fmla="*/ 8 h 179"/>
              <a:gd name="T40" fmla="*/ 133 w 200"/>
              <a:gd name="T41" fmla="*/ 8 h 179"/>
              <a:gd name="T42" fmla="*/ 45 w 200"/>
              <a:gd name="T43" fmla="*/ 97 h 179"/>
              <a:gd name="T44" fmla="*/ 45 w 200"/>
              <a:gd name="T45" fmla="*/ 134 h 179"/>
              <a:gd name="T46" fmla="*/ 82 w 200"/>
              <a:gd name="T47" fmla="*/ 134 h 179"/>
              <a:gd name="T48" fmla="*/ 152 w 200"/>
              <a:gd name="T49" fmla="*/ 63 h 179"/>
              <a:gd name="T50" fmla="*/ 152 w 200"/>
              <a:gd name="T51" fmla="*/ 49 h 179"/>
              <a:gd name="T52" fmla="*/ 138 w 200"/>
              <a:gd name="T53" fmla="*/ 49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00" h="179">
                <a:moveTo>
                  <a:pt x="138" y="49"/>
                </a:moveTo>
                <a:cubicBezTo>
                  <a:pt x="68" y="119"/>
                  <a:pt x="68" y="119"/>
                  <a:pt x="68" y="119"/>
                </a:cubicBezTo>
                <a:cubicBezTo>
                  <a:pt x="65" y="122"/>
                  <a:pt x="62" y="122"/>
                  <a:pt x="59" y="119"/>
                </a:cubicBezTo>
                <a:cubicBezTo>
                  <a:pt x="57" y="117"/>
                  <a:pt x="57" y="113"/>
                  <a:pt x="59" y="111"/>
                </a:cubicBezTo>
                <a:cubicBezTo>
                  <a:pt x="141" y="28"/>
                  <a:pt x="141" y="28"/>
                  <a:pt x="141" y="28"/>
                </a:cubicBezTo>
                <a:cubicBezTo>
                  <a:pt x="145" y="25"/>
                  <a:pt x="150" y="25"/>
                  <a:pt x="154" y="28"/>
                </a:cubicBezTo>
                <a:cubicBezTo>
                  <a:pt x="172" y="47"/>
                  <a:pt x="172" y="47"/>
                  <a:pt x="172" y="47"/>
                </a:cubicBezTo>
                <a:cubicBezTo>
                  <a:pt x="175" y="50"/>
                  <a:pt x="175" y="56"/>
                  <a:pt x="172" y="59"/>
                </a:cubicBezTo>
                <a:cubicBezTo>
                  <a:pt x="90" y="142"/>
                  <a:pt x="90" y="142"/>
                  <a:pt x="90" y="142"/>
                </a:cubicBezTo>
                <a:cubicBezTo>
                  <a:pt x="75" y="157"/>
                  <a:pt x="52" y="157"/>
                  <a:pt x="37" y="142"/>
                </a:cubicBezTo>
                <a:cubicBezTo>
                  <a:pt x="22" y="127"/>
                  <a:pt x="22" y="103"/>
                  <a:pt x="37" y="8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11" y="14"/>
                  <a:pt x="111" y="8"/>
                  <a:pt x="107" y="4"/>
                </a:cubicBezTo>
                <a:cubicBezTo>
                  <a:pt x="103" y="0"/>
                  <a:pt x="97" y="0"/>
                  <a:pt x="93" y="4"/>
                </a:cubicBezTo>
                <a:cubicBezTo>
                  <a:pt x="23" y="74"/>
                  <a:pt x="23" y="74"/>
                  <a:pt x="23" y="74"/>
                </a:cubicBezTo>
                <a:cubicBezTo>
                  <a:pt x="0" y="97"/>
                  <a:pt x="0" y="134"/>
                  <a:pt x="23" y="156"/>
                </a:cubicBezTo>
                <a:cubicBezTo>
                  <a:pt x="45" y="179"/>
                  <a:pt x="82" y="179"/>
                  <a:pt x="104" y="156"/>
                </a:cubicBezTo>
                <a:cubicBezTo>
                  <a:pt x="192" y="67"/>
                  <a:pt x="192" y="67"/>
                  <a:pt x="192" y="67"/>
                </a:cubicBezTo>
                <a:cubicBezTo>
                  <a:pt x="200" y="60"/>
                  <a:pt x="200" y="47"/>
                  <a:pt x="192" y="39"/>
                </a:cubicBezTo>
                <a:cubicBezTo>
                  <a:pt x="161" y="8"/>
                  <a:pt x="161" y="8"/>
                  <a:pt x="161" y="8"/>
                </a:cubicBezTo>
                <a:cubicBezTo>
                  <a:pt x="154" y="0"/>
                  <a:pt x="141" y="0"/>
                  <a:pt x="133" y="8"/>
                </a:cubicBezTo>
                <a:cubicBezTo>
                  <a:pt x="45" y="97"/>
                  <a:pt x="45" y="97"/>
                  <a:pt x="45" y="97"/>
                </a:cubicBezTo>
                <a:cubicBezTo>
                  <a:pt x="35" y="107"/>
                  <a:pt x="35" y="123"/>
                  <a:pt x="45" y="134"/>
                </a:cubicBezTo>
                <a:cubicBezTo>
                  <a:pt x="55" y="144"/>
                  <a:pt x="72" y="144"/>
                  <a:pt x="82" y="134"/>
                </a:cubicBezTo>
                <a:cubicBezTo>
                  <a:pt x="152" y="63"/>
                  <a:pt x="152" y="63"/>
                  <a:pt x="152" y="63"/>
                </a:cubicBezTo>
                <a:cubicBezTo>
                  <a:pt x="155" y="59"/>
                  <a:pt x="155" y="53"/>
                  <a:pt x="152" y="49"/>
                </a:cubicBezTo>
                <a:cubicBezTo>
                  <a:pt x="148" y="45"/>
                  <a:pt x="141" y="45"/>
                  <a:pt x="138" y="49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1" name="Freeform 84"/>
          <p:cNvSpPr>
            <a:spLocks noEditPoints="1"/>
          </p:cNvSpPr>
          <p:nvPr/>
        </p:nvSpPr>
        <p:spPr bwMode="auto">
          <a:xfrm>
            <a:off x="4188619" y="2733022"/>
            <a:ext cx="306388" cy="290512"/>
          </a:xfrm>
          <a:custGeom>
            <a:avLst/>
            <a:gdLst>
              <a:gd name="T0" fmla="*/ 0 w 188"/>
              <a:gd name="T1" fmla="*/ 163 h 179"/>
              <a:gd name="T2" fmla="*/ 16 w 188"/>
              <a:gd name="T3" fmla="*/ 179 h 179"/>
              <a:gd name="T4" fmla="*/ 68 w 188"/>
              <a:gd name="T5" fmla="*/ 179 h 179"/>
              <a:gd name="T6" fmla="*/ 84 w 188"/>
              <a:gd name="T7" fmla="*/ 163 h 179"/>
              <a:gd name="T8" fmla="*/ 84 w 188"/>
              <a:gd name="T9" fmla="*/ 99 h 179"/>
              <a:gd name="T10" fmla="*/ 68 w 188"/>
              <a:gd name="T11" fmla="*/ 83 h 179"/>
              <a:gd name="T12" fmla="*/ 42 w 188"/>
              <a:gd name="T13" fmla="*/ 83 h 179"/>
              <a:gd name="T14" fmla="*/ 34 w 188"/>
              <a:gd name="T15" fmla="*/ 75 h 179"/>
              <a:gd name="T16" fmla="*/ 35 w 188"/>
              <a:gd name="T17" fmla="*/ 73 h 179"/>
              <a:gd name="T18" fmla="*/ 74 w 188"/>
              <a:gd name="T19" fmla="*/ 31 h 179"/>
              <a:gd name="T20" fmla="*/ 74 w 188"/>
              <a:gd name="T21" fmla="*/ 31 h 179"/>
              <a:gd name="T22" fmla="*/ 84 w 188"/>
              <a:gd name="T23" fmla="*/ 16 h 179"/>
              <a:gd name="T24" fmla="*/ 68 w 188"/>
              <a:gd name="T25" fmla="*/ 0 h 179"/>
              <a:gd name="T26" fmla="*/ 62 w 188"/>
              <a:gd name="T27" fmla="*/ 1 h 179"/>
              <a:gd name="T28" fmla="*/ 61 w 188"/>
              <a:gd name="T29" fmla="*/ 1 h 179"/>
              <a:gd name="T30" fmla="*/ 0 w 188"/>
              <a:gd name="T31" fmla="*/ 91 h 179"/>
              <a:gd name="T32" fmla="*/ 0 w 188"/>
              <a:gd name="T33" fmla="*/ 163 h 179"/>
              <a:gd name="T34" fmla="*/ 104 w 188"/>
              <a:gd name="T35" fmla="*/ 163 h 179"/>
              <a:gd name="T36" fmla="*/ 120 w 188"/>
              <a:gd name="T37" fmla="*/ 179 h 179"/>
              <a:gd name="T38" fmla="*/ 172 w 188"/>
              <a:gd name="T39" fmla="*/ 179 h 179"/>
              <a:gd name="T40" fmla="*/ 188 w 188"/>
              <a:gd name="T41" fmla="*/ 163 h 179"/>
              <a:gd name="T42" fmla="*/ 188 w 188"/>
              <a:gd name="T43" fmla="*/ 99 h 179"/>
              <a:gd name="T44" fmla="*/ 172 w 188"/>
              <a:gd name="T45" fmla="*/ 83 h 179"/>
              <a:gd name="T46" fmla="*/ 146 w 188"/>
              <a:gd name="T47" fmla="*/ 83 h 179"/>
              <a:gd name="T48" fmla="*/ 138 w 188"/>
              <a:gd name="T49" fmla="*/ 75 h 179"/>
              <a:gd name="T50" fmla="*/ 139 w 188"/>
              <a:gd name="T51" fmla="*/ 73 h 179"/>
              <a:gd name="T52" fmla="*/ 178 w 188"/>
              <a:gd name="T53" fmla="*/ 31 h 179"/>
              <a:gd name="T54" fmla="*/ 178 w 188"/>
              <a:gd name="T55" fmla="*/ 31 h 179"/>
              <a:gd name="T56" fmla="*/ 188 w 188"/>
              <a:gd name="T57" fmla="*/ 16 h 179"/>
              <a:gd name="T58" fmla="*/ 172 w 188"/>
              <a:gd name="T59" fmla="*/ 0 h 179"/>
              <a:gd name="T60" fmla="*/ 166 w 188"/>
              <a:gd name="T61" fmla="*/ 1 h 179"/>
              <a:gd name="T62" fmla="*/ 165 w 188"/>
              <a:gd name="T63" fmla="*/ 1 h 179"/>
              <a:gd name="T64" fmla="*/ 104 w 188"/>
              <a:gd name="T65" fmla="*/ 91 h 179"/>
              <a:gd name="T66" fmla="*/ 104 w 188"/>
              <a:gd name="T67" fmla="*/ 163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88" h="179">
                <a:moveTo>
                  <a:pt x="0" y="163"/>
                </a:moveTo>
                <a:cubicBezTo>
                  <a:pt x="0" y="172"/>
                  <a:pt x="7" y="179"/>
                  <a:pt x="16" y="179"/>
                </a:cubicBezTo>
                <a:cubicBezTo>
                  <a:pt x="68" y="179"/>
                  <a:pt x="68" y="179"/>
                  <a:pt x="68" y="179"/>
                </a:cubicBezTo>
                <a:cubicBezTo>
                  <a:pt x="77" y="179"/>
                  <a:pt x="84" y="172"/>
                  <a:pt x="84" y="163"/>
                </a:cubicBezTo>
                <a:cubicBezTo>
                  <a:pt x="84" y="99"/>
                  <a:pt x="84" y="99"/>
                  <a:pt x="84" y="99"/>
                </a:cubicBezTo>
                <a:cubicBezTo>
                  <a:pt x="84" y="90"/>
                  <a:pt x="77" y="83"/>
                  <a:pt x="68" y="83"/>
                </a:cubicBezTo>
                <a:cubicBezTo>
                  <a:pt x="42" y="83"/>
                  <a:pt x="42" y="83"/>
                  <a:pt x="42" y="83"/>
                </a:cubicBezTo>
                <a:cubicBezTo>
                  <a:pt x="38" y="83"/>
                  <a:pt x="34" y="79"/>
                  <a:pt x="34" y="75"/>
                </a:cubicBezTo>
                <a:cubicBezTo>
                  <a:pt x="34" y="74"/>
                  <a:pt x="35" y="73"/>
                  <a:pt x="35" y="73"/>
                </a:cubicBezTo>
                <a:cubicBezTo>
                  <a:pt x="41" y="53"/>
                  <a:pt x="55" y="38"/>
                  <a:pt x="74" y="31"/>
                </a:cubicBezTo>
                <a:cubicBezTo>
                  <a:pt x="74" y="31"/>
                  <a:pt x="74" y="31"/>
                  <a:pt x="74" y="31"/>
                </a:cubicBezTo>
                <a:cubicBezTo>
                  <a:pt x="80" y="28"/>
                  <a:pt x="84" y="23"/>
                  <a:pt x="84" y="16"/>
                </a:cubicBezTo>
                <a:cubicBezTo>
                  <a:pt x="84" y="7"/>
                  <a:pt x="77" y="0"/>
                  <a:pt x="68" y="0"/>
                </a:cubicBezTo>
                <a:cubicBezTo>
                  <a:pt x="66" y="0"/>
                  <a:pt x="64" y="0"/>
                  <a:pt x="62" y="1"/>
                </a:cubicBezTo>
                <a:cubicBezTo>
                  <a:pt x="61" y="1"/>
                  <a:pt x="61" y="1"/>
                  <a:pt x="61" y="1"/>
                </a:cubicBezTo>
                <a:cubicBezTo>
                  <a:pt x="25" y="15"/>
                  <a:pt x="0" y="50"/>
                  <a:pt x="0" y="91"/>
                </a:cubicBezTo>
                <a:lnTo>
                  <a:pt x="0" y="163"/>
                </a:lnTo>
                <a:close/>
                <a:moveTo>
                  <a:pt x="104" y="163"/>
                </a:moveTo>
                <a:cubicBezTo>
                  <a:pt x="104" y="172"/>
                  <a:pt x="111" y="179"/>
                  <a:pt x="120" y="179"/>
                </a:cubicBezTo>
                <a:cubicBezTo>
                  <a:pt x="172" y="179"/>
                  <a:pt x="172" y="179"/>
                  <a:pt x="172" y="179"/>
                </a:cubicBezTo>
                <a:cubicBezTo>
                  <a:pt x="181" y="179"/>
                  <a:pt x="188" y="172"/>
                  <a:pt x="188" y="163"/>
                </a:cubicBezTo>
                <a:cubicBezTo>
                  <a:pt x="188" y="99"/>
                  <a:pt x="188" y="99"/>
                  <a:pt x="188" y="99"/>
                </a:cubicBezTo>
                <a:cubicBezTo>
                  <a:pt x="188" y="90"/>
                  <a:pt x="181" y="83"/>
                  <a:pt x="172" y="83"/>
                </a:cubicBezTo>
                <a:cubicBezTo>
                  <a:pt x="146" y="83"/>
                  <a:pt x="146" y="83"/>
                  <a:pt x="146" y="83"/>
                </a:cubicBezTo>
                <a:cubicBezTo>
                  <a:pt x="142" y="83"/>
                  <a:pt x="138" y="79"/>
                  <a:pt x="138" y="75"/>
                </a:cubicBezTo>
                <a:cubicBezTo>
                  <a:pt x="138" y="74"/>
                  <a:pt x="139" y="73"/>
                  <a:pt x="139" y="73"/>
                </a:cubicBezTo>
                <a:cubicBezTo>
                  <a:pt x="145" y="53"/>
                  <a:pt x="159" y="38"/>
                  <a:pt x="178" y="31"/>
                </a:cubicBezTo>
                <a:cubicBezTo>
                  <a:pt x="178" y="31"/>
                  <a:pt x="178" y="31"/>
                  <a:pt x="178" y="31"/>
                </a:cubicBezTo>
                <a:cubicBezTo>
                  <a:pt x="184" y="28"/>
                  <a:pt x="188" y="23"/>
                  <a:pt x="188" y="16"/>
                </a:cubicBezTo>
                <a:cubicBezTo>
                  <a:pt x="188" y="7"/>
                  <a:pt x="181" y="0"/>
                  <a:pt x="172" y="0"/>
                </a:cubicBezTo>
                <a:cubicBezTo>
                  <a:pt x="170" y="0"/>
                  <a:pt x="168" y="0"/>
                  <a:pt x="166" y="1"/>
                </a:cubicBezTo>
                <a:cubicBezTo>
                  <a:pt x="165" y="1"/>
                  <a:pt x="165" y="1"/>
                  <a:pt x="165" y="1"/>
                </a:cubicBezTo>
                <a:cubicBezTo>
                  <a:pt x="129" y="15"/>
                  <a:pt x="104" y="50"/>
                  <a:pt x="104" y="91"/>
                </a:cubicBezTo>
                <a:lnTo>
                  <a:pt x="104" y="16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2" name="Freeform 85"/>
          <p:cNvSpPr>
            <a:spLocks noEditPoints="1"/>
          </p:cNvSpPr>
          <p:nvPr/>
        </p:nvSpPr>
        <p:spPr bwMode="auto">
          <a:xfrm>
            <a:off x="3482182" y="2723497"/>
            <a:ext cx="315913" cy="315912"/>
          </a:xfrm>
          <a:custGeom>
            <a:avLst/>
            <a:gdLst>
              <a:gd name="T0" fmla="*/ 138 w 194"/>
              <a:gd name="T1" fmla="*/ 46 h 194"/>
              <a:gd name="T2" fmla="*/ 148 w 194"/>
              <a:gd name="T3" fmla="*/ 56 h 194"/>
              <a:gd name="T4" fmla="*/ 158 w 194"/>
              <a:gd name="T5" fmla="*/ 46 h 194"/>
              <a:gd name="T6" fmla="*/ 148 w 194"/>
              <a:gd name="T7" fmla="*/ 36 h 194"/>
              <a:gd name="T8" fmla="*/ 138 w 194"/>
              <a:gd name="T9" fmla="*/ 46 h 194"/>
              <a:gd name="T10" fmla="*/ 68 w 194"/>
              <a:gd name="T11" fmla="*/ 187 h 194"/>
              <a:gd name="T12" fmla="*/ 90 w 194"/>
              <a:gd name="T13" fmla="*/ 187 h 194"/>
              <a:gd name="T14" fmla="*/ 188 w 194"/>
              <a:gd name="T15" fmla="*/ 90 h 194"/>
              <a:gd name="T16" fmla="*/ 194 w 194"/>
              <a:gd name="T17" fmla="*/ 76 h 194"/>
              <a:gd name="T18" fmla="*/ 194 w 194"/>
              <a:gd name="T19" fmla="*/ 20 h 194"/>
              <a:gd name="T20" fmla="*/ 174 w 194"/>
              <a:gd name="T21" fmla="*/ 0 h 194"/>
              <a:gd name="T22" fmla="*/ 118 w 194"/>
              <a:gd name="T23" fmla="*/ 0 h 194"/>
              <a:gd name="T24" fmla="*/ 104 w 194"/>
              <a:gd name="T25" fmla="*/ 6 h 194"/>
              <a:gd name="T26" fmla="*/ 7 w 194"/>
              <a:gd name="T27" fmla="*/ 104 h 194"/>
              <a:gd name="T28" fmla="*/ 7 w 194"/>
              <a:gd name="T29" fmla="*/ 126 h 194"/>
              <a:gd name="T30" fmla="*/ 68 w 194"/>
              <a:gd name="T31" fmla="*/ 187 h 194"/>
              <a:gd name="T32" fmla="*/ 122 w 194"/>
              <a:gd name="T33" fmla="*/ 46 h 194"/>
              <a:gd name="T34" fmla="*/ 148 w 194"/>
              <a:gd name="T35" fmla="*/ 20 h 194"/>
              <a:gd name="T36" fmla="*/ 174 w 194"/>
              <a:gd name="T37" fmla="*/ 46 h 194"/>
              <a:gd name="T38" fmla="*/ 148 w 194"/>
              <a:gd name="T39" fmla="*/ 72 h 194"/>
              <a:gd name="T40" fmla="*/ 122 w 194"/>
              <a:gd name="T41" fmla="*/ 46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94" h="194">
                <a:moveTo>
                  <a:pt x="138" y="46"/>
                </a:moveTo>
                <a:cubicBezTo>
                  <a:pt x="138" y="52"/>
                  <a:pt x="142" y="56"/>
                  <a:pt x="148" y="56"/>
                </a:cubicBezTo>
                <a:cubicBezTo>
                  <a:pt x="154" y="56"/>
                  <a:pt x="158" y="52"/>
                  <a:pt x="158" y="46"/>
                </a:cubicBezTo>
                <a:cubicBezTo>
                  <a:pt x="158" y="40"/>
                  <a:pt x="154" y="36"/>
                  <a:pt x="148" y="36"/>
                </a:cubicBezTo>
                <a:cubicBezTo>
                  <a:pt x="142" y="36"/>
                  <a:pt x="138" y="40"/>
                  <a:pt x="138" y="46"/>
                </a:cubicBezTo>
                <a:close/>
                <a:moveTo>
                  <a:pt x="68" y="187"/>
                </a:moveTo>
                <a:cubicBezTo>
                  <a:pt x="74" y="194"/>
                  <a:pt x="84" y="194"/>
                  <a:pt x="90" y="187"/>
                </a:cubicBezTo>
                <a:cubicBezTo>
                  <a:pt x="188" y="90"/>
                  <a:pt x="188" y="90"/>
                  <a:pt x="188" y="90"/>
                </a:cubicBezTo>
                <a:cubicBezTo>
                  <a:pt x="192" y="86"/>
                  <a:pt x="194" y="81"/>
                  <a:pt x="194" y="76"/>
                </a:cubicBezTo>
                <a:cubicBezTo>
                  <a:pt x="194" y="20"/>
                  <a:pt x="194" y="20"/>
                  <a:pt x="194" y="20"/>
                </a:cubicBezTo>
                <a:cubicBezTo>
                  <a:pt x="194" y="9"/>
                  <a:pt x="185" y="0"/>
                  <a:pt x="174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13" y="0"/>
                  <a:pt x="108" y="2"/>
                  <a:pt x="104" y="6"/>
                </a:cubicBezTo>
                <a:cubicBezTo>
                  <a:pt x="7" y="104"/>
                  <a:pt x="7" y="104"/>
                  <a:pt x="7" y="104"/>
                </a:cubicBezTo>
                <a:cubicBezTo>
                  <a:pt x="0" y="110"/>
                  <a:pt x="0" y="120"/>
                  <a:pt x="7" y="126"/>
                </a:cubicBezTo>
                <a:lnTo>
                  <a:pt x="68" y="187"/>
                </a:lnTo>
                <a:close/>
                <a:moveTo>
                  <a:pt x="122" y="46"/>
                </a:moveTo>
                <a:cubicBezTo>
                  <a:pt x="122" y="32"/>
                  <a:pt x="134" y="20"/>
                  <a:pt x="148" y="20"/>
                </a:cubicBezTo>
                <a:cubicBezTo>
                  <a:pt x="162" y="20"/>
                  <a:pt x="174" y="32"/>
                  <a:pt x="174" y="46"/>
                </a:cubicBezTo>
                <a:cubicBezTo>
                  <a:pt x="174" y="60"/>
                  <a:pt x="162" y="72"/>
                  <a:pt x="148" y="72"/>
                </a:cubicBezTo>
                <a:cubicBezTo>
                  <a:pt x="134" y="72"/>
                  <a:pt x="122" y="60"/>
                  <a:pt x="122" y="46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3" name="Freeform 86"/>
          <p:cNvSpPr>
            <a:spLocks noEditPoints="1"/>
          </p:cNvSpPr>
          <p:nvPr/>
        </p:nvSpPr>
        <p:spPr bwMode="auto">
          <a:xfrm>
            <a:off x="2815432" y="2723497"/>
            <a:ext cx="247650" cy="312737"/>
          </a:xfrm>
          <a:custGeom>
            <a:avLst/>
            <a:gdLst>
              <a:gd name="T0" fmla="*/ 16 w 152"/>
              <a:gd name="T1" fmla="*/ 0 h 192"/>
              <a:gd name="T2" fmla="*/ 0 w 152"/>
              <a:gd name="T3" fmla="*/ 16 h 192"/>
              <a:gd name="T4" fmla="*/ 0 w 152"/>
              <a:gd name="T5" fmla="*/ 176 h 192"/>
              <a:gd name="T6" fmla="*/ 16 w 152"/>
              <a:gd name="T7" fmla="*/ 192 h 192"/>
              <a:gd name="T8" fmla="*/ 136 w 152"/>
              <a:gd name="T9" fmla="*/ 192 h 192"/>
              <a:gd name="T10" fmla="*/ 152 w 152"/>
              <a:gd name="T11" fmla="*/ 176 h 192"/>
              <a:gd name="T12" fmla="*/ 152 w 152"/>
              <a:gd name="T13" fmla="*/ 56 h 192"/>
              <a:gd name="T14" fmla="*/ 146 w 152"/>
              <a:gd name="T15" fmla="*/ 42 h 192"/>
              <a:gd name="T16" fmla="*/ 110 w 152"/>
              <a:gd name="T17" fmla="*/ 6 h 192"/>
              <a:gd name="T18" fmla="*/ 96 w 152"/>
              <a:gd name="T19" fmla="*/ 0 h 192"/>
              <a:gd name="T20" fmla="*/ 16 w 152"/>
              <a:gd name="T21" fmla="*/ 0 h 192"/>
              <a:gd name="T22" fmla="*/ 72 w 152"/>
              <a:gd name="T23" fmla="*/ 28 h 192"/>
              <a:gd name="T24" fmla="*/ 80 w 152"/>
              <a:gd name="T25" fmla="*/ 20 h 192"/>
              <a:gd name="T26" fmla="*/ 88 w 152"/>
              <a:gd name="T27" fmla="*/ 28 h 192"/>
              <a:gd name="T28" fmla="*/ 88 w 152"/>
              <a:gd name="T29" fmla="*/ 58 h 192"/>
              <a:gd name="T30" fmla="*/ 94 w 152"/>
              <a:gd name="T31" fmla="*/ 64 h 192"/>
              <a:gd name="T32" fmla="*/ 124 w 152"/>
              <a:gd name="T33" fmla="*/ 64 h 192"/>
              <a:gd name="T34" fmla="*/ 132 w 152"/>
              <a:gd name="T35" fmla="*/ 72 h 192"/>
              <a:gd name="T36" fmla="*/ 124 w 152"/>
              <a:gd name="T37" fmla="*/ 80 h 192"/>
              <a:gd name="T38" fmla="*/ 88 w 152"/>
              <a:gd name="T39" fmla="*/ 80 h 192"/>
              <a:gd name="T40" fmla="*/ 72 w 152"/>
              <a:gd name="T41" fmla="*/ 64 h 192"/>
              <a:gd name="T42" fmla="*/ 72 w 152"/>
              <a:gd name="T43" fmla="*/ 2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2" h="192">
                <a:moveTo>
                  <a:pt x="16" y="0"/>
                </a:moveTo>
                <a:cubicBezTo>
                  <a:pt x="7" y="0"/>
                  <a:pt x="0" y="7"/>
                  <a:pt x="0" y="16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185"/>
                  <a:pt x="7" y="192"/>
                  <a:pt x="16" y="192"/>
                </a:cubicBezTo>
                <a:cubicBezTo>
                  <a:pt x="136" y="192"/>
                  <a:pt x="136" y="192"/>
                  <a:pt x="136" y="192"/>
                </a:cubicBezTo>
                <a:cubicBezTo>
                  <a:pt x="145" y="192"/>
                  <a:pt x="152" y="185"/>
                  <a:pt x="152" y="176"/>
                </a:cubicBezTo>
                <a:cubicBezTo>
                  <a:pt x="152" y="56"/>
                  <a:pt x="152" y="56"/>
                  <a:pt x="152" y="56"/>
                </a:cubicBezTo>
                <a:cubicBezTo>
                  <a:pt x="152" y="50"/>
                  <a:pt x="150" y="46"/>
                  <a:pt x="146" y="42"/>
                </a:cubicBezTo>
                <a:cubicBezTo>
                  <a:pt x="110" y="6"/>
                  <a:pt x="110" y="6"/>
                  <a:pt x="110" y="6"/>
                </a:cubicBezTo>
                <a:cubicBezTo>
                  <a:pt x="107" y="2"/>
                  <a:pt x="102" y="0"/>
                  <a:pt x="96" y="0"/>
                </a:cubicBezTo>
                <a:lnTo>
                  <a:pt x="16" y="0"/>
                </a:lnTo>
                <a:close/>
                <a:moveTo>
                  <a:pt x="72" y="28"/>
                </a:moveTo>
                <a:cubicBezTo>
                  <a:pt x="72" y="24"/>
                  <a:pt x="76" y="20"/>
                  <a:pt x="80" y="20"/>
                </a:cubicBezTo>
                <a:cubicBezTo>
                  <a:pt x="84" y="20"/>
                  <a:pt x="88" y="24"/>
                  <a:pt x="88" y="28"/>
                </a:cubicBezTo>
                <a:cubicBezTo>
                  <a:pt x="88" y="58"/>
                  <a:pt x="88" y="58"/>
                  <a:pt x="88" y="58"/>
                </a:cubicBezTo>
                <a:cubicBezTo>
                  <a:pt x="88" y="61"/>
                  <a:pt x="91" y="64"/>
                  <a:pt x="94" y="64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28" y="64"/>
                  <a:pt x="132" y="68"/>
                  <a:pt x="132" y="72"/>
                </a:cubicBezTo>
                <a:cubicBezTo>
                  <a:pt x="132" y="76"/>
                  <a:pt x="128" y="80"/>
                  <a:pt x="124" y="80"/>
                </a:cubicBezTo>
                <a:cubicBezTo>
                  <a:pt x="88" y="80"/>
                  <a:pt x="88" y="80"/>
                  <a:pt x="88" y="80"/>
                </a:cubicBezTo>
                <a:cubicBezTo>
                  <a:pt x="79" y="80"/>
                  <a:pt x="72" y="73"/>
                  <a:pt x="72" y="64"/>
                </a:cubicBezTo>
                <a:lnTo>
                  <a:pt x="72" y="28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4" name="Freeform 87"/>
          <p:cNvSpPr>
            <a:spLocks noEditPoints="1"/>
          </p:cNvSpPr>
          <p:nvPr/>
        </p:nvSpPr>
        <p:spPr bwMode="auto">
          <a:xfrm>
            <a:off x="2112169" y="2723497"/>
            <a:ext cx="247650" cy="312737"/>
          </a:xfrm>
          <a:custGeom>
            <a:avLst/>
            <a:gdLst>
              <a:gd name="T0" fmla="*/ 32 w 152"/>
              <a:gd name="T1" fmla="*/ 88 h 192"/>
              <a:gd name="T2" fmla="*/ 2 w 152"/>
              <a:gd name="T3" fmla="*/ 118 h 192"/>
              <a:gd name="T4" fmla="*/ 0 w 152"/>
              <a:gd name="T5" fmla="*/ 124 h 192"/>
              <a:gd name="T6" fmla="*/ 8 w 152"/>
              <a:gd name="T7" fmla="*/ 132 h 192"/>
              <a:gd name="T8" fmla="*/ 64 w 152"/>
              <a:gd name="T9" fmla="*/ 132 h 192"/>
              <a:gd name="T10" fmla="*/ 64 w 152"/>
              <a:gd name="T11" fmla="*/ 182 h 192"/>
              <a:gd name="T12" fmla="*/ 74 w 152"/>
              <a:gd name="T13" fmla="*/ 192 h 192"/>
              <a:gd name="T14" fmla="*/ 84 w 152"/>
              <a:gd name="T15" fmla="*/ 182 h 192"/>
              <a:gd name="T16" fmla="*/ 84 w 152"/>
              <a:gd name="T17" fmla="*/ 132 h 192"/>
              <a:gd name="T18" fmla="*/ 144 w 152"/>
              <a:gd name="T19" fmla="*/ 132 h 192"/>
              <a:gd name="T20" fmla="*/ 152 w 152"/>
              <a:gd name="T21" fmla="*/ 124 h 192"/>
              <a:gd name="T22" fmla="*/ 150 w 152"/>
              <a:gd name="T23" fmla="*/ 118 h 192"/>
              <a:gd name="T24" fmla="*/ 120 w 152"/>
              <a:gd name="T25" fmla="*/ 88 h 192"/>
              <a:gd name="T26" fmla="*/ 120 w 152"/>
              <a:gd name="T27" fmla="*/ 20 h 192"/>
              <a:gd name="T28" fmla="*/ 126 w 152"/>
              <a:gd name="T29" fmla="*/ 20 h 192"/>
              <a:gd name="T30" fmla="*/ 136 w 152"/>
              <a:gd name="T31" fmla="*/ 10 h 192"/>
              <a:gd name="T32" fmla="*/ 126 w 152"/>
              <a:gd name="T33" fmla="*/ 0 h 192"/>
              <a:gd name="T34" fmla="*/ 26 w 152"/>
              <a:gd name="T35" fmla="*/ 0 h 192"/>
              <a:gd name="T36" fmla="*/ 16 w 152"/>
              <a:gd name="T37" fmla="*/ 10 h 192"/>
              <a:gd name="T38" fmla="*/ 26 w 152"/>
              <a:gd name="T39" fmla="*/ 20 h 192"/>
              <a:gd name="T40" fmla="*/ 32 w 152"/>
              <a:gd name="T41" fmla="*/ 20 h 192"/>
              <a:gd name="T42" fmla="*/ 32 w 152"/>
              <a:gd name="T43" fmla="*/ 88 h 192"/>
              <a:gd name="T44" fmla="*/ 68 w 152"/>
              <a:gd name="T45" fmla="*/ 28 h 192"/>
              <a:gd name="T46" fmla="*/ 68 w 152"/>
              <a:gd name="T47" fmla="*/ 80 h 192"/>
              <a:gd name="T48" fmla="*/ 60 w 152"/>
              <a:gd name="T49" fmla="*/ 88 h 192"/>
              <a:gd name="T50" fmla="*/ 52 w 152"/>
              <a:gd name="T51" fmla="*/ 80 h 192"/>
              <a:gd name="T52" fmla="*/ 52 w 152"/>
              <a:gd name="T53" fmla="*/ 28 h 192"/>
              <a:gd name="T54" fmla="*/ 60 w 152"/>
              <a:gd name="T55" fmla="*/ 20 h 192"/>
              <a:gd name="T56" fmla="*/ 68 w 152"/>
              <a:gd name="T57" fmla="*/ 2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2" h="192">
                <a:moveTo>
                  <a:pt x="32" y="88"/>
                </a:moveTo>
                <a:cubicBezTo>
                  <a:pt x="2" y="118"/>
                  <a:pt x="2" y="118"/>
                  <a:pt x="2" y="118"/>
                </a:cubicBezTo>
                <a:cubicBezTo>
                  <a:pt x="1" y="120"/>
                  <a:pt x="0" y="122"/>
                  <a:pt x="0" y="124"/>
                </a:cubicBezTo>
                <a:cubicBezTo>
                  <a:pt x="0" y="128"/>
                  <a:pt x="4" y="132"/>
                  <a:pt x="8" y="132"/>
                </a:cubicBezTo>
                <a:cubicBezTo>
                  <a:pt x="64" y="132"/>
                  <a:pt x="64" y="132"/>
                  <a:pt x="64" y="132"/>
                </a:cubicBezTo>
                <a:cubicBezTo>
                  <a:pt x="64" y="182"/>
                  <a:pt x="64" y="182"/>
                  <a:pt x="64" y="182"/>
                </a:cubicBezTo>
                <a:cubicBezTo>
                  <a:pt x="64" y="188"/>
                  <a:pt x="68" y="192"/>
                  <a:pt x="74" y="192"/>
                </a:cubicBezTo>
                <a:cubicBezTo>
                  <a:pt x="80" y="192"/>
                  <a:pt x="84" y="188"/>
                  <a:pt x="84" y="182"/>
                </a:cubicBezTo>
                <a:cubicBezTo>
                  <a:pt x="84" y="132"/>
                  <a:pt x="84" y="132"/>
                  <a:pt x="84" y="132"/>
                </a:cubicBezTo>
                <a:cubicBezTo>
                  <a:pt x="144" y="132"/>
                  <a:pt x="144" y="132"/>
                  <a:pt x="144" y="132"/>
                </a:cubicBezTo>
                <a:cubicBezTo>
                  <a:pt x="148" y="132"/>
                  <a:pt x="152" y="128"/>
                  <a:pt x="152" y="124"/>
                </a:cubicBezTo>
                <a:cubicBezTo>
                  <a:pt x="152" y="122"/>
                  <a:pt x="151" y="120"/>
                  <a:pt x="150" y="118"/>
                </a:cubicBezTo>
                <a:cubicBezTo>
                  <a:pt x="120" y="88"/>
                  <a:pt x="120" y="88"/>
                  <a:pt x="120" y="88"/>
                </a:cubicBezTo>
                <a:cubicBezTo>
                  <a:pt x="120" y="20"/>
                  <a:pt x="120" y="20"/>
                  <a:pt x="120" y="20"/>
                </a:cubicBezTo>
                <a:cubicBezTo>
                  <a:pt x="126" y="20"/>
                  <a:pt x="126" y="20"/>
                  <a:pt x="126" y="20"/>
                </a:cubicBezTo>
                <a:cubicBezTo>
                  <a:pt x="132" y="20"/>
                  <a:pt x="136" y="16"/>
                  <a:pt x="136" y="10"/>
                </a:cubicBezTo>
                <a:cubicBezTo>
                  <a:pt x="136" y="4"/>
                  <a:pt x="132" y="0"/>
                  <a:pt x="126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0" y="0"/>
                  <a:pt x="16" y="4"/>
                  <a:pt x="16" y="10"/>
                </a:cubicBezTo>
                <a:cubicBezTo>
                  <a:pt x="16" y="16"/>
                  <a:pt x="20" y="20"/>
                  <a:pt x="26" y="20"/>
                </a:cubicBezTo>
                <a:cubicBezTo>
                  <a:pt x="32" y="20"/>
                  <a:pt x="32" y="20"/>
                  <a:pt x="32" y="20"/>
                </a:cubicBezTo>
                <a:lnTo>
                  <a:pt x="32" y="88"/>
                </a:lnTo>
                <a:close/>
                <a:moveTo>
                  <a:pt x="68" y="28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84"/>
                  <a:pt x="64" y="88"/>
                  <a:pt x="60" y="88"/>
                </a:cubicBezTo>
                <a:cubicBezTo>
                  <a:pt x="56" y="88"/>
                  <a:pt x="52" y="84"/>
                  <a:pt x="52" y="80"/>
                </a:cubicBezTo>
                <a:cubicBezTo>
                  <a:pt x="52" y="28"/>
                  <a:pt x="52" y="28"/>
                  <a:pt x="52" y="28"/>
                </a:cubicBezTo>
                <a:cubicBezTo>
                  <a:pt x="52" y="24"/>
                  <a:pt x="56" y="20"/>
                  <a:pt x="60" y="20"/>
                </a:cubicBezTo>
                <a:cubicBezTo>
                  <a:pt x="64" y="20"/>
                  <a:pt x="68" y="24"/>
                  <a:pt x="68" y="2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5" name="Freeform 88"/>
          <p:cNvSpPr>
            <a:spLocks noEditPoints="1"/>
          </p:cNvSpPr>
          <p:nvPr/>
        </p:nvSpPr>
        <p:spPr bwMode="auto">
          <a:xfrm>
            <a:off x="1429544" y="2723497"/>
            <a:ext cx="201613" cy="312737"/>
          </a:xfrm>
          <a:custGeom>
            <a:avLst/>
            <a:gdLst>
              <a:gd name="T0" fmla="*/ 52 w 124"/>
              <a:gd name="T1" fmla="*/ 62 h 192"/>
              <a:gd name="T2" fmla="*/ 62 w 124"/>
              <a:gd name="T3" fmla="*/ 52 h 192"/>
              <a:gd name="T4" fmla="*/ 72 w 124"/>
              <a:gd name="T5" fmla="*/ 62 h 192"/>
              <a:gd name="T6" fmla="*/ 62 w 124"/>
              <a:gd name="T7" fmla="*/ 72 h 192"/>
              <a:gd name="T8" fmla="*/ 52 w 124"/>
              <a:gd name="T9" fmla="*/ 62 h 192"/>
              <a:gd name="T10" fmla="*/ 62 w 124"/>
              <a:gd name="T11" fmla="*/ 36 h 192"/>
              <a:gd name="T12" fmla="*/ 36 w 124"/>
              <a:gd name="T13" fmla="*/ 62 h 192"/>
              <a:gd name="T14" fmla="*/ 62 w 124"/>
              <a:gd name="T15" fmla="*/ 88 h 192"/>
              <a:gd name="T16" fmla="*/ 88 w 124"/>
              <a:gd name="T17" fmla="*/ 62 h 192"/>
              <a:gd name="T18" fmla="*/ 62 w 124"/>
              <a:gd name="T19" fmla="*/ 36 h 192"/>
              <a:gd name="T20" fmla="*/ 0 w 124"/>
              <a:gd name="T21" fmla="*/ 61 h 192"/>
              <a:gd name="T22" fmla="*/ 52 w 124"/>
              <a:gd name="T23" fmla="*/ 180 h 192"/>
              <a:gd name="T24" fmla="*/ 52 w 124"/>
              <a:gd name="T25" fmla="*/ 182 h 192"/>
              <a:gd name="T26" fmla="*/ 62 w 124"/>
              <a:gd name="T27" fmla="*/ 192 h 192"/>
              <a:gd name="T28" fmla="*/ 72 w 124"/>
              <a:gd name="T29" fmla="*/ 182 h 192"/>
              <a:gd name="T30" fmla="*/ 72 w 124"/>
              <a:gd name="T31" fmla="*/ 180 h 192"/>
              <a:gd name="T32" fmla="*/ 124 w 124"/>
              <a:gd name="T33" fmla="*/ 61 h 192"/>
              <a:gd name="T34" fmla="*/ 62 w 124"/>
              <a:gd name="T35" fmla="*/ 0 h 192"/>
              <a:gd name="T36" fmla="*/ 0 w 124"/>
              <a:gd name="T37" fmla="*/ 61 h 192"/>
              <a:gd name="T38" fmla="*/ 62 w 124"/>
              <a:gd name="T39" fmla="*/ 20 h 192"/>
              <a:gd name="T40" fmla="*/ 104 w 124"/>
              <a:gd name="T41" fmla="*/ 62 h 192"/>
              <a:gd name="T42" fmla="*/ 62 w 124"/>
              <a:gd name="T43" fmla="*/ 104 h 192"/>
              <a:gd name="T44" fmla="*/ 20 w 124"/>
              <a:gd name="T45" fmla="*/ 62 h 192"/>
              <a:gd name="T46" fmla="*/ 62 w 124"/>
              <a:gd name="T47" fmla="*/ 2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4" h="192">
                <a:moveTo>
                  <a:pt x="52" y="62"/>
                </a:moveTo>
                <a:cubicBezTo>
                  <a:pt x="52" y="56"/>
                  <a:pt x="56" y="52"/>
                  <a:pt x="62" y="52"/>
                </a:cubicBezTo>
                <a:cubicBezTo>
                  <a:pt x="68" y="52"/>
                  <a:pt x="72" y="56"/>
                  <a:pt x="72" y="62"/>
                </a:cubicBezTo>
                <a:cubicBezTo>
                  <a:pt x="72" y="68"/>
                  <a:pt x="68" y="72"/>
                  <a:pt x="62" y="72"/>
                </a:cubicBezTo>
                <a:cubicBezTo>
                  <a:pt x="56" y="72"/>
                  <a:pt x="52" y="68"/>
                  <a:pt x="52" y="62"/>
                </a:cubicBezTo>
                <a:close/>
                <a:moveTo>
                  <a:pt x="62" y="36"/>
                </a:moveTo>
                <a:cubicBezTo>
                  <a:pt x="48" y="36"/>
                  <a:pt x="36" y="48"/>
                  <a:pt x="36" y="62"/>
                </a:cubicBezTo>
                <a:cubicBezTo>
                  <a:pt x="36" y="76"/>
                  <a:pt x="48" y="88"/>
                  <a:pt x="62" y="88"/>
                </a:cubicBezTo>
                <a:cubicBezTo>
                  <a:pt x="76" y="88"/>
                  <a:pt x="88" y="76"/>
                  <a:pt x="88" y="62"/>
                </a:cubicBezTo>
                <a:cubicBezTo>
                  <a:pt x="88" y="48"/>
                  <a:pt x="76" y="36"/>
                  <a:pt x="62" y="36"/>
                </a:cubicBezTo>
                <a:close/>
                <a:moveTo>
                  <a:pt x="0" y="61"/>
                </a:moveTo>
                <a:cubicBezTo>
                  <a:pt x="0" y="102"/>
                  <a:pt x="48" y="133"/>
                  <a:pt x="52" y="180"/>
                </a:cubicBezTo>
                <a:cubicBezTo>
                  <a:pt x="52" y="182"/>
                  <a:pt x="52" y="182"/>
                  <a:pt x="52" y="182"/>
                </a:cubicBezTo>
                <a:cubicBezTo>
                  <a:pt x="52" y="188"/>
                  <a:pt x="56" y="192"/>
                  <a:pt x="62" y="192"/>
                </a:cubicBezTo>
                <a:cubicBezTo>
                  <a:pt x="68" y="192"/>
                  <a:pt x="72" y="188"/>
                  <a:pt x="72" y="182"/>
                </a:cubicBezTo>
                <a:cubicBezTo>
                  <a:pt x="72" y="180"/>
                  <a:pt x="72" y="180"/>
                  <a:pt x="72" y="180"/>
                </a:cubicBezTo>
                <a:cubicBezTo>
                  <a:pt x="76" y="133"/>
                  <a:pt x="124" y="102"/>
                  <a:pt x="124" y="61"/>
                </a:cubicBezTo>
                <a:cubicBezTo>
                  <a:pt x="124" y="27"/>
                  <a:pt x="96" y="0"/>
                  <a:pt x="62" y="0"/>
                </a:cubicBezTo>
                <a:cubicBezTo>
                  <a:pt x="28" y="0"/>
                  <a:pt x="0" y="27"/>
                  <a:pt x="0" y="61"/>
                </a:cubicBezTo>
                <a:close/>
                <a:moveTo>
                  <a:pt x="62" y="20"/>
                </a:moveTo>
                <a:cubicBezTo>
                  <a:pt x="85" y="20"/>
                  <a:pt x="104" y="39"/>
                  <a:pt x="104" y="62"/>
                </a:cubicBezTo>
                <a:cubicBezTo>
                  <a:pt x="104" y="85"/>
                  <a:pt x="85" y="104"/>
                  <a:pt x="62" y="104"/>
                </a:cubicBezTo>
                <a:cubicBezTo>
                  <a:pt x="39" y="104"/>
                  <a:pt x="20" y="85"/>
                  <a:pt x="20" y="62"/>
                </a:cubicBezTo>
                <a:cubicBezTo>
                  <a:pt x="20" y="39"/>
                  <a:pt x="39" y="20"/>
                  <a:pt x="62" y="2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6" name="Freeform 89"/>
          <p:cNvSpPr>
            <a:spLocks noEditPoints="1"/>
          </p:cNvSpPr>
          <p:nvPr/>
        </p:nvSpPr>
        <p:spPr bwMode="auto">
          <a:xfrm>
            <a:off x="5595144" y="2034522"/>
            <a:ext cx="312738" cy="312737"/>
          </a:xfrm>
          <a:custGeom>
            <a:avLst/>
            <a:gdLst>
              <a:gd name="T0" fmla="*/ 0 w 192"/>
              <a:gd name="T1" fmla="*/ 176 h 192"/>
              <a:gd name="T2" fmla="*/ 16 w 192"/>
              <a:gd name="T3" fmla="*/ 192 h 192"/>
              <a:gd name="T4" fmla="*/ 68 w 192"/>
              <a:gd name="T5" fmla="*/ 192 h 192"/>
              <a:gd name="T6" fmla="*/ 84 w 192"/>
              <a:gd name="T7" fmla="*/ 176 h 192"/>
              <a:gd name="T8" fmla="*/ 84 w 192"/>
              <a:gd name="T9" fmla="*/ 112 h 192"/>
              <a:gd name="T10" fmla="*/ 108 w 192"/>
              <a:gd name="T11" fmla="*/ 112 h 192"/>
              <a:gd name="T12" fmla="*/ 108 w 192"/>
              <a:gd name="T13" fmla="*/ 176 h 192"/>
              <a:gd name="T14" fmla="*/ 124 w 192"/>
              <a:gd name="T15" fmla="*/ 192 h 192"/>
              <a:gd name="T16" fmla="*/ 176 w 192"/>
              <a:gd name="T17" fmla="*/ 192 h 192"/>
              <a:gd name="T18" fmla="*/ 192 w 192"/>
              <a:gd name="T19" fmla="*/ 176 h 192"/>
              <a:gd name="T20" fmla="*/ 192 w 192"/>
              <a:gd name="T21" fmla="*/ 72 h 192"/>
              <a:gd name="T22" fmla="*/ 176 w 192"/>
              <a:gd name="T23" fmla="*/ 56 h 192"/>
              <a:gd name="T24" fmla="*/ 168 w 192"/>
              <a:gd name="T25" fmla="*/ 56 h 192"/>
              <a:gd name="T26" fmla="*/ 168 w 192"/>
              <a:gd name="T27" fmla="*/ 20 h 192"/>
              <a:gd name="T28" fmla="*/ 170 w 192"/>
              <a:gd name="T29" fmla="*/ 20 h 192"/>
              <a:gd name="T30" fmla="*/ 180 w 192"/>
              <a:gd name="T31" fmla="*/ 10 h 192"/>
              <a:gd name="T32" fmla="*/ 170 w 192"/>
              <a:gd name="T33" fmla="*/ 0 h 192"/>
              <a:gd name="T34" fmla="*/ 118 w 192"/>
              <a:gd name="T35" fmla="*/ 0 h 192"/>
              <a:gd name="T36" fmla="*/ 108 w 192"/>
              <a:gd name="T37" fmla="*/ 10 h 192"/>
              <a:gd name="T38" fmla="*/ 118 w 192"/>
              <a:gd name="T39" fmla="*/ 20 h 192"/>
              <a:gd name="T40" fmla="*/ 120 w 192"/>
              <a:gd name="T41" fmla="*/ 20 h 192"/>
              <a:gd name="T42" fmla="*/ 120 w 192"/>
              <a:gd name="T43" fmla="*/ 56 h 192"/>
              <a:gd name="T44" fmla="*/ 72 w 192"/>
              <a:gd name="T45" fmla="*/ 56 h 192"/>
              <a:gd name="T46" fmla="*/ 72 w 192"/>
              <a:gd name="T47" fmla="*/ 20 h 192"/>
              <a:gd name="T48" fmla="*/ 74 w 192"/>
              <a:gd name="T49" fmla="*/ 20 h 192"/>
              <a:gd name="T50" fmla="*/ 84 w 192"/>
              <a:gd name="T51" fmla="*/ 10 h 192"/>
              <a:gd name="T52" fmla="*/ 74 w 192"/>
              <a:gd name="T53" fmla="*/ 0 h 192"/>
              <a:gd name="T54" fmla="*/ 22 w 192"/>
              <a:gd name="T55" fmla="*/ 0 h 192"/>
              <a:gd name="T56" fmla="*/ 12 w 192"/>
              <a:gd name="T57" fmla="*/ 10 h 192"/>
              <a:gd name="T58" fmla="*/ 22 w 192"/>
              <a:gd name="T59" fmla="*/ 20 h 192"/>
              <a:gd name="T60" fmla="*/ 24 w 192"/>
              <a:gd name="T61" fmla="*/ 20 h 192"/>
              <a:gd name="T62" fmla="*/ 24 w 192"/>
              <a:gd name="T63" fmla="*/ 56 h 192"/>
              <a:gd name="T64" fmla="*/ 16 w 192"/>
              <a:gd name="T65" fmla="*/ 56 h 192"/>
              <a:gd name="T66" fmla="*/ 0 w 192"/>
              <a:gd name="T67" fmla="*/ 72 h 192"/>
              <a:gd name="T68" fmla="*/ 0 w 192"/>
              <a:gd name="T69" fmla="*/ 176 h 192"/>
              <a:gd name="T70" fmla="*/ 104 w 192"/>
              <a:gd name="T71" fmla="*/ 92 h 192"/>
              <a:gd name="T72" fmla="*/ 88 w 192"/>
              <a:gd name="T73" fmla="*/ 92 h 192"/>
              <a:gd name="T74" fmla="*/ 80 w 192"/>
              <a:gd name="T75" fmla="*/ 84 h 192"/>
              <a:gd name="T76" fmla="*/ 88 w 192"/>
              <a:gd name="T77" fmla="*/ 76 h 192"/>
              <a:gd name="T78" fmla="*/ 104 w 192"/>
              <a:gd name="T79" fmla="*/ 76 h 192"/>
              <a:gd name="T80" fmla="*/ 112 w 192"/>
              <a:gd name="T81" fmla="*/ 84 h 192"/>
              <a:gd name="T82" fmla="*/ 104 w 192"/>
              <a:gd name="T83" fmla="*/ 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92" h="192">
                <a:moveTo>
                  <a:pt x="0" y="176"/>
                </a:moveTo>
                <a:cubicBezTo>
                  <a:pt x="0" y="185"/>
                  <a:pt x="7" y="192"/>
                  <a:pt x="16" y="192"/>
                </a:cubicBezTo>
                <a:cubicBezTo>
                  <a:pt x="68" y="192"/>
                  <a:pt x="68" y="192"/>
                  <a:pt x="68" y="192"/>
                </a:cubicBezTo>
                <a:cubicBezTo>
                  <a:pt x="77" y="192"/>
                  <a:pt x="84" y="185"/>
                  <a:pt x="84" y="176"/>
                </a:cubicBezTo>
                <a:cubicBezTo>
                  <a:pt x="84" y="112"/>
                  <a:pt x="84" y="112"/>
                  <a:pt x="84" y="112"/>
                </a:cubicBezTo>
                <a:cubicBezTo>
                  <a:pt x="108" y="112"/>
                  <a:pt x="108" y="112"/>
                  <a:pt x="108" y="112"/>
                </a:cubicBezTo>
                <a:cubicBezTo>
                  <a:pt x="108" y="176"/>
                  <a:pt x="108" y="176"/>
                  <a:pt x="108" y="176"/>
                </a:cubicBezTo>
                <a:cubicBezTo>
                  <a:pt x="108" y="185"/>
                  <a:pt x="115" y="192"/>
                  <a:pt x="124" y="192"/>
                </a:cubicBezTo>
                <a:cubicBezTo>
                  <a:pt x="176" y="192"/>
                  <a:pt x="176" y="192"/>
                  <a:pt x="176" y="192"/>
                </a:cubicBezTo>
                <a:cubicBezTo>
                  <a:pt x="185" y="192"/>
                  <a:pt x="192" y="185"/>
                  <a:pt x="192" y="176"/>
                </a:cubicBezTo>
                <a:cubicBezTo>
                  <a:pt x="192" y="72"/>
                  <a:pt x="192" y="72"/>
                  <a:pt x="192" y="72"/>
                </a:cubicBezTo>
                <a:cubicBezTo>
                  <a:pt x="192" y="63"/>
                  <a:pt x="185" y="56"/>
                  <a:pt x="176" y="56"/>
                </a:cubicBezTo>
                <a:cubicBezTo>
                  <a:pt x="168" y="56"/>
                  <a:pt x="168" y="56"/>
                  <a:pt x="168" y="56"/>
                </a:cubicBezTo>
                <a:cubicBezTo>
                  <a:pt x="168" y="20"/>
                  <a:pt x="168" y="20"/>
                  <a:pt x="168" y="20"/>
                </a:cubicBezTo>
                <a:cubicBezTo>
                  <a:pt x="170" y="20"/>
                  <a:pt x="170" y="20"/>
                  <a:pt x="170" y="20"/>
                </a:cubicBezTo>
                <a:cubicBezTo>
                  <a:pt x="176" y="20"/>
                  <a:pt x="180" y="16"/>
                  <a:pt x="180" y="10"/>
                </a:cubicBezTo>
                <a:cubicBezTo>
                  <a:pt x="180" y="4"/>
                  <a:pt x="176" y="0"/>
                  <a:pt x="170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12" y="0"/>
                  <a:pt x="108" y="4"/>
                  <a:pt x="108" y="10"/>
                </a:cubicBezTo>
                <a:cubicBezTo>
                  <a:pt x="108" y="16"/>
                  <a:pt x="112" y="20"/>
                  <a:pt x="118" y="20"/>
                </a:cubicBezTo>
                <a:cubicBezTo>
                  <a:pt x="120" y="20"/>
                  <a:pt x="120" y="20"/>
                  <a:pt x="120" y="20"/>
                </a:cubicBezTo>
                <a:cubicBezTo>
                  <a:pt x="120" y="56"/>
                  <a:pt x="120" y="56"/>
                  <a:pt x="120" y="56"/>
                </a:cubicBezTo>
                <a:cubicBezTo>
                  <a:pt x="72" y="56"/>
                  <a:pt x="72" y="56"/>
                  <a:pt x="72" y="56"/>
                </a:cubicBezTo>
                <a:cubicBezTo>
                  <a:pt x="72" y="20"/>
                  <a:pt x="72" y="20"/>
                  <a:pt x="72" y="20"/>
                </a:cubicBezTo>
                <a:cubicBezTo>
                  <a:pt x="74" y="20"/>
                  <a:pt x="74" y="20"/>
                  <a:pt x="74" y="20"/>
                </a:cubicBezTo>
                <a:cubicBezTo>
                  <a:pt x="80" y="20"/>
                  <a:pt x="84" y="16"/>
                  <a:pt x="84" y="10"/>
                </a:cubicBezTo>
                <a:cubicBezTo>
                  <a:pt x="84" y="4"/>
                  <a:pt x="80" y="0"/>
                  <a:pt x="74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6" y="0"/>
                  <a:pt x="12" y="4"/>
                  <a:pt x="12" y="10"/>
                </a:cubicBezTo>
                <a:cubicBezTo>
                  <a:pt x="12" y="16"/>
                  <a:pt x="16" y="20"/>
                  <a:pt x="22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4" y="56"/>
                  <a:pt x="24" y="56"/>
                  <a:pt x="24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7" y="56"/>
                  <a:pt x="0" y="63"/>
                  <a:pt x="0" y="72"/>
                </a:cubicBezTo>
                <a:lnTo>
                  <a:pt x="0" y="176"/>
                </a:lnTo>
                <a:close/>
                <a:moveTo>
                  <a:pt x="104" y="92"/>
                </a:moveTo>
                <a:cubicBezTo>
                  <a:pt x="88" y="92"/>
                  <a:pt x="88" y="92"/>
                  <a:pt x="88" y="92"/>
                </a:cubicBezTo>
                <a:cubicBezTo>
                  <a:pt x="84" y="92"/>
                  <a:pt x="80" y="88"/>
                  <a:pt x="80" y="84"/>
                </a:cubicBezTo>
                <a:cubicBezTo>
                  <a:pt x="80" y="80"/>
                  <a:pt x="84" y="76"/>
                  <a:pt x="88" y="76"/>
                </a:cubicBezTo>
                <a:cubicBezTo>
                  <a:pt x="104" y="76"/>
                  <a:pt x="104" y="76"/>
                  <a:pt x="104" y="76"/>
                </a:cubicBezTo>
                <a:cubicBezTo>
                  <a:pt x="108" y="76"/>
                  <a:pt x="112" y="80"/>
                  <a:pt x="112" y="84"/>
                </a:cubicBezTo>
                <a:cubicBezTo>
                  <a:pt x="112" y="88"/>
                  <a:pt x="108" y="92"/>
                  <a:pt x="104" y="9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7" name="Freeform 90"/>
          <p:cNvSpPr>
            <a:spLocks noEditPoints="1"/>
          </p:cNvSpPr>
          <p:nvPr/>
        </p:nvSpPr>
        <p:spPr bwMode="auto">
          <a:xfrm>
            <a:off x="4895057" y="2040872"/>
            <a:ext cx="296863" cy="296862"/>
          </a:xfrm>
          <a:custGeom>
            <a:avLst/>
            <a:gdLst>
              <a:gd name="T0" fmla="*/ 92 w 182"/>
              <a:gd name="T1" fmla="*/ 60 h 182"/>
              <a:gd name="T2" fmla="*/ 82 w 182"/>
              <a:gd name="T3" fmla="*/ 70 h 182"/>
              <a:gd name="T4" fmla="*/ 92 w 182"/>
              <a:gd name="T5" fmla="*/ 80 h 182"/>
              <a:gd name="T6" fmla="*/ 102 w 182"/>
              <a:gd name="T7" fmla="*/ 80 h 182"/>
              <a:gd name="T8" fmla="*/ 102 w 182"/>
              <a:gd name="T9" fmla="*/ 90 h 182"/>
              <a:gd name="T10" fmla="*/ 112 w 182"/>
              <a:gd name="T11" fmla="*/ 100 h 182"/>
              <a:gd name="T12" fmla="*/ 122 w 182"/>
              <a:gd name="T13" fmla="*/ 90 h 182"/>
              <a:gd name="T14" fmla="*/ 122 w 182"/>
              <a:gd name="T15" fmla="*/ 80 h 182"/>
              <a:gd name="T16" fmla="*/ 132 w 182"/>
              <a:gd name="T17" fmla="*/ 80 h 182"/>
              <a:gd name="T18" fmla="*/ 142 w 182"/>
              <a:gd name="T19" fmla="*/ 70 h 182"/>
              <a:gd name="T20" fmla="*/ 132 w 182"/>
              <a:gd name="T21" fmla="*/ 60 h 182"/>
              <a:gd name="T22" fmla="*/ 122 w 182"/>
              <a:gd name="T23" fmla="*/ 60 h 182"/>
              <a:gd name="T24" fmla="*/ 122 w 182"/>
              <a:gd name="T25" fmla="*/ 50 h 182"/>
              <a:gd name="T26" fmla="*/ 112 w 182"/>
              <a:gd name="T27" fmla="*/ 40 h 182"/>
              <a:gd name="T28" fmla="*/ 102 w 182"/>
              <a:gd name="T29" fmla="*/ 50 h 182"/>
              <a:gd name="T30" fmla="*/ 102 w 182"/>
              <a:gd name="T31" fmla="*/ 60 h 182"/>
              <a:gd name="T32" fmla="*/ 92 w 182"/>
              <a:gd name="T33" fmla="*/ 60 h 182"/>
              <a:gd name="T34" fmla="*/ 7 w 182"/>
              <a:gd name="T35" fmla="*/ 153 h 182"/>
              <a:gd name="T36" fmla="*/ 7 w 182"/>
              <a:gd name="T37" fmla="*/ 175 h 182"/>
              <a:gd name="T38" fmla="*/ 29 w 182"/>
              <a:gd name="T39" fmla="*/ 175 h 182"/>
              <a:gd name="T40" fmla="*/ 75 w 182"/>
              <a:gd name="T41" fmla="*/ 129 h 182"/>
              <a:gd name="T42" fmla="*/ 112 w 182"/>
              <a:gd name="T43" fmla="*/ 140 h 182"/>
              <a:gd name="T44" fmla="*/ 182 w 182"/>
              <a:gd name="T45" fmla="*/ 70 h 182"/>
              <a:gd name="T46" fmla="*/ 112 w 182"/>
              <a:gd name="T47" fmla="*/ 0 h 182"/>
              <a:gd name="T48" fmla="*/ 42 w 182"/>
              <a:gd name="T49" fmla="*/ 70 h 182"/>
              <a:gd name="T50" fmla="*/ 53 w 182"/>
              <a:gd name="T51" fmla="*/ 107 h 182"/>
              <a:gd name="T52" fmla="*/ 7 w 182"/>
              <a:gd name="T53" fmla="*/ 153 h 182"/>
              <a:gd name="T54" fmla="*/ 62 w 182"/>
              <a:gd name="T55" fmla="*/ 70 h 182"/>
              <a:gd name="T56" fmla="*/ 112 w 182"/>
              <a:gd name="T57" fmla="*/ 20 h 182"/>
              <a:gd name="T58" fmla="*/ 162 w 182"/>
              <a:gd name="T59" fmla="*/ 70 h 182"/>
              <a:gd name="T60" fmla="*/ 112 w 182"/>
              <a:gd name="T61" fmla="*/ 120 h 182"/>
              <a:gd name="T62" fmla="*/ 62 w 182"/>
              <a:gd name="T63" fmla="*/ 7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82" h="182">
                <a:moveTo>
                  <a:pt x="92" y="60"/>
                </a:moveTo>
                <a:cubicBezTo>
                  <a:pt x="86" y="60"/>
                  <a:pt x="82" y="64"/>
                  <a:pt x="82" y="70"/>
                </a:cubicBezTo>
                <a:cubicBezTo>
                  <a:pt x="82" y="76"/>
                  <a:pt x="86" y="80"/>
                  <a:pt x="92" y="80"/>
                </a:cubicBezTo>
                <a:cubicBezTo>
                  <a:pt x="102" y="80"/>
                  <a:pt x="102" y="80"/>
                  <a:pt x="102" y="80"/>
                </a:cubicBezTo>
                <a:cubicBezTo>
                  <a:pt x="102" y="90"/>
                  <a:pt x="102" y="90"/>
                  <a:pt x="102" y="90"/>
                </a:cubicBezTo>
                <a:cubicBezTo>
                  <a:pt x="102" y="96"/>
                  <a:pt x="106" y="100"/>
                  <a:pt x="112" y="100"/>
                </a:cubicBezTo>
                <a:cubicBezTo>
                  <a:pt x="118" y="100"/>
                  <a:pt x="122" y="96"/>
                  <a:pt x="122" y="90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32" y="80"/>
                  <a:pt x="132" y="80"/>
                  <a:pt x="132" y="80"/>
                </a:cubicBezTo>
                <a:cubicBezTo>
                  <a:pt x="138" y="80"/>
                  <a:pt x="142" y="76"/>
                  <a:pt x="142" y="70"/>
                </a:cubicBezTo>
                <a:cubicBezTo>
                  <a:pt x="142" y="64"/>
                  <a:pt x="138" y="60"/>
                  <a:pt x="132" y="60"/>
                </a:cubicBezTo>
                <a:cubicBezTo>
                  <a:pt x="122" y="60"/>
                  <a:pt x="122" y="60"/>
                  <a:pt x="122" y="60"/>
                </a:cubicBezTo>
                <a:cubicBezTo>
                  <a:pt x="122" y="50"/>
                  <a:pt x="122" y="50"/>
                  <a:pt x="122" y="50"/>
                </a:cubicBezTo>
                <a:cubicBezTo>
                  <a:pt x="122" y="44"/>
                  <a:pt x="118" y="40"/>
                  <a:pt x="112" y="40"/>
                </a:cubicBezTo>
                <a:cubicBezTo>
                  <a:pt x="106" y="40"/>
                  <a:pt x="102" y="44"/>
                  <a:pt x="102" y="50"/>
                </a:cubicBezTo>
                <a:cubicBezTo>
                  <a:pt x="102" y="60"/>
                  <a:pt x="102" y="60"/>
                  <a:pt x="102" y="60"/>
                </a:cubicBezTo>
                <a:lnTo>
                  <a:pt x="92" y="60"/>
                </a:lnTo>
                <a:close/>
                <a:moveTo>
                  <a:pt x="7" y="153"/>
                </a:moveTo>
                <a:cubicBezTo>
                  <a:pt x="0" y="159"/>
                  <a:pt x="0" y="169"/>
                  <a:pt x="7" y="175"/>
                </a:cubicBezTo>
                <a:cubicBezTo>
                  <a:pt x="13" y="182"/>
                  <a:pt x="23" y="182"/>
                  <a:pt x="29" y="175"/>
                </a:cubicBezTo>
                <a:cubicBezTo>
                  <a:pt x="75" y="129"/>
                  <a:pt x="75" y="129"/>
                  <a:pt x="75" y="129"/>
                </a:cubicBezTo>
                <a:cubicBezTo>
                  <a:pt x="86" y="136"/>
                  <a:pt x="98" y="140"/>
                  <a:pt x="112" y="140"/>
                </a:cubicBezTo>
                <a:cubicBezTo>
                  <a:pt x="151" y="140"/>
                  <a:pt x="182" y="109"/>
                  <a:pt x="182" y="70"/>
                </a:cubicBezTo>
                <a:cubicBezTo>
                  <a:pt x="182" y="31"/>
                  <a:pt x="151" y="0"/>
                  <a:pt x="112" y="0"/>
                </a:cubicBezTo>
                <a:cubicBezTo>
                  <a:pt x="73" y="0"/>
                  <a:pt x="42" y="31"/>
                  <a:pt x="42" y="70"/>
                </a:cubicBezTo>
                <a:cubicBezTo>
                  <a:pt x="42" y="84"/>
                  <a:pt x="46" y="96"/>
                  <a:pt x="53" y="107"/>
                </a:cubicBezTo>
                <a:lnTo>
                  <a:pt x="7" y="153"/>
                </a:lnTo>
                <a:close/>
                <a:moveTo>
                  <a:pt x="62" y="70"/>
                </a:moveTo>
                <a:cubicBezTo>
                  <a:pt x="62" y="42"/>
                  <a:pt x="84" y="20"/>
                  <a:pt x="112" y="20"/>
                </a:cubicBezTo>
                <a:cubicBezTo>
                  <a:pt x="140" y="20"/>
                  <a:pt x="162" y="42"/>
                  <a:pt x="162" y="70"/>
                </a:cubicBezTo>
                <a:cubicBezTo>
                  <a:pt x="162" y="98"/>
                  <a:pt x="140" y="120"/>
                  <a:pt x="112" y="120"/>
                </a:cubicBezTo>
                <a:cubicBezTo>
                  <a:pt x="84" y="120"/>
                  <a:pt x="62" y="98"/>
                  <a:pt x="62" y="7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8" name="Freeform 91"/>
          <p:cNvSpPr>
            <a:spLocks noEditPoints="1"/>
          </p:cNvSpPr>
          <p:nvPr/>
        </p:nvSpPr>
        <p:spPr bwMode="auto">
          <a:xfrm>
            <a:off x="4191794" y="2040872"/>
            <a:ext cx="296863" cy="296862"/>
          </a:xfrm>
          <a:custGeom>
            <a:avLst/>
            <a:gdLst>
              <a:gd name="T0" fmla="*/ 92 w 182"/>
              <a:gd name="T1" fmla="*/ 60 h 182"/>
              <a:gd name="T2" fmla="*/ 82 w 182"/>
              <a:gd name="T3" fmla="*/ 70 h 182"/>
              <a:gd name="T4" fmla="*/ 92 w 182"/>
              <a:gd name="T5" fmla="*/ 80 h 182"/>
              <a:gd name="T6" fmla="*/ 132 w 182"/>
              <a:gd name="T7" fmla="*/ 80 h 182"/>
              <a:gd name="T8" fmla="*/ 142 w 182"/>
              <a:gd name="T9" fmla="*/ 70 h 182"/>
              <a:gd name="T10" fmla="*/ 132 w 182"/>
              <a:gd name="T11" fmla="*/ 60 h 182"/>
              <a:gd name="T12" fmla="*/ 92 w 182"/>
              <a:gd name="T13" fmla="*/ 60 h 182"/>
              <a:gd name="T14" fmla="*/ 7 w 182"/>
              <a:gd name="T15" fmla="*/ 153 h 182"/>
              <a:gd name="T16" fmla="*/ 7 w 182"/>
              <a:gd name="T17" fmla="*/ 175 h 182"/>
              <a:gd name="T18" fmla="*/ 29 w 182"/>
              <a:gd name="T19" fmla="*/ 175 h 182"/>
              <a:gd name="T20" fmla="*/ 75 w 182"/>
              <a:gd name="T21" fmla="*/ 129 h 182"/>
              <a:gd name="T22" fmla="*/ 112 w 182"/>
              <a:gd name="T23" fmla="*/ 140 h 182"/>
              <a:gd name="T24" fmla="*/ 182 w 182"/>
              <a:gd name="T25" fmla="*/ 70 h 182"/>
              <a:gd name="T26" fmla="*/ 112 w 182"/>
              <a:gd name="T27" fmla="*/ 0 h 182"/>
              <a:gd name="T28" fmla="*/ 42 w 182"/>
              <a:gd name="T29" fmla="*/ 70 h 182"/>
              <a:gd name="T30" fmla="*/ 53 w 182"/>
              <a:gd name="T31" fmla="*/ 107 h 182"/>
              <a:gd name="T32" fmla="*/ 7 w 182"/>
              <a:gd name="T33" fmla="*/ 153 h 182"/>
              <a:gd name="T34" fmla="*/ 62 w 182"/>
              <a:gd name="T35" fmla="*/ 70 h 182"/>
              <a:gd name="T36" fmla="*/ 112 w 182"/>
              <a:gd name="T37" fmla="*/ 20 h 182"/>
              <a:gd name="T38" fmla="*/ 162 w 182"/>
              <a:gd name="T39" fmla="*/ 70 h 182"/>
              <a:gd name="T40" fmla="*/ 112 w 182"/>
              <a:gd name="T41" fmla="*/ 120 h 182"/>
              <a:gd name="T42" fmla="*/ 62 w 182"/>
              <a:gd name="T43" fmla="*/ 7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2" h="182">
                <a:moveTo>
                  <a:pt x="92" y="60"/>
                </a:moveTo>
                <a:cubicBezTo>
                  <a:pt x="86" y="60"/>
                  <a:pt x="82" y="64"/>
                  <a:pt x="82" y="70"/>
                </a:cubicBezTo>
                <a:cubicBezTo>
                  <a:pt x="82" y="76"/>
                  <a:pt x="86" y="80"/>
                  <a:pt x="92" y="80"/>
                </a:cubicBezTo>
                <a:cubicBezTo>
                  <a:pt x="132" y="80"/>
                  <a:pt x="132" y="80"/>
                  <a:pt x="132" y="80"/>
                </a:cubicBezTo>
                <a:cubicBezTo>
                  <a:pt x="138" y="80"/>
                  <a:pt x="142" y="76"/>
                  <a:pt x="142" y="70"/>
                </a:cubicBezTo>
                <a:cubicBezTo>
                  <a:pt x="142" y="64"/>
                  <a:pt x="138" y="60"/>
                  <a:pt x="132" y="60"/>
                </a:cubicBezTo>
                <a:lnTo>
                  <a:pt x="92" y="60"/>
                </a:lnTo>
                <a:close/>
                <a:moveTo>
                  <a:pt x="7" y="153"/>
                </a:moveTo>
                <a:cubicBezTo>
                  <a:pt x="0" y="159"/>
                  <a:pt x="0" y="169"/>
                  <a:pt x="7" y="175"/>
                </a:cubicBezTo>
                <a:cubicBezTo>
                  <a:pt x="13" y="182"/>
                  <a:pt x="23" y="182"/>
                  <a:pt x="29" y="175"/>
                </a:cubicBezTo>
                <a:cubicBezTo>
                  <a:pt x="75" y="129"/>
                  <a:pt x="75" y="129"/>
                  <a:pt x="75" y="129"/>
                </a:cubicBezTo>
                <a:cubicBezTo>
                  <a:pt x="86" y="136"/>
                  <a:pt x="98" y="140"/>
                  <a:pt x="112" y="140"/>
                </a:cubicBezTo>
                <a:cubicBezTo>
                  <a:pt x="151" y="140"/>
                  <a:pt x="182" y="109"/>
                  <a:pt x="182" y="70"/>
                </a:cubicBezTo>
                <a:cubicBezTo>
                  <a:pt x="182" y="31"/>
                  <a:pt x="151" y="0"/>
                  <a:pt x="112" y="0"/>
                </a:cubicBezTo>
                <a:cubicBezTo>
                  <a:pt x="73" y="0"/>
                  <a:pt x="42" y="31"/>
                  <a:pt x="42" y="70"/>
                </a:cubicBezTo>
                <a:cubicBezTo>
                  <a:pt x="42" y="84"/>
                  <a:pt x="46" y="96"/>
                  <a:pt x="53" y="107"/>
                </a:cubicBezTo>
                <a:lnTo>
                  <a:pt x="7" y="153"/>
                </a:lnTo>
                <a:close/>
                <a:moveTo>
                  <a:pt x="62" y="70"/>
                </a:moveTo>
                <a:cubicBezTo>
                  <a:pt x="62" y="42"/>
                  <a:pt x="84" y="20"/>
                  <a:pt x="112" y="20"/>
                </a:cubicBezTo>
                <a:cubicBezTo>
                  <a:pt x="140" y="20"/>
                  <a:pt x="162" y="42"/>
                  <a:pt x="162" y="70"/>
                </a:cubicBezTo>
                <a:cubicBezTo>
                  <a:pt x="162" y="98"/>
                  <a:pt x="140" y="120"/>
                  <a:pt x="112" y="120"/>
                </a:cubicBezTo>
                <a:cubicBezTo>
                  <a:pt x="84" y="120"/>
                  <a:pt x="62" y="98"/>
                  <a:pt x="62" y="7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9" name="Freeform 92"/>
          <p:cNvSpPr>
            <a:spLocks noEditPoints="1"/>
          </p:cNvSpPr>
          <p:nvPr/>
        </p:nvSpPr>
        <p:spPr bwMode="auto">
          <a:xfrm>
            <a:off x="3490119" y="2040872"/>
            <a:ext cx="295275" cy="296862"/>
          </a:xfrm>
          <a:custGeom>
            <a:avLst/>
            <a:gdLst>
              <a:gd name="T0" fmla="*/ 117 w 182"/>
              <a:gd name="T1" fmla="*/ 48 h 182"/>
              <a:gd name="T2" fmla="*/ 134 w 182"/>
              <a:gd name="T3" fmla="*/ 65 h 182"/>
              <a:gd name="T4" fmla="*/ 142 w 182"/>
              <a:gd name="T5" fmla="*/ 72 h 182"/>
              <a:gd name="T6" fmla="*/ 150 w 182"/>
              <a:gd name="T7" fmla="*/ 64 h 182"/>
              <a:gd name="T8" fmla="*/ 139 w 182"/>
              <a:gd name="T9" fmla="*/ 43 h 182"/>
              <a:gd name="T10" fmla="*/ 118 w 182"/>
              <a:gd name="T11" fmla="*/ 32 h 182"/>
              <a:gd name="T12" fmla="*/ 110 w 182"/>
              <a:gd name="T13" fmla="*/ 40 h 182"/>
              <a:gd name="T14" fmla="*/ 117 w 182"/>
              <a:gd name="T15" fmla="*/ 48 h 182"/>
              <a:gd name="T16" fmla="*/ 7 w 182"/>
              <a:gd name="T17" fmla="*/ 153 h 182"/>
              <a:gd name="T18" fmla="*/ 7 w 182"/>
              <a:gd name="T19" fmla="*/ 175 h 182"/>
              <a:gd name="T20" fmla="*/ 29 w 182"/>
              <a:gd name="T21" fmla="*/ 175 h 182"/>
              <a:gd name="T22" fmla="*/ 75 w 182"/>
              <a:gd name="T23" fmla="*/ 129 h 182"/>
              <a:gd name="T24" fmla="*/ 112 w 182"/>
              <a:gd name="T25" fmla="*/ 140 h 182"/>
              <a:gd name="T26" fmla="*/ 182 w 182"/>
              <a:gd name="T27" fmla="*/ 70 h 182"/>
              <a:gd name="T28" fmla="*/ 112 w 182"/>
              <a:gd name="T29" fmla="*/ 0 h 182"/>
              <a:gd name="T30" fmla="*/ 42 w 182"/>
              <a:gd name="T31" fmla="*/ 70 h 182"/>
              <a:gd name="T32" fmla="*/ 53 w 182"/>
              <a:gd name="T33" fmla="*/ 107 h 182"/>
              <a:gd name="T34" fmla="*/ 7 w 182"/>
              <a:gd name="T35" fmla="*/ 153 h 182"/>
              <a:gd name="T36" fmla="*/ 62 w 182"/>
              <a:gd name="T37" fmla="*/ 70 h 182"/>
              <a:gd name="T38" fmla="*/ 112 w 182"/>
              <a:gd name="T39" fmla="*/ 20 h 182"/>
              <a:gd name="T40" fmla="*/ 162 w 182"/>
              <a:gd name="T41" fmla="*/ 70 h 182"/>
              <a:gd name="T42" fmla="*/ 112 w 182"/>
              <a:gd name="T43" fmla="*/ 120 h 182"/>
              <a:gd name="T44" fmla="*/ 62 w 182"/>
              <a:gd name="T45" fmla="*/ 7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82" h="182">
                <a:moveTo>
                  <a:pt x="117" y="48"/>
                </a:moveTo>
                <a:cubicBezTo>
                  <a:pt x="125" y="50"/>
                  <a:pt x="132" y="57"/>
                  <a:pt x="134" y="65"/>
                </a:cubicBezTo>
                <a:cubicBezTo>
                  <a:pt x="135" y="69"/>
                  <a:pt x="138" y="72"/>
                  <a:pt x="142" y="72"/>
                </a:cubicBezTo>
                <a:cubicBezTo>
                  <a:pt x="146" y="72"/>
                  <a:pt x="150" y="68"/>
                  <a:pt x="150" y="64"/>
                </a:cubicBezTo>
                <a:cubicBezTo>
                  <a:pt x="150" y="58"/>
                  <a:pt x="145" y="49"/>
                  <a:pt x="139" y="43"/>
                </a:cubicBezTo>
                <a:cubicBezTo>
                  <a:pt x="132" y="37"/>
                  <a:pt x="124" y="32"/>
                  <a:pt x="118" y="32"/>
                </a:cubicBezTo>
                <a:cubicBezTo>
                  <a:pt x="114" y="32"/>
                  <a:pt x="110" y="36"/>
                  <a:pt x="110" y="40"/>
                </a:cubicBezTo>
                <a:cubicBezTo>
                  <a:pt x="110" y="44"/>
                  <a:pt x="113" y="47"/>
                  <a:pt x="117" y="48"/>
                </a:cubicBezTo>
                <a:close/>
                <a:moveTo>
                  <a:pt x="7" y="153"/>
                </a:moveTo>
                <a:cubicBezTo>
                  <a:pt x="0" y="159"/>
                  <a:pt x="0" y="169"/>
                  <a:pt x="7" y="175"/>
                </a:cubicBezTo>
                <a:cubicBezTo>
                  <a:pt x="13" y="182"/>
                  <a:pt x="23" y="182"/>
                  <a:pt x="29" y="175"/>
                </a:cubicBezTo>
                <a:cubicBezTo>
                  <a:pt x="75" y="129"/>
                  <a:pt x="75" y="129"/>
                  <a:pt x="75" y="129"/>
                </a:cubicBezTo>
                <a:cubicBezTo>
                  <a:pt x="86" y="136"/>
                  <a:pt x="98" y="140"/>
                  <a:pt x="112" y="140"/>
                </a:cubicBezTo>
                <a:cubicBezTo>
                  <a:pt x="151" y="140"/>
                  <a:pt x="182" y="109"/>
                  <a:pt x="182" y="70"/>
                </a:cubicBezTo>
                <a:cubicBezTo>
                  <a:pt x="182" y="31"/>
                  <a:pt x="151" y="0"/>
                  <a:pt x="112" y="0"/>
                </a:cubicBezTo>
                <a:cubicBezTo>
                  <a:pt x="73" y="0"/>
                  <a:pt x="42" y="31"/>
                  <a:pt x="42" y="70"/>
                </a:cubicBezTo>
                <a:cubicBezTo>
                  <a:pt x="42" y="84"/>
                  <a:pt x="46" y="96"/>
                  <a:pt x="53" y="107"/>
                </a:cubicBezTo>
                <a:lnTo>
                  <a:pt x="7" y="153"/>
                </a:lnTo>
                <a:close/>
                <a:moveTo>
                  <a:pt x="62" y="70"/>
                </a:moveTo>
                <a:cubicBezTo>
                  <a:pt x="62" y="42"/>
                  <a:pt x="84" y="20"/>
                  <a:pt x="112" y="20"/>
                </a:cubicBezTo>
                <a:cubicBezTo>
                  <a:pt x="140" y="20"/>
                  <a:pt x="162" y="42"/>
                  <a:pt x="162" y="70"/>
                </a:cubicBezTo>
                <a:cubicBezTo>
                  <a:pt x="162" y="98"/>
                  <a:pt x="140" y="120"/>
                  <a:pt x="112" y="120"/>
                </a:cubicBezTo>
                <a:cubicBezTo>
                  <a:pt x="84" y="120"/>
                  <a:pt x="62" y="98"/>
                  <a:pt x="62" y="7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0" name="Freeform 93"/>
          <p:cNvSpPr>
            <a:spLocks/>
          </p:cNvSpPr>
          <p:nvPr/>
        </p:nvSpPr>
        <p:spPr bwMode="auto">
          <a:xfrm>
            <a:off x="2783682" y="2059922"/>
            <a:ext cx="311150" cy="254000"/>
          </a:xfrm>
          <a:custGeom>
            <a:avLst/>
            <a:gdLst>
              <a:gd name="T0" fmla="*/ 0 w 192"/>
              <a:gd name="T1" fmla="*/ 140 h 156"/>
              <a:gd name="T2" fmla="*/ 16 w 192"/>
              <a:gd name="T3" fmla="*/ 156 h 156"/>
              <a:gd name="T4" fmla="*/ 176 w 192"/>
              <a:gd name="T5" fmla="*/ 156 h 156"/>
              <a:gd name="T6" fmla="*/ 192 w 192"/>
              <a:gd name="T7" fmla="*/ 140 h 156"/>
              <a:gd name="T8" fmla="*/ 192 w 192"/>
              <a:gd name="T9" fmla="*/ 32 h 156"/>
              <a:gd name="T10" fmla="*/ 176 w 192"/>
              <a:gd name="T11" fmla="*/ 16 h 156"/>
              <a:gd name="T12" fmla="*/ 96 w 192"/>
              <a:gd name="T13" fmla="*/ 16 h 156"/>
              <a:gd name="T14" fmla="*/ 96 w 192"/>
              <a:gd name="T15" fmla="*/ 9 h 156"/>
              <a:gd name="T16" fmla="*/ 87 w 192"/>
              <a:gd name="T17" fmla="*/ 0 h 156"/>
              <a:gd name="T18" fmla="*/ 45 w 192"/>
              <a:gd name="T19" fmla="*/ 0 h 156"/>
              <a:gd name="T20" fmla="*/ 36 w 192"/>
              <a:gd name="T21" fmla="*/ 9 h 156"/>
              <a:gd name="T22" fmla="*/ 36 w 192"/>
              <a:gd name="T23" fmla="*/ 128 h 156"/>
              <a:gd name="T24" fmla="*/ 28 w 192"/>
              <a:gd name="T25" fmla="*/ 136 h 156"/>
              <a:gd name="T26" fmla="*/ 20 w 192"/>
              <a:gd name="T27" fmla="*/ 128 h 156"/>
              <a:gd name="T28" fmla="*/ 20 w 192"/>
              <a:gd name="T29" fmla="*/ 26 h 156"/>
              <a:gd name="T30" fmla="*/ 10 w 192"/>
              <a:gd name="T31" fmla="*/ 16 h 156"/>
              <a:gd name="T32" fmla="*/ 0 w 192"/>
              <a:gd name="T33" fmla="*/ 26 h 156"/>
              <a:gd name="T34" fmla="*/ 0 w 192"/>
              <a:gd name="T35" fmla="*/ 14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56">
                <a:moveTo>
                  <a:pt x="0" y="140"/>
                </a:moveTo>
                <a:cubicBezTo>
                  <a:pt x="0" y="149"/>
                  <a:pt x="7" y="156"/>
                  <a:pt x="16" y="156"/>
                </a:cubicBezTo>
                <a:cubicBezTo>
                  <a:pt x="176" y="156"/>
                  <a:pt x="176" y="156"/>
                  <a:pt x="176" y="156"/>
                </a:cubicBezTo>
                <a:cubicBezTo>
                  <a:pt x="185" y="156"/>
                  <a:pt x="192" y="149"/>
                  <a:pt x="192" y="140"/>
                </a:cubicBezTo>
                <a:cubicBezTo>
                  <a:pt x="192" y="32"/>
                  <a:pt x="192" y="32"/>
                  <a:pt x="192" y="32"/>
                </a:cubicBezTo>
                <a:cubicBezTo>
                  <a:pt x="192" y="23"/>
                  <a:pt x="185" y="16"/>
                  <a:pt x="176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96" y="9"/>
                  <a:pt x="96" y="9"/>
                  <a:pt x="96" y="9"/>
                </a:cubicBezTo>
                <a:cubicBezTo>
                  <a:pt x="96" y="4"/>
                  <a:pt x="92" y="0"/>
                  <a:pt x="8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0" y="0"/>
                  <a:pt x="36" y="4"/>
                  <a:pt x="36" y="9"/>
                </a:cubicBezTo>
                <a:cubicBezTo>
                  <a:pt x="36" y="128"/>
                  <a:pt x="36" y="128"/>
                  <a:pt x="36" y="128"/>
                </a:cubicBezTo>
                <a:cubicBezTo>
                  <a:pt x="36" y="132"/>
                  <a:pt x="32" y="136"/>
                  <a:pt x="28" y="136"/>
                </a:cubicBezTo>
                <a:cubicBezTo>
                  <a:pt x="24" y="136"/>
                  <a:pt x="20" y="132"/>
                  <a:pt x="20" y="128"/>
                </a:cubicBezTo>
                <a:cubicBezTo>
                  <a:pt x="20" y="26"/>
                  <a:pt x="20" y="26"/>
                  <a:pt x="20" y="26"/>
                </a:cubicBezTo>
                <a:cubicBezTo>
                  <a:pt x="20" y="20"/>
                  <a:pt x="16" y="16"/>
                  <a:pt x="10" y="16"/>
                </a:cubicBezTo>
                <a:cubicBezTo>
                  <a:pt x="4" y="16"/>
                  <a:pt x="0" y="20"/>
                  <a:pt x="0" y="26"/>
                </a:cubicBezTo>
                <a:lnTo>
                  <a:pt x="0" y="14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1" name="Freeform 94"/>
          <p:cNvSpPr>
            <a:spLocks noEditPoints="1"/>
          </p:cNvSpPr>
          <p:nvPr/>
        </p:nvSpPr>
        <p:spPr bwMode="auto">
          <a:xfrm>
            <a:off x="2124869" y="2034522"/>
            <a:ext cx="215900" cy="312737"/>
          </a:xfrm>
          <a:custGeom>
            <a:avLst/>
            <a:gdLst>
              <a:gd name="T0" fmla="*/ 0 w 132"/>
              <a:gd name="T1" fmla="*/ 176 h 192"/>
              <a:gd name="T2" fmla="*/ 16 w 132"/>
              <a:gd name="T3" fmla="*/ 192 h 192"/>
              <a:gd name="T4" fmla="*/ 116 w 132"/>
              <a:gd name="T5" fmla="*/ 192 h 192"/>
              <a:gd name="T6" fmla="*/ 132 w 132"/>
              <a:gd name="T7" fmla="*/ 176 h 192"/>
              <a:gd name="T8" fmla="*/ 132 w 132"/>
              <a:gd name="T9" fmla="*/ 32 h 192"/>
              <a:gd name="T10" fmla="*/ 116 w 132"/>
              <a:gd name="T11" fmla="*/ 16 h 192"/>
              <a:gd name="T12" fmla="*/ 96 w 132"/>
              <a:gd name="T13" fmla="*/ 16 h 192"/>
              <a:gd name="T14" fmla="*/ 96 w 132"/>
              <a:gd name="T15" fmla="*/ 9 h 192"/>
              <a:gd name="T16" fmla="*/ 87 w 132"/>
              <a:gd name="T17" fmla="*/ 0 h 192"/>
              <a:gd name="T18" fmla="*/ 45 w 132"/>
              <a:gd name="T19" fmla="*/ 0 h 192"/>
              <a:gd name="T20" fmla="*/ 36 w 132"/>
              <a:gd name="T21" fmla="*/ 9 h 192"/>
              <a:gd name="T22" fmla="*/ 36 w 132"/>
              <a:gd name="T23" fmla="*/ 16 h 192"/>
              <a:gd name="T24" fmla="*/ 16 w 132"/>
              <a:gd name="T25" fmla="*/ 16 h 192"/>
              <a:gd name="T26" fmla="*/ 0 w 132"/>
              <a:gd name="T27" fmla="*/ 32 h 192"/>
              <a:gd name="T28" fmla="*/ 0 w 132"/>
              <a:gd name="T29" fmla="*/ 176 h 192"/>
              <a:gd name="T30" fmla="*/ 29 w 132"/>
              <a:gd name="T31" fmla="*/ 36 h 192"/>
              <a:gd name="T32" fmla="*/ 103 w 132"/>
              <a:gd name="T33" fmla="*/ 36 h 192"/>
              <a:gd name="T34" fmla="*/ 112 w 132"/>
              <a:gd name="T35" fmla="*/ 45 h 192"/>
              <a:gd name="T36" fmla="*/ 112 w 132"/>
              <a:gd name="T37" fmla="*/ 59 h 192"/>
              <a:gd name="T38" fmla="*/ 103 w 132"/>
              <a:gd name="T39" fmla="*/ 68 h 192"/>
              <a:gd name="T40" fmla="*/ 29 w 132"/>
              <a:gd name="T41" fmla="*/ 68 h 192"/>
              <a:gd name="T42" fmla="*/ 20 w 132"/>
              <a:gd name="T43" fmla="*/ 59 h 192"/>
              <a:gd name="T44" fmla="*/ 20 w 132"/>
              <a:gd name="T45" fmla="*/ 45 h 192"/>
              <a:gd name="T46" fmla="*/ 29 w 132"/>
              <a:gd name="T47" fmla="*/ 36 h 192"/>
              <a:gd name="T48" fmla="*/ 29 w 132"/>
              <a:gd name="T49" fmla="*/ 140 h 192"/>
              <a:gd name="T50" fmla="*/ 103 w 132"/>
              <a:gd name="T51" fmla="*/ 140 h 192"/>
              <a:gd name="T52" fmla="*/ 112 w 132"/>
              <a:gd name="T53" fmla="*/ 149 h 192"/>
              <a:gd name="T54" fmla="*/ 112 w 132"/>
              <a:gd name="T55" fmla="*/ 163 h 192"/>
              <a:gd name="T56" fmla="*/ 103 w 132"/>
              <a:gd name="T57" fmla="*/ 172 h 192"/>
              <a:gd name="T58" fmla="*/ 29 w 132"/>
              <a:gd name="T59" fmla="*/ 172 h 192"/>
              <a:gd name="T60" fmla="*/ 20 w 132"/>
              <a:gd name="T61" fmla="*/ 163 h 192"/>
              <a:gd name="T62" fmla="*/ 20 w 132"/>
              <a:gd name="T63" fmla="*/ 149 h 192"/>
              <a:gd name="T64" fmla="*/ 29 w 132"/>
              <a:gd name="T65" fmla="*/ 140 h 192"/>
              <a:gd name="T66" fmla="*/ 29 w 132"/>
              <a:gd name="T67" fmla="*/ 88 h 192"/>
              <a:gd name="T68" fmla="*/ 103 w 132"/>
              <a:gd name="T69" fmla="*/ 88 h 192"/>
              <a:gd name="T70" fmla="*/ 112 w 132"/>
              <a:gd name="T71" fmla="*/ 97 h 192"/>
              <a:gd name="T72" fmla="*/ 112 w 132"/>
              <a:gd name="T73" fmla="*/ 111 h 192"/>
              <a:gd name="T74" fmla="*/ 103 w 132"/>
              <a:gd name="T75" fmla="*/ 120 h 192"/>
              <a:gd name="T76" fmla="*/ 29 w 132"/>
              <a:gd name="T77" fmla="*/ 120 h 192"/>
              <a:gd name="T78" fmla="*/ 20 w 132"/>
              <a:gd name="T79" fmla="*/ 111 h 192"/>
              <a:gd name="T80" fmla="*/ 20 w 132"/>
              <a:gd name="T81" fmla="*/ 97 h 192"/>
              <a:gd name="T82" fmla="*/ 29 w 132"/>
              <a:gd name="T83" fmla="*/ 8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32" h="192">
                <a:moveTo>
                  <a:pt x="0" y="176"/>
                </a:moveTo>
                <a:cubicBezTo>
                  <a:pt x="0" y="185"/>
                  <a:pt x="7" y="192"/>
                  <a:pt x="16" y="192"/>
                </a:cubicBezTo>
                <a:cubicBezTo>
                  <a:pt x="116" y="192"/>
                  <a:pt x="116" y="192"/>
                  <a:pt x="116" y="192"/>
                </a:cubicBezTo>
                <a:cubicBezTo>
                  <a:pt x="125" y="192"/>
                  <a:pt x="132" y="185"/>
                  <a:pt x="132" y="176"/>
                </a:cubicBezTo>
                <a:cubicBezTo>
                  <a:pt x="132" y="32"/>
                  <a:pt x="132" y="32"/>
                  <a:pt x="132" y="32"/>
                </a:cubicBezTo>
                <a:cubicBezTo>
                  <a:pt x="132" y="23"/>
                  <a:pt x="125" y="16"/>
                  <a:pt x="116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96" y="9"/>
                  <a:pt x="96" y="9"/>
                  <a:pt x="96" y="9"/>
                </a:cubicBezTo>
                <a:cubicBezTo>
                  <a:pt x="96" y="4"/>
                  <a:pt x="92" y="0"/>
                  <a:pt x="8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0" y="0"/>
                  <a:pt x="36" y="4"/>
                  <a:pt x="36" y="9"/>
                </a:cubicBezTo>
                <a:cubicBezTo>
                  <a:pt x="36" y="16"/>
                  <a:pt x="36" y="16"/>
                  <a:pt x="3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lnTo>
                  <a:pt x="0" y="176"/>
                </a:lnTo>
                <a:close/>
                <a:moveTo>
                  <a:pt x="29" y="36"/>
                </a:moveTo>
                <a:cubicBezTo>
                  <a:pt x="103" y="36"/>
                  <a:pt x="103" y="36"/>
                  <a:pt x="103" y="36"/>
                </a:cubicBezTo>
                <a:cubicBezTo>
                  <a:pt x="108" y="36"/>
                  <a:pt x="112" y="40"/>
                  <a:pt x="112" y="45"/>
                </a:cubicBezTo>
                <a:cubicBezTo>
                  <a:pt x="112" y="59"/>
                  <a:pt x="112" y="59"/>
                  <a:pt x="112" y="59"/>
                </a:cubicBezTo>
                <a:cubicBezTo>
                  <a:pt x="112" y="64"/>
                  <a:pt x="108" y="68"/>
                  <a:pt x="103" y="68"/>
                </a:cubicBezTo>
                <a:cubicBezTo>
                  <a:pt x="29" y="68"/>
                  <a:pt x="29" y="68"/>
                  <a:pt x="29" y="68"/>
                </a:cubicBezTo>
                <a:cubicBezTo>
                  <a:pt x="24" y="68"/>
                  <a:pt x="20" y="64"/>
                  <a:pt x="20" y="59"/>
                </a:cubicBezTo>
                <a:cubicBezTo>
                  <a:pt x="20" y="45"/>
                  <a:pt x="20" y="45"/>
                  <a:pt x="20" y="45"/>
                </a:cubicBezTo>
                <a:cubicBezTo>
                  <a:pt x="20" y="40"/>
                  <a:pt x="24" y="36"/>
                  <a:pt x="29" y="36"/>
                </a:cubicBezTo>
                <a:close/>
                <a:moveTo>
                  <a:pt x="29" y="140"/>
                </a:moveTo>
                <a:cubicBezTo>
                  <a:pt x="103" y="140"/>
                  <a:pt x="103" y="140"/>
                  <a:pt x="103" y="140"/>
                </a:cubicBezTo>
                <a:cubicBezTo>
                  <a:pt x="108" y="140"/>
                  <a:pt x="112" y="144"/>
                  <a:pt x="112" y="149"/>
                </a:cubicBezTo>
                <a:cubicBezTo>
                  <a:pt x="112" y="163"/>
                  <a:pt x="112" y="163"/>
                  <a:pt x="112" y="163"/>
                </a:cubicBezTo>
                <a:cubicBezTo>
                  <a:pt x="112" y="168"/>
                  <a:pt x="108" y="172"/>
                  <a:pt x="103" y="172"/>
                </a:cubicBezTo>
                <a:cubicBezTo>
                  <a:pt x="29" y="172"/>
                  <a:pt x="29" y="172"/>
                  <a:pt x="29" y="172"/>
                </a:cubicBezTo>
                <a:cubicBezTo>
                  <a:pt x="24" y="172"/>
                  <a:pt x="20" y="168"/>
                  <a:pt x="20" y="163"/>
                </a:cubicBezTo>
                <a:cubicBezTo>
                  <a:pt x="20" y="149"/>
                  <a:pt x="20" y="149"/>
                  <a:pt x="20" y="149"/>
                </a:cubicBezTo>
                <a:cubicBezTo>
                  <a:pt x="20" y="144"/>
                  <a:pt x="24" y="140"/>
                  <a:pt x="29" y="140"/>
                </a:cubicBezTo>
                <a:close/>
                <a:moveTo>
                  <a:pt x="29" y="88"/>
                </a:moveTo>
                <a:cubicBezTo>
                  <a:pt x="103" y="88"/>
                  <a:pt x="103" y="88"/>
                  <a:pt x="103" y="88"/>
                </a:cubicBezTo>
                <a:cubicBezTo>
                  <a:pt x="108" y="88"/>
                  <a:pt x="112" y="92"/>
                  <a:pt x="112" y="97"/>
                </a:cubicBezTo>
                <a:cubicBezTo>
                  <a:pt x="112" y="111"/>
                  <a:pt x="112" y="111"/>
                  <a:pt x="112" y="111"/>
                </a:cubicBezTo>
                <a:cubicBezTo>
                  <a:pt x="112" y="116"/>
                  <a:pt x="108" y="120"/>
                  <a:pt x="103" y="120"/>
                </a:cubicBezTo>
                <a:cubicBezTo>
                  <a:pt x="29" y="120"/>
                  <a:pt x="29" y="120"/>
                  <a:pt x="29" y="120"/>
                </a:cubicBezTo>
                <a:cubicBezTo>
                  <a:pt x="24" y="120"/>
                  <a:pt x="20" y="116"/>
                  <a:pt x="20" y="111"/>
                </a:cubicBezTo>
                <a:cubicBezTo>
                  <a:pt x="20" y="97"/>
                  <a:pt x="20" y="97"/>
                  <a:pt x="20" y="97"/>
                </a:cubicBezTo>
                <a:cubicBezTo>
                  <a:pt x="20" y="92"/>
                  <a:pt x="24" y="88"/>
                  <a:pt x="29" y="8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2" name="Freeform 95"/>
          <p:cNvSpPr>
            <a:spLocks noEditPoints="1"/>
          </p:cNvSpPr>
          <p:nvPr/>
        </p:nvSpPr>
        <p:spPr bwMode="auto">
          <a:xfrm>
            <a:off x="1423194" y="2034522"/>
            <a:ext cx="214313" cy="312737"/>
          </a:xfrm>
          <a:custGeom>
            <a:avLst/>
            <a:gdLst>
              <a:gd name="T0" fmla="*/ 0 w 132"/>
              <a:gd name="T1" fmla="*/ 176 h 192"/>
              <a:gd name="T2" fmla="*/ 16 w 132"/>
              <a:gd name="T3" fmla="*/ 192 h 192"/>
              <a:gd name="T4" fmla="*/ 116 w 132"/>
              <a:gd name="T5" fmla="*/ 192 h 192"/>
              <a:gd name="T6" fmla="*/ 132 w 132"/>
              <a:gd name="T7" fmla="*/ 176 h 192"/>
              <a:gd name="T8" fmla="*/ 132 w 132"/>
              <a:gd name="T9" fmla="*/ 32 h 192"/>
              <a:gd name="T10" fmla="*/ 116 w 132"/>
              <a:gd name="T11" fmla="*/ 16 h 192"/>
              <a:gd name="T12" fmla="*/ 96 w 132"/>
              <a:gd name="T13" fmla="*/ 16 h 192"/>
              <a:gd name="T14" fmla="*/ 96 w 132"/>
              <a:gd name="T15" fmla="*/ 9 h 192"/>
              <a:gd name="T16" fmla="*/ 87 w 132"/>
              <a:gd name="T17" fmla="*/ 0 h 192"/>
              <a:gd name="T18" fmla="*/ 45 w 132"/>
              <a:gd name="T19" fmla="*/ 0 h 192"/>
              <a:gd name="T20" fmla="*/ 36 w 132"/>
              <a:gd name="T21" fmla="*/ 9 h 192"/>
              <a:gd name="T22" fmla="*/ 36 w 132"/>
              <a:gd name="T23" fmla="*/ 16 h 192"/>
              <a:gd name="T24" fmla="*/ 16 w 132"/>
              <a:gd name="T25" fmla="*/ 16 h 192"/>
              <a:gd name="T26" fmla="*/ 0 w 132"/>
              <a:gd name="T27" fmla="*/ 32 h 192"/>
              <a:gd name="T28" fmla="*/ 0 w 132"/>
              <a:gd name="T29" fmla="*/ 176 h 192"/>
              <a:gd name="T30" fmla="*/ 29 w 132"/>
              <a:gd name="T31" fmla="*/ 140 h 192"/>
              <a:gd name="T32" fmla="*/ 103 w 132"/>
              <a:gd name="T33" fmla="*/ 140 h 192"/>
              <a:gd name="T34" fmla="*/ 112 w 132"/>
              <a:gd name="T35" fmla="*/ 149 h 192"/>
              <a:gd name="T36" fmla="*/ 112 w 132"/>
              <a:gd name="T37" fmla="*/ 163 h 192"/>
              <a:gd name="T38" fmla="*/ 103 w 132"/>
              <a:gd name="T39" fmla="*/ 172 h 192"/>
              <a:gd name="T40" fmla="*/ 29 w 132"/>
              <a:gd name="T41" fmla="*/ 172 h 192"/>
              <a:gd name="T42" fmla="*/ 20 w 132"/>
              <a:gd name="T43" fmla="*/ 163 h 192"/>
              <a:gd name="T44" fmla="*/ 20 w 132"/>
              <a:gd name="T45" fmla="*/ 149 h 192"/>
              <a:gd name="T46" fmla="*/ 29 w 132"/>
              <a:gd name="T47" fmla="*/ 140 h 192"/>
              <a:gd name="T48" fmla="*/ 29 w 132"/>
              <a:gd name="T49" fmla="*/ 88 h 192"/>
              <a:gd name="T50" fmla="*/ 103 w 132"/>
              <a:gd name="T51" fmla="*/ 88 h 192"/>
              <a:gd name="T52" fmla="*/ 112 w 132"/>
              <a:gd name="T53" fmla="*/ 97 h 192"/>
              <a:gd name="T54" fmla="*/ 112 w 132"/>
              <a:gd name="T55" fmla="*/ 111 h 192"/>
              <a:gd name="T56" fmla="*/ 103 w 132"/>
              <a:gd name="T57" fmla="*/ 120 h 192"/>
              <a:gd name="T58" fmla="*/ 29 w 132"/>
              <a:gd name="T59" fmla="*/ 120 h 192"/>
              <a:gd name="T60" fmla="*/ 20 w 132"/>
              <a:gd name="T61" fmla="*/ 111 h 192"/>
              <a:gd name="T62" fmla="*/ 20 w 132"/>
              <a:gd name="T63" fmla="*/ 97 h 192"/>
              <a:gd name="T64" fmla="*/ 29 w 132"/>
              <a:gd name="T65" fmla="*/ 8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32" h="192">
                <a:moveTo>
                  <a:pt x="0" y="176"/>
                </a:moveTo>
                <a:cubicBezTo>
                  <a:pt x="0" y="185"/>
                  <a:pt x="7" y="192"/>
                  <a:pt x="16" y="192"/>
                </a:cubicBezTo>
                <a:cubicBezTo>
                  <a:pt x="116" y="192"/>
                  <a:pt x="116" y="192"/>
                  <a:pt x="116" y="192"/>
                </a:cubicBezTo>
                <a:cubicBezTo>
                  <a:pt x="125" y="192"/>
                  <a:pt x="132" y="185"/>
                  <a:pt x="132" y="176"/>
                </a:cubicBezTo>
                <a:cubicBezTo>
                  <a:pt x="132" y="32"/>
                  <a:pt x="132" y="32"/>
                  <a:pt x="132" y="32"/>
                </a:cubicBezTo>
                <a:cubicBezTo>
                  <a:pt x="132" y="23"/>
                  <a:pt x="125" y="16"/>
                  <a:pt x="116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96" y="9"/>
                  <a:pt x="96" y="9"/>
                  <a:pt x="96" y="9"/>
                </a:cubicBezTo>
                <a:cubicBezTo>
                  <a:pt x="96" y="4"/>
                  <a:pt x="92" y="0"/>
                  <a:pt x="8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0" y="0"/>
                  <a:pt x="36" y="4"/>
                  <a:pt x="36" y="9"/>
                </a:cubicBezTo>
                <a:cubicBezTo>
                  <a:pt x="36" y="16"/>
                  <a:pt x="36" y="16"/>
                  <a:pt x="3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lnTo>
                  <a:pt x="0" y="176"/>
                </a:lnTo>
                <a:close/>
                <a:moveTo>
                  <a:pt x="29" y="140"/>
                </a:moveTo>
                <a:cubicBezTo>
                  <a:pt x="103" y="140"/>
                  <a:pt x="103" y="140"/>
                  <a:pt x="103" y="140"/>
                </a:cubicBezTo>
                <a:cubicBezTo>
                  <a:pt x="108" y="140"/>
                  <a:pt x="112" y="144"/>
                  <a:pt x="112" y="149"/>
                </a:cubicBezTo>
                <a:cubicBezTo>
                  <a:pt x="112" y="163"/>
                  <a:pt x="112" y="163"/>
                  <a:pt x="112" y="163"/>
                </a:cubicBezTo>
                <a:cubicBezTo>
                  <a:pt x="112" y="168"/>
                  <a:pt x="108" y="172"/>
                  <a:pt x="103" y="172"/>
                </a:cubicBezTo>
                <a:cubicBezTo>
                  <a:pt x="29" y="172"/>
                  <a:pt x="29" y="172"/>
                  <a:pt x="29" y="172"/>
                </a:cubicBezTo>
                <a:cubicBezTo>
                  <a:pt x="24" y="172"/>
                  <a:pt x="20" y="168"/>
                  <a:pt x="20" y="163"/>
                </a:cubicBezTo>
                <a:cubicBezTo>
                  <a:pt x="20" y="149"/>
                  <a:pt x="20" y="149"/>
                  <a:pt x="20" y="149"/>
                </a:cubicBezTo>
                <a:cubicBezTo>
                  <a:pt x="20" y="144"/>
                  <a:pt x="24" y="140"/>
                  <a:pt x="29" y="140"/>
                </a:cubicBezTo>
                <a:close/>
                <a:moveTo>
                  <a:pt x="29" y="88"/>
                </a:moveTo>
                <a:cubicBezTo>
                  <a:pt x="103" y="88"/>
                  <a:pt x="103" y="88"/>
                  <a:pt x="103" y="88"/>
                </a:cubicBezTo>
                <a:cubicBezTo>
                  <a:pt x="108" y="88"/>
                  <a:pt x="112" y="92"/>
                  <a:pt x="112" y="97"/>
                </a:cubicBezTo>
                <a:cubicBezTo>
                  <a:pt x="112" y="111"/>
                  <a:pt x="112" y="111"/>
                  <a:pt x="112" y="111"/>
                </a:cubicBezTo>
                <a:cubicBezTo>
                  <a:pt x="112" y="116"/>
                  <a:pt x="108" y="120"/>
                  <a:pt x="103" y="120"/>
                </a:cubicBezTo>
                <a:cubicBezTo>
                  <a:pt x="29" y="120"/>
                  <a:pt x="29" y="120"/>
                  <a:pt x="29" y="120"/>
                </a:cubicBezTo>
                <a:cubicBezTo>
                  <a:pt x="24" y="120"/>
                  <a:pt x="20" y="116"/>
                  <a:pt x="20" y="111"/>
                </a:cubicBezTo>
                <a:cubicBezTo>
                  <a:pt x="20" y="97"/>
                  <a:pt x="20" y="97"/>
                  <a:pt x="20" y="97"/>
                </a:cubicBezTo>
                <a:cubicBezTo>
                  <a:pt x="20" y="92"/>
                  <a:pt x="24" y="88"/>
                  <a:pt x="29" y="8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3" name="Freeform 96"/>
          <p:cNvSpPr>
            <a:spLocks noEditPoints="1"/>
          </p:cNvSpPr>
          <p:nvPr/>
        </p:nvSpPr>
        <p:spPr bwMode="auto">
          <a:xfrm>
            <a:off x="5641182" y="1318559"/>
            <a:ext cx="214313" cy="312737"/>
          </a:xfrm>
          <a:custGeom>
            <a:avLst/>
            <a:gdLst>
              <a:gd name="T0" fmla="*/ 0 w 132"/>
              <a:gd name="T1" fmla="*/ 176 h 192"/>
              <a:gd name="T2" fmla="*/ 16 w 132"/>
              <a:gd name="T3" fmla="*/ 192 h 192"/>
              <a:gd name="T4" fmla="*/ 116 w 132"/>
              <a:gd name="T5" fmla="*/ 192 h 192"/>
              <a:gd name="T6" fmla="*/ 132 w 132"/>
              <a:gd name="T7" fmla="*/ 176 h 192"/>
              <a:gd name="T8" fmla="*/ 132 w 132"/>
              <a:gd name="T9" fmla="*/ 32 h 192"/>
              <a:gd name="T10" fmla="*/ 116 w 132"/>
              <a:gd name="T11" fmla="*/ 16 h 192"/>
              <a:gd name="T12" fmla="*/ 96 w 132"/>
              <a:gd name="T13" fmla="*/ 16 h 192"/>
              <a:gd name="T14" fmla="*/ 96 w 132"/>
              <a:gd name="T15" fmla="*/ 9 h 192"/>
              <a:gd name="T16" fmla="*/ 87 w 132"/>
              <a:gd name="T17" fmla="*/ 0 h 192"/>
              <a:gd name="T18" fmla="*/ 45 w 132"/>
              <a:gd name="T19" fmla="*/ 0 h 192"/>
              <a:gd name="T20" fmla="*/ 36 w 132"/>
              <a:gd name="T21" fmla="*/ 9 h 192"/>
              <a:gd name="T22" fmla="*/ 36 w 132"/>
              <a:gd name="T23" fmla="*/ 16 h 192"/>
              <a:gd name="T24" fmla="*/ 16 w 132"/>
              <a:gd name="T25" fmla="*/ 16 h 192"/>
              <a:gd name="T26" fmla="*/ 0 w 132"/>
              <a:gd name="T27" fmla="*/ 32 h 192"/>
              <a:gd name="T28" fmla="*/ 0 w 132"/>
              <a:gd name="T29" fmla="*/ 176 h 192"/>
              <a:gd name="T30" fmla="*/ 29 w 132"/>
              <a:gd name="T31" fmla="*/ 140 h 192"/>
              <a:gd name="T32" fmla="*/ 103 w 132"/>
              <a:gd name="T33" fmla="*/ 140 h 192"/>
              <a:gd name="T34" fmla="*/ 112 w 132"/>
              <a:gd name="T35" fmla="*/ 149 h 192"/>
              <a:gd name="T36" fmla="*/ 112 w 132"/>
              <a:gd name="T37" fmla="*/ 163 h 192"/>
              <a:gd name="T38" fmla="*/ 103 w 132"/>
              <a:gd name="T39" fmla="*/ 172 h 192"/>
              <a:gd name="T40" fmla="*/ 29 w 132"/>
              <a:gd name="T41" fmla="*/ 172 h 192"/>
              <a:gd name="T42" fmla="*/ 20 w 132"/>
              <a:gd name="T43" fmla="*/ 163 h 192"/>
              <a:gd name="T44" fmla="*/ 20 w 132"/>
              <a:gd name="T45" fmla="*/ 149 h 192"/>
              <a:gd name="T46" fmla="*/ 29 w 132"/>
              <a:gd name="T47" fmla="*/ 14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32" h="192">
                <a:moveTo>
                  <a:pt x="0" y="176"/>
                </a:moveTo>
                <a:cubicBezTo>
                  <a:pt x="0" y="185"/>
                  <a:pt x="7" y="192"/>
                  <a:pt x="16" y="192"/>
                </a:cubicBezTo>
                <a:cubicBezTo>
                  <a:pt x="116" y="192"/>
                  <a:pt x="116" y="192"/>
                  <a:pt x="116" y="192"/>
                </a:cubicBezTo>
                <a:cubicBezTo>
                  <a:pt x="125" y="192"/>
                  <a:pt x="132" y="185"/>
                  <a:pt x="132" y="176"/>
                </a:cubicBezTo>
                <a:cubicBezTo>
                  <a:pt x="132" y="32"/>
                  <a:pt x="132" y="32"/>
                  <a:pt x="132" y="32"/>
                </a:cubicBezTo>
                <a:cubicBezTo>
                  <a:pt x="132" y="23"/>
                  <a:pt x="125" y="16"/>
                  <a:pt x="116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96" y="9"/>
                  <a:pt x="96" y="9"/>
                  <a:pt x="96" y="9"/>
                </a:cubicBezTo>
                <a:cubicBezTo>
                  <a:pt x="96" y="4"/>
                  <a:pt x="92" y="0"/>
                  <a:pt x="8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0" y="0"/>
                  <a:pt x="36" y="4"/>
                  <a:pt x="36" y="9"/>
                </a:cubicBezTo>
                <a:cubicBezTo>
                  <a:pt x="36" y="16"/>
                  <a:pt x="36" y="16"/>
                  <a:pt x="3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lnTo>
                  <a:pt x="0" y="176"/>
                </a:lnTo>
                <a:close/>
                <a:moveTo>
                  <a:pt x="29" y="140"/>
                </a:moveTo>
                <a:cubicBezTo>
                  <a:pt x="103" y="140"/>
                  <a:pt x="103" y="140"/>
                  <a:pt x="103" y="140"/>
                </a:cubicBezTo>
                <a:cubicBezTo>
                  <a:pt x="108" y="140"/>
                  <a:pt x="112" y="144"/>
                  <a:pt x="112" y="149"/>
                </a:cubicBezTo>
                <a:cubicBezTo>
                  <a:pt x="112" y="163"/>
                  <a:pt x="112" y="163"/>
                  <a:pt x="112" y="163"/>
                </a:cubicBezTo>
                <a:cubicBezTo>
                  <a:pt x="112" y="168"/>
                  <a:pt x="108" y="172"/>
                  <a:pt x="103" y="172"/>
                </a:cubicBezTo>
                <a:cubicBezTo>
                  <a:pt x="29" y="172"/>
                  <a:pt x="29" y="172"/>
                  <a:pt x="29" y="172"/>
                </a:cubicBezTo>
                <a:cubicBezTo>
                  <a:pt x="24" y="172"/>
                  <a:pt x="20" y="168"/>
                  <a:pt x="20" y="163"/>
                </a:cubicBezTo>
                <a:cubicBezTo>
                  <a:pt x="20" y="149"/>
                  <a:pt x="20" y="149"/>
                  <a:pt x="20" y="149"/>
                </a:cubicBezTo>
                <a:cubicBezTo>
                  <a:pt x="20" y="144"/>
                  <a:pt x="24" y="140"/>
                  <a:pt x="29" y="14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4" name="Freeform 97"/>
          <p:cNvSpPr>
            <a:spLocks/>
          </p:cNvSpPr>
          <p:nvPr/>
        </p:nvSpPr>
        <p:spPr bwMode="auto">
          <a:xfrm>
            <a:off x="4937919" y="1318559"/>
            <a:ext cx="214313" cy="312737"/>
          </a:xfrm>
          <a:custGeom>
            <a:avLst/>
            <a:gdLst>
              <a:gd name="T0" fmla="*/ 0 w 132"/>
              <a:gd name="T1" fmla="*/ 176 h 192"/>
              <a:gd name="T2" fmla="*/ 16 w 132"/>
              <a:gd name="T3" fmla="*/ 192 h 192"/>
              <a:gd name="T4" fmla="*/ 116 w 132"/>
              <a:gd name="T5" fmla="*/ 192 h 192"/>
              <a:gd name="T6" fmla="*/ 132 w 132"/>
              <a:gd name="T7" fmla="*/ 176 h 192"/>
              <a:gd name="T8" fmla="*/ 132 w 132"/>
              <a:gd name="T9" fmla="*/ 32 h 192"/>
              <a:gd name="T10" fmla="*/ 116 w 132"/>
              <a:gd name="T11" fmla="*/ 16 h 192"/>
              <a:gd name="T12" fmla="*/ 96 w 132"/>
              <a:gd name="T13" fmla="*/ 16 h 192"/>
              <a:gd name="T14" fmla="*/ 96 w 132"/>
              <a:gd name="T15" fmla="*/ 9 h 192"/>
              <a:gd name="T16" fmla="*/ 87 w 132"/>
              <a:gd name="T17" fmla="*/ 0 h 192"/>
              <a:gd name="T18" fmla="*/ 45 w 132"/>
              <a:gd name="T19" fmla="*/ 0 h 192"/>
              <a:gd name="T20" fmla="*/ 36 w 132"/>
              <a:gd name="T21" fmla="*/ 9 h 192"/>
              <a:gd name="T22" fmla="*/ 36 w 132"/>
              <a:gd name="T23" fmla="*/ 16 h 192"/>
              <a:gd name="T24" fmla="*/ 16 w 132"/>
              <a:gd name="T25" fmla="*/ 16 h 192"/>
              <a:gd name="T26" fmla="*/ 0 w 132"/>
              <a:gd name="T27" fmla="*/ 32 h 192"/>
              <a:gd name="T28" fmla="*/ 0 w 132"/>
              <a:gd name="T29" fmla="*/ 17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2" h="192">
                <a:moveTo>
                  <a:pt x="0" y="176"/>
                </a:moveTo>
                <a:cubicBezTo>
                  <a:pt x="0" y="185"/>
                  <a:pt x="7" y="192"/>
                  <a:pt x="16" y="192"/>
                </a:cubicBezTo>
                <a:cubicBezTo>
                  <a:pt x="116" y="192"/>
                  <a:pt x="116" y="192"/>
                  <a:pt x="116" y="192"/>
                </a:cubicBezTo>
                <a:cubicBezTo>
                  <a:pt x="125" y="192"/>
                  <a:pt x="132" y="185"/>
                  <a:pt x="132" y="176"/>
                </a:cubicBezTo>
                <a:cubicBezTo>
                  <a:pt x="132" y="32"/>
                  <a:pt x="132" y="32"/>
                  <a:pt x="132" y="32"/>
                </a:cubicBezTo>
                <a:cubicBezTo>
                  <a:pt x="132" y="23"/>
                  <a:pt x="125" y="16"/>
                  <a:pt x="116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96" y="9"/>
                  <a:pt x="96" y="9"/>
                  <a:pt x="96" y="9"/>
                </a:cubicBezTo>
                <a:cubicBezTo>
                  <a:pt x="96" y="4"/>
                  <a:pt x="92" y="0"/>
                  <a:pt x="8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0" y="0"/>
                  <a:pt x="36" y="4"/>
                  <a:pt x="36" y="9"/>
                </a:cubicBezTo>
                <a:cubicBezTo>
                  <a:pt x="36" y="16"/>
                  <a:pt x="36" y="16"/>
                  <a:pt x="3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lnTo>
                  <a:pt x="0" y="176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5" name="Freeform 98"/>
          <p:cNvSpPr>
            <a:spLocks noEditPoints="1"/>
          </p:cNvSpPr>
          <p:nvPr/>
        </p:nvSpPr>
        <p:spPr bwMode="auto">
          <a:xfrm>
            <a:off x="4180682" y="1310622"/>
            <a:ext cx="328613" cy="328612"/>
          </a:xfrm>
          <a:custGeom>
            <a:avLst/>
            <a:gdLst>
              <a:gd name="T0" fmla="*/ 13 w 202"/>
              <a:gd name="T1" fmla="*/ 13 h 202"/>
              <a:gd name="T2" fmla="*/ 23 w 202"/>
              <a:gd name="T3" fmla="*/ 85 h 202"/>
              <a:gd name="T4" fmla="*/ 21 w 202"/>
              <a:gd name="T5" fmla="*/ 101 h 202"/>
              <a:gd name="T6" fmla="*/ 101 w 202"/>
              <a:gd name="T7" fmla="*/ 181 h 202"/>
              <a:gd name="T8" fmla="*/ 117 w 202"/>
              <a:gd name="T9" fmla="*/ 179 h 202"/>
              <a:gd name="T10" fmla="*/ 189 w 202"/>
              <a:gd name="T11" fmla="*/ 189 h 202"/>
              <a:gd name="T12" fmla="*/ 179 w 202"/>
              <a:gd name="T13" fmla="*/ 117 h 202"/>
              <a:gd name="T14" fmla="*/ 181 w 202"/>
              <a:gd name="T15" fmla="*/ 101 h 202"/>
              <a:gd name="T16" fmla="*/ 101 w 202"/>
              <a:gd name="T17" fmla="*/ 21 h 202"/>
              <a:gd name="T18" fmla="*/ 85 w 202"/>
              <a:gd name="T19" fmla="*/ 23 h 202"/>
              <a:gd name="T20" fmla="*/ 13 w 202"/>
              <a:gd name="T21" fmla="*/ 13 h 202"/>
              <a:gd name="T22" fmla="*/ 173 w 202"/>
              <a:gd name="T23" fmla="*/ 175 h 202"/>
              <a:gd name="T24" fmla="*/ 28 w 202"/>
              <a:gd name="T25" fmla="*/ 28 h 202"/>
              <a:gd name="T26" fmla="*/ 61 w 202"/>
              <a:gd name="T27" fmla="*/ 32 h 202"/>
              <a:gd name="T28" fmla="*/ 43 w 202"/>
              <a:gd name="T29" fmla="*/ 46 h 202"/>
              <a:gd name="T30" fmla="*/ 156 w 202"/>
              <a:gd name="T31" fmla="*/ 159 h 202"/>
              <a:gd name="T32" fmla="*/ 170 w 202"/>
              <a:gd name="T33" fmla="*/ 141 h 202"/>
              <a:gd name="T34" fmla="*/ 173 w 202"/>
              <a:gd name="T35" fmla="*/ 175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2" h="202">
                <a:moveTo>
                  <a:pt x="13" y="13"/>
                </a:moveTo>
                <a:cubicBezTo>
                  <a:pt x="0" y="26"/>
                  <a:pt x="5" y="54"/>
                  <a:pt x="23" y="85"/>
                </a:cubicBezTo>
                <a:cubicBezTo>
                  <a:pt x="22" y="90"/>
                  <a:pt x="21" y="95"/>
                  <a:pt x="21" y="101"/>
                </a:cubicBezTo>
                <a:cubicBezTo>
                  <a:pt x="21" y="145"/>
                  <a:pt x="57" y="181"/>
                  <a:pt x="101" y="181"/>
                </a:cubicBezTo>
                <a:cubicBezTo>
                  <a:pt x="107" y="181"/>
                  <a:pt x="112" y="180"/>
                  <a:pt x="117" y="179"/>
                </a:cubicBezTo>
                <a:cubicBezTo>
                  <a:pt x="148" y="197"/>
                  <a:pt x="176" y="202"/>
                  <a:pt x="189" y="189"/>
                </a:cubicBezTo>
                <a:cubicBezTo>
                  <a:pt x="202" y="176"/>
                  <a:pt x="197" y="148"/>
                  <a:pt x="179" y="117"/>
                </a:cubicBezTo>
                <a:cubicBezTo>
                  <a:pt x="180" y="112"/>
                  <a:pt x="181" y="107"/>
                  <a:pt x="181" y="101"/>
                </a:cubicBezTo>
                <a:cubicBezTo>
                  <a:pt x="181" y="57"/>
                  <a:pt x="145" y="21"/>
                  <a:pt x="101" y="21"/>
                </a:cubicBezTo>
                <a:cubicBezTo>
                  <a:pt x="95" y="21"/>
                  <a:pt x="90" y="22"/>
                  <a:pt x="85" y="23"/>
                </a:cubicBezTo>
                <a:cubicBezTo>
                  <a:pt x="54" y="5"/>
                  <a:pt x="26" y="0"/>
                  <a:pt x="13" y="13"/>
                </a:cubicBezTo>
                <a:close/>
                <a:moveTo>
                  <a:pt x="173" y="175"/>
                </a:moveTo>
                <a:cubicBezTo>
                  <a:pt x="124" y="191"/>
                  <a:pt x="3" y="52"/>
                  <a:pt x="28" y="28"/>
                </a:cubicBezTo>
                <a:cubicBezTo>
                  <a:pt x="33" y="22"/>
                  <a:pt x="45" y="24"/>
                  <a:pt x="61" y="32"/>
                </a:cubicBezTo>
                <a:cubicBezTo>
                  <a:pt x="54" y="36"/>
                  <a:pt x="48" y="41"/>
                  <a:pt x="43" y="46"/>
                </a:cubicBezTo>
                <a:cubicBezTo>
                  <a:pt x="60" y="89"/>
                  <a:pt x="114" y="143"/>
                  <a:pt x="156" y="159"/>
                </a:cubicBezTo>
                <a:cubicBezTo>
                  <a:pt x="162" y="153"/>
                  <a:pt x="167" y="147"/>
                  <a:pt x="170" y="141"/>
                </a:cubicBezTo>
                <a:cubicBezTo>
                  <a:pt x="177" y="155"/>
                  <a:pt x="178" y="167"/>
                  <a:pt x="173" y="175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6" name="Freeform 99"/>
          <p:cNvSpPr>
            <a:spLocks noEditPoints="1"/>
          </p:cNvSpPr>
          <p:nvPr/>
        </p:nvSpPr>
        <p:spPr bwMode="auto">
          <a:xfrm>
            <a:off x="3486944" y="1318559"/>
            <a:ext cx="304800" cy="306387"/>
          </a:xfrm>
          <a:custGeom>
            <a:avLst/>
            <a:gdLst>
              <a:gd name="T0" fmla="*/ 94 w 188"/>
              <a:gd name="T1" fmla="*/ 188 h 188"/>
              <a:gd name="T2" fmla="*/ 94 w 188"/>
              <a:gd name="T3" fmla="*/ 0 h 188"/>
              <a:gd name="T4" fmla="*/ 20 w 188"/>
              <a:gd name="T5" fmla="*/ 94 h 188"/>
              <a:gd name="T6" fmla="*/ 41 w 188"/>
              <a:gd name="T7" fmla="*/ 80 h 188"/>
              <a:gd name="T8" fmla="*/ 41 w 188"/>
              <a:gd name="T9" fmla="*/ 104 h 188"/>
              <a:gd name="T10" fmla="*/ 20 w 188"/>
              <a:gd name="T11" fmla="*/ 94 h 188"/>
              <a:gd name="T12" fmla="*/ 53 w 188"/>
              <a:gd name="T13" fmla="*/ 32 h 188"/>
              <a:gd name="T14" fmla="*/ 28 w 188"/>
              <a:gd name="T15" fmla="*/ 60 h 188"/>
              <a:gd name="T16" fmla="*/ 84 w 188"/>
              <a:gd name="T17" fmla="*/ 21 h 188"/>
              <a:gd name="T18" fmla="*/ 64 w 188"/>
              <a:gd name="T19" fmla="*/ 60 h 188"/>
              <a:gd name="T20" fmla="*/ 104 w 188"/>
              <a:gd name="T21" fmla="*/ 21 h 188"/>
              <a:gd name="T22" fmla="*/ 124 w 188"/>
              <a:gd name="T23" fmla="*/ 60 h 188"/>
              <a:gd name="T24" fmla="*/ 104 w 188"/>
              <a:gd name="T25" fmla="*/ 21 h 188"/>
              <a:gd name="T26" fmla="*/ 160 w 188"/>
              <a:gd name="T27" fmla="*/ 60 h 188"/>
              <a:gd name="T28" fmla="*/ 135 w 188"/>
              <a:gd name="T29" fmla="*/ 32 h 188"/>
              <a:gd name="T30" fmla="*/ 168 w 188"/>
              <a:gd name="T31" fmla="*/ 94 h 188"/>
              <a:gd name="T32" fmla="*/ 148 w 188"/>
              <a:gd name="T33" fmla="*/ 104 h 188"/>
              <a:gd name="T34" fmla="*/ 148 w 188"/>
              <a:gd name="T35" fmla="*/ 80 h 188"/>
              <a:gd name="T36" fmla="*/ 162 w 188"/>
              <a:gd name="T37" fmla="*/ 124 h 188"/>
              <a:gd name="T38" fmla="*/ 144 w 188"/>
              <a:gd name="T39" fmla="*/ 124 h 188"/>
              <a:gd name="T40" fmla="*/ 56 w 188"/>
              <a:gd name="T41" fmla="*/ 158 h 188"/>
              <a:gd name="T42" fmla="*/ 44 w 188"/>
              <a:gd name="T43" fmla="*/ 124 h 188"/>
              <a:gd name="T44" fmla="*/ 61 w 188"/>
              <a:gd name="T45" fmla="*/ 80 h 188"/>
              <a:gd name="T46" fmla="*/ 84 w 188"/>
              <a:gd name="T47" fmla="*/ 104 h 188"/>
              <a:gd name="T48" fmla="*/ 60 w 188"/>
              <a:gd name="T49" fmla="*/ 92 h 188"/>
              <a:gd name="T50" fmla="*/ 104 w 188"/>
              <a:gd name="T51" fmla="*/ 80 h 188"/>
              <a:gd name="T52" fmla="*/ 128 w 188"/>
              <a:gd name="T53" fmla="*/ 92 h 188"/>
              <a:gd name="T54" fmla="*/ 104 w 188"/>
              <a:gd name="T55" fmla="*/ 104 h 188"/>
              <a:gd name="T56" fmla="*/ 64 w 188"/>
              <a:gd name="T57" fmla="*/ 124 h 188"/>
              <a:gd name="T58" fmla="*/ 84 w 188"/>
              <a:gd name="T59" fmla="*/ 164 h 188"/>
              <a:gd name="T60" fmla="*/ 104 w 188"/>
              <a:gd name="T61" fmla="*/ 124 h 188"/>
              <a:gd name="T62" fmla="*/ 104 w 188"/>
              <a:gd name="T63" fmla="*/ 164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88" h="188">
                <a:moveTo>
                  <a:pt x="0" y="94"/>
                </a:moveTo>
                <a:cubicBezTo>
                  <a:pt x="0" y="146"/>
                  <a:pt x="42" y="188"/>
                  <a:pt x="94" y="188"/>
                </a:cubicBezTo>
                <a:cubicBezTo>
                  <a:pt x="146" y="188"/>
                  <a:pt x="188" y="146"/>
                  <a:pt x="188" y="94"/>
                </a:cubicBezTo>
                <a:cubicBezTo>
                  <a:pt x="188" y="42"/>
                  <a:pt x="146" y="0"/>
                  <a:pt x="94" y="0"/>
                </a:cubicBezTo>
                <a:cubicBezTo>
                  <a:pt x="42" y="0"/>
                  <a:pt x="0" y="42"/>
                  <a:pt x="0" y="94"/>
                </a:cubicBezTo>
                <a:close/>
                <a:moveTo>
                  <a:pt x="20" y="94"/>
                </a:moveTo>
                <a:cubicBezTo>
                  <a:pt x="20" y="89"/>
                  <a:pt x="20" y="85"/>
                  <a:pt x="21" y="80"/>
                </a:cubicBezTo>
                <a:cubicBezTo>
                  <a:pt x="41" y="80"/>
                  <a:pt x="41" y="80"/>
                  <a:pt x="41" y="80"/>
                </a:cubicBezTo>
                <a:cubicBezTo>
                  <a:pt x="40" y="84"/>
                  <a:pt x="40" y="88"/>
                  <a:pt x="40" y="92"/>
                </a:cubicBezTo>
                <a:cubicBezTo>
                  <a:pt x="40" y="96"/>
                  <a:pt x="40" y="100"/>
                  <a:pt x="41" y="104"/>
                </a:cubicBezTo>
                <a:cubicBezTo>
                  <a:pt x="21" y="104"/>
                  <a:pt x="21" y="104"/>
                  <a:pt x="21" y="104"/>
                </a:cubicBezTo>
                <a:cubicBezTo>
                  <a:pt x="20" y="101"/>
                  <a:pt x="20" y="97"/>
                  <a:pt x="20" y="94"/>
                </a:cubicBezTo>
                <a:close/>
                <a:moveTo>
                  <a:pt x="28" y="60"/>
                </a:moveTo>
                <a:cubicBezTo>
                  <a:pt x="34" y="49"/>
                  <a:pt x="43" y="39"/>
                  <a:pt x="53" y="32"/>
                </a:cubicBezTo>
                <a:cubicBezTo>
                  <a:pt x="49" y="41"/>
                  <a:pt x="46" y="50"/>
                  <a:pt x="44" y="60"/>
                </a:cubicBezTo>
                <a:lnTo>
                  <a:pt x="28" y="60"/>
                </a:lnTo>
                <a:close/>
                <a:moveTo>
                  <a:pt x="83" y="21"/>
                </a:moveTo>
                <a:cubicBezTo>
                  <a:pt x="84" y="21"/>
                  <a:pt x="84" y="21"/>
                  <a:pt x="84" y="21"/>
                </a:cubicBezTo>
                <a:cubicBezTo>
                  <a:pt x="84" y="60"/>
                  <a:pt x="84" y="60"/>
                  <a:pt x="8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8" y="46"/>
                  <a:pt x="75" y="32"/>
                  <a:pt x="83" y="21"/>
                </a:cubicBezTo>
                <a:close/>
                <a:moveTo>
                  <a:pt x="104" y="21"/>
                </a:moveTo>
                <a:cubicBezTo>
                  <a:pt x="105" y="21"/>
                  <a:pt x="105" y="21"/>
                  <a:pt x="105" y="21"/>
                </a:cubicBezTo>
                <a:cubicBezTo>
                  <a:pt x="113" y="32"/>
                  <a:pt x="120" y="46"/>
                  <a:pt x="124" y="60"/>
                </a:cubicBezTo>
                <a:cubicBezTo>
                  <a:pt x="104" y="60"/>
                  <a:pt x="104" y="60"/>
                  <a:pt x="104" y="60"/>
                </a:cubicBezTo>
                <a:lnTo>
                  <a:pt x="104" y="21"/>
                </a:lnTo>
                <a:close/>
                <a:moveTo>
                  <a:pt x="135" y="32"/>
                </a:moveTo>
                <a:cubicBezTo>
                  <a:pt x="145" y="39"/>
                  <a:pt x="154" y="49"/>
                  <a:pt x="160" y="60"/>
                </a:cubicBezTo>
                <a:cubicBezTo>
                  <a:pt x="144" y="60"/>
                  <a:pt x="144" y="60"/>
                  <a:pt x="144" y="60"/>
                </a:cubicBezTo>
                <a:cubicBezTo>
                  <a:pt x="142" y="50"/>
                  <a:pt x="139" y="41"/>
                  <a:pt x="135" y="32"/>
                </a:cubicBezTo>
                <a:close/>
                <a:moveTo>
                  <a:pt x="167" y="80"/>
                </a:moveTo>
                <a:cubicBezTo>
                  <a:pt x="168" y="85"/>
                  <a:pt x="168" y="89"/>
                  <a:pt x="168" y="94"/>
                </a:cubicBezTo>
                <a:cubicBezTo>
                  <a:pt x="168" y="97"/>
                  <a:pt x="168" y="101"/>
                  <a:pt x="167" y="104"/>
                </a:cubicBezTo>
                <a:cubicBezTo>
                  <a:pt x="148" y="104"/>
                  <a:pt x="148" y="104"/>
                  <a:pt x="148" y="104"/>
                </a:cubicBezTo>
                <a:cubicBezTo>
                  <a:pt x="148" y="100"/>
                  <a:pt x="148" y="96"/>
                  <a:pt x="148" y="92"/>
                </a:cubicBezTo>
                <a:cubicBezTo>
                  <a:pt x="148" y="88"/>
                  <a:pt x="148" y="84"/>
                  <a:pt x="148" y="80"/>
                </a:cubicBezTo>
                <a:lnTo>
                  <a:pt x="167" y="80"/>
                </a:lnTo>
                <a:close/>
                <a:moveTo>
                  <a:pt x="162" y="124"/>
                </a:moveTo>
                <a:cubicBezTo>
                  <a:pt x="155" y="138"/>
                  <a:pt x="145" y="150"/>
                  <a:pt x="132" y="158"/>
                </a:cubicBezTo>
                <a:cubicBezTo>
                  <a:pt x="137" y="147"/>
                  <a:pt x="142" y="136"/>
                  <a:pt x="144" y="124"/>
                </a:cubicBezTo>
                <a:lnTo>
                  <a:pt x="162" y="124"/>
                </a:lnTo>
                <a:close/>
                <a:moveTo>
                  <a:pt x="56" y="158"/>
                </a:moveTo>
                <a:cubicBezTo>
                  <a:pt x="43" y="150"/>
                  <a:pt x="33" y="138"/>
                  <a:pt x="26" y="124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46" y="136"/>
                  <a:pt x="51" y="147"/>
                  <a:pt x="56" y="158"/>
                </a:cubicBezTo>
                <a:close/>
                <a:moveTo>
                  <a:pt x="61" y="80"/>
                </a:moveTo>
                <a:cubicBezTo>
                  <a:pt x="84" y="80"/>
                  <a:pt x="84" y="80"/>
                  <a:pt x="84" y="80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1" y="104"/>
                  <a:pt x="61" y="104"/>
                  <a:pt x="61" y="104"/>
                </a:cubicBezTo>
                <a:cubicBezTo>
                  <a:pt x="60" y="100"/>
                  <a:pt x="60" y="96"/>
                  <a:pt x="60" y="92"/>
                </a:cubicBezTo>
                <a:cubicBezTo>
                  <a:pt x="60" y="88"/>
                  <a:pt x="60" y="84"/>
                  <a:pt x="61" y="80"/>
                </a:cubicBezTo>
                <a:close/>
                <a:moveTo>
                  <a:pt x="104" y="80"/>
                </a:moveTo>
                <a:cubicBezTo>
                  <a:pt x="127" y="80"/>
                  <a:pt x="127" y="80"/>
                  <a:pt x="127" y="80"/>
                </a:cubicBezTo>
                <a:cubicBezTo>
                  <a:pt x="128" y="84"/>
                  <a:pt x="128" y="88"/>
                  <a:pt x="128" y="92"/>
                </a:cubicBezTo>
                <a:cubicBezTo>
                  <a:pt x="128" y="96"/>
                  <a:pt x="128" y="100"/>
                  <a:pt x="127" y="104"/>
                </a:cubicBezTo>
                <a:cubicBezTo>
                  <a:pt x="104" y="104"/>
                  <a:pt x="104" y="104"/>
                  <a:pt x="104" y="104"/>
                </a:cubicBezTo>
                <a:lnTo>
                  <a:pt x="104" y="80"/>
                </a:lnTo>
                <a:close/>
                <a:moveTo>
                  <a:pt x="64" y="124"/>
                </a:moveTo>
                <a:cubicBezTo>
                  <a:pt x="84" y="124"/>
                  <a:pt x="84" y="124"/>
                  <a:pt x="84" y="124"/>
                </a:cubicBezTo>
                <a:cubicBezTo>
                  <a:pt x="84" y="164"/>
                  <a:pt x="84" y="164"/>
                  <a:pt x="84" y="164"/>
                </a:cubicBezTo>
                <a:cubicBezTo>
                  <a:pt x="75" y="152"/>
                  <a:pt x="68" y="139"/>
                  <a:pt x="64" y="124"/>
                </a:cubicBezTo>
                <a:close/>
                <a:moveTo>
                  <a:pt x="104" y="124"/>
                </a:moveTo>
                <a:cubicBezTo>
                  <a:pt x="124" y="124"/>
                  <a:pt x="124" y="124"/>
                  <a:pt x="124" y="124"/>
                </a:cubicBezTo>
                <a:cubicBezTo>
                  <a:pt x="120" y="139"/>
                  <a:pt x="113" y="152"/>
                  <a:pt x="104" y="164"/>
                </a:cubicBezTo>
                <a:lnTo>
                  <a:pt x="104" y="12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7" name="Freeform 100"/>
          <p:cNvSpPr>
            <a:spLocks noEditPoints="1"/>
          </p:cNvSpPr>
          <p:nvPr/>
        </p:nvSpPr>
        <p:spPr bwMode="auto">
          <a:xfrm>
            <a:off x="2783682" y="1318559"/>
            <a:ext cx="311150" cy="312737"/>
          </a:xfrm>
          <a:custGeom>
            <a:avLst/>
            <a:gdLst>
              <a:gd name="T0" fmla="*/ 0 w 192"/>
              <a:gd name="T1" fmla="*/ 96 h 192"/>
              <a:gd name="T2" fmla="*/ 96 w 192"/>
              <a:gd name="T3" fmla="*/ 192 h 192"/>
              <a:gd name="T4" fmla="*/ 192 w 192"/>
              <a:gd name="T5" fmla="*/ 96 h 192"/>
              <a:gd name="T6" fmla="*/ 96 w 192"/>
              <a:gd name="T7" fmla="*/ 0 h 192"/>
              <a:gd name="T8" fmla="*/ 0 w 192"/>
              <a:gd name="T9" fmla="*/ 96 h 192"/>
              <a:gd name="T10" fmla="*/ 20 w 192"/>
              <a:gd name="T11" fmla="*/ 96 h 192"/>
              <a:gd name="T12" fmla="*/ 22 w 192"/>
              <a:gd name="T13" fmla="*/ 78 h 192"/>
              <a:gd name="T14" fmla="*/ 40 w 192"/>
              <a:gd name="T15" fmla="*/ 96 h 192"/>
              <a:gd name="T16" fmla="*/ 36 w 192"/>
              <a:gd name="T17" fmla="*/ 120 h 192"/>
              <a:gd name="T18" fmla="*/ 52 w 192"/>
              <a:gd name="T19" fmla="*/ 136 h 192"/>
              <a:gd name="T20" fmla="*/ 52 w 192"/>
              <a:gd name="T21" fmla="*/ 158 h 192"/>
              <a:gd name="T22" fmla="*/ 20 w 192"/>
              <a:gd name="T23" fmla="*/ 96 h 192"/>
              <a:gd name="T24" fmla="*/ 79 w 192"/>
              <a:gd name="T25" fmla="*/ 22 h 192"/>
              <a:gd name="T26" fmla="*/ 96 w 192"/>
              <a:gd name="T27" fmla="*/ 20 h 192"/>
              <a:gd name="T28" fmla="*/ 115 w 192"/>
              <a:gd name="T29" fmla="*/ 22 h 192"/>
              <a:gd name="T30" fmla="*/ 112 w 192"/>
              <a:gd name="T31" fmla="*/ 28 h 192"/>
              <a:gd name="T32" fmla="*/ 116 w 192"/>
              <a:gd name="T33" fmla="*/ 32 h 192"/>
              <a:gd name="T34" fmla="*/ 128 w 192"/>
              <a:gd name="T35" fmla="*/ 32 h 192"/>
              <a:gd name="T36" fmla="*/ 131 w 192"/>
              <a:gd name="T37" fmla="*/ 29 h 192"/>
              <a:gd name="T38" fmla="*/ 139 w 192"/>
              <a:gd name="T39" fmla="*/ 34 h 192"/>
              <a:gd name="T40" fmla="*/ 132 w 192"/>
              <a:gd name="T41" fmla="*/ 36 h 192"/>
              <a:gd name="T42" fmla="*/ 124 w 192"/>
              <a:gd name="T43" fmla="*/ 44 h 192"/>
              <a:gd name="T44" fmla="*/ 132 w 192"/>
              <a:gd name="T45" fmla="*/ 48 h 192"/>
              <a:gd name="T46" fmla="*/ 132 w 192"/>
              <a:gd name="T47" fmla="*/ 52 h 192"/>
              <a:gd name="T48" fmla="*/ 124 w 192"/>
              <a:gd name="T49" fmla="*/ 52 h 192"/>
              <a:gd name="T50" fmla="*/ 124 w 192"/>
              <a:gd name="T51" fmla="*/ 60 h 192"/>
              <a:gd name="T52" fmla="*/ 136 w 192"/>
              <a:gd name="T53" fmla="*/ 64 h 192"/>
              <a:gd name="T54" fmla="*/ 144 w 192"/>
              <a:gd name="T55" fmla="*/ 52 h 192"/>
              <a:gd name="T56" fmla="*/ 154 w 192"/>
              <a:gd name="T57" fmla="*/ 49 h 192"/>
              <a:gd name="T58" fmla="*/ 157 w 192"/>
              <a:gd name="T59" fmla="*/ 50 h 192"/>
              <a:gd name="T60" fmla="*/ 168 w 192"/>
              <a:gd name="T61" fmla="*/ 72 h 192"/>
              <a:gd name="T62" fmla="*/ 168 w 192"/>
              <a:gd name="T63" fmla="*/ 72 h 192"/>
              <a:gd name="T64" fmla="*/ 152 w 192"/>
              <a:gd name="T65" fmla="*/ 68 h 192"/>
              <a:gd name="T66" fmla="*/ 132 w 192"/>
              <a:gd name="T67" fmla="*/ 72 h 192"/>
              <a:gd name="T68" fmla="*/ 120 w 192"/>
              <a:gd name="T69" fmla="*/ 84 h 192"/>
              <a:gd name="T70" fmla="*/ 124 w 192"/>
              <a:gd name="T71" fmla="*/ 104 h 192"/>
              <a:gd name="T72" fmla="*/ 144 w 192"/>
              <a:gd name="T73" fmla="*/ 116 h 192"/>
              <a:gd name="T74" fmla="*/ 144 w 192"/>
              <a:gd name="T75" fmla="*/ 155 h 192"/>
              <a:gd name="T76" fmla="*/ 96 w 192"/>
              <a:gd name="T77" fmla="*/ 172 h 192"/>
              <a:gd name="T78" fmla="*/ 71 w 192"/>
              <a:gd name="T79" fmla="*/ 168 h 192"/>
              <a:gd name="T80" fmla="*/ 92 w 192"/>
              <a:gd name="T81" fmla="*/ 120 h 192"/>
              <a:gd name="T82" fmla="*/ 88 w 192"/>
              <a:gd name="T83" fmla="*/ 100 h 192"/>
              <a:gd name="T84" fmla="*/ 64 w 192"/>
              <a:gd name="T85" fmla="*/ 80 h 192"/>
              <a:gd name="T86" fmla="*/ 52 w 192"/>
              <a:gd name="T87" fmla="*/ 92 h 192"/>
              <a:gd name="T88" fmla="*/ 44 w 192"/>
              <a:gd name="T89" fmla="*/ 76 h 192"/>
              <a:gd name="T90" fmla="*/ 68 w 192"/>
              <a:gd name="T91" fmla="*/ 60 h 192"/>
              <a:gd name="T92" fmla="*/ 80 w 192"/>
              <a:gd name="T93" fmla="*/ 28 h 192"/>
              <a:gd name="T94" fmla="*/ 79 w 192"/>
              <a:gd name="T95" fmla="*/ 2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2" h="192">
                <a:moveTo>
                  <a:pt x="0" y="96"/>
                </a:moveTo>
                <a:cubicBezTo>
                  <a:pt x="0" y="149"/>
                  <a:pt x="43" y="192"/>
                  <a:pt x="96" y="192"/>
                </a:cubicBezTo>
                <a:cubicBezTo>
                  <a:pt x="149" y="192"/>
                  <a:pt x="192" y="149"/>
                  <a:pt x="192" y="96"/>
                </a:cubicBezTo>
                <a:cubicBezTo>
                  <a:pt x="192" y="43"/>
                  <a:pt x="149" y="0"/>
                  <a:pt x="96" y="0"/>
                </a:cubicBezTo>
                <a:cubicBezTo>
                  <a:pt x="43" y="0"/>
                  <a:pt x="0" y="43"/>
                  <a:pt x="0" y="96"/>
                </a:cubicBezTo>
                <a:close/>
                <a:moveTo>
                  <a:pt x="20" y="96"/>
                </a:moveTo>
                <a:cubicBezTo>
                  <a:pt x="20" y="90"/>
                  <a:pt x="21" y="84"/>
                  <a:pt x="22" y="78"/>
                </a:cubicBezTo>
                <a:cubicBezTo>
                  <a:pt x="40" y="96"/>
                  <a:pt x="40" y="96"/>
                  <a:pt x="40" y="96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52" y="136"/>
                  <a:pt x="52" y="136"/>
                  <a:pt x="52" y="136"/>
                </a:cubicBezTo>
                <a:cubicBezTo>
                  <a:pt x="52" y="158"/>
                  <a:pt x="52" y="158"/>
                  <a:pt x="52" y="158"/>
                </a:cubicBezTo>
                <a:cubicBezTo>
                  <a:pt x="33" y="144"/>
                  <a:pt x="20" y="122"/>
                  <a:pt x="20" y="96"/>
                </a:cubicBezTo>
                <a:close/>
                <a:moveTo>
                  <a:pt x="79" y="22"/>
                </a:moveTo>
                <a:cubicBezTo>
                  <a:pt x="84" y="21"/>
                  <a:pt x="90" y="20"/>
                  <a:pt x="96" y="20"/>
                </a:cubicBezTo>
                <a:cubicBezTo>
                  <a:pt x="103" y="20"/>
                  <a:pt x="109" y="21"/>
                  <a:pt x="115" y="22"/>
                </a:cubicBezTo>
                <a:cubicBezTo>
                  <a:pt x="112" y="28"/>
                  <a:pt x="112" y="28"/>
                  <a:pt x="112" y="28"/>
                </a:cubicBezTo>
                <a:cubicBezTo>
                  <a:pt x="116" y="32"/>
                  <a:pt x="116" y="32"/>
                  <a:pt x="116" y="32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131" y="29"/>
                  <a:pt x="131" y="29"/>
                  <a:pt x="131" y="29"/>
                </a:cubicBezTo>
                <a:cubicBezTo>
                  <a:pt x="134" y="30"/>
                  <a:pt x="137" y="32"/>
                  <a:pt x="139" y="34"/>
                </a:cubicBezTo>
                <a:cubicBezTo>
                  <a:pt x="132" y="36"/>
                  <a:pt x="132" y="36"/>
                  <a:pt x="132" y="36"/>
                </a:cubicBezTo>
                <a:cubicBezTo>
                  <a:pt x="124" y="44"/>
                  <a:pt x="124" y="44"/>
                  <a:pt x="124" y="44"/>
                </a:cubicBezTo>
                <a:cubicBezTo>
                  <a:pt x="132" y="48"/>
                  <a:pt x="132" y="48"/>
                  <a:pt x="132" y="48"/>
                </a:cubicBezTo>
                <a:cubicBezTo>
                  <a:pt x="132" y="52"/>
                  <a:pt x="132" y="52"/>
                  <a:pt x="132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60"/>
                  <a:pt x="124" y="60"/>
                  <a:pt x="124" y="60"/>
                </a:cubicBezTo>
                <a:cubicBezTo>
                  <a:pt x="124" y="60"/>
                  <a:pt x="130" y="64"/>
                  <a:pt x="136" y="64"/>
                </a:cubicBezTo>
                <a:cubicBezTo>
                  <a:pt x="142" y="64"/>
                  <a:pt x="140" y="55"/>
                  <a:pt x="144" y="52"/>
                </a:cubicBezTo>
                <a:cubicBezTo>
                  <a:pt x="149" y="49"/>
                  <a:pt x="154" y="49"/>
                  <a:pt x="154" y="49"/>
                </a:cubicBezTo>
                <a:cubicBezTo>
                  <a:pt x="157" y="50"/>
                  <a:pt x="157" y="50"/>
                  <a:pt x="157" y="50"/>
                </a:cubicBezTo>
                <a:cubicBezTo>
                  <a:pt x="161" y="57"/>
                  <a:pt x="165" y="64"/>
                  <a:pt x="168" y="72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68" y="72"/>
                  <a:pt x="162" y="68"/>
                  <a:pt x="152" y="68"/>
                </a:cubicBezTo>
                <a:cubicBezTo>
                  <a:pt x="142" y="68"/>
                  <a:pt x="132" y="72"/>
                  <a:pt x="132" y="72"/>
                </a:cubicBezTo>
                <a:cubicBezTo>
                  <a:pt x="132" y="72"/>
                  <a:pt x="121" y="75"/>
                  <a:pt x="120" y="84"/>
                </a:cubicBezTo>
                <a:cubicBezTo>
                  <a:pt x="119" y="99"/>
                  <a:pt x="124" y="104"/>
                  <a:pt x="124" y="104"/>
                </a:cubicBezTo>
                <a:cubicBezTo>
                  <a:pt x="144" y="116"/>
                  <a:pt x="144" y="116"/>
                  <a:pt x="144" y="116"/>
                </a:cubicBezTo>
                <a:cubicBezTo>
                  <a:pt x="144" y="155"/>
                  <a:pt x="144" y="155"/>
                  <a:pt x="144" y="155"/>
                </a:cubicBezTo>
                <a:cubicBezTo>
                  <a:pt x="131" y="166"/>
                  <a:pt x="114" y="172"/>
                  <a:pt x="96" y="172"/>
                </a:cubicBezTo>
                <a:cubicBezTo>
                  <a:pt x="87" y="172"/>
                  <a:pt x="79" y="171"/>
                  <a:pt x="71" y="168"/>
                </a:cubicBezTo>
                <a:cubicBezTo>
                  <a:pt x="92" y="120"/>
                  <a:pt x="92" y="120"/>
                  <a:pt x="92" y="120"/>
                </a:cubicBezTo>
                <a:cubicBezTo>
                  <a:pt x="88" y="100"/>
                  <a:pt x="88" y="100"/>
                  <a:pt x="88" y="100"/>
                </a:cubicBezTo>
                <a:cubicBezTo>
                  <a:pt x="88" y="100"/>
                  <a:pt x="72" y="80"/>
                  <a:pt x="64" y="80"/>
                </a:cubicBezTo>
                <a:cubicBezTo>
                  <a:pt x="56" y="80"/>
                  <a:pt x="52" y="92"/>
                  <a:pt x="52" y="92"/>
                </a:cubicBezTo>
                <a:cubicBezTo>
                  <a:pt x="44" y="76"/>
                  <a:pt x="44" y="76"/>
                  <a:pt x="44" y="76"/>
                </a:cubicBezTo>
                <a:cubicBezTo>
                  <a:pt x="68" y="60"/>
                  <a:pt x="68" y="60"/>
                  <a:pt x="68" y="60"/>
                </a:cubicBezTo>
                <a:cubicBezTo>
                  <a:pt x="80" y="28"/>
                  <a:pt x="80" y="28"/>
                  <a:pt x="80" y="28"/>
                </a:cubicBezTo>
                <a:lnTo>
                  <a:pt x="79" y="2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8" name="Freeform 101"/>
          <p:cNvSpPr>
            <a:spLocks noEditPoints="1"/>
          </p:cNvSpPr>
          <p:nvPr/>
        </p:nvSpPr>
        <p:spPr bwMode="auto">
          <a:xfrm>
            <a:off x="2080419" y="1318559"/>
            <a:ext cx="306388" cy="306387"/>
          </a:xfrm>
          <a:custGeom>
            <a:avLst/>
            <a:gdLst>
              <a:gd name="T0" fmla="*/ 84 w 188"/>
              <a:gd name="T1" fmla="*/ 10 h 188"/>
              <a:gd name="T2" fmla="*/ 68 w 188"/>
              <a:gd name="T3" fmla="*/ 29 h 188"/>
              <a:gd name="T4" fmla="*/ 47 w 188"/>
              <a:gd name="T5" fmla="*/ 13 h 188"/>
              <a:gd name="T6" fmla="*/ 51 w 188"/>
              <a:gd name="T7" fmla="*/ 39 h 188"/>
              <a:gd name="T8" fmla="*/ 26 w 188"/>
              <a:gd name="T9" fmla="*/ 43 h 188"/>
              <a:gd name="T10" fmla="*/ 16 w 188"/>
              <a:gd name="T11" fmla="*/ 61 h 188"/>
              <a:gd name="T12" fmla="*/ 25 w 188"/>
              <a:gd name="T13" fmla="*/ 84 h 188"/>
              <a:gd name="T14" fmla="*/ 0 w 188"/>
              <a:gd name="T15" fmla="*/ 94 h 188"/>
              <a:gd name="T16" fmla="*/ 25 w 188"/>
              <a:gd name="T17" fmla="*/ 104 h 188"/>
              <a:gd name="T18" fmla="*/ 16 w 188"/>
              <a:gd name="T19" fmla="*/ 127 h 188"/>
              <a:gd name="T20" fmla="*/ 26 w 188"/>
              <a:gd name="T21" fmla="*/ 145 h 188"/>
              <a:gd name="T22" fmla="*/ 51 w 188"/>
              <a:gd name="T23" fmla="*/ 149 h 188"/>
              <a:gd name="T24" fmla="*/ 47 w 188"/>
              <a:gd name="T25" fmla="*/ 175 h 188"/>
              <a:gd name="T26" fmla="*/ 68 w 188"/>
              <a:gd name="T27" fmla="*/ 159 h 188"/>
              <a:gd name="T28" fmla="*/ 84 w 188"/>
              <a:gd name="T29" fmla="*/ 178 h 188"/>
              <a:gd name="T30" fmla="*/ 104 w 188"/>
              <a:gd name="T31" fmla="*/ 178 h 188"/>
              <a:gd name="T32" fmla="*/ 120 w 188"/>
              <a:gd name="T33" fmla="*/ 159 h 188"/>
              <a:gd name="T34" fmla="*/ 141 w 188"/>
              <a:gd name="T35" fmla="*/ 175 h 188"/>
              <a:gd name="T36" fmla="*/ 137 w 188"/>
              <a:gd name="T37" fmla="*/ 149 h 188"/>
              <a:gd name="T38" fmla="*/ 162 w 188"/>
              <a:gd name="T39" fmla="*/ 145 h 188"/>
              <a:gd name="T40" fmla="*/ 172 w 188"/>
              <a:gd name="T41" fmla="*/ 127 h 188"/>
              <a:gd name="T42" fmla="*/ 163 w 188"/>
              <a:gd name="T43" fmla="*/ 104 h 188"/>
              <a:gd name="T44" fmla="*/ 188 w 188"/>
              <a:gd name="T45" fmla="*/ 94 h 188"/>
              <a:gd name="T46" fmla="*/ 163 w 188"/>
              <a:gd name="T47" fmla="*/ 84 h 188"/>
              <a:gd name="T48" fmla="*/ 172 w 188"/>
              <a:gd name="T49" fmla="*/ 61 h 188"/>
              <a:gd name="T50" fmla="*/ 162 w 188"/>
              <a:gd name="T51" fmla="*/ 43 h 188"/>
              <a:gd name="T52" fmla="*/ 137 w 188"/>
              <a:gd name="T53" fmla="*/ 39 h 188"/>
              <a:gd name="T54" fmla="*/ 141 w 188"/>
              <a:gd name="T55" fmla="*/ 13 h 188"/>
              <a:gd name="T56" fmla="*/ 120 w 188"/>
              <a:gd name="T57" fmla="*/ 29 h 188"/>
              <a:gd name="T58" fmla="*/ 104 w 188"/>
              <a:gd name="T59" fmla="*/ 10 h 188"/>
              <a:gd name="T60" fmla="*/ 68 w 188"/>
              <a:gd name="T61" fmla="*/ 116 h 188"/>
              <a:gd name="T62" fmla="*/ 108 w 188"/>
              <a:gd name="T63" fmla="*/ 116 h 188"/>
              <a:gd name="T64" fmla="*/ 68 w 188"/>
              <a:gd name="T65" fmla="*/ 116 h 188"/>
              <a:gd name="T66" fmla="*/ 122 w 188"/>
              <a:gd name="T67" fmla="*/ 64 h 188"/>
              <a:gd name="T68" fmla="*/ 122 w 188"/>
              <a:gd name="T69" fmla="*/ 92 h 188"/>
              <a:gd name="T70" fmla="*/ 76 w 188"/>
              <a:gd name="T71" fmla="*/ 58 h 188"/>
              <a:gd name="T72" fmla="*/ 96 w 188"/>
              <a:gd name="T73" fmla="*/ 58 h 188"/>
              <a:gd name="T74" fmla="*/ 76 w 188"/>
              <a:gd name="T75" fmla="*/ 5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88" h="188">
                <a:moveTo>
                  <a:pt x="94" y="0"/>
                </a:moveTo>
                <a:cubicBezTo>
                  <a:pt x="88" y="0"/>
                  <a:pt x="84" y="4"/>
                  <a:pt x="84" y="10"/>
                </a:cubicBezTo>
                <a:cubicBezTo>
                  <a:pt x="84" y="25"/>
                  <a:pt x="84" y="25"/>
                  <a:pt x="84" y="25"/>
                </a:cubicBezTo>
                <a:cubicBezTo>
                  <a:pt x="78" y="25"/>
                  <a:pt x="73" y="27"/>
                  <a:pt x="68" y="29"/>
                </a:cubicBezTo>
                <a:cubicBezTo>
                  <a:pt x="61" y="16"/>
                  <a:pt x="61" y="16"/>
                  <a:pt x="61" y="16"/>
                </a:cubicBezTo>
                <a:cubicBezTo>
                  <a:pt x="58" y="11"/>
                  <a:pt x="52" y="10"/>
                  <a:pt x="47" y="13"/>
                </a:cubicBezTo>
                <a:cubicBezTo>
                  <a:pt x="42" y="15"/>
                  <a:pt x="41" y="21"/>
                  <a:pt x="43" y="26"/>
                </a:cubicBezTo>
                <a:cubicBezTo>
                  <a:pt x="51" y="39"/>
                  <a:pt x="51" y="39"/>
                  <a:pt x="51" y="39"/>
                </a:cubicBezTo>
                <a:cubicBezTo>
                  <a:pt x="46" y="42"/>
                  <a:pt x="42" y="46"/>
                  <a:pt x="39" y="51"/>
                </a:cubicBezTo>
                <a:cubicBezTo>
                  <a:pt x="26" y="43"/>
                  <a:pt x="26" y="43"/>
                  <a:pt x="26" y="43"/>
                </a:cubicBezTo>
                <a:cubicBezTo>
                  <a:pt x="21" y="41"/>
                  <a:pt x="15" y="42"/>
                  <a:pt x="13" y="47"/>
                </a:cubicBezTo>
                <a:cubicBezTo>
                  <a:pt x="10" y="52"/>
                  <a:pt x="11" y="58"/>
                  <a:pt x="16" y="61"/>
                </a:cubicBezTo>
                <a:cubicBezTo>
                  <a:pt x="29" y="68"/>
                  <a:pt x="29" y="68"/>
                  <a:pt x="29" y="68"/>
                </a:cubicBezTo>
                <a:cubicBezTo>
                  <a:pt x="27" y="73"/>
                  <a:pt x="25" y="78"/>
                  <a:pt x="25" y="84"/>
                </a:cubicBezTo>
                <a:cubicBezTo>
                  <a:pt x="10" y="84"/>
                  <a:pt x="10" y="84"/>
                  <a:pt x="10" y="84"/>
                </a:cubicBezTo>
                <a:cubicBezTo>
                  <a:pt x="4" y="84"/>
                  <a:pt x="0" y="88"/>
                  <a:pt x="0" y="94"/>
                </a:cubicBezTo>
                <a:cubicBezTo>
                  <a:pt x="0" y="100"/>
                  <a:pt x="4" y="104"/>
                  <a:pt x="10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5" y="110"/>
                  <a:pt x="27" y="115"/>
                  <a:pt x="29" y="120"/>
                </a:cubicBezTo>
                <a:cubicBezTo>
                  <a:pt x="16" y="127"/>
                  <a:pt x="16" y="127"/>
                  <a:pt x="16" y="127"/>
                </a:cubicBezTo>
                <a:cubicBezTo>
                  <a:pt x="11" y="130"/>
                  <a:pt x="10" y="136"/>
                  <a:pt x="13" y="141"/>
                </a:cubicBezTo>
                <a:cubicBezTo>
                  <a:pt x="15" y="146"/>
                  <a:pt x="21" y="147"/>
                  <a:pt x="26" y="145"/>
                </a:cubicBezTo>
                <a:cubicBezTo>
                  <a:pt x="39" y="137"/>
                  <a:pt x="39" y="137"/>
                  <a:pt x="39" y="137"/>
                </a:cubicBezTo>
                <a:cubicBezTo>
                  <a:pt x="42" y="142"/>
                  <a:pt x="46" y="146"/>
                  <a:pt x="51" y="149"/>
                </a:cubicBezTo>
                <a:cubicBezTo>
                  <a:pt x="43" y="162"/>
                  <a:pt x="43" y="162"/>
                  <a:pt x="43" y="162"/>
                </a:cubicBezTo>
                <a:cubicBezTo>
                  <a:pt x="41" y="167"/>
                  <a:pt x="42" y="173"/>
                  <a:pt x="47" y="175"/>
                </a:cubicBezTo>
                <a:cubicBezTo>
                  <a:pt x="52" y="178"/>
                  <a:pt x="58" y="177"/>
                  <a:pt x="61" y="172"/>
                </a:cubicBezTo>
                <a:cubicBezTo>
                  <a:pt x="68" y="159"/>
                  <a:pt x="68" y="159"/>
                  <a:pt x="68" y="159"/>
                </a:cubicBezTo>
                <a:cubicBezTo>
                  <a:pt x="73" y="161"/>
                  <a:pt x="78" y="163"/>
                  <a:pt x="84" y="163"/>
                </a:cubicBezTo>
                <a:cubicBezTo>
                  <a:pt x="84" y="178"/>
                  <a:pt x="84" y="178"/>
                  <a:pt x="84" y="178"/>
                </a:cubicBezTo>
                <a:cubicBezTo>
                  <a:pt x="84" y="184"/>
                  <a:pt x="88" y="188"/>
                  <a:pt x="94" y="188"/>
                </a:cubicBezTo>
                <a:cubicBezTo>
                  <a:pt x="100" y="188"/>
                  <a:pt x="104" y="184"/>
                  <a:pt x="104" y="178"/>
                </a:cubicBezTo>
                <a:cubicBezTo>
                  <a:pt x="104" y="163"/>
                  <a:pt x="104" y="163"/>
                  <a:pt x="104" y="163"/>
                </a:cubicBezTo>
                <a:cubicBezTo>
                  <a:pt x="110" y="163"/>
                  <a:pt x="115" y="161"/>
                  <a:pt x="120" y="159"/>
                </a:cubicBezTo>
                <a:cubicBezTo>
                  <a:pt x="127" y="172"/>
                  <a:pt x="127" y="172"/>
                  <a:pt x="127" y="172"/>
                </a:cubicBezTo>
                <a:cubicBezTo>
                  <a:pt x="130" y="177"/>
                  <a:pt x="136" y="178"/>
                  <a:pt x="141" y="175"/>
                </a:cubicBezTo>
                <a:cubicBezTo>
                  <a:pt x="146" y="173"/>
                  <a:pt x="147" y="167"/>
                  <a:pt x="145" y="162"/>
                </a:cubicBezTo>
                <a:cubicBezTo>
                  <a:pt x="137" y="149"/>
                  <a:pt x="137" y="149"/>
                  <a:pt x="137" y="149"/>
                </a:cubicBezTo>
                <a:cubicBezTo>
                  <a:pt x="142" y="146"/>
                  <a:pt x="146" y="142"/>
                  <a:pt x="149" y="137"/>
                </a:cubicBezTo>
                <a:cubicBezTo>
                  <a:pt x="162" y="145"/>
                  <a:pt x="162" y="145"/>
                  <a:pt x="162" y="145"/>
                </a:cubicBezTo>
                <a:cubicBezTo>
                  <a:pt x="167" y="147"/>
                  <a:pt x="173" y="146"/>
                  <a:pt x="175" y="141"/>
                </a:cubicBezTo>
                <a:cubicBezTo>
                  <a:pt x="178" y="136"/>
                  <a:pt x="177" y="130"/>
                  <a:pt x="172" y="127"/>
                </a:cubicBezTo>
                <a:cubicBezTo>
                  <a:pt x="159" y="120"/>
                  <a:pt x="159" y="120"/>
                  <a:pt x="159" y="120"/>
                </a:cubicBezTo>
                <a:cubicBezTo>
                  <a:pt x="161" y="115"/>
                  <a:pt x="163" y="110"/>
                  <a:pt x="163" y="104"/>
                </a:cubicBezTo>
                <a:cubicBezTo>
                  <a:pt x="178" y="104"/>
                  <a:pt x="178" y="104"/>
                  <a:pt x="178" y="104"/>
                </a:cubicBezTo>
                <a:cubicBezTo>
                  <a:pt x="184" y="104"/>
                  <a:pt x="188" y="100"/>
                  <a:pt x="188" y="94"/>
                </a:cubicBezTo>
                <a:cubicBezTo>
                  <a:pt x="188" y="88"/>
                  <a:pt x="184" y="84"/>
                  <a:pt x="178" y="84"/>
                </a:cubicBezTo>
                <a:cubicBezTo>
                  <a:pt x="163" y="84"/>
                  <a:pt x="163" y="84"/>
                  <a:pt x="163" y="84"/>
                </a:cubicBezTo>
                <a:cubicBezTo>
                  <a:pt x="163" y="78"/>
                  <a:pt x="161" y="73"/>
                  <a:pt x="159" y="68"/>
                </a:cubicBezTo>
                <a:cubicBezTo>
                  <a:pt x="172" y="61"/>
                  <a:pt x="172" y="61"/>
                  <a:pt x="172" y="61"/>
                </a:cubicBezTo>
                <a:cubicBezTo>
                  <a:pt x="177" y="58"/>
                  <a:pt x="178" y="52"/>
                  <a:pt x="175" y="47"/>
                </a:cubicBezTo>
                <a:cubicBezTo>
                  <a:pt x="173" y="42"/>
                  <a:pt x="167" y="41"/>
                  <a:pt x="162" y="43"/>
                </a:cubicBezTo>
                <a:cubicBezTo>
                  <a:pt x="149" y="51"/>
                  <a:pt x="149" y="51"/>
                  <a:pt x="149" y="51"/>
                </a:cubicBezTo>
                <a:cubicBezTo>
                  <a:pt x="146" y="46"/>
                  <a:pt x="142" y="42"/>
                  <a:pt x="137" y="39"/>
                </a:cubicBezTo>
                <a:cubicBezTo>
                  <a:pt x="145" y="26"/>
                  <a:pt x="145" y="26"/>
                  <a:pt x="145" y="26"/>
                </a:cubicBezTo>
                <a:cubicBezTo>
                  <a:pt x="147" y="21"/>
                  <a:pt x="146" y="15"/>
                  <a:pt x="141" y="13"/>
                </a:cubicBezTo>
                <a:cubicBezTo>
                  <a:pt x="136" y="10"/>
                  <a:pt x="130" y="11"/>
                  <a:pt x="127" y="16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15" y="27"/>
                  <a:pt x="110" y="25"/>
                  <a:pt x="104" y="25"/>
                </a:cubicBezTo>
                <a:cubicBezTo>
                  <a:pt x="104" y="10"/>
                  <a:pt x="104" y="10"/>
                  <a:pt x="104" y="10"/>
                </a:cubicBezTo>
                <a:cubicBezTo>
                  <a:pt x="104" y="4"/>
                  <a:pt x="100" y="0"/>
                  <a:pt x="94" y="0"/>
                </a:cubicBezTo>
                <a:close/>
                <a:moveTo>
                  <a:pt x="68" y="116"/>
                </a:moveTo>
                <a:cubicBezTo>
                  <a:pt x="68" y="105"/>
                  <a:pt x="77" y="96"/>
                  <a:pt x="88" y="96"/>
                </a:cubicBezTo>
                <a:cubicBezTo>
                  <a:pt x="99" y="96"/>
                  <a:pt x="108" y="105"/>
                  <a:pt x="108" y="116"/>
                </a:cubicBezTo>
                <a:cubicBezTo>
                  <a:pt x="108" y="127"/>
                  <a:pt x="99" y="136"/>
                  <a:pt x="88" y="136"/>
                </a:cubicBezTo>
                <a:cubicBezTo>
                  <a:pt x="77" y="136"/>
                  <a:pt x="68" y="127"/>
                  <a:pt x="68" y="116"/>
                </a:cubicBezTo>
                <a:close/>
                <a:moveTo>
                  <a:pt x="108" y="78"/>
                </a:moveTo>
                <a:cubicBezTo>
                  <a:pt x="108" y="70"/>
                  <a:pt x="114" y="64"/>
                  <a:pt x="122" y="64"/>
                </a:cubicBezTo>
                <a:cubicBezTo>
                  <a:pt x="130" y="64"/>
                  <a:pt x="136" y="70"/>
                  <a:pt x="136" y="78"/>
                </a:cubicBezTo>
                <a:cubicBezTo>
                  <a:pt x="136" y="86"/>
                  <a:pt x="130" y="92"/>
                  <a:pt x="122" y="92"/>
                </a:cubicBezTo>
                <a:cubicBezTo>
                  <a:pt x="114" y="92"/>
                  <a:pt x="108" y="86"/>
                  <a:pt x="108" y="78"/>
                </a:cubicBezTo>
                <a:close/>
                <a:moveTo>
                  <a:pt x="76" y="58"/>
                </a:moveTo>
                <a:cubicBezTo>
                  <a:pt x="76" y="52"/>
                  <a:pt x="80" y="48"/>
                  <a:pt x="86" y="48"/>
                </a:cubicBezTo>
                <a:cubicBezTo>
                  <a:pt x="92" y="48"/>
                  <a:pt x="96" y="52"/>
                  <a:pt x="96" y="58"/>
                </a:cubicBezTo>
                <a:cubicBezTo>
                  <a:pt x="96" y="64"/>
                  <a:pt x="92" y="68"/>
                  <a:pt x="86" y="68"/>
                </a:cubicBezTo>
                <a:cubicBezTo>
                  <a:pt x="80" y="68"/>
                  <a:pt x="76" y="64"/>
                  <a:pt x="76" y="5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9" name="Freeform 102"/>
          <p:cNvSpPr>
            <a:spLocks/>
          </p:cNvSpPr>
          <p:nvPr/>
        </p:nvSpPr>
        <p:spPr bwMode="auto">
          <a:xfrm>
            <a:off x="1377157" y="1320147"/>
            <a:ext cx="312738" cy="311150"/>
          </a:xfrm>
          <a:custGeom>
            <a:avLst/>
            <a:gdLst>
              <a:gd name="T0" fmla="*/ 10 w 192"/>
              <a:gd name="T1" fmla="*/ 139 h 191"/>
              <a:gd name="T2" fmla="*/ 20 w 192"/>
              <a:gd name="T3" fmla="*/ 120 h 191"/>
              <a:gd name="T4" fmla="*/ 32 w 192"/>
              <a:gd name="T5" fmla="*/ 111 h 191"/>
              <a:gd name="T6" fmla="*/ 36 w 192"/>
              <a:gd name="T7" fmla="*/ 139 h 191"/>
              <a:gd name="T8" fmla="*/ 20 w 192"/>
              <a:gd name="T9" fmla="*/ 163 h 191"/>
              <a:gd name="T10" fmla="*/ 30 w 192"/>
              <a:gd name="T11" fmla="*/ 191 h 191"/>
              <a:gd name="T12" fmla="*/ 40 w 192"/>
              <a:gd name="T13" fmla="*/ 169 h 191"/>
              <a:gd name="T14" fmla="*/ 48 w 192"/>
              <a:gd name="T15" fmla="*/ 157 h 191"/>
              <a:gd name="T16" fmla="*/ 78 w 192"/>
              <a:gd name="T17" fmla="*/ 179 h 191"/>
              <a:gd name="T18" fmla="*/ 88 w 192"/>
              <a:gd name="T19" fmla="*/ 171 h 191"/>
              <a:gd name="T20" fmla="*/ 96 w 192"/>
              <a:gd name="T21" fmla="*/ 95 h 191"/>
              <a:gd name="T22" fmla="*/ 104 w 192"/>
              <a:gd name="T23" fmla="*/ 171 h 191"/>
              <a:gd name="T24" fmla="*/ 114 w 192"/>
              <a:gd name="T25" fmla="*/ 179 h 191"/>
              <a:gd name="T26" fmla="*/ 144 w 192"/>
              <a:gd name="T27" fmla="*/ 157 h 191"/>
              <a:gd name="T28" fmla="*/ 152 w 192"/>
              <a:gd name="T29" fmla="*/ 169 h 191"/>
              <a:gd name="T30" fmla="*/ 162 w 192"/>
              <a:gd name="T31" fmla="*/ 191 h 191"/>
              <a:gd name="T32" fmla="*/ 172 w 192"/>
              <a:gd name="T33" fmla="*/ 163 h 191"/>
              <a:gd name="T34" fmla="*/ 156 w 192"/>
              <a:gd name="T35" fmla="*/ 139 h 191"/>
              <a:gd name="T36" fmla="*/ 160 w 192"/>
              <a:gd name="T37" fmla="*/ 111 h 191"/>
              <a:gd name="T38" fmla="*/ 172 w 192"/>
              <a:gd name="T39" fmla="*/ 120 h 191"/>
              <a:gd name="T40" fmla="*/ 182 w 192"/>
              <a:gd name="T41" fmla="*/ 139 h 191"/>
              <a:gd name="T42" fmla="*/ 192 w 192"/>
              <a:gd name="T43" fmla="*/ 111 h 191"/>
              <a:gd name="T44" fmla="*/ 153 w 192"/>
              <a:gd name="T45" fmla="*/ 91 h 191"/>
              <a:gd name="T46" fmla="*/ 164 w 192"/>
              <a:gd name="T47" fmla="*/ 63 h 191"/>
              <a:gd name="T48" fmla="*/ 168 w 192"/>
              <a:gd name="T49" fmla="*/ 33 h 191"/>
              <a:gd name="T50" fmla="*/ 148 w 192"/>
              <a:gd name="T51" fmla="*/ 33 h 191"/>
              <a:gd name="T52" fmla="*/ 147 w 192"/>
              <a:gd name="T53" fmla="*/ 51 h 191"/>
              <a:gd name="T54" fmla="*/ 128 w 192"/>
              <a:gd name="T55" fmla="*/ 31 h 191"/>
              <a:gd name="T56" fmla="*/ 104 w 192"/>
              <a:gd name="T57" fmla="*/ 19 h 191"/>
              <a:gd name="T58" fmla="*/ 88 w 192"/>
              <a:gd name="T59" fmla="*/ 19 h 191"/>
              <a:gd name="T60" fmla="*/ 64 w 192"/>
              <a:gd name="T61" fmla="*/ 31 h 191"/>
              <a:gd name="T62" fmla="*/ 45 w 192"/>
              <a:gd name="T63" fmla="*/ 51 h 191"/>
              <a:gd name="T64" fmla="*/ 44 w 192"/>
              <a:gd name="T65" fmla="*/ 33 h 191"/>
              <a:gd name="T66" fmla="*/ 24 w 192"/>
              <a:gd name="T67" fmla="*/ 33 h 191"/>
              <a:gd name="T68" fmla="*/ 28 w 192"/>
              <a:gd name="T69" fmla="*/ 63 h 191"/>
              <a:gd name="T70" fmla="*/ 39 w 192"/>
              <a:gd name="T71" fmla="*/ 91 h 191"/>
              <a:gd name="T72" fmla="*/ 0 w 192"/>
              <a:gd name="T73" fmla="*/ 111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2" h="191">
                <a:moveTo>
                  <a:pt x="0" y="129"/>
                </a:moveTo>
                <a:cubicBezTo>
                  <a:pt x="0" y="135"/>
                  <a:pt x="4" y="139"/>
                  <a:pt x="10" y="139"/>
                </a:cubicBezTo>
                <a:cubicBezTo>
                  <a:pt x="16" y="139"/>
                  <a:pt x="20" y="135"/>
                  <a:pt x="20" y="129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20" y="115"/>
                  <a:pt x="24" y="111"/>
                  <a:pt x="29" y="111"/>
                </a:cubicBezTo>
                <a:cubicBezTo>
                  <a:pt x="32" y="111"/>
                  <a:pt x="32" y="111"/>
                  <a:pt x="32" y="111"/>
                </a:cubicBezTo>
                <a:cubicBezTo>
                  <a:pt x="32" y="113"/>
                  <a:pt x="32" y="115"/>
                  <a:pt x="32" y="117"/>
                </a:cubicBezTo>
                <a:cubicBezTo>
                  <a:pt x="32" y="125"/>
                  <a:pt x="33" y="132"/>
                  <a:pt x="36" y="139"/>
                </a:cubicBezTo>
                <a:cubicBezTo>
                  <a:pt x="24" y="152"/>
                  <a:pt x="24" y="152"/>
                  <a:pt x="24" y="152"/>
                </a:cubicBezTo>
                <a:cubicBezTo>
                  <a:pt x="22" y="154"/>
                  <a:pt x="20" y="160"/>
                  <a:pt x="20" y="163"/>
                </a:cubicBezTo>
                <a:cubicBezTo>
                  <a:pt x="20" y="181"/>
                  <a:pt x="20" y="181"/>
                  <a:pt x="20" y="181"/>
                </a:cubicBezTo>
                <a:cubicBezTo>
                  <a:pt x="20" y="187"/>
                  <a:pt x="24" y="191"/>
                  <a:pt x="30" y="191"/>
                </a:cubicBezTo>
                <a:cubicBezTo>
                  <a:pt x="36" y="191"/>
                  <a:pt x="40" y="187"/>
                  <a:pt x="40" y="181"/>
                </a:cubicBezTo>
                <a:cubicBezTo>
                  <a:pt x="40" y="169"/>
                  <a:pt x="40" y="169"/>
                  <a:pt x="40" y="169"/>
                </a:cubicBezTo>
                <a:cubicBezTo>
                  <a:pt x="40" y="167"/>
                  <a:pt x="41" y="165"/>
                  <a:pt x="41" y="164"/>
                </a:cubicBezTo>
                <a:cubicBezTo>
                  <a:pt x="48" y="157"/>
                  <a:pt x="48" y="157"/>
                  <a:pt x="48" y="157"/>
                </a:cubicBezTo>
                <a:cubicBezTo>
                  <a:pt x="55" y="166"/>
                  <a:pt x="64" y="175"/>
                  <a:pt x="77" y="178"/>
                </a:cubicBezTo>
                <a:cubicBezTo>
                  <a:pt x="77" y="179"/>
                  <a:pt x="78" y="179"/>
                  <a:pt x="78" y="179"/>
                </a:cubicBezTo>
                <a:cubicBezTo>
                  <a:pt x="79" y="179"/>
                  <a:pt x="79" y="179"/>
                  <a:pt x="80" y="179"/>
                </a:cubicBezTo>
                <a:cubicBezTo>
                  <a:pt x="84" y="179"/>
                  <a:pt x="88" y="175"/>
                  <a:pt x="88" y="171"/>
                </a:cubicBezTo>
                <a:cubicBezTo>
                  <a:pt x="88" y="103"/>
                  <a:pt x="88" y="103"/>
                  <a:pt x="88" y="103"/>
                </a:cubicBezTo>
                <a:cubicBezTo>
                  <a:pt x="88" y="99"/>
                  <a:pt x="92" y="95"/>
                  <a:pt x="96" y="95"/>
                </a:cubicBezTo>
                <a:cubicBezTo>
                  <a:pt x="100" y="95"/>
                  <a:pt x="104" y="99"/>
                  <a:pt x="104" y="103"/>
                </a:cubicBezTo>
                <a:cubicBezTo>
                  <a:pt x="104" y="171"/>
                  <a:pt x="104" y="171"/>
                  <a:pt x="104" y="171"/>
                </a:cubicBezTo>
                <a:cubicBezTo>
                  <a:pt x="104" y="175"/>
                  <a:pt x="108" y="179"/>
                  <a:pt x="112" y="179"/>
                </a:cubicBezTo>
                <a:cubicBezTo>
                  <a:pt x="113" y="179"/>
                  <a:pt x="114" y="179"/>
                  <a:pt x="114" y="179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28" y="175"/>
                  <a:pt x="137" y="166"/>
                  <a:pt x="144" y="157"/>
                </a:cubicBezTo>
                <a:cubicBezTo>
                  <a:pt x="151" y="164"/>
                  <a:pt x="151" y="164"/>
                  <a:pt x="151" y="164"/>
                </a:cubicBezTo>
                <a:cubicBezTo>
                  <a:pt x="151" y="165"/>
                  <a:pt x="152" y="167"/>
                  <a:pt x="152" y="169"/>
                </a:cubicBezTo>
                <a:cubicBezTo>
                  <a:pt x="152" y="181"/>
                  <a:pt x="152" y="181"/>
                  <a:pt x="152" y="181"/>
                </a:cubicBezTo>
                <a:cubicBezTo>
                  <a:pt x="152" y="187"/>
                  <a:pt x="156" y="191"/>
                  <a:pt x="162" y="191"/>
                </a:cubicBezTo>
                <a:cubicBezTo>
                  <a:pt x="168" y="191"/>
                  <a:pt x="172" y="187"/>
                  <a:pt x="172" y="181"/>
                </a:cubicBezTo>
                <a:cubicBezTo>
                  <a:pt x="172" y="163"/>
                  <a:pt x="172" y="163"/>
                  <a:pt x="172" y="163"/>
                </a:cubicBezTo>
                <a:cubicBezTo>
                  <a:pt x="172" y="160"/>
                  <a:pt x="170" y="154"/>
                  <a:pt x="168" y="152"/>
                </a:cubicBezTo>
                <a:cubicBezTo>
                  <a:pt x="156" y="139"/>
                  <a:pt x="156" y="139"/>
                  <a:pt x="156" y="139"/>
                </a:cubicBezTo>
                <a:cubicBezTo>
                  <a:pt x="159" y="132"/>
                  <a:pt x="160" y="125"/>
                  <a:pt x="160" y="117"/>
                </a:cubicBezTo>
                <a:cubicBezTo>
                  <a:pt x="160" y="115"/>
                  <a:pt x="160" y="113"/>
                  <a:pt x="160" y="111"/>
                </a:cubicBezTo>
                <a:cubicBezTo>
                  <a:pt x="163" y="111"/>
                  <a:pt x="163" y="111"/>
                  <a:pt x="163" y="111"/>
                </a:cubicBezTo>
                <a:cubicBezTo>
                  <a:pt x="168" y="111"/>
                  <a:pt x="172" y="115"/>
                  <a:pt x="172" y="120"/>
                </a:cubicBezTo>
                <a:cubicBezTo>
                  <a:pt x="172" y="129"/>
                  <a:pt x="172" y="129"/>
                  <a:pt x="172" y="129"/>
                </a:cubicBezTo>
                <a:cubicBezTo>
                  <a:pt x="172" y="135"/>
                  <a:pt x="176" y="139"/>
                  <a:pt x="182" y="139"/>
                </a:cubicBezTo>
                <a:cubicBezTo>
                  <a:pt x="188" y="139"/>
                  <a:pt x="192" y="135"/>
                  <a:pt x="192" y="129"/>
                </a:cubicBezTo>
                <a:cubicBezTo>
                  <a:pt x="192" y="111"/>
                  <a:pt x="192" y="111"/>
                  <a:pt x="192" y="111"/>
                </a:cubicBezTo>
                <a:cubicBezTo>
                  <a:pt x="192" y="100"/>
                  <a:pt x="183" y="91"/>
                  <a:pt x="172" y="91"/>
                </a:cubicBezTo>
                <a:cubicBezTo>
                  <a:pt x="153" y="91"/>
                  <a:pt x="153" y="91"/>
                  <a:pt x="153" y="91"/>
                </a:cubicBezTo>
                <a:cubicBezTo>
                  <a:pt x="151" y="88"/>
                  <a:pt x="149" y="84"/>
                  <a:pt x="147" y="81"/>
                </a:cubicBezTo>
                <a:cubicBezTo>
                  <a:pt x="164" y="63"/>
                  <a:pt x="164" y="63"/>
                  <a:pt x="164" y="63"/>
                </a:cubicBezTo>
                <a:cubicBezTo>
                  <a:pt x="166" y="61"/>
                  <a:pt x="168" y="55"/>
                  <a:pt x="168" y="51"/>
                </a:cubicBezTo>
                <a:cubicBezTo>
                  <a:pt x="168" y="33"/>
                  <a:pt x="168" y="33"/>
                  <a:pt x="168" y="33"/>
                </a:cubicBezTo>
                <a:cubicBezTo>
                  <a:pt x="168" y="27"/>
                  <a:pt x="164" y="23"/>
                  <a:pt x="158" y="23"/>
                </a:cubicBezTo>
                <a:cubicBezTo>
                  <a:pt x="152" y="23"/>
                  <a:pt x="148" y="27"/>
                  <a:pt x="148" y="33"/>
                </a:cubicBezTo>
                <a:cubicBezTo>
                  <a:pt x="148" y="46"/>
                  <a:pt x="148" y="46"/>
                  <a:pt x="148" y="46"/>
                </a:cubicBezTo>
                <a:cubicBezTo>
                  <a:pt x="148" y="48"/>
                  <a:pt x="147" y="50"/>
                  <a:pt x="147" y="51"/>
                </a:cubicBezTo>
                <a:cubicBezTo>
                  <a:pt x="136" y="63"/>
                  <a:pt x="136" y="63"/>
                  <a:pt x="136" y="63"/>
                </a:cubicBezTo>
                <a:cubicBezTo>
                  <a:pt x="131" y="54"/>
                  <a:pt x="128" y="44"/>
                  <a:pt x="128" y="31"/>
                </a:cubicBezTo>
                <a:cubicBezTo>
                  <a:pt x="128" y="16"/>
                  <a:pt x="118" y="4"/>
                  <a:pt x="104" y="0"/>
                </a:cubicBezTo>
                <a:cubicBezTo>
                  <a:pt x="104" y="19"/>
                  <a:pt x="104" y="19"/>
                  <a:pt x="104" y="19"/>
                </a:cubicBezTo>
                <a:cubicBezTo>
                  <a:pt x="104" y="23"/>
                  <a:pt x="100" y="27"/>
                  <a:pt x="96" y="27"/>
                </a:cubicBezTo>
                <a:cubicBezTo>
                  <a:pt x="92" y="27"/>
                  <a:pt x="88" y="23"/>
                  <a:pt x="88" y="19"/>
                </a:cubicBezTo>
                <a:cubicBezTo>
                  <a:pt x="88" y="0"/>
                  <a:pt x="88" y="0"/>
                  <a:pt x="88" y="0"/>
                </a:cubicBezTo>
                <a:cubicBezTo>
                  <a:pt x="74" y="4"/>
                  <a:pt x="64" y="16"/>
                  <a:pt x="64" y="31"/>
                </a:cubicBezTo>
                <a:cubicBezTo>
                  <a:pt x="64" y="44"/>
                  <a:pt x="61" y="54"/>
                  <a:pt x="56" y="62"/>
                </a:cubicBezTo>
                <a:cubicBezTo>
                  <a:pt x="45" y="51"/>
                  <a:pt x="45" y="51"/>
                  <a:pt x="45" y="51"/>
                </a:cubicBezTo>
                <a:cubicBezTo>
                  <a:pt x="45" y="50"/>
                  <a:pt x="44" y="48"/>
                  <a:pt x="44" y="46"/>
                </a:cubicBezTo>
                <a:cubicBezTo>
                  <a:pt x="44" y="33"/>
                  <a:pt x="44" y="33"/>
                  <a:pt x="44" y="33"/>
                </a:cubicBezTo>
                <a:cubicBezTo>
                  <a:pt x="44" y="27"/>
                  <a:pt x="40" y="23"/>
                  <a:pt x="34" y="23"/>
                </a:cubicBezTo>
                <a:cubicBezTo>
                  <a:pt x="28" y="23"/>
                  <a:pt x="24" y="27"/>
                  <a:pt x="24" y="33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55"/>
                  <a:pt x="26" y="61"/>
                  <a:pt x="28" y="63"/>
                </a:cubicBezTo>
                <a:cubicBezTo>
                  <a:pt x="45" y="81"/>
                  <a:pt x="45" y="81"/>
                  <a:pt x="45" y="81"/>
                </a:cubicBezTo>
                <a:cubicBezTo>
                  <a:pt x="43" y="84"/>
                  <a:pt x="41" y="88"/>
                  <a:pt x="39" y="91"/>
                </a:cubicBezTo>
                <a:cubicBezTo>
                  <a:pt x="20" y="91"/>
                  <a:pt x="20" y="91"/>
                  <a:pt x="20" y="91"/>
                </a:cubicBezTo>
                <a:cubicBezTo>
                  <a:pt x="9" y="91"/>
                  <a:pt x="0" y="100"/>
                  <a:pt x="0" y="111"/>
                </a:cubicBezTo>
                <a:lnTo>
                  <a:pt x="0" y="129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541870" y="1370795"/>
            <a:ext cx="378088" cy="268439"/>
            <a:chOff x="10004425" y="1971676"/>
            <a:chExt cx="1593850" cy="1211262"/>
          </a:xfrm>
          <a:solidFill>
            <a:srgbClr val="00B0F0"/>
          </a:solidFill>
        </p:grpSpPr>
        <p:sp>
          <p:nvSpPr>
            <p:cNvPr id="101" name="Freeform 267"/>
            <p:cNvSpPr>
              <a:spLocks/>
            </p:cNvSpPr>
            <p:nvPr/>
          </p:nvSpPr>
          <p:spPr bwMode="auto">
            <a:xfrm>
              <a:off x="10004425" y="1971676"/>
              <a:ext cx="1535113" cy="688975"/>
            </a:xfrm>
            <a:custGeom>
              <a:avLst/>
              <a:gdLst>
                <a:gd name="T0" fmla="*/ 480 w 967"/>
                <a:gd name="T1" fmla="*/ 434 h 434"/>
                <a:gd name="T2" fmla="*/ 0 w 967"/>
                <a:gd name="T3" fmla="*/ 217 h 434"/>
                <a:gd name="T4" fmla="*/ 492 w 967"/>
                <a:gd name="T5" fmla="*/ 0 h 434"/>
                <a:gd name="T6" fmla="*/ 967 w 967"/>
                <a:gd name="T7" fmla="*/ 212 h 434"/>
                <a:gd name="T8" fmla="*/ 480 w 967"/>
                <a:gd name="T9" fmla="*/ 43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7" h="434">
                  <a:moveTo>
                    <a:pt x="480" y="434"/>
                  </a:moveTo>
                  <a:lnTo>
                    <a:pt x="0" y="217"/>
                  </a:lnTo>
                  <a:lnTo>
                    <a:pt x="492" y="0"/>
                  </a:lnTo>
                  <a:lnTo>
                    <a:pt x="967" y="212"/>
                  </a:lnTo>
                  <a:lnTo>
                    <a:pt x="480" y="4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" name="Rectangle 268"/>
            <p:cNvSpPr>
              <a:spLocks noChangeArrowheads="1"/>
            </p:cNvSpPr>
            <p:nvPr/>
          </p:nvSpPr>
          <p:spPr bwMode="auto">
            <a:xfrm>
              <a:off x="11474450" y="2297113"/>
              <a:ext cx="46038" cy="5032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3" name="Oval 269"/>
            <p:cNvSpPr>
              <a:spLocks noChangeArrowheads="1"/>
            </p:cNvSpPr>
            <p:nvPr/>
          </p:nvSpPr>
          <p:spPr bwMode="auto">
            <a:xfrm>
              <a:off x="11422063" y="2743201"/>
              <a:ext cx="150813" cy="1508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" name="Freeform 270"/>
            <p:cNvSpPr>
              <a:spLocks/>
            </p:cNvSpPr>
            <p:nvPr/>
          </p:nvSpPr>
          <p:spPr bwMode="auto">
            <a:xfrm>
              <a:off x="11404600" y="2822576"/>
              <a:ext cx="107950" cy="336550"/>
            </a:xfrm>
            <a:custGeom>
              <a:avLst/>
              <a:gdLst>
                <a:gd name="T0" fmla="*/ 16 w 29"/>
                <a:gd name="T1" fmla="*/ 5 h 90"/>
                <a:gd name="T2" fmla="*/ 6 w 29"/>
                <a:gd name="T3" fmla="*/ 90 h 90"/>
                <a:gd name="T4" fmla="*/ 29 w 29"/>
                <a:gd name="T5" fmla="*/ 90 h 90"/>
                <a:gd name="T6" fmla="*/ 29 w 29"/>
                <a:gd name="T7" fmla="*/ 0 h 90"/>
                <a:gd name="T8" fmla="*/ 16 w 29"/>
                <a:gd name="T9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90">
                  <a:moveTo>
                    <a:pt x="16" y="5"/>
                  </a:moveTo>
                  <a:cubicBezTo>
                    <a:pt x="16" y="5"/>
                    <a:pt x="0" y="39"/>
                    <a:pt x="6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16" y="8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5" name="Freeform 271"/>
            <p:cNvSpPr>
              <a:spLocks/>
            </p:cNvSpPr>
            <p:nvPr/>
          </p:nvSpPr>
          <p:spPr bwMode="auto">
            <a:xfrm>
              <a:off x="11490325" y="2822576"/>
              <a:ext cx="107950" cy="336550"/>
            </a:xfrm>
            <a:custGeom>
              <a:avLst/>
              <a:gdLst>
                <a:gd name="T0" fmla="*/ 13 w 29"/>
                <a:gd name="T1" fmla="*/ 5 h 90"/>
                <a:gd name="T2" fmla="*/ 23 w 29"/>
                <a:gd name="T3" fmla="*/ 90 h 90"/>
                <a:gd name="T4" fmla="*/ 0 w 29"/>
                <a:gd name="T5" fmla="*/ 90 h 90"/>
                <a:gd name="T6" fmla="*/ 0 w 29"/>
                <a:gd name="T7" fmla="*/ 0 h 90"/>
                <a:gd name="T8" fmla="*/ 13 w 29"/>
                <a:gd name="T9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90">
                  <a:moveTo>
                    <a:pt x="13" y="5"/>
                  </a:moveTo>
                  <a:cubicBezTo>
                    <a:pt x="13" y="5"/>
                    <a:pt x="29" y="39"/>
                    <a:pt x="23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3" y="8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6" name="Freeform 272"/>
            <p:cNvSpPr>
              <a:spLocks/>
            </p:cNvSpPr>
            <p:nvPr/>
          </p:nvSpPr>
          <p:spPr bwMode="auto">
            <a:xfrm>
              <a:off x="10309225" y="2522538"/>
              <a:ext cx="889000" cy="660400"/>
            </a:xfrm>
            <a:custGeom>
              <a:avLst/>
              <a:gdLst>
                <a:gd name="T0" fmla="*/ 237 w 237"/>
                <a:gd name="T1" fmla="*/ 0 h 176"/>
                <a:gd name="T2" fmla="*/ 118 w 237"/>
                <a:gd name="T3" fmla="*/ 55 h 176"/>
                <a:gd name="T4" fmla="*/ 0 w 237"/>
                <a:gd name="T5" fmla="*/ 0 h 176"/>
                <a:gd name="T6" fmla="*/ 0 w 237"/>
                <a:gd name="T7" fmla="*/ 136 h 176"/>
                <a:gd name="T8" fmla="*/ 115 w 237"/>
                <a:gd name="T9" fmla="*/ 176 h 176"/>
                <a:gd name="T10" fmla="*/ 115 w 237"/>
                <a:gd name="T11" fmla="*/ 176 h 176"/>
                <a:gd name="T12" fmla="*/ 118 w 237"/>
                <a:gd name="T13" fmla="*/ 176 h 176"/>
                <a:gd name="T14" fmla="*/ 122 w 237"/>
                <a:gd name="T15" fmla="*/ 176 h 176"/>
                <a:gd name="T16" fmla="*/ 122 w 237"/>
                <a:gd name="T17" fmla="*/ 176 h 176"/>
                <a:gd name="T18" fmla="*/ 237 w 237"/>
                <a:gd name="T19" fmla="*/ 136 h 176"/>
                <a:gd name="T20" fmla="*/ 237 w 237"/>
                <a:gd name="T2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7" h="176">
                  <a:moveTo>
                    <a:pt x="237" y="0"/>
                  </a:moveTo>
                  <a:cubicBezTo>
                    <a:pt x="237" y="1"/>
                    <a:pt x="138" y="47"/>
                    <a:pt x="118" y="55"/>
                  </a:cubicBezTo>
                  <a:cubicBezTo>
                    <a:pt x="99" y="47"/>
                    <a:pt x="0" y="1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32" y="170"/>
                    <a:pt x="95" y="175"/>
                    <a:pt x="115" y="176"/>
                  </a:cubicBezTo>
                  <a:cubicBezTo>
                    <a:pt x="115" y="176"/>
                    <a:pt x="115" y="176"/>
                    <a:pt x="115" y="176"/>
                  </a:cubicBezTo>
                  <a:cubicBezTo>
                    <a:pt x="115" y="176"/>
                    <a:pt x="116" y="176"/>
                    <a:pt x="118" y="176"/>
                  </a:cubicBezTo>
                  <a:cubicBezTo>
                    <a:pt x="121" y="176"/>
                    <a:pt x="122" y="176"/>
                    <a:pt x="122" y="176"/>
                  </a:cubicBezTo>
                  <a:cubicBezTo>
                    <a:pt x="122" y="176"/>
                    <a:pt x="122" y="176"/>
                    <a:pt x="122" y="176"/>
                  </a:cubicBezTo>
                  <a:cubicBezTo>
                    <a:pt x="142" y="175"/>
                    <a:pt x="205" y="170"/>
                    <a:pt x="237" y="136"/>
                  </a:cubicBezTo>
                  <a:lnTo>
                    <a:pt x="2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306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593834" y="211833"/>
            <a:ext cx="6045505" cy="899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500" b="1" dirty="0">
                <a:solidFill>
                  <a:srgbClr val="0E72B5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3500" b="1" dirty="0">
                <a:solidFill>
                  <a:srgbClr val="0E72B5"/>
                </a:solidFill>
                <a:latin typeface="微软雅黑" panose="020B0503020204020204" charset="-122"/>
                <a:ea typeface="微软雅黑" panose="020B0503020204020204" charset="-122"/>
              </a:rPr>
              <a:t>目前程序总览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/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40" y="1111250"/>
            <a:ext cx="9982200" cy="50977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593834" y="211833"/>
            <a:ext cx="6045505" cy="899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500" b="1" dirty="0">
                <a:solidFill>
                  <a:srgbClr val="0E72B5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3500" b="1" dirty="0">
                <a:solidFill>
                  <a:srgbClr val="0E72B5"/>
                </a:solidFill>
                <a:latin typeface="微软雅黑" panose="020B0503020204020204" charset="-122"/>
                <a:ea typeface="微软雅黑" panose="020B0503020204020204" charset="-122"/>
              </a:rPr>
              <a:t>环境温度计算模块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/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106295" y="4221480"/>
            <a:ext cx="2170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温度计算模块总览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740" y="1965325"/>
            <a:ext cx="3939540" cy="2053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520" y="1858645"/>
            <a:ext cx="4358640" cy="20802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508875" y="4221480"/>
            <a:ext cx="1591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功率变换模块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/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85" y="1111885"/>
            <a:ext cx="8831580" cy="37109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04410" y="5085080"/>
            <a:ext cx="2131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功率</a:t>
            </a:r>
            <a:r>
              <a:rPr lang="en-US" altLang="zh-CN" dirty="0"/>
              <a:t>-</a:t>
            </a:r>
            <a:r>
              <a:rPr lang="zh-CN" altLang="en-US" dirty="0"/>
              <a:t>温度运算模块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/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25" y="1021080"/>
            <a:ext cx="7627620" cy="49758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05850" y="2987040"/>
            <a:ext cx="24415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/>
              <a:t>获得电动汽车用电池的单体尺寸：</a:t>
            </a:r>
            <a:r>
              <a:rPr lang="en-US" altLang="zh-CN" dirty="0"/>
              <a:t>500*250*300</a:t>
            </a:r>
          </a:p>
          <a:p>
            <a:r>
              <a:rPr lang="zh-CN" dirty="0"/>
              <a:t>质量：</a:t>
            </a:r>
            <a:r>
              <a:rPr lang="en-US" altLang="zh-CN" dirty="0"/>
              <a:t>20kg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/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20" y="296545"/>
            <a:ext cx="7109460" cy="6264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55660" y="2497455"/>
            <a:ext cx="24415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/>
              <a:t>确定电动汽车内的电池模组排布，假定共有</a:t>
            </a:r>
            <a:r>
              <a:rPr lang="en-US" altLang="zh-CN" dirty="0"/>
              <a:t>25</a:t>
            </a:r>
            <a:r>
              <a:rPr lang="zh-CN" altLang="en-US" dirty="0"/>
              <a:t>个单体组成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 flipV="1">
            <a:off x="-1" y="6052929"/>
            <a:ext cx="12192000" cy="805069"/>
            <a:chOff x="1" y="-36646"/>
            <a:chExt cx="12192000" cy="1520688"/>
          </a:xfrm>
        </p:grpSpPr>
        <p:sp>
          <p:nvSpPr>
            <p:cNvPr id="2" name="直角三角形 1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335657" y="-5372301"/>
              <a:ext cx="1520687" cy="12192000"/>
            </a:xfrm>
            <a:prstGeom prst="rtTriangle">
              <a:avLst/>
            </a:prstGeom>
            <a:solidFill>
              <a:srgbClr val="3274B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 descr="e7d195523061f1c0c989bbdf341b111e769f2ee359bd8df638E53E9931A62DC22263A6E1A75FFBC630BB5D77BA969D9175F253EB94D93A1189E24A7D909BAD0376573965191318DE1FD009565C070D0758BE63ED47B2EDEA56FC10A3D3E7CD3C1320CAD8A76F92AB1DEBEBE25DE9B17888F3B6619AEC2E2CF2FED08135EE0B61C4F48EE3E22792FFBF47BA55F98C438A"/>
            <p:cNvSpPr/>
            <p:nvPr/>
          </p:nvSpPr>
          <p:spPr>
            <a:xfrm rot="5400000">
              <a:off x="5519531" y="-5556176"/>
              <a:ext cx="1152939" cy="12192000"/>
            </a:xfrm>
            <a:prstGeom prst="rtTriangle">
              <a:avLst/>
            </a:prstGeom>
            <a:solidFill>
              <a:srgbClr val="04AEF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93834" y="1021165"/>
            <a:ext cx="10553707" cy="0"/>
          </a:xfrm>
          <a:prstGeom prst="line">
            <a:avLst/>
          </a:prstGeom>
          <a:ln w="12700">
            <a:solidFill>
              <a:srgbClr val="095A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Shape"/>
          <p:cNvSpPr/>
          <p:nvPr/>
        </p:nvSpPr>
        <p:spPr bwMode="auto">
          <a:xfrm>
            <a:off x="11147541" y="722700"/>
            <a:ext cx="413716" cy="389379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rgbClr val="095A9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364490"/>
            <a:ext cx="8305800" cy="2270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0" y="2635250"/>
            <a:ext cx="3855720" cy="3924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630" y="2635250"/>
            <a:ext cx="3763645" cy="39966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775700" y="2755265"/>
            <a:ext cx="2441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/>
              <a:t>基于该论文大致确定锂电池的比热容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5643</TotalTime>
  <Words>679</Words>
  <Application>Microsoft Office PowerPoint</Application>
  <PresentationFormat>宽屏</PresentationFormat>
  <Paragraphs>141</Paragraphs>
  <Slides>34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等线</vt:lpstr>
      <vt:lpstr>宋体</vt:lpstr>
      <vt:lpstr>微软雅黑</vt:lpstr>
      <vt:lpstr>Arial</vt:lpstr>
      <vt:lpstr>Calibri</vt:lpstr>
      <vt:lpstr>Cambria Math</vt:lpstr>
      <vt:lpstr>Century Gothic</vt:lpstr>
      <vt:lpstr>Stencil</vt:lpstr>
      <vt:lpstr>Office 主题​​</vt:lpstr>
      <vt:lpstr>1_自定义设计方案</vt:lpstr>
      <vt:lpstr>自定义设计方案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xjtuoa.test0</dc:creator>
  <cp:lastModifiedBy>宇琛 张</cp:lastModifiedBy>
  <cp:revision>110</cp:revision>
  <dcterms:created xsi:type="dcterms:W3CDTF">2017-01-13T08:10:57Z</dcterms:created>
  <dcterms:modified xsi:type="dcterms:W3CDTF">2019-12-11T00:26:10Z</dcterms:modified>
</cp:coreProperties>
</file>