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5" r:id="rId3"/>
    <p:sldMasterId id="2147483657" r:id="rId4"/>
  </p:sldMasterIdLst>
  <p:notesMasterIdLst>
    <p:notesMasterId r:id="rId37"/>
  </p:notesMasterIdLst>
  <p:sldIdLst>
    <p:sldId id="267" r:id="rId5"/>
    <p:sldId id="279" r:id="rId6"/>
    <p:sldId id="268" r:id="rId7"/>
    <p:sldId id="288" r:id="rId8"/>
    <p:sldId id="289" r:id="rId9"/>
    <p:sldId id="290" r:id="rId10"/>
    <p:sldId id="302" r:id="rId11"/>
    <p:sldId id="303" r:id="rId12"/>
    <p:sldId id="280" r:id="rId13"/>
    <p:sldId id="311" r:id="rId14"/>
    <p:sldId id="291" r:id="rId15"/>
    <p:sldId id="292" r:id="rId16"/>
    <p:sldId id="312" r:id="rId17"/>
    <p:sldId id="305" r:id="rId18"/>
    <p:sldId id="306" r:id="rId19"/>
    <p:sldId id="308" r:id="rId20"/>
    <p:sldId id="309" r:id="rId21"/>
    <p:sldId id="310" r:id="rId22"/>
    <p:sldId id="307" r:id="rId23"/>
    <p:sldId id="313" r:id="rId24"/>
    <p:sldId id="300" r:id="rId25"/>
    <p:sldId id="315" r:id="rId26"/>
    <p:sldId id="316" r:id="rId27"/>
    <p:sldId id="317" r:id="rId28"/>
    <p:sldId id="318" r:id="rId29"/>
    <p:sldId id="319" r:id="rId30"/>
    <p:sldId id="320" r:id="rId31"/>
    <p:sldId id="314" r:id="rId32"/>
    <p:sldId id="293" r:id="rId33"/>
    <p:sldId id="321" r:id="rId34"/>
    <p:sldId id="286" r:id="rId35"/>
    <p:sldId id="25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B3"/>
    <a:srgbClr val="01B0F0"/>
    <a:srgbClr val="7A7A7A"/>
    <a:srgbClr val="3672AC"/>
    <a:srgbClr val="01B1F5"/>
    <a:srgbClr val="095A9A"/>
    <a:srgbClr val="0E72B5"/>
    <a:srgbClr val="FFFFCC"/>
    <a:srgbClr val="04AEF1"/>
    <a:srgbClr val="1D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A3D8-3143-4A6C-B283-CB249CF15D4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1223-E911-4BC0-B595-0BA4F035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1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A6D51-0E36-4774-8232-D569E414F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85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98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7DFF55D9-35F2-4E34-B1D6-EF77A5F84620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67A9C527-F89A-46FD-BA76-134344B81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6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A5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31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12192000" cy="289392"/>
            <a:chOff x="0" y="6418402"/>
            <a:chExt cx="12192000" cy="439598"/>
          </a:xfrm>
          <a:solidFill>
            <a:srgbClr val="00467F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1"/>
            <a:ext cx="3182988" cy="838595"/>
          </a:xfrm>
          <a:prstGeom prst="rect">
            <a:avLst/>
          </a:prstGeom>
        </p:spPr>
      </p:pic>
      <p:sp>
        <p:nvSpPr>
          <p:cNvPr id="58" name="矩形 57"/>
          <p:cNvSpPr/>
          <p:nvPr userDrawn="1"/>
        </p:nvSpPr>
        <p:spPr>
          <a:xfrm>
            <a:off x="0" y="394825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7872001" y="421825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7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9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A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00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15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9"/>
          <p:cNvSpPr/>
          <p:nvPr/>
        </p:nvSpPr>
        <p:spPr>
          <a:xfrm flipH="1">
            <a:off x="5834266" y="0"/>
            <a:ext cx="6357734" cy="6853989"/>
          </a:xfrm>
          <a:custGeom>
            <a:avLst/>
            <a:gdLst>
              <a:gd name="connsiteX0" fmla="*/ 0 w 5110718"/>
              <a:gd name="connsiteY0" fmla="*/ 0 h 6778485"/>
              <a:gd name="connsiteX1" fmla="*/ 2555359 w 5110718"/>
              <a:gd name="connsiteY1" fmla="*/ 0 h 6778485"/>
              <a:gd name="connsiteX2" fmla="*/ 5110718 w 5110718"/>
              <a:gd name="connsiteY2" fmla="*/ 3389243 h 6778485"/>
              <a:gd name="connsiteX3" fmla="*/ 2555359 w 5110718"/>
              <a:gd name="connsiteY3" fmla="*/ 6778485 h 6778485"/>
              <a:gd name="connsiteX4" fmla="*/ 0 w 5110718"/>
              <a:gd name="connsiteY4" fmla="*/ 6778485 h 6778485"/>
              <a:gd name="connsiteX5" fmla="*/ 0 w 5110718"/>
              <a:gd name="connsiteY5" fmla="*/ 0 h 6778485"/>
              <a:gd name="connsiteX0" fmla="*/ 0 w 5538101"/>
              <a:gd name="connsiteY0" fmla="*/ 0 h 6778485"/>
              <a:gd name="connsiteX1" fmla="*/ 2555359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5538101"/>
              <a:gd name="connsiteY0" fmla="*/ 0 h 6778485"/>
              <a:gd name="connsiteX1" fmla="*/ 5258802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2555359 w 6353110"/>
              <a:gd name="connsiteY3" fmla="*/ 677848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1233455 w 6353110"/>
              <a:gd name="connsiteY3" fmla="*/ 676865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3110" h="6778485">
                <a:moveTo>
                  <a:pt x="0" y="0"/>
                </a:moveTo>
                <a:lnTo>
                  <a:pt x="5258802" y="0"/>
                </a:lnTo>
                <a:lnTo>
                  <a:pt x="6353110" y="1517621"/>
                </a:lnTo>
                <a:lnTo>
                  <a:pt x="1233455" y="6768655"/>
                </a:lnTo>
                <a:lnTo>
                  <a:pt x="0" y="6778485"/>
                </a:lnTo>
                <a:lnTo>
                  <a:pt x="0" y="0"/>
                </a:lnTo>
                <a:close/>
              </a:path>
            </a:pathLst>
          </a:custGeom>
          <a:solidFill>
            <a:srgbClr val="3274B3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>
            <a:spLocks/>
          </p:cNvSpPr>
          <p:nvPr/>
        </p:nvSpPr>
        <p:spPr>
          <a:xfrm rot="10800000">
            <a:off x="-2" y="1997766"/>
            <a:ext cx="4631636" cy="4860232"/>
          </a:xfrm>
          <a:custGeom>
            <a:avLst/>
            <a:gdLst>
              <a:gd name="connsiteX0" fmla="*/ 0 w 1908000"/>
              <a:gd name="connsiteY0" fmla="*/ 900000 h 900000"/>
              <a:gd name="connsiteX1" fmla="*/ 954000 w 1908000"/>
              <a:gd name="connsiteY1" fmla="*/ 0 h 900000"/>
              <a:gd name="connsiteX2" fmla="*/ 1908000 w 1908000"/>
              <a:gd name="connsiteY2" fmla="*/ 900000 h 900000"/>
              <a:gd name="connsiteX3" fmla="*/ 0 w 1908000"/>
              <a:gd name="connsiteY3" fmla="*/ 900000 h 900000"/>
              <a:gd name="connsiteX0" fmla="*/ 0 w 2412097"/>
              <a:gd name="connsiteY0" fmla="*/ 1435459 h 1435459"/>
              <a:gd name="connsiteX1" fmla="*/ 2412097 w 2412097"/>
              <a:gd name="connsiteY1" fmla="*/ 0 h 1435459"/>
              <a:gd name="connsiteX2" fmla="*/ 1908000 w 2412097"/>
              <a:gd name="connsiteY2" fmla="*/ 1435459 h 1435459"/>
              <a:gd name="connsiteX3" fmla="*/ 0 w 2412097"/>
              <a:gd name="connsiteY3" fmla="*/ 1435459 h 1435459"/>
              <a:gd name="connsiteX0" fmla="*/ 0 w 2418746"/>
              <a:gd name="connsiteY0" fmla="*/ 1435459 h 2251005"/>
              <a:gd name="connsiteX1" fmla="*/ 2412097 w 2418746"/>
              <a:gd name="connsiteY1" fmla="*/ 0 h 2251005"/>
              <a:gd name="connsiteX2" fmla="*/ 2418746 w 2418746"/>
              <a:gd name="connsiteY2" fmla="*/ 2251005 h 2251005"/>
              <a:gd name="connsiteX3" fmla="*/ 0 w 2418746"/>
              <a:gd name="connsiteY3" fmla="*/ 1435459 h 2251005"/>
              <a:gd name="connsiteX0" fmla="*/ 0 w 3399049"/>
              <a:gd name="connsiteY0" fmla="*/ 0 h 2281881"/>
              <a:gd name="connsiteX1" fmla="*/ 3392400 w 3399049"/>
              <a:gd name="connsiteY1" fmla="*/ 30876 h 2281881"/>
              <a:gd name="connsiteX2" fmla="*/ 3399049 w 3399049"/>
              <a:gd name="connsiteY2" fmla="*/ 2281881 h 2281881"/>
              <a:gd name="connsiteX3" fmla="*/ 0 w 3399049"/>
              <a:gd name="connsiteY3" fmla="*/ 0 h 2281881"/>
              <a:gd name="connsiteX0" fmla="*/ 0 w 3399049"/>
              <a:gd name="connsiteY0" fmla="*/ 2076 h 2283957"/>
              <a:gd name="connsiteX1" fmla="*/ 3392400 w 3399049"/>
              <a:gd name="connsiteY1" fmla="*/ 0 h 2283957"/>
              <a:gd name="connsiteX2" fmla="*/ 3399049 w 3399049"/>
              <a:gd name="connsiteY2" fmla="*/ 2283957 h 2283957"/>
              <a:gd name="connsiteX3" fmla="*/ 0 w 3399049"/>
              <a:gd name="connsiteY3" fmla="*/ 2076 h 228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049" h="2283957">
                <a:moveTo>
                  <a:pt x="0" y="2076"/>
                </a:moveTo>
                <a:lnTo>
                  <a:pt x="3392400" y="0"/>
                </a:lnTo>
                <a:cubicBezTo>
                  <a:pt x="3394616" y="750335"/>
                  <a:pt x="3396833" y="1533622"/>
                  <a:pt x="3399049" y="2283957"/>
                </a:cubicBezTo>
                <a:lnTo>
                  <a:pt x="0" y="2076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47421" y="0"/>
            <a:ext cx="5092518" cy="6853989"/>
            <a:chOff x="5535922" y="-47985"/>
            <a:chExt cx="3097366" cy="6853989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5535922" y="-47985"/>
              <a:ext cx="687401" cy="1586253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5538736" y="1538269"/>
              <a:ext cx="3094552" cy="5267735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758599" y="3335533"/>
            <a:ext cx="7890561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8886" y="4641187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汇报人：孙培元 张宇琛</a:t>
            </a:r>
          </a:p>
        </p:txBody>
      </p:sp>
      <p:sp>
        <p:nvSpPr>
          <p:cNvPr id="20" name="矩形 19"/>
          <p:cNvSpPr/>
          <p:nvPr/>
        </p:nvSpPr>
        <p:spPr>
          <a:xfrm>
            <a:off x="858886" y="5494801"/>
            <a:ext cx="409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32" name="五边形 9"/>
          <p:cNvSpPr/>
          <p:nvPr/>
        </p:nvSpPr>
        <p:spPr>
          <a:xfrm flipH="1">
            <a:off x="8743121" y="0"/>
            <a:ext cx="3448879" cy="4656119"/>
          </a:xfrm>
          <a:custGeom>
            <a:avLst/>
            <a:gdLst>
              <a:gd name="connsiteX0" fmla="*/ 0 w 5110718"/>
              <a:gd name="connsiteY0" fmla="*/ 0 h 6778485"/>
              <a:gd name="connsiteX1" fmla="*/ 2555359 w 5110718"/>
              <a:gd name="connsiteY1" fmla="*/ 0 h 6778485"/>
              <a:gd name="connsiteX2" fmla="*/ 5110718 w 5110718"/>
              <a:gd name="connsiteY2" fmla="*/ 3389243 h 6778485"/>
              <a:gd name="connsiteX3" fmla="*/ 2555359 w 5110718"/>
              <a:gd name="connsiteY3" fmla="*/ 6778485 h 6778485"/>
              <a:gd name="connsiteX4" fmla="*/ 0 w 5110718"/>
              <a:gd name="connsiteY4" fmla="*/ 6778485 h 6778485"/>
              <a:gd name="connsiteX5" fmla="*/ 0 w 5110718"/>
              <a:gd name="connsiteY5" fmla="*/ 0 h 6778485"/>
              <a:gd name="connsiteX0" fmla="*/ 0 w 5538101"/>
              <a:gd name="connsiteY0" fmla="*/ 0 h 6778485"/>
              <a:gd name="connsiteX1" fmla="*/ 2555359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5538101"/>
              <a:gd name="connsiteY0" fmla="*/ 0 h 6778485"/>
              <a:gd name="connsiteX1" fmla="*/ 5258802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2555359 w 6353110"/>
              <a:gd name="connsiteY3" fmla="*/ 677848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1233455 w 6353110"/>
              <a:gd name="connsiteY3" fmla="*/ 676865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83155"/>
              <a:gd name="connsiteX1" fmla="*/ 5258802 w 6353110"/>
              <a:gd name="connsiteY1" fmla="*/ 0 h 6783155"/>
              <a:gd name="connsiteX2" fmla="*/ 6353110 w 6353110"/>
              <a:gd name="connsiteY2" fmla="*/ 1517621 h 6783155"/>
              <a:gd name="connsiteX3" fmla="*/ 614072 w 6353110"/>
              <a:gd name="connsiteY3" fmla="*/ 6783155 h 6783155"/>
              <a:gd name="connsiteX4" fmla="*/ 0 w 6353110"/>
              <a:gd name="connsiteY4" fmla="*/ 6778485 h 6783155"/>
              <a:gd name="connsiteX5" fmla="*/ 0 w 6353110"/>
              <a:gd name="connsiteY5" fmla="*/ 0 h 678315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0 w 6353110"/>
              <a:gd name="connsiteY3" fmla="*/ 6778485 h 6778485"/>
              <a:gd name="connsiteX4" fmla="*/ 0 w 6353110"/>
              <a:gd name="connsiteY4" fmla="*/ 0 h 6778485"/>
              <a:gd name="connsiteX0" fmla="*/ 0 w 6370806"/>
              <a:gd name="connsiteY0" fmla="*/ 0 h 6778485"/>
              <a:gd name="connsiteX1" fmla="*/ 5258802 w 6370806"/>
              <a:gd name="connsiteY1" fmla="*/ 0 h 6778485"/>
              <a:gd name="connsiteX2" fmla="*/ 6370806 w 6370806"/>
              <a:gd name="connsiteY2" fmla="*/ 2315152 h 6778485"/>
              <a:gd name="connsiteX3" fmla="*/ 0 w 6370806"/>
              <a:gd name="connsiteY3" fmla="*/ 6778485 h 6778485"/>
              <a:gd name="connsiteX4" fmla="*/ 0 w 6370806"/>
              <a:gd name="connsiteY4" fmla="*/ 0 h 6778485"/>
              <a:gd name="connsiteX0" fmla="*/ 0 w 6370806"/>
              <a:gd name="connsiteY0" fmla="*/ 0 h 6778485"/>
              <a:gd name="connsiteX1" fmla="*/ 4267788 w 6370806"/>
              <a:gd name="connsiteY1" fmla="*/ 14500 h 6778485"/>
              <a:gd name="connsiteX2" fmla="*/ 6370806 w 6370806"/>
              <a:gd name="connsiteY2" fmla="*/ 2315152 h 6778485"/>
              <a:gd name="connsiteX3" fmla="*/ 0 w 6370806"/>
              <a:gd name="connsiteY3" fmla="*/ 6778485 h 6778485"/>
              <a:gd name="connsiteX4" fmla="*/ 0 w 6370806"/>
              <a:gd name="connsiteY4" fmla="*/ 0 h 6778485"/>
              <a:gd name="connsiteX0" fmla="*/ 0 w 6370806"/>
              <a:gd name="connsiteY0" fmla="*/ 14502 h 6792987"/>
              <a:gd name="connsiteX1" fmla="*/ 4250091 w 6370806"/>
              <a:gd name="connsiteY1" fmla="*/ 0 h 6792987"/>
              <a:gd name="connsiteX2" fmla="*/ 6370806 w 6370806"/>
              <a:gd name="connsiteY2" fmla="*/ 2329654 h 6792987"/>
              <a:gd name="connsiteX3" fmla="*/ 0 w 6370806"/>
              <a:gd name="connsiteY3" fmla="*/ 6792987 h 6792987"/>
              <a:gd name="connsiteX4" fmla="*/ 0 w 6370806"/>
              <a:gd name="connsiteY4" fmla="*/ 14502 h 6792987"/>
              <a:gd name="connsiteX0" fmla="*/ 0 w 6229233"/>
              <a:gd name="connsiteY0" fmla="*/ 14502 h 6792987"/>
              <a:gd name="connsiteX1" fmla="*/ 4250091 w 6229233"/>
              <a:gd name="connsiteY1" fmla="*/ 0 h 6792987"/>
              <a:gd name="connsiteX2" fmla="*/ 6229233 w 6229233"/>
              <a:gd name="connsiteY2" fmla="*/ 2344154 h 6792987"/>
              <a:gd name="connsiteX3" fmla="*/ 0 w 6229233"/>
              <a:gd name="connsiteY3" fmla="*/ 6792987 h 6792987"/>
              <a:gd name="connsiteX4" fmla="*/ 0 w 6229233"/>
              <a:gd name="connsiteY4" fmla="*/ 14502 h 6792987"/>
              <a:gd name="connsiteX0" fmla="*/ 0 w 6140751"/>
              <a:gd name="connsiteY0" fmla="*/ 14502 h 6792987"/>
              <a:gd name="connsiteX1" fmla="*/ 4250091 w 6140751"/>
              <a:gd name="connsiteY1" fmla="*/ 0 h 6792987"/>
              <a:gd name="connsiteX2" fmla="*/ 6140751 w 6140751"/>
              <a:gd name="connsiteY2" fmla="*/ 2286151 h 6792987"/>
              <a:gd name="connsiteX3" fmla="*/ 0 w 6140751"/>
              <a:gd name="connsiteY3" fmla="*/ 6792987 h 6792987"/>
              <a:gd name="connsiteX4" fmla="*/ 0 w 6140751"/>
              <a:gd name="connsiteY4" fmla="*/ 14502 h 679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0751" h="6792987">
                <a:moveTo>
                  <a:pt x="0" y="14502"/>
                </a:moveTo>
                <a:lnTo>
                  <a:pt x="4250091" y="0"/>
                </a:lnTo>
                <a:lnTo>
                  <a:pt x="6140751" y="2286151"/>
                </a:lnTo>
                <a:lnTo>
                  <a:pt x="0" y="6792987"/>
                </a:lnTo>
                <a:lnTo>
                  <a:pt x="0" y="14502"/>
                </a:lnTo>
                <a:close/>
              </a:path>
            </a:pathLst>
          </a:custGeom>
          <a:solidFill>
            <a:srgbClr val="01B0F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12"/>
          <p:cNvSpPr>
            <a:spLocks/>
          </p:cNvSpPr>
          <p:nvPr/>
        </p:nvSpPr>
        <p:spPr>
          <a:xfrm rot="10800000">
            <a:off x="2656733" y="9174"/>
            <a:ext cx="2359538" cy="1604158"/>
          </a:xfrm>
          <a:custGeom>
            <a:avLst/>
            <a:gdLst>
              <a:gd name="connsiteX0" fmla="*/ 0 w 2955857"/>
              <a:gd name="connsiteY0" fmla="*/ 1773815 h 1773815"/>
              <a:gd name="connsiteX1" fmla="*/ 1426319 w 2955857"/>
              <a:gd name="connsiteY1" fmla="*/ 0 h 1773815"/>
              <a:gd name="connsiteX2" fmla="*/ 2955857 w 2955857"/>
              <a:gd name="connsiteY2" fmla="*/ 1773815 h 1773815"/>
              <a:gd name="connsiteX3" fmla="*/ 0 w 2955857"/>
              <a:gd name="connsiteY3" fmla="*/ 1773815 h 1773815"/>
              <a:gd name="connsiteX0" fmla="*/ 0 w 3164579"/>
              <a:gd name="connsiteY0" fmla="*/ 1803633 h 1803633"/>
              <a:gd name="connsiteX1" fmla="*/ 1635041 w 3164579"/>
              <a:gd name="connsiteY1" fmla="*/ 0 h 1803633"/>
              <a:gd name="connsiteX2" fmla="*/ 3164579 w 3164579"/>
              <a:gd name="connsiteY2" fmla="*/ 1773815 h 1803633"/>
              <a:gd name="connsiteX3" fmla="*/ 0 w 3164579"/>
              <a:gd name="connsiteY3" fmla="*/ 1803633 h 1803633"/>
              <a:gd name="connsiteX0" fmla="*/ 0 w 3611840"/>
              <a:gd name="connsiteY0" fmla="*/ 1803633 h 1803633"/>
              <a:gd name="connsiteX1" fmla="*/ 163504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611840"/>
              <a:gd name="connsiteY0" fmla="*/ 1803633 h 1803633"/>
              <a:gd name="connsiteX1" fmla="*/ 174437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598725"/>
              <a:gd name="connsiteY0" fmla="*/ 1803633 h 1803633"/>
              <a:gd name="connsiteX1" fmla="*/ 1744371 w 3598725"/>
              <a:gd name="connsiteY1" fmla="*/ 0 h 1803633"/>
              <a:gd name="connsiteX2" fmla="*/ 3598725 w 3598725"/>
              <a:gd name="connsiteY2" fmla="*/ 1802157 h 1803633"/>
              <a:gd name="connsiteX3" fmla="*/ 0 w 3598725"/>
              <a:gd name="connsiteY3" fmla="*/ 1803633 h 18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8725" h="1803633">
                <a:moveTo>
                  <a:pt x="0" y="1803633"/>
                </a:moveTo>
                <a:lnTo>
                  <a:pt x="1744371" y="0"/>
                </a:lnTo>
                <a:lnTo>
                  <a:pt x="3598725" y="1802157"/>
                </a:lnTo>
                <a:lnTo>
                  <a:pt x="0" y="1803633"/>
                </a:lnTo>
                <a:close/>
              </a:path>
            </a:pathLst>
          </a:cu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A69E30-97A5-4FD0-8048-43D57458CBC2}"/>
              </a:ext>
            </a:extLst>
          </p:cNvPr>
          <p:cNvSpPr txBox="1"/>
          <p:nvPr/>
        </p:nvSpPr>
        <p:spPr>
          <a:xfrm>
            <a:off x="858929" y="2835153"/>
            <a:ext cx="10104473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腾飞杯项目第三次进度报告</a:t>
            </a:r>
          </a:p>
        </p:txBody>
      </p:sp>
    </p:spTree>
    <p:extLst>
      <p:ext uri="{BB962C8B-B14F-4D97-AF65-F5344CB8AC3E}">
        <p14:creationId xmlns:p14="http://schemas.microsoft.com/office/powerpoint/2010/main" val="70546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输入预计速度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A5F73F-A4C9-47F1-A414-E21C35A6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91" y="1248770"/>
            <a:ext cx="8327415" cy="4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电机电压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B64129-ADE9-4EAF-BC48-30CEDC5A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82" y="1086612"/>
            <a:ext cx="5687610" cy="46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电机扭矩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45B473-A464-4DD2-8447-9484F66C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99" y="1036235"/>
            <a:ext cx="80295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6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实际车速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B6F183-F4F4-409E-8E4D-E48F4C51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6" y="1211614"/>
            <a:ext cx="83153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6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电机功率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DA9B0B-B914-4752-ADB8-13F5A99D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095375"/>
            <a:ext cx="8582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5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最大容量（</a:t>
            </a:r>
            <a:r>
              <a:rPr lang="en-US" altLang="zh-CN" sz="3500" b="1" dirty="0">
                <a:solidFill>
                  <a:srgbClr val="0E72B5"/>
                </a:solidFill>
                <a:latin typeface="微软雅黑"/>
                <a:ea typeface="微软雅黑"/>
              </a:rPr>
              <a:t>Ah</a:t>
            </a: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）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B15B33-01B9-4F21-A8DB-97ED151D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62062"/>
            <a:ext cx="90487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电流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B11E2F-CFF3-4BD8-BE03-E9A7C80C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19175"/>
            <a:ext cx="6705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2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5A5D54-EED1-48D9-962D-ADE2DB8E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928687"/>
            <a:ext cx="83629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5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E72B5"/>
                </a:solidFill>
                <a:latin typeface="微软雅黑"/>
                <a:ea typeface="微软雅黑"/>
              </a:rPr>
              <a:t>SOC</a:t>
            </a:r>
            <a:endParaRPr lang="zh-CN" altLang="en-US" sz="3500" b="1" dirty="0">
              <a:solidFill>
                <a:srgbClr val="0E72B5"/>
              </a:solidFill>
              <a:latin typeface="微软雅黑"/>
              <a:ea typeface="微软雅黑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E071A4-D709-4FEA-87BC-6DE91157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595437"/>
            <a:ext cx="8258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1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4B062D-E0BC-4D91-B604-096F0BF89695}"/>
              </a:ext>
            </a:extLst>
          </p:cNvPr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温度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0BCB54-FD0C-4148-9245-7772EC59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95" y="1190295"/>
            <a:ext cx="6602584" cy="46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5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0"/>
            <a:ext cx="6078979" cy="6858001"/>
          </a:xfrm>
          <a:custGeom>
            <a:avLst/>
            <a:gdLst>
              <a:gd name="connsiteX0" fmla="*/ 0 w 6078979"/>
              <a:gd name="connsiteY0" fmla="*/ 0 h 6858001"/>
              <a:gd name="connsiteX1" fmla="*/ 1140681 w 6078979"/>
              <a:gd name="connsiteY1" fmla="*/ 0 h 6858001"/>
              <a:gd name="connsiteX2" fmla="*/ 1888435 w 6078979"/>
              <a:gd name="connsiteY2" fmla="*/ 0 h 6858001"/>
              <a:gd name="connsiteX3" fmla="*/ 2569874 w 6078979"/>
              <a:gd name="connsiteY3" fmla="*/ 0 h 6858001"/>
              <a:gd name="connsiteX4" fmla="*/ 6078979 w 6078979"/>
              <a:gd name="connsiteY4" fmla="*/ 3429001 h 6858001"/>
              <a:gd name="connsiteX5" fmla="*/ 2569874 w 6078979"/>
              <a:gd name="connsiteY5" fmla="*/ 6858001 h 6858001"/>
              <a:gd name="connsiteX6" fmla="*/ 1140681 w 6078979"/>
              <a:gd name="connsiteY6" fmla="*/ 6858001 h 6858001"/>
              <a:gd name="connsiteX7" fmla="*/ 1140681 w 6078979"/>
              <a:gd name="connsiteY7" fmla="*/ 6858000 h 6858001"/>
              <a:gd name="connsiteX8" fmla="*/ 0 w 6078979"/>
              <a:gd name="connsiteY8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8979" h="6858001">
                <a:moveTo>
                  <a:pt x="0" y="0"/>
                </a:moveTo>
                <a:lnTo>
                  <a:pt x="1140681" y="0"/>
                </a:lnTo>
                <a:lnTo>
                  <a:pt x="1888435" y="0"/>
                </a:lnTo>
                <a:lnTo>
                  <a:pt x="2569874" y="0"/>
                </a:lnTo>
                <a:lnTo>
                  <a:pt x="6078979" y="3429001"/>
                </a:lnTo>
                <a:lnTo>
                  <a:pt x="2569874" y="6858001"/>
                </a:lnTo>
                <a:lnTo>
                  <a:pt x="1140681" y="6858001"/>
                </a:lnTo>
                <a:lnTo>
                  <a:pt x="114068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A7A7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05070" y="1381538"/>
            <a:ext cx="4133228" cy="4133228"/>
            <a:chOff x="854765" y="1381538"/>
            <a:chExt cx="4133228" cy="4133228"/>
          </a:xfrm>
        </p:grpSpPr>
        <p:grpSp>
          <p:nvGrpSpPr>
            <p:cNvPr id="11" name="组合 10"/>
            <p:cNvGrpSpPr/>
            <p:nvPr/>
          </p:nvGrpSpPr>
          <p:grpSpPr>
            <a:xfrm>
              <a:off x="854765" y="1381538"/>
              <a:ext cx="4133228" cy="4133228"/>
              <a:chOff x="854765" y="1381538"/>
              <a:chExt cx="4133228" cy="4133228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854765" y="1381538"/>
                <a:ext cx="4133228" cy="4133228"/>
              </a:xfrm>
              <a:prstGeom prst="diamond">
                <a:avLst/>
              </a:prstGeom>
              <a:solidFill>
                <a:srgbClr val="3672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菱形 3"/>
              <p:cNvSpPr>
                <a:spLocks noChangeAspect="1"/>
              </p:cNvSpPr>
              <p:nvPr/>
            </p:nvSpPr>
            <p:spPr>
              <a:xfrm>
                <a:off x="1085379" y="1612152"/>
                <a:ext cx="3672000" cy="3672000"/>
              </a:xfrm>
              <a:prstGeom prst="diamond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菱形 4"/>
            <p:cNvSpPr>
              <a:spLocks noChangeAspect="1"/>
            </p:cNvSpPr>
            <p:nvPr/>
          </p:nvSpPr>
          <p:spPr>
            <a:xfrm flipH="1" flipV="1">
              <a:off x="854765" y="2578034"/>
              <a:ext cx="1740236" cy="1740236"/>
            </a:xfrm>
            <a:prstGeom prst="diamond">
              <a:avLst/>
            </a:prstGeom>
            <a:solidFill>
              <a:srgbClr val="01B1F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菱形 5"/>
          <p:cNvSpPr>
            <a:spLocks noChangeAspect="1"/>
          </p:cNvSpPr>
          <p:nvPr/>
        </p:nvSpPr>
        <p:spPr>
          <a:xfrm flipH="1" flipV="1">
            <a:off x="3796850" y="1083645"/>
            <a:ext cx="1008000" cy="1008000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>
            <a:spLocks noChangeAspect="1"/>
          </p:cNvSpPr>
          <p:nvPr/>
        </p:nvSpPr>
        <p:spPr>
          <a:xfrm flipH="1" flipV="1">
            <a:off x="4825855" y="2009446"/>
            <a:ext cx="1008000" cy="1008000"/>
          </a:xfrm>
          <a:prstGeom prst="diamond">
            <a:avLst/>
          </a:prstGeom>
          <a:solidFill>
            <a:srgbClr val="3672AC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>
            <a:spLocks noChangeAspect="1"/>
          </p:cNvSpPr>
          <p:nvPr/>
        </p:nvSpPr>
        <p:spPr>
          <a:xfrm flipH="1" flipV="1">
            <a:off x="4834104" y="3765342"/>
            <a:ext cx="1008000" cy="1008000"/>
          </a:xfrm>
          <a:prstGeom prst="diamond">
            <a:avLst/>
          </a:prstGeom>
          <a:solidFill>
            <a:srgbClr val="3672AC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>
            <a:spLocks noChangeAspect="1"/>
          </p:cNvSpPr>
          <p:nvPr/>
        </p:nvSpPr>
        <p:spPr>
          <a:xfrm flipH="1" flipV="1">
            <a:off x="3824128" y="4764854"/>
            <a:ext cx="1008000" cy="1008000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12"/>
          <p:cNvSpPr>
            <a:spLocks/>
          </p:cNvSpPr>
          <p:nvPr/>
        </p:nvSpPr>
        <p:spPr>
          <a:xfrm rot="16200000">
            <a:off x="10070430" y="2678595"/>
            <a:ext cx="2742330" cy="1500810"/>
          </a:xfrm>
          <a:custGeom>
            <a:avLst/>
            <a:gdLst>
              <a:gd name="connsiteX0" fmla="*/ 0 w 2955857"/>
              <a:gd name="connsiteY0" fmla="*/ 1773815 h 1773815"/>
              <a:gd name="connsiteX1" fmla="*/ 1426319 w 2955857"/>
              <a:gd name="connsiteY1" fmla="*/ 0 h 1773815"/>
              <a:gd name="connsiteX2" fmla="*/ 2955857 w 2955857"/>
              <a:gd name="connsiteY2" fmla="*/ 1773815 h 1773815"/>
              <a:gd name="connsiteX3" fmla="*/ 0 w 2955857"/>
              <a:gd name="connsiteY3" fmla="*/ 1773815 h 1773815"/>
              <a:gd name="connsiteX0" fmla="*/ 0 w 3164579"/>
              <a:gd name="connsiteY0" fmla="*/ 1803633 h 1803633"/>
              <a:gd name="connsiteX1" fmla="*/ 1635041 w 3164579"/>
              <a:gd name="connsiteY1" fmla="*/ 0 h 1803633"/>
              <a:gd name="connsiteX2" fmla="*/ 3164579 w 3164579"/>
              <a:gd name="connsiteY2" fmla="*/ 1773815 h 1803633"/>
              <a:gd name="connsiteX3" fmla="*/ 0 w 3164579"/>
              <a:gd name="connsiteY3" fmla="*/ 1803633 h 1803633"/>
              <a:gd name="connsiteX0" fmla="*/ 0 w 3611840"/>
              <a:gd name="connsiteY0" fmla="*/ 1803633 h 1803633"/>
              <a:gd name="connsiteX1" fmla="*/ 163504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611840"/>
              <a:gd name="connsiteY0" fmla="*/ 1803633 h 1803633"/>
              <a:gd name="connsiteX1" fmla="*/ 174437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598725"/>
              <a:gd name="connsiteY0" fmla="*/ 1803633 h 1803633"/>
              <a:gd name="connsiteX1" fmla="*/ 1744371 w 3598725"/>
              <a:gd name="connsiteY1" fmla="*/ 0 h 1803633"/>
              <a:gd name="connsiteX2" fmla="*/ 3598725 w 3598725"/>
              <a:gd name="connsiteY2" fmla="*/ 1802157 h 1803633"/>
              <a:gd name="connsiteX3" fmla="*/ 0 w 3598725"/>
              <a:gd name="connsiteY3" fmla="*/ 1803633 h 18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8725" h="1803633">
                <a:moveTo>
                  <a:pt x="0" y="1803633"/>
                </a:moveTo>
                <a:lnTo>
                  <a:pt x="1744371" y="0"/>
                </a:lnTo>
                <a:lnTo>
                  <a:pt x="3598725" y="1802157"/>
                </a:lnTo>
                <a:lnTo>
                  <a:pt x="0" y="1803633"/>
                </a:lnTo>
                <a:close/>
              </a:path>
            </a:pathLst>
          </a:cu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1818" y="3094209"/>
            <a:ext cx="3078802" cy="70788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2186" y="1339347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61192" y="230401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69441" y="401663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32958" y="5017401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34531" y="1349386"/>
            <a:ext cx="3800617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实现模块对接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910016" y="2264258"/>
            <a:ext cx="3089159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10016" y="4001244"/>
            <a:ext cx="3089159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6348" y="4986623"/>
            <a:ext cx="3089159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后期进展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9" name="菱形 28">
            <a:extLst>
              <a:ext uri="{FF2B5EF4-FFF2-40B4-BE49-F238E27FC236}">
                <a16:creationId xmlns:a16="http://schemas.microsoft.com/office/drawing/2014/main" id="{9762491A-7C56-4C00-95C7-CB62C9FB8EF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646346" y="2908475"/>
            <a:ext cx="1008000" cy="1008000"/>
          </a:xfrm>
          <a:prstGeom prst="diamond">
            <a:avLst/>
          </a:prstGeom>
          <a:solidFill>
            <a:srgbClr val="3672AC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C6A791F-82CE-40D8-A673-CF3962BC8BBB}"/>
              </a:ext>
            </a:extLst>
          </p:cNvPr>
          <p:cNvSpPr txBox="1"/>
          <p:nvPr/>
        </p:nvSpPr>
        <p:spPr>
          <a:xfrm>
            <a:off x="6722258" y="3144377"/>
            <a:ext cx="3089159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部分报告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D3439E-08B9-4F00-BE88-55E2D2FF74C1}"/>
              </a:ext>
            </a:extLst>
          </p:cNvPr>
          <p:cNvSpPr/>
          <p:nvPr/>
        </p:nvSpPr>
        <p:spPr>
          <a:xfrm>
            <a:off x="5875887" y="318164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分析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208D123-AA32-4132-A9D4-66DBF8A4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1" y="960511"/>
            <a:ext cx="10892338" cy="2124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5181F2-83FF-4877-AC46-EDC387D3B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3008579"/>
            <a:ext cx="10993914" cy="15064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C8FACB-4D37-4CC6-98AC-DE52BCE97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4457884"/>
            <a:ext cx="11064253" cy="1215391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6023B0-DCB2-426D-832E-B912A4252E45}"/>
              </a:ext>
            </a:extLst>
          </p:cNvPr>
          <p:cNvCxnSpPr>
            <a:cxnSpLocks/>
          </p:cNvCxnSpPr>
          <p:nvPr/>
        </p:nvCxnSpPr>
        <p:spPr>
          <a:xfrm>
            <a:off x="3614372" y="1074420"/>
            <a:ext cx="0" cy="4513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9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6342" y="2594051"/>
            <a:ext cx="517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部分报告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/>
              </a:rPr>
              <a:t>3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6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工作原理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A11C30-C1BF-4DC2-ACCB-BFE22EBC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845734"/>
            <a:ext cx="7319276" cy="19678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8630C24-C830-48ED-AA63-79D1F27B35BF}"/>
              </a:ext>
            </a:extLst>
          </p:cNvPr>
          <p:cNvSpPr txBox="1"/>
          <p:nvPr/>
        </p:nvSpPr>
        <p:spPr>
          <a:xfrm>
            <a:off x="390525" y="1737360"/>
            <a:ext cx="324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传统</a:t>
            </a:r>
            <a:r>
              <a:rPr lang="en-US" altLang="zh-CN" sz="3200" dirty="0"/>
              <a:t>RNN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62860E1-1726-4641-B424-EDF8F803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37" y="3921997"/>
            <a:ext cx="5404751" cy="21142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1F40DF6-0A6D-4EE1-9DF4-62EAB6E7FB28}"/>
              </a:ext>
            </a:extLst>
          </p:cNvPr>
          <p:cNvSpPr txBox="1"/>
          <p:nvPr/>
        </p:nvSpPr>
        <p:spPr>
          <a:xfrm>
            <a:off x="1229412" y="2322135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随着时间序列的增长，无法获得离当前距离较远的信息，即不具备长期依赖性</a:t>
            </a:r>
          </a:p>
        </p:txBody>
      </p:sp>
    </p:spTree>
    <p:extLst>
      <p:ext uri="{BB962C8B-B14F-4D97-AF65-F5344CB8AC3E}">
        <p14:creationId xmlns:p14="http://schemas.microsoft.com/office/powerpoint/2010/main" val="187119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07C04-1F2E-4410-B770-E1ACAF51CAA3}"/>
              </a:ext>
            </a:extLst>
          </p:cNvPr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工作原理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1A1FA8-3E14-48DC-8776-B86361E0DAA2}"/>
              </a:ext>
            </a:extLst>
          </p:cNvPr>
          <p:cNvSpPr txBox="1"/>
          <p:nvPr/>
        </p:nvSpPr>
        <p:spPr>
          <a:xfrm>
            <a:off x="280623" y="1477708"/>
            <a:ext cx="324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LSTM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72E2AF8-5E32-4238-A78E-628D56CF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717883"/>
            <a:ext cx="4419599" cy="17144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6EE7E91-EA5C-49EF-B7C9-1BBBB2C514B0}"/>
              </a:ext>
            </a:extLst>
          </p:cNvPr>
          <p:cNvSpPr txBox="1"/>
          <p:nvPr/>
        </p:nvSpPr>
        <p:spPr>
          <a:xfrm>
            <a:off x="2938462" y="2527507"/>
            <a:ext cx="315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每个模块中包含四个交互层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F1A8E2-CB27-4011-A030-F0A5F15A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" y="3407047"/>
            <a:ext cx="3057160" cy="19035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51A7DDD-51FC-46CE-9C75-5D70AB8DE4A2}"/>
              </a:ext>
            </a:extLst>
          </p:cNvPr>
          <p:cNvSpPr txBox="1"/>
          <p:nvPr/>
        </p:nvSpPr>
        <p:spPr>
          <a:xfrm>
            <a:off x="290511" y="5125895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cell state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6F76F17-6021-4A76-850A-A0E1F1E48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00" y="3329424"/>
            <a:ext cx="3248025" cy="18859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AAAEAE5-FEF1-4D30-877E-5EC8DD0AA8B6}"/>
              </a:ext>
            </a:extLst>
          </p:cNvPr>
          <p:cNvSpPr txBox="1"/>
          <p:nvPr/>
        </p:nvSpPr>
        <p:spPr>
          <a:xfrm>
            <a:off x="3528647" y="5136873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forget gate layer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A068FD2-72DC-4531-A3A9-C4FAF3CD128F}"/>
                  </a:ext>
                </a:extLst>
              </p:cNvPr>
              <p:cNvSpPr txBox="1"/>
              <p:nvPr/>
            </p:nvSpPr>
            <p:spPr>
              <a:xfrm>
                <a:off x="2918683" y="5505794"/>
                <a:ext cx="34290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A068FD2-72DC-4531-A3A9-C4FAF3CD1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83" y="5505794"/>
                <a:ext cx="3429000" cy="39158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A0D906F6-1647-4F90-B673-0C9B4305BE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36"/>
          <a:stretch/>
        </p:blipFill>
        <p:spPr>
          <a:xfrm>
            <a:off x="6000750" y="3474819"/>
            <a:ext cx="3151317" cy="18881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7556915-79CB-4826-8034-2AEB6DEF4E28}"/>
              </a:ext>
            </a:extLst>
          </p:cNvPr>
          <p:cNvSpPr txBox="1"/>
          <p:nvPr/>
        </p:nvSpPr>
        <p:spPr>
          <a:xfrm>
            <a:off x="6243636" y="513320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 gate layer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94275C9-41D1-4206-BBBE-24893733FB82}"/>
                  </a:ext>
                </a:extLst>
              </p:cNvPr>
              <p:cNvSpPr txBox="1"/>
              <p:nvPr/>
            </p:nvSpPr>
            <p:spPr>
              <a:xfrm>
                <a:off x="5861908" y="5502536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94275C9-41D1-4206-BBBE-24893733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08" y="5502536"/>
                <a:ext cx="34290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F16CBB3-F60A-4472-B32D-7587B707C160}"/>
                  </a:ext>
                </a:extLst>
              </p:cNvPr>
              <p:cNvSpPr txBox="1"/>
              <p:nvPr/>
            </p:nvSpPr>
            <p:spPr>
              <a:xfrm>
                <a:off x="5861908" y="5837827"/>
                <a:ext cx="3429000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F16CBB3-F60A-4472-B32D-7587B707C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08" y="5837827"/>
                <a:ext cx="3429000" cy="375039"/>
              </a:xfrm>
              <a:prstGeom prst="rect">
                <a:avLst/>
              </a:prstGeom>
              <a:blipFill>
                <a:blip r:embed="rId8"/>
                <a:stretch>
                  <a:fillRect t="-327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21729413-4A0A-4D49-8D5C-C62751BC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5613" y="3420537"/>
            <a:ext cx="3033714" cy="17607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9F45258-1884-4A5D-B4A1-C25192FD3319}"/>
                  </a:ext>
                </a:extLst>
              </p:cNvPr>
              <p:cNvSpPr txBox="1"/>
              <p:nvPr/>
            </p:nvSpPr>
            <p:spPr>
              <a:xfrm>
                <a:off x="8835613" y="5462599"/>
                <a:ext cx="3429000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9F45258-1884-4A5D-B4A1-C25192FD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613" y="5462599"/>
                <a:ext cx="3429000" cy="375039"/>
              </a:xfrm>
              <a:prstGeom prst="rect">
                <a:avLst/>
              </a:prstGeom>
              <a:blipFill>
                <a:blip r:embed="rId10"/>
                <a:stretch>
                  <a:fillRect t="-3226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61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73F52D-42F2-44CB-8797-CC2A987DA1BE}"/>
              </a:ext>
            </a:extLst>
          </p:cNvPr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程序实现步骤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7988B85-9962-40FC-8E57-1147AEB2D2FD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设置超参数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生成训练集、测试集并归一化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C853088-9803-4D2A-BBEB-82D321C6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39" y="1696584"/>
            <a:ext cx="3571429" cy="6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6864F9-052A-4D35-B050-1C2F87A89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8"/>
          <a:stretch/>
        </p:blipFill>
        <p:spPr>
          <a:xfrm>
            <a:off x="6639338" y="2445734"/>
            <a:ext cx="3571429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7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程序实现步骤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E7281BA-0BE8-484E-B66C-E561ECF827F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创建</a:t>
            </a:r>
            <a:r>
              <a:rPr lang="en-US" altLang="zh-CN"/>
              <a:t>LSTM</a:t>
            </a:r>
            <a:r>
              <a:rPr lang="zh-CN" altLang="en-US"/>
              <a:t>类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6A4256-6503-40B5-8E27-24B79BA0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31" y="1841493"/>
            <a:ext cx="5171429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2D18489-4780-4E42-BAAF-522A8846A9BC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开始训练并现实每步的</a:t>
            </a:r>
            <a:r>
              <a:rPr lang="en-US" altLang="zh-CN"/>
              <a:t>loss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进行测试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DD0F94-CF92-4FCE-96C3-C8CCB884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96" y="1841493"/>
            <a:ext cx="3847619" cy="25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8BCBEA-271E-4E00-AB50-B68EDEFE8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17"/>
          <a:stretch/>
        </p:blipFill>
        <p:spPr>
          <a:xfrm>
            <a:off x="5928196" y="4606280"/>
            <a:ext cx="3847619" cy="177142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6476F-BAB3-4AD9-BAF5-E2855657C328}"/>
              </a:ext>
            </a:extLst>
          </p:cNvPr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程序实现步骤</a:t>
            </a:r>
          </a:p>
        </p:txBody>
      </p:sp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326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预测效果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4A8D7F4-213F-48A7-9685-A248F498F9DC}"/>
              </a:ext>
            </a:extLst>
          </p:cNvPr>
          <p:cNvSpPr txBox="1">
            <a:spLocks/>
          </p:cNvSpPr>
          <p:nvPr/>
        </p:nvSpPr>
        <p:spPr>
          <a:xfrm>
            <a:off x="1089141" y="1449018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使用横坐标为</a:t>
            </a:r>
            <a:r>
              <a:rPr lang="en-US" altLang="zh-CN" dirty="0"/>
              <a:t>0~4</a:t>
            </a:r>
            <a:r>
              <a:rPr lang="zh-CN" altLang="en-US" dirty="0"/>
              <a:t>的数据，经过</a:t>
            </a:r>
            <a:r>
              <a:rPr lang="en-US" altLang="zh-CN" dirty="0"/>
              <a:t>600</a:t>
            </a:r>
            <a:r>
              <a:rPr lang="zh-CN" altLang="en-US" dirty="0"/>
              <a:t>次循环预测</a:t>
            </a:r>
            <a:r>
              <a:rPr lang="en-US" altLang="zh-CN" dirty="0"/>
              <a:t>4~40</a:t>
            </a:r>
            <a:r>
              <a:rPr lang="zh-CN" altLang="en-US" dirty="0"/>
              <a:t>的数据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E68855-B740-4F45-9F16-AF8301B9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47" y="2025328"/>
            <a:ext cx="53644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1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0" y="7010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BA1DE9-4E96-40AC-BAB8-3992053E5934}"/>
              </a:ext>
            </a:extLst>
          </p:cNvPr>
          <p:cNvSpPr/>
          <p:nvPr/>
        </p:nvSpPr>
        <p:spPr>
          <a:xfrm>
            <a:off x="1713281" y="2695781"/>
            <a:ext cx="517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590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BB606B-E1E1-4FDD-ABDF-15324CB0E582}"/>
              </a:ext>
            </a:extLst>
          </p:cNvPr>
          <p:cNvSpPr txBox="1"/>
          <p:nvPr/>
        </p:nvSpPr>
        <p:spPr>
          <a:xfrm>
            <a:off x="2649414" y="2551837"/>
            <a:ext cx="6893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功率</a:t>
            </a:r>
            <a:r>
              <a:rPr lang="en-US" altLang="zh-CN" dirty="0"/>
              <a:t>P</a:t>
            </a:r>
            <a:r>
              <a:rPr lang="zh-CN" altLang="en-US" dirty="0"/>
              <a:t>为什么会存在负值；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SOC</a:t>
            </a:r>
            <a:r>
              <a:rPr lang="zh-CN" altLang="en-US" dirty="0"/>
              <a:t>降为零时，各响应异常波动的原因尚不明了；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温度在</a:t>
            </a:r>
            <a:r>
              <a:rPr lang="en-US" altLang="zh-CN" dirty="0"/>
              <a:t>SOC</a:t>
            </a:r>
            <a:r>
              <a:rPr lang="zh-CN" altLang="en-US" dirty="0"/>
              <a:t>不为零时基本保持在两个数量级之内，而当</a:t>
            </a:r>
            <a:r>
              <a:rPr lang="en-US" altLang="zh-CN" dirty="0"/>
              <a:t>SOC</a:t>
            </a:r>
            <a:r>
              <a:rPr lang="zh-CN" altLang="en-US" dirty="0"/>
              <a:t>变为零后开始迅速增长；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24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6342" y="2594051"/>
            <a:ext cx="517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实现模块对接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/>
              </a:rPr>
              <a:t>1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1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BDCE784-40FD-4347-8074-0D9D1ADE7637}"/>
              </a:ext>
            </a:extLst>
          </p:cNvPr>
          <p:cNvSpPr/>
          <p:nvPr/>
        </p:nvSpPr>
        <p:spPr>
          <a:xfrm>
            <a:off x="1017039" y="107450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BF5C1A-16A8-4374-8609-3632AAD4AED9}"/>
              </a:ext>
            </a:extLst>
          </p:cNvPr>
          <p:cNvSpPr/>
          <p:nvPr/>
        </p:nvSpPr>
        <p:spPr>
          <a:xfrm>
            <a:off x="7696608" y="2611858"/>
            <a:ext cx="4008756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prstClr val="white"/>
                </a:solidFill>
                <a:latin typeface="微软雅黑"/>
                <a:ea typeface="微软雅黑"/>
              </a:rPr>
              <a:t>后期进展</a:t>
            </a:r>
          </a:p>
        </p:txBody>
      </p:sp>
    </p:spTree>
    <p:extLst>
      <p:ext uri="{BB962C8B-B14F-4D97-AF65-F5344CB8AC3E}">
        <p14:creationId xmlns:p14="http://schemas.microsoft.com/office/powerpoint/2010/main" val="2437184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后期进展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B99EE9-F7A2-4592-B486-156F6084876D}"/>
              </a:ext>
            </a:extLst>
          </p:cNvPr>
          <p:cNvSpPr txBox="1"/>
          <p:nvPr/>
        </p:nvSpPr>
        <p:spPr>
          <a:xfrm>
            <a:off x="1461177" y="1720840"/>
            <a:ext cx="8819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完善电机发热和电池发热对整个电池模块的影响关系；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在工况中考虑坡度变化；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研究</a:t>
            </a:r>
            <a:r>
              <a:rPr lang="en-US" altLang="zh-CN" sz="2400" dirty="0"/>
              <a:t>Simulink</a:t>
            </a:r>
            <a:r>
              <a:rPr lang="zh-CN" altLang="en-US" sz="2400" dirty="0"/>
              <a:t>的离散模型与连续模型，并将其运用到实际中；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下一步考虑故障相关工况分析；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继续对于锂电池模块进行研究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进一步理解</a:t>
            </a:r>
            <a:r>
              <a:rPr lang="en-US" altLang="zh-CN" sz="2400" dirty="0"/>
              <a:t>LSTM</a:t>
            </a:r>
            <a:r>
              <a:rPr lang="zh-CN" altLang="en-US" sz="2400" dirty="0"/>
              <a:t>的数学原理和代码实现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使用一组现有的数据进行预测和调试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开始撰写论文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0801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0541794" y="5549246"/>
            <a:ext cx="274638" cy="312737"/>
          </a:xfrm>
          <a:custGeom>
            <a:avLst/>
            <a:gdLst>
              <a:gd name="T0" fmla="*/ 98 w 168"/>
              <a:gd name="T1" fmla="*/ 86 h 192"/>
              <a:gd name="T2" fmla="*/ 144 w 168"/>
              <a:gd name="T3" fmla="*/ 52 h 192"/>
              <a:gd name="T4" fmla="*/ 144 w 168"/>
              <a:gd name="T5" fmla="*/ 36 h 192"/>
              <a:gd name="T6" fmla="*/ 98 w 168"/>
              <a:gd name="T7" fmla="*/ 2 h 192"/>
              <a:gd name="T8" fmla="*/ 93 w 168"/>
              <a:gd name="T9" fmla="*/ 0 h 192"/>
              <a:gd name="T10" fmla="*/ 84 w 168"/>
              <a:gd name="T11" fmla="*/ 8 h 192"/>
              <a:gd name="T12" fmla="*/ 84 w 168"/>
              <a:gd name="T13" fmla="*/ 24 h 192"/>
              <a:gd name="T14" fmla="*/ 0 w 168"/>
              <a:gd name="T15" fmla="*/ 108 h 192"/>
              <a:gd name="T16" fmla="*/ 84 w 168"/>
              <a:gd name="T17" fmla="*/ 192 h 192"/>
              <a:gd name="T18" fmla="*/ 168 w 168"/>
              <a:gd name="T19" fmla="*/ 118 h 192"/>
              <a:gd name="T20" fmla="*/ 168 w 168"/>
              <a:gd name="T21" fmla="*/ 116 h 192"/>
              <a:gd name="T22" fmla="*/ 160 w 168"/>
              <a:gd name="T23" fmla="*/ 108 h 192"/>
              <a:gd name="T24" fmla="*/ 140 w 168"/>
              <a:gd name="T25" fmla="*/ 108 h 192"/>
              <a:gd name="T26" fmla="*/ 128 w 168"/>
              <a:gd name="T27" fmla="*/ 116 h 192"/>
              <a:gd name="T28" fmla="*/ 84 w 168"/>
              <a:gd name="T29" fmla="*/ 152 h 192"/>
              <a:gd name="T30" fmla="*/ 40 w 168"/>
              <a:gd name="T31" fmla="*/ 108 h 192"/>
              <a:gd name="T32" fmla="*/ 84 w 168"/>
              <a:gd name="T33" fmla="*/ 64 h 192"/>
              <a:gd name="T34" fmla="*/ 84 w 168"/>
              <a:gd name="T35" fmla="*/ 80 h 192"/>
              <a:gd name="T36" fmla="*/ 93 w 168"/>
              <a:gd name="T37" fmla="*/ 88 h 192"/>
              <a:gd name="T38" fmla="*/ 98 w 168"/>
              <a:gd name="T39" fmla="*/ 8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8" h="192">
                <a:moveTo>
                  <a:pt x="98" y="86"/>
                </a:moveTo>
                <a:cubicBezTo>
                  <a:pt x="144" y="52"/>
                  <a:pt x="144" y="52"/>
                  <a:pt x="144" y="52"/>
                </a:cubicBezTo>
                <a:cubicBezTo>
                  <a:pt x="149" y="47"/>
                  <a:pt x="149" y="41"/>
                  <a:pt x="144" y="36"/>
                </a:cubicBezTo>
                <a:cubicBezTo>
                  <a:pt x="98" y="2"/>
                  <a:pt x="98" y="2"/>
                  <a:pt x="98" y="2"/>
                </a:cubicBezTo>
                <a:cubicBezTo>
                  <a:pt x="96" y="1"/>
                  <a:pt x="95" y="0"/>
                  <a:pt x="93" y="0"/>
                </a:cubicBezTo>
                <a:cubicBezTo>
                  <a:pt x="88" y="0"/>
                  <a:pt x="84" y="4"/>
                  <a:pt x="84" y="8"/>
                </a:cubicBezTo>
                <a:cubicBezTo>
                  <a:pt x="84" y="24"/>
                  <a:pt x="84" y="24"/>
                  <a:pt x="84" y="24"/>
                </a:cubicBezTo>
                <a:cubicBezTo>
                  <a:pt x="38" y="24"/>
                  <a:pt x="0" y="62"/>
                  <a:pt x="0" y="108"/>
                </a:cubicBezTo>
                <a:cubicBezTo>
                  <a:pt x="0" y="154"/>
                  <a:pt x="38" y="192"/>
                  <a:pt x="84" y="192"/>
                </a:cubicBezTo>
                <a:cubicBezTo>
                  <a:pt x="127" y="192"/>
                  <a:pt x="163" y="160"/>
                  <a:pt x="168" y="118"/>
                </a:cubicBezTo>
                <a:cubicBezTo>
                  <a:pt x="168" y="118"/>
                  <a:pt x="168" y="117"/>
                  <a:pt x="168" y="116"/>
                </a:cubicBezTo>
                <a:cubicBezTo>
                  <a:pt x="168" y="112"/>
                  <a:pt x="164" y="108"/>
                  <a:pt x="160" y="108"/>
                </a:cubicBezTo>
                <a:cubicBezTo>
                  <a:pt x="140" y="108"/>
                  <a:pt x="140" y="108"/>
                  <a:pt x="140" y="108"/>
                </a:cubicBezTo>
                <a:cubicBezTo>
                  <a:pt x="133" y="108"/>
                  <a:pt x="128" y="113"/>
                  <a:pt x="128" y="116"/>
                </a:cubicBezTo>
                <a:cubicBezTo>
                  <a:pt x="124" y="137"/>
                  <a:pt x="106" y="152"/>
                  <a:pt x="84" y="152"/>
                </a:cubicBezTo>
                <a:cubicBezTo>
                  <a:pt x="60" y="152"/>
                  <a:pt x="40" y="132"/>
                  <a:pt x="40" y="108"/>
                </a:cubicBezTo>
                <a:cubicBezTo>
                  <a:pt x="40" y="84"/>
                  <a:pt x="60" y="64"/>
                  <a:pt x="84" y="64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4"/>
                  <a:pt x="88" y="88"/>
                  <a:pt x="93" y="88"/>
                </a:cubicBezTo>
                <a:cubicBezTo>
                  <a:pt x="95" y="88"/>
                  <a:pt x="96" y="87"/>
                  <a:pt x="98" y="8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9819482" y="5549246"/>
            <a:ext cx="312738" cy="312737"/>
          </a:xfrm>
          <a:custGeom>
            <a:avLst/>
            <a:gdLst>
              <a:gd name="T0" fmla="*/ 7 w 192"/>
              <a:gd name="T1" fmla="*/ 123 h 192"/>
              <a:gd name="T2" fmla="*/ 0 w 192"/>
              <a:gd name="T3" fmla="*/ 181 h 192"/>
              <a:gd name="T4" fmla="*/ 11 w 192"/>
              <a:gd name="T5" fmla="*/ 192 h 192"/>
              <a:gd name="T6" fmla="*/ 69 w 192"/>
              <a:gd name="T7" fmla="*/ 185 h 192"/>
              <a:gd name="T8" fmla="*/ 73 w 192"/>
              <a:gd name="T9" fmla="*/ 182 h 192"/>
              <a:gd name="T10" fmla="*/ 73 w 192"/>
              <a:gd name="T11" fmla="*/ 170 h 192"/>
              <a:gd name="T12" fmla="*/ 64 w 192"/>
              <a:gd name="T13" fmla="*/ 160 h 192"/>
              <a:gd name="T14" fmla="*/ 85 w 192"/>
              <a:gd name="T15" fmla="*/ 139 h 192"/>
              <a:gd name="T16" fmla="*/ 85 w 192"/>
              <a:gd name="T17" fmla="*/ 126 h 192"/>
              <a:gd name="T18" fmla="*/ 66 w 192"/>
              <a:gd name="T19" fmla="*/ 107 h 192"/>
              <a:gd name="T20" fmla="*/ 53 w 192"/>
              <a:gd name="T21" fmla="*/ 107 h 192"/>
              <a:gd name="T22" fmla="*/ 32 w 192"/>
              <a:gd name="T23" fmla="*/ 128 h 192"/>
              <a:gd name="T24" fmla="*/ 22 w 192"/>
              <a:gd name="T25" fmla="*/ 119 h 192"/>
              <a:gd name="T26" fmla="*/ 10 w 192"/>
              <a:gd name="T27" fmla="*/ 119 h 192"/>
              <a:gd name="T28" fmla="*/ 7 w 192"/>
              <a:gd name="T29" fmla="*/ 123 h 192"/>
              <a:gd name="T30" fmla="*/ 185 w 192"/>
              <a:gd name="T31" fmla="*/ 123 h 192"/>
              <a:gd name="T32" fmla="*/ 182 w 192"/>
              <a:gd name="T33" fmla="*/ 119 h 192"/>
              <a:gd name="T34" fmla="*/ 170 w 192"/>
              <a:gd name="T35" fmla="*/ 119 h 192"/>
              <a:gd name="T36" fmla="*/ 160 w 192"/>
              <a:gd name="T37" fmla="*/ 128 h 192"/>
              <a:gd name="T38" fmla="*/ 139 w 192"/>
              <a:gd name="T39" fmla="*/ 107 h 192"/>
              <a:gd name="T40" fmla="*/ 126 w 192"/>
              <a:gd name="T41" fmla="*/ 107 h 192"/>
              <a:gd name="T42" fmla="*/ 107 w 192"/>
              <a:gd name="T43" fmla="*/ 126 h 192"/>
              <a:gd name="T44" fmla="*/ 107 w 192"/>
              <a:gd name="T45" fmla="*/ 139 h 192"/>
              <a:gd name="T46" fmla="*/ 128 w 192"/>
              <a:gd name="T47" fmla="*/ 160 h 192"/>
              <a:gd name="T48" fmla="*/ 119 w 192"/>
              <a:gd name="T49" fmla="*/ 170 h 192"/>
              <a:gd name="T50" fmla="*/ 119 w 192"/>
              <a:gd name="T51" fmla="*/ 182 h 192"/>
              <a:gd name="T52" fmla="*/ 123 w 192"/>
              <a:gd name="T53" fmla="*/ 185 h 192"/>
              <a:gd name="T54" fmla="*/ 181 w 192"/>
              <a:gd name="T55" fmla="*/ 192 h 192"/>
              <a:gd name="T56" fmla="*/ 192 w 192"/>
              <a:gd name="T57" fmla="*/ 181 h 192"/>
              <a:gd name="T58" fmla="*/ 185 w 192"/>
              <a:gd name="T59" fmla="*/ 123 h 192"/>
              <a:gd name="T60" fmla="*/ 7 w 192"/>
              <a:gd name="T61" fmla="*/ 69 h 192"/>
              <a:gd name="T62" fmla="*/ 10 w 192"/>
              <a:gd name="T63" fmla="*/ 73 h 192"/>
              <a:gd name="T64" fmla="*/ 22 w 192"/>
              <a:gd name="T65" fmla="*/ 73 h 192"/>
              <a:gd name="T66" fmla="*/ 32 w 192"/>
              <a:gd name="T67" fmla="*/ 64 h 192"/>
              <a:gd name="T68" fmla="*/ 53 w 192"/>
              <a:gd name="T69" fmla="*/ 85 h 192"/>
              <a:gd name="T70" fmla="*/ 66 w 192"/>
              <a:gd name="T71" fmla="*/ 85 h 192"/>
              <a:gd name="T72" fmla="*/ 85 w 192"/>
              <a:gd name="T73" fmla="*/ 66 h 192"/>
              <a:gd name="T74" fmla="*/ 85 w 192"/>
              <a:gd name="T75" fmla="*/ 53 h 192"/>
              <a:gd name="T76" fmla="*/ 64 w 192"/>
              <a:gd name="T77" fmla="*/ 32 h 192"/>
              <a:gd name="T78" fmla="*/ 73 w 192"/>
              <a:gd name="T79" fmla="*/ 22 h 192"/>
              <a:gd name="T80" fmla="*/ 73 w 192"/>
              <a:gd name="T81" fmla="*/ 10 h 192"/>
              <a:gd name="T82" fmla="*/ 69 w 192"/>
              <a:gd name="T83" fmla="*/ 7 h 192"/>
              <a:gd name="T84" fmla="*/ 11 w 192"/>
              <a:gd name="T85" fmla="*/ 0 h 192"/>
              <a:gd name="T86" fmla="*/ 0 w 192"/>
              <a:gd name="T87" fmla="*/ 11 h 192"/>
              <a:gd name="T88" fmla="*/ 7 w 192"/>
              <a:gd name="T89" fmla="*/ 69 h 192"/>
              <a:gd name="T90" fmla="*/ 185 w 192"/>
              <a:gd name="T91" fmla="*/ 69 h 192"/>
              <a:gd name="T92" fmla="*/ 192 w 192"/>
              <a:gd name="T93" fmla="*/ 11 h 192"/>
              <a:gd name="T94" fmla="*/ 181 w 192"/>
              <a:gd name="T95" fmla="*/ 0 h 192"/>
              <a:gd name="T96" fmla="*/ 123 w 192"/>
              <a:gd name="T97" fmla="*/ 7 h 192"/>
              <a:gd name="T98" fmla="*/ 119 w 192"/>
              <a:gd name="T99" fmla="*/ 10 h 192"/>
              <a:gd name="T100" fmla="*/ 119 w 192"/>
              <a:gd name="T101" fmla="*/ 22 h 192"/>
              <a:gd name="T102" fmla="*/ 128 w 192"/>
              <a:gd name="T103" fmla="*/ 32 h 192"/>
              <a:gd name="T104" fmla="*/ 107 w 192"/>
              <a:gd name="T105" fmla="*/ 53 h 192"/>
              <a:gd name="T106" fmla="*/ 107 w 192"/>
              <a:gd name="T107" fmla="*/ 66 h 192"/>
              <a:gd name="T108" fmla="*/ 126 w 192"/>
              <a:gd name="T109" fmla="*/ 85 h 192"/>
              <a:gd name="T110" fmla="*/ 139 w 192"/>
              <a:gd name="T111" fmla="*/ 85 h 192"/>
              <a:gd name="T112" fmla="*/ 160 w 192"/>
              <a:gd name="T113" fmla="*/ 64 h 192"/>
              <a:gd name="T114" fmla="*/ 170 w 192"/>
              <a:gd name="T115" fmla="*/ 73 h 192"/>
              <a:gd name="T116" fmla="*/ 182 w 192"/>
              <a:gd name="T117" fmla="*/ 73 h 192"/>
              <a:gd name="T118" fmla="*/ 185 w 192"/>
              <a:gd name="T119" fmla="*/ 6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2" h="192">
                <a:moveTo>
                  <a:pt x="7" y="123"/>
                </a:moveTo>
                <a:cubicBezTo>
                  <a:pt x="0" y="181"/>
                  <a:pt x="0" y="181"/>
                  <a:pt x="0" y="181"/>
                </a:cubicBezTo>
                <a:cubicBezTo>
                  <a:pt x="0" y="187"/>
                  <a:pt x="5" y="192"/>
                  <a:pt x="11" y="192"/>
                </a:cubicBezTo>
                <a:cubicBezTo>
                  <a:pt x="69" y="185"/>
                  <a:pt x="69" y="185"/>
                  <a:pt x="69" y="185"/>
                </a:cubicBezTo>
                <a:cubicBezTo>
                  <a:pt x="70" y="184"/>
                  <a:pt x="72" y="184"/>
                  <a:pt x="73" y="182"/>
                </a:cubicBezTo>
                <a:cubicBezTo>
                  <a:pt x="77" y="179"/>
                  <a:pt x="77" y="173"/>
                  <a:pt x="73" y="170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9" y="135"/>
                  <a:pt x="89" y="130"/>
                  <a:pt x="85" y="126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2" y="103"/>
                  <a:pt x="57" y="103"/>
                  <a:pt x="53" y="10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22" y="119"/>
                  <a:pt x="22" y="119"/>
                  <a:pt x="22" y="119"/>
                </a:cubicBezTo>
                <a:cubicBezTo>
                  <a:pt x="19" y="115"/>
                  <a:pt x="13" y="115"/>
                  <a:pt x="10" y="119"/>
                </a:cubicBezTo>
                <a:cubicBezTo>
                  <a:pt x="8" y="120"/>
                  <a:pt x="8" y="122"/>
                  <a:pt x="7" y="123"/>
                </a:cubicBezTo>
                <a:close/>
                <a:moveTo>
                  <a:pt x="185" y="123"/>
                </a:moveTo>
                <a:cubicBezTo>
                  <a:pt x="184" y="122"/>
                  <a:pt x="184" y="120"/>
                  <a:pt x="182" y="119"/>
                </a:cubicBezTo>
                <a:cubicBezTo>
                  <a:pt x="179" y="115"/>
                  <a:pt x="173" y="115"/>
                  <a:pt x="170" y="119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35" y="103"/>
                  <a:pt x="130" y="103"/>
                  <a:pt x="126" y="107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3" y="130"/>
                  <a:pt x="103" y="135"/>
                  <a:pt x="107" y="139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19" y="170"/>
                  <a:pt x="119" y="170"/>
                  <a:pt x="119" y="170"/>
                </a:cubicBezTo>
                <a:cubicBezTo>
                  <a:pt x="115" y="173"/>
                  <a:pt x="115" y="179"/>
                  <a:pt x="119" y="182"/>
                </a:cubicBezTo>
                <a:cubicBezTo>
                  <a:pt x="120" y="184"/>
                  <a:pt x="122" y="184"/>
                  <a:pt x="123" y="185"/>
                </a:cubicBezTo>
                <a:cubicBezTo>
                  <a:pt x="181" y="192"/>
                  <a:pt x="181" y="192"/>
                  <a:pt x="181" y="192"/>
                </a:cubicBezTo>
                <a:cubicBezTo>
                  <a:pt x="187" y="192"/>
                  <a:pt x="192" y="187"/>
                  <a:pt x="192" y="181"/>
                </a:cubicBezTo>
                <a:lnTo>
                  <a:pt x="185" y="123"/>
                </a:lnTo>
                <a:close/>
                <a:moveTo>
                  <a:pt x="7" y="69"/>
                </a:moveTo>
                <a:cubicBezTo>
                  <a:pt x="8" y="70"/>
                  <a:pt x="8" y="72"/>
                  <a:pt x="10" y="73"/>
                </a:cubicBezTo>
                <a:cubicBezTo>
                  <a:pt x="13" y="77"/>
                  <a:pt x="19" y="77"/>
                  <a:pt x="22" y="73"/>
                </a:cubicBezTo>
                <a:cubicBezTo>
                  <a:pt x="32" y="64"/>
                  <a:pt x="32" y="64"/>
                  <a:pt x="32" y="64"/>
                </a:cubicBezTo>
                <a:cubicBezTo>
                  <a:pt x="53" y="85"/>
                  <a:pt x="53" y="85"/>
                  <a:pt x="53" y="85"/>
                </a:cubicBezTo>
                <a:cubicBezTo>
                  <a:pt x="57" y="89"/>
                  <a:pt x="62" y="89"/>
                  <a:pt x="66" y="85"/>
                </a:cubicBezTo>
                <a:cubicBezTo>
                  <a:pt x="85" y="66"/>
                  <a:pt x="85" y="66"/>
                  <a:pt x="85" y="66"/>
                </a:cubicBezTo>
                <a:cubicBezTo>
                  <a:pt x="89" y="62"/>
                  <a:pt x="89" y="57"/>
                  <a:pt x="85" y="53"/>
                </a:cubicBezTo>
                <a:cubicBezTo>
                  <a:pt x="64" y="32"/>
                  <a:pt x="64" y="32"/>
                  <a:pt x="64" y="32"/>
                </a:cubicBezTo>
                <a:cubicBezTo>
                  <a:pt x="73" y="22"/>
                  <a:pt x="73" y="22"/>
                  <a:pt x="73" y="22"/>
                </a:cubicBezTo>
                <a:cubicBezTo>
                  <a:pt x="77" y="19"/>
                  <a:pt x="77" y="13"/>
                  <a:pt x="73" y="10"/>
                </a:cubicBezTo>
                <a:cubicBezTo>
                  <a:pt x="72" y="8"/>
                  <a:pt x="70" y="8"/>
                  <a:pt x="69" y="7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lnTo>
                  <a:pt x="7" y="69"/>
                </a:lnTo>
                <a:close/>
                <a:moveTo>
                  <a:pt x="185" y="69"/>
                </a:moveTo>
                <a:cubicBezTo>
                  <a:pt x="192" y="11"/>
                  <a:pt x="192" y="11"/>
                  <a:pt x="192" y="11"/>
                </a:cubicBezTo>
                <a:cubicBezTo>
                  <a:pt x="192" y="5"/>
                  <a:pt x="187" y="0"/>
                  <a:pt x="181" y="0"/>
                </a:cubicBezTo>
                <a:cubicBezTo>
                  <a:pt x="123" y="7"/>
                  <a:pt x="123" y="7"/>
                  <a:pt x="123" y="7"/>
                </a:cubicBezTo>
                <a:cubicBezTo>
                  <a:pt x="122" y="8"/>
                  <a:pt x="120" y="8"/>
                  <a:pt x="119" y="10"/>
                </a:cubicBezTo>
                <a:cubicBezTo>
                  <a:pt x="115" y="13"/>
                  <a:pt x="115" y="19"/>
                  <a:pt x="119" y="2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3" y="57"/>
                  <a:pt x="103" y="62"/>
                  <a:pt x="107" y="66"/>
                </a:cubicBezTo>
                <a:cubicBezTo>
                  <a:pt x="126" y="85"/>
                  <a:pt x="126" y="85"/>
                  <a:pt x="126" y="85"/>
                </a:cubicBezTo>
                <a:cubicBezTo>
                  <a:pt x="130" y="89"/>
                  <a:pt x="135" y="89"/>
                  <a:pt x="139" y="85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170" y="73"/>
                  <a:pt x="170" y="73"/>
                  <a:pt x="170" y="73"/>
                </a:cubicBezTo>
                <a:cubicBezTo>
                  <a:pt x="173" y="77"/>
                  <a:pt x="179" y="77"/>
                  <a:pt x="182" y="73"/>
                </a:cubicBezTo>
                <a:cubicBezTo>
                  <a:pt x="184" y="72"/>
                  <a:pt x="184" y="70"/>
                  <a:pt x="185" y="6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9114632" y="5547659"/>
            <a:ext cx="315913" cy="315912"/>
          </a:xfrm>
          <a:custGeom>
            <a:avLst/>
            <a:gdLst>
              <a:gd name="T0" fmla="*/ 112 w 194"/>
              <a:gd name="T1" fmla="*/ 20 h 194"/>
              <a:gd name="T2" fmla="*/ 105 w 194"/>
              <a:gd name="T3" fmla="*/ 78 h 194"/>
              <a:gd name="T4" fmla="*/ 116 w 194"/>
              <a:gd name="T5" fmla="*/ 89 h 194"/>
              <a:gd name="T6" fmla="*/ 174 w 194"/>
              <a:gd name="T7" fmla="*/ 82 h 194"/>
              <a:gd name="T8" fmla="*/ 178 w 194"/>
              <a:gd name="T9" fmla="*/ 79 h 194"/>
              <a:gd name="T10" fmla="*/ 178 w 194"/>
              <a:gd name="T11" fmla="*/ 67 h 194"/>
              <a:gd name="T12" fmla="*/ 169 w 194"/>
              <a:gd name="T13" fmla="*/ 57 h 194"/>
              <a:gd name="T14" fmla="*/ 190 w 194"/>
              <a:gd name="T15" fmla="*/ 36 h 194"/>
              <a:gd name="T16" fmla="*/ 190 w 194"/>
              <a:gd name="T17" fmla="*/ 23 h 194"/>
              <a:gd name="T18" fmla="*/ 171 w 194"/>
              <a:gd name="T19" fmla="*/ 4 h 194"/>
              <a:gd name="T20" fmla="*/ 158 w 194"/>
              <a:gd name="T21" fmla="*/ 4 h 194"/>
              <a:gd name="T22" fmla="*/ 137 w 194"/>
              <a:gd name="T23" fmla="*/ 25 h 194"/>
              <a:gd name="T24" fmla="*/ 127 w 194"/>
              <a:gd name="T25" fmla="*/ 16 h 194"/>
              <a:gd name="T26" fmla="*/ 115 w 194"/>
              <a:gd name="T27" fmla="*/ 16 h 194"/>
              <a:gd name="T28" fmla="*/ 112 w 194"/>
              <a:gd name="T29" fmla="*/ 20 h 194"/>
              <a:gd name="T30" fmla="*/ 82 w 194"/>
              <a:gd name="T31" fmla="*/ 20 h 194"/>
              <a:gd name="T32" fmla="*/ 79 w 194"/>
              <a:gd name="T33" fmla="*/ 16 h 194"/>
              <a:gd name="T34" fmla="*/ 67 w 194"/>
              <a:gd name="T35" fmla="*/ 16 h 194"/>
              <a:gd name="T36" fmla="*/ 57 w 194"/>
              <a:gd name="T37" fmla="*/ 25 h 194"/>
              <a:gd name="T38" fmla="*/ 36 w 194"/>
              <a:gd name="T39" fmla="*/ 4 h 194"/>
              <a:gd name="T40" fmla="*/ 23 w 194"/>
              <a:gd name="T41" fmla="*/ 4 h 194"/>
              <a:gd name="T42" fmla="*/ 4 w 194"/>
              <a:gd name="T43" fmla="*/ 23 h 194"/>
              <a:gd name="T44" fmla="*/ 4 w 194"/>
              <a:gd name="T45" fmla="*/ 36 h 194"/>
              <a:gd name="T46" fmla="*/ 25 w 194"/>
              <a:gd name="T47" fmla="*/ 57 h 194"/>
              <a:gd name="T48" fmla="*/ 16 w 194"/>
              <a:gd name="T49" fmla="*/ 67 h 194"/>
              <a:gd name="T50" fmla="*/ 16 w 194"/>
              <a:gd name="T51" fmla="*/ 79 h 194"/>
              <a:gd name="T52" fmla="*/ 20 w 194"/>
              <a:gd name="T53" fmla="*/ 82 h 194"/>
              <a:gd name="T54" fmla="*/ 78 w 194"/>
              <a:gd name="T55" fmla="*/ 89 h 194"/>
              <a:gd name="T56" fmla="*/ 89 w 194"/>
              <a:gd name="T57" fmla="*/ 78 h 194"/>
              <a:gd name="T58" fmla="*/ 82 w 194"/>
              <a:gd name="T59" fmla="*/ 20 h 194"/>
              <a:gd name="T60" fmla="*/ 112 w 194"/>
              <a:gd name="T61" fmla="*/ 174 h 194"/>
              <a:gd name="T62" fmla="*/ 115 w 194"/>
              <a:gd name="T63" fmla="*/ 178 h 194"/>
              <a:gd name="T64" fmla="*/ 127 w 194"/>
              <a:gd name="T65" fmla="*/ 178 h 194"/>
              <a:gd name="T66" fmla="*/ 137 w 194"/>
              <a:gd name="T67" fmla="*/ 169 h 194"/>
              <a:gd name="T68" fmla="*/ 158 w 194"/>
              <a:gd name="T69" fmla="*/ 190 h 194"/>
              <a:gd name="T70" fmla="*/ 171 w 194"/>
              <a:gd name="T71" fmla="*/ 190 h 194"/>
              <a:gd name="T72" fmla="*/ 190 w 194"/>
              <a:gd name="T73" fmla="*/ 171 h 194"/>
              <a:gd name="T74" fmla="*/ 190 w 194"/>
              <a:gd name="T75" fmla="*/ 158 h 194"/>
              <a:gd name="T76" fmla="*/ 169 w 194"/>
              <a:gd name="T77" fmla="*/ 137 h 194"/>
              <a:gd name="T78" fmla="*/ 178 w 194"/>
              <a:gd name="T79" fmla="*/ 127 h 194"/>
              <a:gd name="T80" fmla="*/ 178 w 194"/>
              <a:gd name="T81" fmla="*/ 115 h 194"/>
              <a:gd name="T82" fmla="*/ 174 w 194"/>
              <a:gd name="T83" fmla="*/ 112 h 194"/>
              <a:gd name="T84" fmla="*/ 116 w 194"/>
              <a:gd name="T85" fmla="*/ 105 h 194"/>
              <a:gd name="T86" fmla="*/ 105 w 194"/>
              <a:gd name="T87" fmla="*/ 116 h 194"/>
              <a:gd name="T88" fmla="*/ 112 w 194"/>
              <a:gd name="T89" fmla="*/ 174 h 194"/>
              <a:gd name="T90" fmla="*/ 82 w 194"/>
              <a:gd name="T91" fmla="*/ 174 h 194"/>
              <a:gd name="T92" fmla="*/ 89 w 194"/>
              <a:gd name="T93" fmla="*/ 116 h 194"/>
              <a:gd name="T94" fmla="*/ 78 w 194"/>
              <a:gd name="T95" fmla="*/ 105 h 194"/>
              <a:gd name="T96" fmla="*/ 20 w 194"/>
              <a:gd name="T97" fmla="*/ 112 h 194"/>
              <a:gd name="T98" fmla="*/ 16 w 194"/>
              <a:gd name="T99" fmla="*/ 115 h 194"/>
              <a:gd name="T100" fmla="*/ 16 w 194"/>
              <a:gd name="T101" fmla="*/ 127 h 194"/>
              <a:gd name="T102" fmla="*/ 25 w 194"/>
              <a:gd name="T103" fmla="*/ 137 h 194"/>
              <a:gd name="T104" fmla="*/ 4 w 194"/>
              <a:gd name="T105" fmla="*/ 158 h 194"/>
              <a:gd name="T106" fmla="*/ 4 w 194"/>
              <a:gd name="T107" fmla="*/ 171 h 194"/>
              <a:gd name="T108" fmla="*/ 23 w 194"/>
              <a:gd name="T109" fmla="*/ 190 h 194"/>
              <a:gd name="T110" fmla="*/ 36 w 194"/>
              <a:gd name="T111" fmla="*/ 190 h 194"/>
              <a:gd name="T112" fmla="*/ 57 w 194"/>
              <a:gd name="T113" fmla="*/ 169 h 194"/>
              <a:gd name="T114" fmla="*/ 67 w 194"/>
              <a:gd name="T115" fmla="*/ 178 h 194"/>
              <a:gd name="T116" fmla="*/ 79 w 194"/>
              <a:gd name="T117" fmla="*/ 178 h 194"/>
              <a:gd name="T118" fmla="*/ 82 w 194"/>
              <a:gd name="T119" fmla="*/ 17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4" h="194">
                <a:moveTo>
                  <a:pt x="112" y="20"/>
                </a:moveTo>
                <a:cubicBezTo>
                  <a:pt x="105" y="78"/>
                  <a:pt x="105" y="78"/>
                  <a:pt x="105" y="78"/>
                </a:cubicBezTo>
                <a:cubicBezTo>
                  <a:pt x="105" y="84"/>
                  <a:pt x="110" y="89"/>
                  <a:pt x="116" y="89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5" y="81"/>
                  <a:pt x="177" y="81"/>
                  <a:pt x="178" y="79"/>
                </a:cubicBezTo>
                <a:cubicBezTo>
                  <a:pt x="182" y="76"/>
                  <a:pt x="182" y="70"/>
                  <a:pt x="178" y="67"/>
                </a:cubicBezTo>
                <a:cubicBezTo>
                  <a:pt x="169" y="57"/>
                  <a:pt x="169" y="57"/>
                  <a:pt x="169" y="57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94" y="32"/>
                  <a:pt x="194" y="27"/>
                  <a:pt x="190" y="23"/>
                </a:cubicBezTo>
                <a:cubicBezTo>
                  <a:pt x="171" y="4"/>
                  <a:pt x="171" y="4"/>
                  <a:pt x="171" y="4"/>
                </a:cubicBezTo>
                <a:cubicBezTo>
                  <a:pt x="167" y="0"/>
                  <a:pt x="162" y="0"/>
                  <a:pt x="158" y="4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4" y="12"/>
                  <a:pt x="118" y="12"/>
                  <a:pt x="115" y="16"/>
                </a:cubicBezTo>
                <a:cubicBezTo>
                  <a:pt x="113" y="17"/>
                  <a:pt x="113" y="19"/>
                  <a:pt x="112" y="20"/>
                </a:cubicBezTo>
                <a:close/>
                <a:moveTo>
                  <a:pt x="82" y="20"/>
                </a:moveTo>
                <a:cubicBezTo>
                  <a:pt x="81" y="19"/>
                  <a:pt x="81" y="17"/>
                  <a:pt x="79" y="16"/>
                </a:cubicBezTo>
                <a:cubicBezTo>
                  <a:pt x="76" y="12"/>
                  <a:pt x="70" y="12"/>
                  <a:pt x="67" y="16"/>
                </a:cubicBezTo>
                <a:cubicBezTo>
                  <a:pt x="57" y="25"/>
                  <a:pt x="57" y="25"/>
                  <a:pt x="57" y="25"/>
                </a:cubicBezTo>
                <a:cubicBezTo>
                  <a:pt x="36" y="4"/>
                  <a:pt x="36" y="4"/>
                  <a:pt x="36" y="4"/>
                </a:cubicBezTo>
                <a:cubicBezTo>
                  <a:pt x="32" y="0"/>
                  <a:pt x="27" y="0"/>
                  <a:pt x="23" y="4"/>
                </a:cubicBezTo>
                <a:cubicBezTo>
                  <a:pt x="4" y="23"/>
                  <a:pt x="4" y="23"/>
                  <a:pt x="4" y="23"/>
                </a:cubicBezTo>
                <a:cubicBezTo>
                  <a:pt x="0" y="27"/>
                  <a:pt x="0" y="32"/>
                  <a:pt x="4" y="36"/>
                </a:cubicBezTo>
                <a:cubicBezTo>
                  <a:pt x="25" y="57"/>
                  <a:pt x="25" y="57"/>
                  <a:pt x="25" y="57"/>
                </a:cubicBezTo>
                <a:cubicBezTo>
                  <a:pt x="16" y="67"/>
                  <a:pt x="16" y="67"/>
                  <a:pt x="16" y="67"/>
                </a:cubicBezTo>
                <a:cubicBezTo>
                  <a:pt x="12" y="70"/>
                  <a:pt x="12" y="76"/>
                  <a:pt x="16" y="79"/>
                </a:cubicBezTo>
                <a:cubicBezTo>
                  <a:pt x="17" y="81"/>
                  <a:pt x="19" y="81"/>
                  <a:pt x="20" y="82"/>
                </a:cubicBezTo>
                <a:cubicBezTo>
                  <a:pt x="78" y="89"/>
                  <a:pt x="78" y="89"/>
                  <a:pt x="78" y="89"/>
                </a:cubicBezTo>
                <a:cubicBezTo>
                  <a:pt x="84" y="89"/>
                  <a:pt x="89" y="84"/>
                  <a:pt x="89" y="78"/>
                </a:cubicBezTo>
                <a:lnTo>
                  <a:pt x="82" y="20"/>
                </a:lnTo>
                <a:close/>
                <a:moveTo>
                  <a:pt x="112" y="174"/>
                </a:moveTo>
                <a:cubicBezTo>
                  <a:pt x="113" y="175"/>
                  <a:pt x="113" y="177"/>
                  <a:pt x="115" y="178"/>
                </a:cubicBezTo>
                <a:cubicBezTo>
                  <a:pt x="118" y="182"/>
                  <a:pt x="124" y="182"/>
                  <a:pt x="127" y="178"/>
                </a:cubicBezTo>
                <a:cubicBezTo>
                  <a:pt x="137" y="169"/>
                  <a:pt x="137" y="169"/>
                  <a:pt x="137" y="169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62" y="194"/>
                  <a:pt x="167" y="194"/>
                  <a:pt x="171" y="190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4" y="167"/>
                  <a:pt x="194" y="162"/>
                  <a:pt x="190" y="158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82" y="124"/>
                  <a:pt x="182" y="118"/>
                  <a:pt x="178" y="115"/>
                </a:cubicBezTo>
                <a:cubicBezTo>
                  <a:pt x="177" y="113"/>
                  <a:pt x="175" y="113"/>
                  <a:pt x="174" y="112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10" y="105"/>
                  <a:pt x="105" y="110"/>
                  <a:pt x="105" y="116"/>
                </a:cubicBezTo>
                <a:lnTo>
                  <a:pt x="112" y="174"/>
                </a:lnTo>
                <a:close/>
                <a:moveTo>
                  <a:pt x="82" y="174"/>
                </a:moveTo>
                <a:cubicBezTo>
                  <a:pt x="89" y="116"/>
                  <a:pt x="89" y="116"/>
                  <a:pt x="89" y="116"/>
                </a:cubicBezTo>
                <a:cubicBezTo>
                  <a:pt x="89" y="110"/>
                  <a:pt x="84" y="105"/>
                  <a:pt x="78" y="105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19" y="113"/>
                  <a:pt x="17" y="113"/>
                  <a:pt x="16" y="115"/>
                </a:cubicBezTo>
                <a:cubicBezTo>
                  <a:pt x="12" y="118"/>
                  <a:pt x="12" y="124"/>
                  <a:pt x="16" y="12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4" y="158"/>
                  <a:pt x="4" y="158"/>
                  <a:pt x="4" y="158"/>
                </a:cubicBezTo>
                <a:cubicBezTo>
                  <a:pt x="0" y="162"/>
                  <a:pt x="0" y="167"/>
                  <a:pt x="4" y="171"/>
                </a:cubicBezTo>
                <a:cubicBezTo>
                  <a:pt x="23" y="190"/>
                  <a:pt x="23" y="190"/>
                  <a:pt x="23" y="190"/>
                </a:cubicBezTo>
                <a:cubicBezTo>
                  <a:pt x="27" y="194"/>
                  <a:pt x="32" y="194"/>
                  <a:pt x="36" y="190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67" y="178"/>
                  <a:pt x="67" y="178"/>
                  <a:pt x="67" y="178"/>
                </a:cubicBezTo>
                <a:cubicBezTo>
                  <a:pt x="70" y="182"/>
                  <a:pt x="76" y="182"/>
                  <a:pt x="79" y="178"/>
                </a:cubicBezTo>
                <a:cubicBezTo>
                  <a:pt x="81" y="177"/>
                  <a:pt x="81" y="175"/>
                  <a:pt x="82" y="17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8430419" y="5563534"/>
            <a:ext cx="276225" cy="276225"/>
          </a:xfrm>
          <a:custGeom>
            <a:avLst/>
            <a:gdLst>
              <a:gd name="T0" fmla="*/ 14 w 170"/>
              <a:gd name="T1" fmla="*/ 41 h 170"/>
              <a:gd name="T2" fmla="*/ 19 w 170"/>
              <a:gd name="T3" fmla="*/ 32 h 170"/>
              <a:gd name="T4" fmla="*/ 41 w 170"/>
              <a:gd name="T5" fmla="*/ 32 h 170"/>
              <a:gd name="T6" fmla="*/ 53 w 170"/>
              <a:gd name="T7" fmla="*/ 44 h 170"/>
              <a:gd name="T8" fmla="*/ 64 w 170"/>
              <a:gd name="T9" fmla="*/ 44 h 170"/>
              <a:gd name="T10" fmla="*/ 102 w 170"/>
              <a:gd name="T11" fmla="*/ 6 h 170"/>
              <a:gd name="T12" fmla="*/ 125 w 170"/>
              <a:gd name="T13" fmla="*/ 6 h 170"/>
              <a:gd name="T14" fmla="*/ 164 w 170"/>
              <a:gd name="T15" fmla="*/ 45 h 170"/>
              <a:gd name="T16" fmla="*/ 164 w 170"/>
              <a:gd name="T17" fmla="*/ 68 h 170"/>
              <a:gd name="T18" fmla="*/ 126 w 170"/>
              <a:gd name="T19" fmla="*/ 106 h 170"/>
              <a:gd name="T20" fmla="*/ 126 w 170"/>
              <a:gd name="T21" fmla="*/ 117 h 170"/>
              <a:gd name="T22" fmla="*/ 138 w 170"/>
              <a:gd name="T23" fmla="*/ 129 h 170"/>
              <a:gd name="T24" fmla="*/ 138 w 170"/>
              <a:gd name="T25" fmla="*/ 151 h 170"/>
              <a:gd name="T26" fmla="*/ 129 w 170"/>
              <a:gd name="T27" fmla="*/ 156 h 170"/>
              <a:gd name="T28" fmla="*/ 21 w 170"/>
              <a:gd name="T29" fmla="*/ 170 h 170"/>
              <a:gd name="T30" fmla="*/ 0 w 170"/>
              <a:gd name="T31" fmla="*/ 149 h 170"/>
              <a:gd name="T32" fmla="*/ 14 w 170"/>
              <a:gd name="T33" fmla="*/ 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4" y="41"/>
                </a:moveTo>
                <a:cubicBezTo>
                  <a:pt x="15" y="38"/>
                  <a:pt x="16" y="35"/>
                  <a:pt x="19" y="32"/>
                </a:cubicBezTo>
                <a:cubicBezTo>
                  <a:pt x="25" y="26"/>
                  <a:pt x="35" y="26"/>
                  <a:pt x="41" y="32"/>
                </a:cubicBezTo>
                <a:cubicBezTo>
                  <a:pt x="53" y="44"/>
                  <a:pt x="53" y="44"/>
                  <a:pt x="53" y="44"/>
                </a:cubicBezTo>
                <a:cubicBezTo>
                  <a:pt x="56" y="47"/>
                  <a:pt x="61" y="47"/>
                  <a:pt x="64" y="44"/>
                </a:cubicBezTo>
                <a:cubicBezTo>
                  <a:pt x="102" y="6"/>
                  <a:pt x="102" y="6"/>
                  <a:pt x="102" y="6"/>
                </a:cubicBezTo>
                <a:cubicBezTo>
                  <a:pt x="108" y="0"/>
                  <a:pt x="118" y="0"/>
                  <a:pt x="125" y="6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70" y="52"/>
                  <a:pt x="170" y="62"/>
                  <a:pt x="164" y="6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9"/>
                  <a:pt x="123" y="114"/>
                  <a:pt x="126" y="117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44" y="135"/>
                  <a:pt x="144" y="145"/>
                  <a:pt x="138" y="151"/>
                </a:cubicBezTo>
                <a:cubicBezTo>
                  <a:pt x="135" y="154"/>
                  <a:pt x="132" y="155"/>
                  <a:pt x="129" y="156"/>
                </a:cubicBezTo>
                <a:cubicBezTo>
                  <a:pt x="21" y="170"/>
                  <a:pt x="21" y="170"/>
                  <a:pt x="21" y="170"/>
                </a:cubicBezTo>
                <a:cubicBezTo>
                  <a:pt x="9" y="170"/>
                  <a:pt x="0" y="161"/>
                  <a:pt x="0" y="149"/>
                </a:cubicBezTo>
                <a:lnTo>
                  <a:pt x="14" y="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7725569" y="5563534"/>
            <a:ext cx="276225" cy="276225"/>
          </a:xfrm>
          <a:custGeom>
            <a:avLst/>
            <a:gdLst>
              <a:gd name="T0" fmla="*/ 156 w 170"/>
              <a:gd name="T1" fmla="*/ 41 h 170"/>
              <a:gd name="T2" fmla="*/ 152 w 170"/>
              <a:gd name="T3" fmla="*/ 32 h 170"/>
              <a:gd name="T4" fmla="*/ 129 w 170"/>
              <a:gd name="T5" fmla="*/ 32 h 170"/>
              <a:gd name="T6" fmla="*/ 118 w 170"/>
              <a:gd name="T7" fmla="*/ 44 h 170"/>
              <a:gd name="T8" fmla="*/ 106 w 170"/>
              <a:gd name="T9" fmla="*/ 44 h 170"/>
              <a:gd name="T10" fmla="*/ 68 w 170"/>
              <a:gd name="T11" fmla="*/ 6 h 170"/>
              <a:gd name="T12" fmla="*/ 46 w 170"/>
              <a:gd name="T13" fmla="*/ 6 h 170"/>
              <a:gd name="T14" fmla="*/ 6 w 170"/>
              <a:gd name="T15" fmla="*/ 45 h 170"/>
              <a:gd name="T16" fmla="*/ 6 w 170"/>
              <a:gd name="T17" fmla="*/ 68 h 170"/>
              <a:gd name="T18" fmla="*/ 44 w 170"/>
              <a:gd name="T19" fmla="*/ 106 h 170"/>
              <a:gd name="T20" fmla="*/ 44 w 170"/>
              <a:gd name="T21" fmla="*/ 117 h 170"/>
              <a:gd name="T22" fmla="*/ 33 w 170"/>
              <a:gd name="T23" fmla="*/ 129 h 170"/>
              <a:gd name="T24" fmla="*/ 33 w 170"/>
              <a:gd name="T25" fmla="*/ 151 h 170"/>
              <a:gd name="T26" fmla="*/ 42 w 170"/>
              <a:gd name="T27" fmla="*/ 156 h 170"/>
              <a:gd name="T28" fmla="*/ 150 w 170"/>
              <a:gd name="T29" fmla="*/ 170 h 170"/>
              <a:gd name="T30" fmla="*/ 170 w 170"/>
              <a:gd name="T31" fmla="*/ 149 h 170"/>
              <a:gd name="T32" fmla="*/ 156 w 170"/>
              <a:gd name="T33" fmla="*/ 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56" y="41"/>
                </a:moveTo>
                <a:cubicBezTo>
                  <a:pt x="156" y="38"/>
                  <a:pt x="154" y="35"/>
                  <a:pt x="152" y="32"/>
                </a:cubicBezTo>
                <a:cubicBezTo>
                  <a:pt x="145" y="26"/>
                  <a:pt x="135" y="26"/>
                  <a:pt x="129" y="32"/>
                </a:cubicBezTo>
                <a:cubicBezTo>
                  <a:pt x="118" y="44"/>
                  <a:pt x="118" y="44"/>
                  <a:pt x="118" y="44"/>
                </a:cubicBezTo>
                <a:cubicBezTo>
                  <a:pt x="115" y="47"/>
                  <a:pt x="109" y="47"/>
                  <a:pt x="106" y="44"/>
                </a:cubicBezTo>
                <a:cubicBezTo>
                  <a:pt x="68" y="6"/>
                  <a:pt x="68" y="6"/>
                  <a:pt x="68" y="6"/>
                </a:cubicBezTo>
                <a:cubicBezTo>
                  <a:pt x="62" y="0"/>
                  <a:pt x="52" y="0"/>
                  <a:pt x="46" y="6"/>
                </a:cubicBezTo>
                <a:cubicBezTo>
                  <a:pt x="6" y="45"/>
                  <a:pt x="6" y="45"/>
                  <a:pt x="6" y="45"/>
                </a:cubicBezTo>
                <a:cubicBezTo>
                  <a:pt x="0" y="52"/>
                  <a:pt x="0" y="62"/>
                  <a:pt x="6" y="68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7" y="109"/>
                  <a:pt x="47" y="114"/>
                  <a:pt x="44" y="117"/>
                </a:cubicBezTo>
                <a:cubicBezTo>
                  <a:pt x="33" y="129"/>
                  <a:pt x="33" y="129"/>
                  <a:pt x="33" y="129"/>
                </a:cubicBezTo>
                <a:cubicBezTo>
                  <a:pt x="27" y="135"/>
                  <a:pt x="27" y="145"/>
                  <a:pt x="33" y="151"/>
                </a:cubicBezTo>
                <a:cubicBezTo>
                  <a:pt x="35" y="154"/>
                  <a:pt x="38" y="155"/>
                  <a:pt x="42" y="156"/>
                </a:cubicBezTo>
                <a:cubicBezTo>
                  <a:pt x="150" y="170"/>
                  <a:pt x="150" y="170"/>
                  <a:pt x="150" y="170"/>
                </a:cubicBezTo>
                <a:cubicBezTo>
                  <a:pt x="161" y="170"/>
                  <a:pt x="170" y="161"/>
                  <a:pt x="170" y="149"/>
                </a:cubicBezTo>
                <a:lnTo>
                  <a:pt x="156" y="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7023894" y="5565121"/>
            <a:ext cx="276225" cy="276225"/>
          </a:xfrm>
          <a:custGeom>
            <a:avLst/>
            <a:gdLst>
              <a:gd name="T0" fmla="*/ 14 w 170"/>
              <a:gd name="T1" fmla="*/ 128 h 170"/>
              <a:gd name="T2" fmla="*/ 19 w 170"/>
              <a:gd name="T3" fmla="*/ 137 h 170"/>
              <a:gd name="T4" fmla="*/ 41 w 170"/>
              <a:gd name="T5" fmla="*/ 137 h 170"/>
              <a:gd name="T6" fmla="*/ 53 w 170"/>
              <a:gd name="T7" fmla="*/ 126 h 170"/>
              <a:gd name="T8" fmla="*/ 64 w 170"/>
              <a:gd name="T9" fmla="*/ 126 h 170"/>
              <a:gd name="T10" fmla="*/ 102 w 170"/>
              <a:gd name="T11" fmla="*/ 164 h 170"/>
              <a:gd name="T12" fmla="*/ 125 w 170"/>
              <a:gd name="T13" fmla="*/ 164 h 170"/>
              <a:gd name="T14" fmla="*/ 164 w 170"/>
              <a:gd name="T15" fmla="*/ 124 h 170"/>
              <a:gd name="T16" fmla="*/ 164 w 170"/>
              <a:gd name="T17" fmla="*/ 102 h 170"/>
              <a:gd name="T18" fmla="*/ 126 w 170"/>
              <a:gd name="T19" fmla="*/ 64 h 170"/>
              <a:gd name="T20" fmla="*/ 126 w 170"/>
              <a:gd name="T21" fmla="*/ 52 h 170"/>
              <a:gd name="T22" fmla="*/ 138 w 170"/>
              <a:gd name="T23" fmla="*/ 41 h 170"/>
              <a:gd name="T24" fmla="*/ 138 w 170"/>
              <a:gd name="T25" fmla="*/ 18 h 170"/>
              <a:gd name="T26" fmla="*/ 129 w 170"/>
              <a:gd name="T27" fmla="*/ 14 h 170"/>
              <a:gd name="T28" fmla="*/ 21 w 170"/>
              <a:gd name="T29" fmla="*/ 0 h 170"/>
              <a:gd name="T30" fmla="*/ 0 w 170"/>
              <a:gd name="T31" fmla="*/ 20 h 170"/>
              <a:gd name="T32" fmla="*/ 14 w 17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4" y="128"/>
                </a:moveTo>
                <a:cubicBezTo>
                  <a:pt x="15" y="132"/>
                  <a:pt x="16" y="135"/>
                  <a:pt x="19" y="137"/>
                </a:cubicBezTo>
                <a:cubicBezTo>
                  <a:pt x="25" y="143"/>
                  <a:pt x="35" y="143"/>
                  <a:pt x="41" y="137"/>
                </a:cubicBezTo>
                <a:cubicBezTo>
                  <a:pt x="53" y="126"/>
                  <a:pt x="53" y="126"/>
                  <a:pt x="53" y="126"/>
                </a:cubicBezTo>
                <a:cubicBezTo>
                  <a:pt x="56" y="123"/>
                  <a:pt x="61" y="123"/>
                  <a:pt x="64" y="126"/>
                </a:cubicBezTo>
                <a:cubicBezTo>
                  <a:pt x="102" y="164"/>
                  <a:pt x="102" y="164"/>
                  <a:pt x="102" y="164"/>
                </a:cubicBezTo>
                <a:cubicBezTo>
                  <a:pt x="108" y="170"/>
                  <a:pt x="118" y="170"/>
                  <a:pt x="125" y="16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70" y="118"/>
                  <a:pt x="170" y="108"/>
                  <a:pt x="164" y="102"/>
                </a:cubicBezTo>
                <a:cubicBezTo>
                  <a:pt x="126" y="64"/>
                  <a:pt x="126" y="64"/>
                  <a:pt x="126" y="64"/>
                </a:cubicBezTo>
                <a:cubicBezTo>
                  <a:pt x="123" y="61"/>
                  <a:pt x="123" y="55"/>
                  <a:pt x="126" y="52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44" y="35"/>
                  <a:pt x="144" y="25"/>
                  <a:pt x="138" y="18"/>
                </a:cubicBezTo>
                <a:cubicBezTo>
                  <a:pt x="135" y="16"/>
                  <a:pt x="132" y="14"/>
                  <a:pt x="129" y="14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lnTo>
                  <a:pt x="14" y="1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6319044" y="5565121"/>
            <a:ext cx="276225" cy="276225"/>
          </a:xfrm>
          <a:custGeom>
            <a:avLst/>
            <a:gdLst>
              <a:gd name="T0" fmla="*/ 156 w 170"/>
              <a:gd name="T1" fmla="*/ 128 h 170"/>
              <a:gd name="T2" fmla="*/ 152 w 170"/>
              <a:gd name="T3" fmla="*/ 137 h 170"/>
              <a:gd name="T4" fmla="*/ 129 w 170"/>
              <a:gd name="T5" fmla="*/ 137 h 170"/>
              <a:gd name="T6" fmla="*/ 118 w 170"/>
              <a:gd name="T7" fmla="*/ 126 h 170"/>
              <a:gd name="T8" fmla="*/ 106 w 170"/>
              <a:gd name="T9" fmla="*/ 126 h 170"/>
              <a:gd name="T10" fmla="*/ 68 w 170"/>
              <a:gd name="T11" fmla="*/ 164 h 170"/>
              <a:gd name="T12" fmla="*/ 46 w 170"/>
              <a:gd name="T13" fmla="*/ 164 h 170"/>
              <a:gd name="T14" fmla="*/ 6 w 170"/>
              <a:gd name="T15" fmla="*/ 124 h 170"/>
              <a:gd name="T16" fmla="*/ 6 w 170"/>
              <a:gd name="T17" fmla="*/ 102 h 170"/>
              <a:gd name="T18" fmla="*/ 44 w 170"/>
              <a:gd name="T19" fmla="*/ 64 h 170"/>
              <a:gd name="T20" fmla="*/ 44 w 170"/>
              <a:gd name="T21" fmla="*/ 52 h 170"/>
              <a:gd name="T22" fmla="*/ 33 w 170"/>
              <a:gd name="T23" fmla="*/ 41 h 170"/>
              <a:gd name="T24" fmla="*/ 33 w 170"/>
              <a:gd name="T25" fmla="*/ 18 h 170"/>
              <a:gd name="T26" fmla="*/ 42 w 170"/>
              <a:gd name="T27" fmla="*/ 14 h 170"/>
              <a:gd name="T28" fmla="*/ 150 w 170"/>
              <a:gd name="T29" fmla="*/ 0 h 170"/>
              <a:gd name="T30" fmla="*/ 170 w 170"/>
              <a:gd name="T31" fmla="*/ 20 h 170"/>
              <a:gd name="T32" fmla="*/ 156 w 17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56" y="128"/>
                </a:moveTo>
                <a:cubicBezTo>
                  <a:pt x="156" y="132"/>
                  <a:pt x="154" y="135"/>
                  <a:pt x="152" y="137"/>
                </a:cubicBezTo>
                <a:cubicBezTo>
                  <a:pt x="145" y="143"/>
                  <a:pt x="135" y="143"/>
                  <a:pt x="129" y="137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5" y="123"/>
                  <a:pt x="109" y="123"/>
                  <a:pt x="106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2" y="170"/>
                  <a:pt x="52" y="170"/>
                  <a:pt x="46" y="164"/>
                </a:cubicBezTo>
                <a:cubicBezTo>
                  <a:pt x="6" y="124"/>
                  <a:pt x="6" y="124"/>
                  <a:pt x="6" y="124"/>
                </a:cubicBezTo>
                <a:cubicBezTo>
                  <a:pt x="0" y="118"/>
                  <a:pt x="0" y="108"/>
                  <a:pt x="6" y="102"/>
                </a:cubicBezTo>
                <a:cubicBezTo>
                  <a:pt x="44" y="64"/>
                  <a:pt x="44" y="64"/>
                  <a:pt x="44" y="64"/>
                </a:cubicBezTo>
                <a:cubicBezTo>
                  <a:pt x="47" y="61"/>
                  <a:pt x="47" y="55"/>
                  <a:pt x="44" y="52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35"/>
                  <a:pt x="27" y="25"/>
                  <a:pt x="33" y="18"/>
                </a:cubicBezTo>
                <a:cubicBezTo>
                  <a:pt x="35" y="16"/>
                  <a:pt x="38" y="14"/>
                  <a:pt x="42" y="14"/>
                </a:cubicBezTo>
                <a:cubicBezTo>
                  <a:pt x="150" y="0"/>
                  <a:pt x="150" y="0"/>
                  <a:pt x="150" y="0"/>
                </a:cubicBezTo>
                <a:cubicBezTo>
                  <a:pt x="161" y="0"/>
                  <a:pt x="170" y="9"/>
                  <a:pt x="170" y="20"/>
                </a:cubicBezTo>
                <a:lnTo>
                  <a:pt x="156" y="1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10529094" y="4866621"/>
            <a:ext cx="303213" cy="273050"/>
          </a:xfrm>
          <a:custGeom>
            <a:avLst/>
            <a:gdLst>
              <a:gd name="T0" fmla="*/ 98 w 186"/>
              <a:gd name="T1" fmla="*/ 3 h 168"/>
              <a:gd name="T2" fmla="*/ 88 w 186"/>
              <a:gd name="T3" fmla="*/ 0 h 168"/>
              <a:gd name="T4" fmla="*/ 72 w 186"/>
              <a:gd name="T5" fmla="*/ 16 h 168"/>
              <a:gd name="T6" fmla="*/ 72 w 186"/>
              <a:gd name="T7" fmla="*/ 32 h 168"/>
              <a:gd name="T8" fmla="*/ 64 w 186"/>
              <a:gd name="T9" fmla="*/ 40 h 168"/>
              <a:gd name="T10" fmla="*/ 16 w 186"/>
              <a:gd name="T11" fmla="*/ 40 h 168"/>
              <a:gd name="T12" fmla="*/ 0 w 186"/>
              <a:gd name="T13" fmla="*/ 56 h 168"/>
              <a:gd name="T14" fmla="*/ 0 w 186"/>
              <a:gd name="T15" fmla="*/ 112 h 168"/>
              <a:gd name="T16" fmla="*/ 16 w 186"/>
              <a:gd name="T17" fmla="*/ 128 h 168"/>
              <a:gd name="T18" fmla="*/ 64 w 186"/>
              <a:gd name="T19" fmla="*/ 128 h 168"/>
              <a:gd name="T20" fmla="*/ 72 w 186"/>
              <a:gd name="T21" fmla="*/ 136 h 168"/>
              <a:gd name="T22" fmla="*/ 72 w 186"/>
              <a:gd name="T23" fmla="*/ 152 h 168"/>
              <a:gd name="T24" fmla="*/ 88 w 186"/>
              <a:gd name="T25" fmla="*/ 168 h 168"/>
              <a:gd name="T26" fmla="*/ 98 w 186"/>
              <a:gd name="T27" fmla="*/ 165 h 168"/>
              <a:gd name="T28" fmla="*/ 178 w 186"/>
              <a:gd name="T29" fmla="*/ 98 h 168"/>
              <a:gd name="T30" fmla="*/ 178 w 186"/>
              <a:gd name="T31" fmla="*/ 70 h 168"/>
              <a:gd name="T32" fmla="*/ 98 w 186"/>
              <a:gd name="T3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68">
                <a:moveTo>
                  <a:pt x="98" y="3"/>
                </a:moveTo>
                <a:cubicBezTo>
                  <a:pt x="95" y="1"/>
                  <a:pt x="92" y="0"/>
                  <a:pt x="88" y="0"/>
                </a:cubicBezTo>
                <a:cubicBezTo>
                  <a:pt x="79" y="0"/>
                  <a:pt x="72" y="7"/>
                  <a:pt x="72" y="16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6"/>
                  <a:pt x="68" y="40"/>
                  <a:pt x="64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8" y="128"/>
                  <a:pt x="72" y="132"/>
                  <a:pt x="72" y="136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72" y="161"/>
                  <a:pt x="79" y="168"/>
                  <a:pt x="88" y="168"/>
                </a:cubicBezTo>
                <a:cubicBezTo>
                  <a:pt x="92" y="168"/>
                  <a:pt x="95" y="167"/>
                  <a:pt x="98" y="165"/>
                </a:cubicBezTo>
                <a:cubicBezTo>
                  <a:pt x="178" y="98"/>
                  <a:pt x="178" y="98"/>
                  <a:pt x="178" y="98"/>
                </a:cubicBezTo>
                <a:cubicBezTo>
                  <a:pt x="186" y="90"/>
                  <a:pt x="186" y="78"/>
                  <a:pt x="178" y="70"/>
                </a:cubicBezTo>
                <a:lnTo>
                  <a:pt x="98" y="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9822657" y="4866621"/>
            <a:ext cx="303213" cy="273050"/>
          </a:xfrm>
          <a:custGeom>
            <a:avLst/>
            <a:gdLst>
              <a:gd name="T0" fmla="*/ 88 w 186"/>
              <a:gd name="T1" fmla="*/ 3 h 168"/>
              <a:gd name="T2" fmla="*/ 98 w 186"/>
              <a:gd name="T3" fmla="*/ 0 h 168"/>
              <a:gd name="T4" fmla="*/ 114 w 186"/>
              <a:gd name="T5" fmla="*/ 16 h 168"/>
              <a:gd name="T6" fmla="*/ 114 w 186"/>
              <a:gd name="T7" fmla="*/ 32 h 168"/>
              <a:gd name="T8" fmla="*/ 122 w 186"/>
              <a:gd name="T9" fmla="*/ 40 h 168"/>
              <a:gd name="T10" fmla="*/ 170 w 186"/>
              <a:gd name="T11" fmla="*/ 40 h 168"/>
              <a:gd name="T12" fmla="*/ 186 w 186"/>
              <a:gd name="T13" fmla="*/ 56 h 168"/>
              <a:gd name="T14" fmla="*/ 186 w 186"/>
              <a:gd name="T15" fmla="*/ 112 h 168"/>
              <a:gd name="T16" fmla="*/ 170 w 186"/>
              <a:gd name="T17" fmla="*/ 128 h 168"/>
              <a:gd name="T18" fmla="*/ 122 w 186"/>
              <a:gd name="T19" fmla="*/ 128 h 168"/>
              <a:gd name="T20" fmla="*/ 114 w 186"/>
              <a:gd name="T21" fmla="*/ 136 h 168"/>
              <a:gd name="T22" fmla="*/ 114 w 186"/>
              <a:gd name="T23" fmla="*/ 152 h 168"/>
              <a:gd name="T24" fmla="*/ 98 w 186"/>
              <a:gd name="T25" fmla="*/ 168 h 168"/>
              <a:gd name="T26" fmla="*/ 88 w 186"/>
              <a:gd name="T27" fmla="*/ 165 h 168"/>
              <a:gd name="T28" fmla="*/ 8 w 186"/>
              <a:gd name="T29" fmla="*/ 98 h 168"/>
              <a:gd name="T30" fmla="*/ 8 w 186"/>
              <a:gd name="T31" fmla="*/ 70 h 168"/>
              <a:gd name="T32" fmla="*/ 88 w 186"/>
              <a:gd name="T3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68">
                <a:moveTo>
                  <a:pt x="88" y="3"/>
                </a:moveTo>
                <a:cubicBezTo>
                  <a:pt x="91" y="1"/>
                  <a:pt x="94" y="0"/>
                  <a:pt x="98" y="0"/>
                </a:cubicBezTo>
                <a:cubicBezTo>
                  <a:pt x="107" y="0"/>
                  <a:pt x="114" y="7"/>
                  <a:pt x="114" y="16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4" y="36"/>
                  <a:pt x="118" y="40"/>
                  <a:pt x="122" y="40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79" y="40"/>
                  <a:pt x="186" y="47"/>
                  <a:pt x="186" y="56"/>
                </a:cubicBezTo>
                <a:cubicBezTo>
                  <a:pt x="186" y="112"/>
                  <a:pt x="186" y="112"/>
                  <a:pt x="186" y="112"/>
                </a:cubicBezTo>
                <a:cubicBezTo>
                  <a:pt x="186" y="121"/>
                  <a:pt x="179" y="128"/>
                  <a:pt x="170" y="128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18" y="128"/>
                  <a:pt x="114" y="132"/>
                  <a:pt x="114" y="136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61"/>
                  <a:pt x="107" y="168"/>
                  <a:pt x="98" y="168"/>
                </a:cubicBezTo>
                <a:cubicBezTo>
                  <a:pt x="94" y="168"/>
                  <a:pt x="91" y="167"/>
                  <a:pt x="88" y="165"/>
                </a:cubicBezTo>
                <a:cubicBezTo>
                  <a:pt x="8" y="98"/>
                  <a:pt x="8" y="98"/>
                  <a:pt x="8" y="98"/>
                </a:cubicBezTo>
                <a:cubicBezTo>
                  <a:pt x="0" y="90"/>
                  <a:pt x="0" y="78"/>
                  <a:pt x="8" y="70"/>
                </a:cubicBezTo>
                <a:lnTo>
                  <a:pt x="88" y="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9136857" y="4853921"/>
            <a:ext cx="273050" cy="301625"/>
          </a:xfrm>
          <a:custGeom>
            <a:avLst/>
            <a:gdLst>
              <a:gd name="T0" fmla="*/ 165 w 168"/>
              <a:gd name="T1" fmla="*/ 98 h 186"/>
              <a:gd name="T2" fmla="*/ 168 w 168"/>
              <a:gd name="T3" fmla="*/ 88 h 186"/>
              <a:gd name="T4" fmla="*/ 152 w 168"/>
              <a:gd name="T5" fmla="*/ 72 h 186"/>
              <a:gd name="T6" fmla="*/ 136 w 168"/>
              <a:gd name="T7" fmla="*/ 72 h 186"/>
              <a:gd name="T8" fmla="*/ 128 w 168"/>
              <a:gd name="T9" fmla="*/ 64 h 186"/>
              <a:gd name="T10" fmla="*/ 128 w 168"/>
              <a:gd name="T11" fmla="*/ 16 h 186"/>
              <a:gd name="T12" fmla="*/ 112 w 168"/>
              <a:gd name="T13" fmla="*/ 0 h 186"/>
              <a:gd name="T14" fmla="*/ 56 w 168"/>
              <a:gd name="T15" fmla="*/ 0 h 186"/>
              <a:gd name="T16" fmla="*/ 40 w 168"/>
              <a:gd name="T17" fmla="*/ 16 h 186"/>
              <a:gd name="T18" fmla="*/ 40 w 168"/>
              <a:gd name="T19" fmla="*/ 64 h 186"/>
              <a:gd name="T20" fmla="*/ 32 w 168"/>
              <a:gd name="T21" fmla="*/ 72 h 186"/>
              <a:gd name="T22" fmla="*/ 16 w 168"/>
              <a:gd name="T23" fmla="*/ 72 h 186"/>
              <a:gd name="T24" fmla="*/ 0 w 168"/>
              <a:gd name="T25" fmla="*/ 88 h 186"/>
              <a:gd name="T26" fmla="*/ 3 w 168"/>
              <a:gd name="T27" fmla="*/ 98 h 186"/>
              <a:gd name="T28" fmla="*/ 70 w 168"/>
              <a:gd name="T29" fmla="*/ 178 h 186"/>
              <a:gd name="T30" fmla="*/ 98 w 168"/>
              <a:gd name="T31" fmla="*/ 178 h 186"/>
              <a:gd name="T32" fmla="*/ 165 w 168"/>
              <a:gd name="T33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86">
                <a:moveTo>
                  <a:pt x="165" y="98"/>
                </a:moveTo>
                <a:cubicBezTo>
                  <a:pt x="167" y="95"/>
                  <a:pt x="168" y="92"/>
                  <a:pt x="168" y="88"/>
                </a:cubicBezTo>
                <a:cubicBezTo>
                  <a:pt x="168" y="79"/>
                  <a:pt x="161" y="72"/>
                  <a:pt x="152" y="72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2" y="72"/>
                  <a:pt x="128" y="68"/>
                  <a:pt x="128" y="6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8"/>
                  <a:pt x="36" y="72"/>
                  <a:pt x="32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92"/>
                  <a:pt x="1" y="95"/>
                  <a:pt x="3" y="98"/>
                </a:cubicBezTo>
                <a:cubicBezTo>
                  <a:pt x="70" y="178"/>
                  <a:pt x="70" y="178"/>
                  <a:pt x="70" y="178"/>
                </a:cubicBezTo>
                <a:cubicBezTo>
                  <a:pt x="78" y="186"/>
                  <a:pt x="90" y="186"/>
                  <a:pt x="98" y="178"/>
                </a:cubicBezTo>
                <a:lnTo>
                  <a:pt x="165" y="9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8433594" y="4850746"/>
            <a:ext cx="273050" cy="301625"/>
          </a:xfrm>
          <a:custGeom>
            <a:avLst/>
            <a:gdLst>
              <a:gd name="T0" fmla="*/ 165 w 168"/>
              <a:gd name="T1" fmla="*/ 88 h 186"/>
              <a:gd name="T2" fmla="*/ 168 w 168"/>
              <a:gd name="T3" fmla="*/ 98 h 186"/>
              <a:gd name="T4" fmla="*/ 152 w 168"/>
              <a:gd name="T5" fmla="*/ 114 h 186"/>
              <a:gd name="T6" fmla="*/ 136 w 168"/>
              <a:gd name="T7" fmla="*/ 114 h 186"/>
              <a:gd name="T8" fmla="*/ 128 w 168"/>
              <a:gd name="T9" fmla="*/ 122 h 186"/>
              <a:gd name="T10" fmla="*/ 128 w 168"/>
              <a:gd name="T11" fmla="*/ 170 h 186"/>
              <a:gd name="T12" fmla="*/ 112 w 168"/>
              <a:gd name="T13" fmla="*/ 186 h 186"/>
              <a:gd name="T14" fmla="*/ 56 w 168"/>
              <a:gd name="T15" fmla="*/ 186 h 186"/>
              <a:gd name="T16" fmla="*/ 40 w 168"/>
              <a:gd name="T17" fmla="*/ 170 h 186"/>
              <a:gd name="T18" fmla="*/ 40 w 168"/>
              <a:gd name="T19" fmla="*/ 122 h 186"/>
              <a:gd name="T20" fmla="*/ 32 w 168"/>
              <a:gd name="T21" fmla="*/ 114 h 186"/>
              <a:gd name="T22" fmla="*/ 16 w 168"/>
              <a:gd name="T23" fmla="*/ 114 h 186"/>
              <a:gd name="T24" fmla="*/ 0 w 168"/>
              <a:gd name="T25" fmla="*/ 98 h 186"/>
              <a:gd name="T26" fmla="*/ 3 w 168"/>
              <a:gd name="T27" fmla="*/ 88 h 186"/>
              <a:gd name="T28" fmla="*/ 70 w 168"/>
              <a:gd name="T29" fmla="*/ 8 h 186"/>
              <a:gd name="T30" fmla="*/ 98 w 168"/>
              <a:gd name="T31" fmla="*/ 8 h 186"/>
              <a:gd name="T32" fmla="*/ 165 w 168"/>
              <a:gd name="T33" fmla="*/ 8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86">
                <a:moveTo>
                  <a:pt x="165" y="88"/>
                </a:moveTo>
                <a:cubicBezTo>
                  <a:pt x="167" y="91"/>
                  <a:pt x="168" y="94"/>
                  <a:pt x="168" y="98"/>
                </a:cubicBezTo>
                <a:cubicBezTo>
                  <a:pt x="168" y="107"/>
                  <a:pt x="161" y="114"/>
                  <a:pt x="152" y="114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32" y="114"/>
                  <a:pt x="128" y="118"/>
                  <a:pt x="128" y="122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28" y="179"/>
                  <a:pt x="121" y="186"/>
                  <a:pt x="112" y="186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47" y="186"/>
                  <a:pt x="40" y="179"/>
                  <a:pt x="40" y="170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18"/>
                  <a:pt x="36" y="114"/>
                  <a:pt x="32" y="11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7" y="114"/>
                  <a:pt x="0" y="107"/>
                  <a:pt x="0" y="98"/>
                </a:cubicBezTo>
                <a:cubicBezTo>
                  <a:pt x="0" y="94"/>
                  <a:pt x="1" y="91"/>
                  <a:pt x="3" y="88"/>
                </a:cubicBezTo>
                <a:cubicBezTo>
                  <a:pt x="70" y="8"/>
                  <a:pt x="70" y="8"/>
                  <a:pt x="70" y="8"/>
                </a:cubicBezTo>
                <a:cubicBezTo>
                  <a:pt x="78" y="0"/>
                  <a:pt x="90" y="0"/>
                  <a:pt x="98" y="8"/>
                </a:cubicBezTo>
                <a:lnTo>
                  <a:pt x="165" y="8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7717632" y="4847571"/>
            <a:ext cx="298450" cy="311150"/>
          </a:xfrm>
          <a:custGeom>
            <a:avLst/>
            <a:gdLst>
              <a:gd name="T0" fmla="*/ 163 w 184"/>
              <a:gd name="T1" fmla="*/ 0 h 192"/>
              <a:gd name="T2" fmla="*/ 184 w 184"/>
              <a:gd name="T3" fmla="*/ 74 h 192"/>
              <a:gd name="T4" fmla="*/ 180 w 184"/>
              <a:gd name="T5" fmla="*/ 107 h 192"/>
              <a:gd name="T6" fmla="*/ 164 w 184"/>
              <a:gd name="T7" fmla="*/ 120 h 192"/>
              <a:gd name="T8" fmla="*/ 152 w 184"/>
              <a:gd name="T9" fmla="*/ 115 h 192"/>
              <a:gd name="T10" fmla="*/ 152 w 184"/>
              <a:gd name="T11" fmla="*/ 116 h 192"/>
              <a:gd name="T12" fmla="*/ 136 w 184"/>
              <a:gd name="T13" fmla="*/ 132 h 192"/>
              <a:gd name="T14" fmla="*/ 120 w 184"/>
              <a:gd name="T15" fmla="*/ 116 h 192"/>
              <a:gd name="T16" fmla="*/ 120 w 184"/>
              <a:gd name="T17" fmla="*/ 124 h 192"/>
              <a:gd name="T18" fmla="*/ 104 w 184"/>
              <a:gd name="T19" fmla="*/ 140 h 192"/>
              <a:gd name="T20" fmla="*/ 88 w 184"/>
              <a:gd name="T21" fmla="*/ 124 h 192"/>
              <a:gd name="T22" fmla="*/ 88 w 184"/>
              <a:gd name="T23" fmla="*/ 176 h 192"/>
              <a:gd name="T24" fmla="*/ 72 w 184"/>
              <a:gd name="T25" fmla="*/ 192 h 192"/>
              <a:gd name="T26" fmla="*/ 56 w 184"/>
              <a:gd name="T27" fmla="*/ 176 h 192"/>
              <a:gd name="T28" fmla="*/ 56 w 184"/>
              <a:gd name="T29" fmla="*/ 85 h 192"/>
              <a:gd name="T30" fmla="*/ 48 w 184"/>
              <a:gd name="T31" fmla="*/ 77 h 192"/>
              <a:gd name="T32" fmla="*/ 46 w 184"/>
              <a:gd name="T33" fmla="*/ 77 h 192"/>
              <a:gd name="T34" fmla="*/ 23 w 184"/>
              <a:gd name="T35" fmla="*/ 86 h 192"/>
              <a:gd name="T36" fmla="*/ 16 w 184"/>
              <a:gd name="T37" fmla="*/ 88 h 192"/>
              <a:gd name="T38" fmla="*/ 0 w 184"/>
              <a:gd name="T39" fmla="*/ 72 h 192"/>
              <a:gd name="T40" fmla="*/ 10 w 184"/>
              <a:gd name="T41" fmla="*/ 57 h 192"/>
              <a:gd name="T42" fmla="*/ 71 w 184"/>
              <a:gd name="T43" fmla="*/ 0 h 192"/>
              <a:gd name="T44" fmla="*/ 163 w 184"/>
              <a:gd name="T4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4" h="192">
                <a:moveTo>
                  <a:pt x="163" y="0"/>
                </a:moveTo>
                <a:cubicBezTo>
                  <a:pt x="176" y="22"/>
                  <a:pt x="184" y="48"/>
                  <a:pt x="184" y="74"/>
                </a:cubicBezTo>
                <a:cubicBezTo>
                  <a:pt x="184" y="85"/>
                  <a:pt x="183" y="96"/>
                  <a:pt x="180" y="107"/>
                </a:cubicBezTo>
                <a:cubicBezTo>
                  <a:pt x="178" y="114"/>
                  <a:pt x="172" y="120"/>
                  <a:pt x="164" y="120"/>
                </a:cubicBezTo>
                <a:cubicBezTo>
                  <a:pt x="159" y="120"/>
                  <a:pt x="155" y="118"/>
                  <a:pt x="152" y="115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25"/>
                  <a:pt x="145" y="132"/>
                  <a:pt x="136" y="132"/>
                </a:cubicBezTo>
                <a:cubicBezTo>
                  <a:pt x="127" y="132"/>
                  <a:pt x="120" y="125"/>
                  <a:pt x="120" y="116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33"/>
                  <a:pt x="113" y="140"/>
                  <a:pt x="104" y="140"/>
                </a:cubicBezTo>
                <a:cubicBezTo>
                  <a:pt x="95" y="140"/>
                  <a:pt x="88" y="133"/>
                  <a:pt x="88" y="124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85"/>
                  <a:pt x="81" y="192"/>
                  <a:pt x="72" y="192"/>
                </a:cubicBezTo>
                <a:cubicBezTo>
                  <a:pt x="63" y="192"/>
                  <a:pt x="56" y="185"/>
                  <a:pt x="56" y="176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0"/>
                  <a:pt x="52" y="77"/>
                  <a:pt x="48" y="77"/>
                </a:cubicBezTo>
                <a:cubicBezTo>
                  <a:pt x="47" y="77"/>
                  <a:pt x="47" y="77"/>
                  <a:pt x="46" y="77"/>
                </a:cubicBezTo>
                <a:cubicBezTo>
                  <a:pt x="23" y="86"/>
                  <a:pt x="23" y="86"/>
                  <a:pt x="23" y="86"/>
                </a:cubicBezTo>
                <a:cubicBezTo>
                  <a:pt x="21" y="87"/>
                  <a:pt x="19" y="88"/>
                  <a:pt x="16" y="88"/>
                </a:cubicBezTo>
                <a:cubicBezTo>
                  <a:pt x="7" y="88"/>
                  <a:pt x="0" y="81"/>
                  <a:pt x="0" y="72"/>
                </a:cubicBezTo>
                <a:cubicBezTo>
                  <a:pt x="0" y="65"/>
                  <a:pt x="4" y="60"/>
                  <a:pt x="10" y="57"/>
                </a:cubicBezTo>
                <a:cubicBezTo>
                  <a:pt x="36" y="44"/>
                  <a:pt x="57" y="27"/>
                  <a:pt x="71" y="0"/>
                </a:cubicBezTo>
                <a:lnTo>
                  <a:pt x="16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7014369" y="4847571"/>
            <a:ext cx="300038" cy="311150"/>
          </a:xfrm>
          <a:custGeom>
            <a:avLst/>
            <a:gdLst>
              <a:gd name="T0" fmla="*/ 163 w 184"/>
              <a:gd name="T1" fmla="*/ 192 h 192"/>
              <a:gd name="T2" fmla="*/ 184 w 184"/>
              <a:gd name="T3" fmla="*/ 118 h 192"/>
              <a:gd name="T4" fmla="*/ 180 w 184"/>
              <a:gd name="T5" fmla="*/ 85 h 192"/>
              <a:gd name="T6" fmla="*/ 164 w 184"/>
              <a:gd name="T7" fmla="*/ 72 h 192"/>
              <a:gd name="T8" fmla="*/ 152 w 184"/>
              <a:gd name="T9" fmla="*/ 77 h 192"/>
              <a:gd name="T10" fmla="*/ 152 w 184"/>
              <a:gd name="T11" fmla="*/ 76 h 192"/>
              <a:gd name="T12" fmla="*/ 136 w 184"/>
              <a:gd name="T13" fmla="*/ 60 h 192"/>
              <a:gd name="T14" fmla="*/ 120 w 184"/>
              <a:gd name="T15" fmla="*/ 76 h 192"/>
              <a:gd name="T16" fmla="*/ 120 w 184"/>
              <a:gd name="T17" fmla="*/ 68 h 192"/>
              <a:gd name="T18" fmla="*/ 104 w 184"/>
              <a:gd name="T19" fmla="*/ 52 h 192"/>
              <a:gd name="T20" fmla="*/ 88 w 184"/>
              <a:gd name="T21" fmla="*/ 68 h 192"/>
              <a:gd name="T22" fmla="*/ 88 w 184"/>
              <a:gd name="T23" fmla="*/ 16 h 192"/>
              <a:gd name="T24" fmla="*/ 72 w 184"/>
              <a:gd name="T25" fmla="*/ 0 h 192"/>
              <a:gd name="T26" fmla="*/ 56 w 184"/>
              <a:gd name="T27" fmla="*/ 16 h 192"/>
              <a:gd name="T28" fmla="*/ 56 w 184"/>
              <a:gd name="T29" fmla="*/ 107 h 192"/>
              <a:gd name="T30" fmla="*/ 48 w 184"/>
              <a:gd name="T31" fmla="*/ 115 h 192"/>
              <a:gd name="T32" fmla="*/ 46 w 184"/>
              <a:gd name="T33" fmla="*/ 115 h 192"/>
              <a:gd name="T34" fmla="*/ 23 w 184"/>
              <a:gd name="T35" fmla="*/ 106 h 192"/>
              <a:gd name="T36" fmla="*/ 16 w 184"/>
              <a:gd name="T37" fmla="*/ 104 h 192"/>
              <a:gd name="T38" fmla="*/ 0 w 184"/>
              <a:gd name="T39" fmla="*/ 120 h 192"/>
              <a:gd name="T40" fmla="*/ 10 w 184"/>
              <a:gd name="T41" fmla="*/ 135 h 192"/>
              <a:gd name="T42" fmla="*/ 71 w 184"/>
              <a:gd name="T43" fmla="*/ 192 h 192"/>
              <a:gd name="T44" fmla="*/ 163 w 184"/>
              <a:gd name="T4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4" h="192">
                <a:moveTo>
                  <a:pt x="163" y="192"/>
                </a:moveTo>
                <a:cubicBezTo>
                  <a:pt x="176" y="170"/>
                  <a:pt x="184" y="144"/>
                  <a:pt x="184" y="118"/>
                </a:cubicBezTo>
                <a:cubicBezTo>
                  <a:pt x="184" y="107"/>
                  <a:pt x="183" y="96"/>
                  <a:pt x="180" y="85"/>
                </a:cubicBezTo>
                <a:cubicBezTo>
                  <a:pt x="178" y="78"/>
                  <a:pt x="172" y="72"/>
                  <a:pt x="164" y="72"/>
                </a:cubicBezTo>
                <a:cubicBezTo>
                  <a:pt x="159" y="72"/>
                  <a:pt x="155" y="74"/>
                  <a:pt x="152" y="77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67"/>
                  <a:pt x="145" y="60"/>
                  <a:pt x="136" y="60"/>
                </a:cubicBezTo>
                <a:cubicBezTo>
                  <a:pt x="127" y="60"/>
                  <a:pt x="120" y="67"/>
                  <a:pt x="120" y="76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59"/>
                  <a:pt x="113" y="52"/>
                  <a:pt x="104" y="52"/>
                </a:cubicBezTo>
                <a:cubicBezTo>
                  <a:pt x="95" y="52"/>
                  <a:pt x="88" y="59"/>
                  <a:pt x="88" y="68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56" y="112"/>
                  <a:pt x="52" y="115"/>
                  <a:pt x="48" y="115"/>
                </a:cubicBezTo>
                <a:cubicBezTo>
                  <a:pt x="47" y="115"/>
                  <a:pt x="47" y="115"/>
                  <a:pt x="46" y="115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1" y="105"/>
                  <a:pt x="19" y="104"/>
                  <a:pt x="16" y="104"/>
                </a:cubicBezTo>
                <a:cubicBezTo>
                  <a:pt x="7" y="104"/>
                  <a:pt x="0" y="111"/>
                  <a:pt x="0" y="120"/>
                </a:cubicBezTo>
                <a:cubicBezTo>
                  <a:pt x="0" y="127"/>
                  <a:pt x="4" y="132"/>
                  <a:pt x="10" y="135"/>
                </a:cubicBezTo>
                <a:cubicBezTo>
                  <a:pt x="36" y="148"/>
                  <a:pt x="57" y="165"/>
                  <a:pt x="71" y="192"/>
                </a:cubicBezTo>
                <a:lnTo>
                  <a:pt x="163" y="1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6304757" y="4853921"/>
            <a:ext cx="312738" cy="298450"/>
          </a:xfrm>
          <a:custGeom>
            <a:avLst/>
            <a:gdLst>
              <a:gd name="T0" fmla="*/ 192 w 192"/>
              <a:gd name="T1" fmla="*/ 163 h 184"/>
              <a:gd name="T2" fmla="*/ 118 w 192"/>
              <a:gd name="T3" fmla="*/ 184 h 184"/>
              <a:gd name="T4" fmla="*/ 85 w 192"/>
              <a:gd name="T5" fmla="*/ 180 h 184"/>
              <a:gd name="T6" fmla="*/ 72 w 192"/>
              <a:gd name="T7" fmla="*/ 164 h 184"/>
              <a:gd name="T8" fmla="*/ 77 w 192"/>
              <a:gd name="T9" fmla="*/ 152 h 184"/>
              <a:gd name="T10" fmla="*/ 76 w 192"/>
              <a:gd name="T11" fmla="*/ 152 h 184"/>
              <a:gd name="T12" fmla="*/ 60 w 192"/>
              <a:gd name="T13" fmla="*/ 136 h 184"/>
              <a:gd name="T14" fmla="*/ 76 w 192"/>
              <a:gd name="T15" fmla="*/ 120 h 184"/>
              <a:gd name="T16" fmla="*/ 68 w 192"/>
              <a:gd name="T17" fmla="*/ 120 h 184"/>
              <a:gd name="T18" fmla="*/ 52 w 192"/>
              <a:gd name="T19" fmla="*/ 104 h 184"/>
              <a:gd name="T20" fmla="*/ 68 w 192"/>
              <a:gd name="T21" fmla="*/ 88 h 184"/>
              <a:gd name="T22" fmla="*/ 16 w 192"/>
              <a:gd name="T23" fmla="*/ 88 h 184"/>
              <a:gd name="T24" fmla="*/ 0 w 192"/>
              <a:gd name="T25" fmla="*/ 72 h 184"/>
              <a:gd name="T26" fmla="*/ 16 w 192"/>
              <a:gd name="T27" fmla="*/ 56 h 184"/>
              <a:gd name="T28" fmla="*/ 107 w 192"/>
              <a:gd name="T29" fmla="*/ 56 h 184"/>
              <a:gd name="T30" fmla="*/ 115 w 192"/>
              <a:gd name="T31" fmla="*/ 48 h 184"/>
              <a:gd name="T32" fmla="*/ 115 w 192"/>
              <a:gd name="T33" fmla="*/ 46 h 184"/>
              <a:gd name="T34" fmla="*/ 106 w 192"/>
              <a:gd name="T35" fmla="*/ 23 h 184"/>
              <a:gd name="T36" fmla="*/ 104 w 192"/>
              <a:gd name="T37" fmla="*/ 16 h 184"/>
              <a:gd name="T38" fmla="*/ 120 w 192"/>
              <a:gd name="T39" fmla="*/ 0 h 184"/>
              <a:gd name="T40" fmla="*/ 135 w 192"/>
              <a:gd name="T41" fmla="*/ 10 h 184"/>
              <a:gd name="T42" fmla="*/ 192 w 192"/>
              <a:gd name="T43" fmla="*/ 71 h 184"/>
              <a:gd name="T44" fmla="*/ 192 w 192"/>
              <a:gd name="T45" fmla="*/ 16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192" y="163"/>
                </a:moveTo>
                <a:cubicBezTo>
                  <a:pt x="170" y="176"/>
                  <a:pt x="144" y="184"/>
                  <a:pt x="118" y="184"/>
                </a:cubicBezTo>
                <a:cubicBezTo>
                  <a:pt x="107" y="184"/>
                  <a:pt x="96" y="183"/>
                  <a:pt x="85" y="180"/>
                </a:cubicBezTo>
                <a:cubicBezTo>
                  <a:pt x="78" y="178"/>
                  <a:pt x="72" y="172"/>
                  <a:pt x="72" y="164"/>
                </a:cubicBezTo>
                <a:cubicBezTo>
                  <a:pt x="72" y="159"/>
                  <a:pt x="74" y="155"/>
                  <a:pt x="77" y="152"/>
                </a:cubicBezTo>
                <a:cubicBezTo>
                  <a:pt x="76" y="152"/>
                  <a:pt x="76" y="152"/>
                  <a:pt x="76" y="152"/>
                </a:cubicBezTo>
                <a:cubicBezTo>
                  <a:pt x="67" y="152"/>
                  <a:pt x="60" y="145"/>
                  <a:pt x="60" y="136"/>
                </a:cubicBezTo>
                <a:cubicBezTo>
                  <a:pt x="60" y="127"/>
                  <a:pt x="67" y="120"/>
                  <a:pt x="76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59" y="120"/>
                  <a:pt x="52" y="113"/>
                  <a:pt x="52" y="104"/>
                </a:cubicBezTo>
                <a:cubicBezTo>
                  <a:pt x="52" y="95"/>
                  <a:pt x="59" y="88"/>
                  <a:pt x="68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7" y="88"/>
                  <a:pt x="0" y="81"/>
                  <a:pt x="0" y="72"/>
                </a:cubicBezTo>
                <a:cubicBezTo>
                  <a:pt x="0" y="63"/>
                  <a:pt x="7" y="56"/>
                  <a:pt x="16" y="56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12" y="56"/>
                  <a:pt x="115" y="52"/>
                  <a:pt x="115" y="48"/>
                </a:cubicBezTo>
                <a:cubicBezTo>
                  <a:pt x="115" y="47"/>
                  <a:pt x="115" y="47"/>
                  <a:pt x="115" y="46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5" y="21"/>
                  <a:pt x="104" y="19"/>
                  <a:pt x="104" y="16"/>
                </a:cubicBezTo>
                <a:cubicBezTo>
                  <a:pt x="104" y="7"/>
                  <a:pt x="111" y="0"/>
                  <a:pt x="120" y="0"/>
                </a:cubicBezTo>
                <a:cubicBezTo>
                  <a:pt x="127" y="0"/>
                  <a:pt x="132" y="4"/>
                  <a:pt x="135" y="10"/>
                </a:cubicBezTo>
                <a:cubicBezTo>
                  <a:pt x="148" y="36"/>
                  <a:pt x="165" y="57"/>
                  <a:pt x="192" y="71"/>
                </a:cubicBezTo>
                <a:lnTo>
                  <a:pt x="192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10522744" y="4150659"/>
            <a:ext cx="312738" cy="300037"/>
          </a:xfrm>
          <a:custGeom>
            <a:avLst/>
            <a:gdLst>
              <a:gd name="T0" fmla="*/ 0 w 192"/>
              <a:gd name="T1" fmla="*/ 163 h 184"/>
              <a:gd name="T2" fmla="*/ 74 w 192"/>
              <a:gd name="T3" fmla="*/ 184 h 184"/>
              <a:gd name="T4" fmla="*/ 107 w 192"/>
              <a:gd name="T5" fmla="*/ 180 h 184"/>
              <a:gd name="T6" fmla="*/ 120 w 192"/>
              <a:gd name="T7" fmla="*/ 164 h 184"/>
              <a:gd name="T8" fmla="*/ 115 w 192"/>
              <a:gd name="T9" fmla="*/ 152 h 184"/>
              <a:gd name="T10" fmla="*/ 116 w 192"/>
              <a:gd name="T11" fmla="*/ 152 h 184"/>
              <a:gd name="T12" fmla="*/ 132 w 192"/>
              <a:gd name="T13" fmla="*/ 136 h 184"/>
              <a:gd name="T14" fmla="*/ 116 w 192"/>
              <a:gd name="T15" fmla="*/ 120 h 184"/>
              <a:gd name="T16" fmla="*/ 124 w 192"/>
              <a:gd name="T17" fmla="*/ 120 h 184"/>
              <a:gd name="T18" fmla="*/ 140 w 192"/>
              <a:gd name="T19" fmla="*/ 104 h 184"/>
              <a:gd name="T20" fmla="*/ 124 w 192"/>
              <a:gd name="T21" fmla="*/ 88 h 184"/>
              <a:gd name="T22" fmla="*/ 176 w 192"/>
              <a:gd name="T23" fmla="*/ 88 h 184"/>
              <a:gd name="T24" fmla="*/ 192 w 192"/>
              <a:gd name="T25" fmla="*/ 72 h 184"/>
              <a:gd name="T26" fmla="*/ 176 w 192"/>
              <a:gd name="T27" fmla="*/ 56 h 184"/>
              <a:gd name="T28" fmla="*/ 85 w 192"/>
              <a:gd name="T29" fmla="*/ 56 h 184"/>
              <a:gd name="T30" fmla="*/ 77 w 192"/>
              <a:gd name="T31" fmla="*/ 48 h 184"/>
              <a:gd name="T32" fmla="*/ 77 w 192"/>
              <a:gd name="T33" fmla="*/ 46 h 184"/>
              <a:gd name="T34" fmla="*/ 86 w 192"/>
              <a:gd name="T35" fmla="*/ 23 h 184"/>
              <a:gd name="T36" fmla="*/ 88 w 192"/>
              <a:gd name="T37" fmla="*/ 16 h 184"/>
              <a:gd name="T38" fmla="*/ 72 w 192"/>
              <a:gd name="T39" fmla="*/ 0 h 184"/>
              <a:gd name="T40" fmla="*/ 57 w 192"/>
              <a:gd name="T41" fmla="*/ 10 h 184"/>
              <a:gd name="T42" fmla="*/ 0 w 192"/>
              <a:gd name="T43" fmla="*/ 71 h 184"/>
              <a:gd name="T44" fmla="*/ 0 w 192"/>
              <a:gd name="T45" fmla="*/ 16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0" y="163"/>
                </a:moveTo>
                <a:cubicBezTo>
                  <a:pt x="22" y="176"/>
                  <a:pt x="48" y="184"/>
                  <a:pt x="74" y="184"/>
                </a:cubicBezTo>
                <a:cubicBezTo>
                  <a:pt x="85" y="184"/>
                  <a:pt x="96" y="183"/>
                  <a:pt x="107" y="180"/>
                </a:cubicBezTo>
                <a:cubicBezTo>
                  <a:pt x="114" y="178"/>
                  <a:pt x="120" y="172"/>
                  <a:pt x="120" y="164"/>
                </a:cubicBezTo>
                <a:cubicBezTo>
                  <a:pt x="120" y="159"/>
                  <a:pt x="118" y="155"/>
                  <a:pt x="115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25" y="152"/>
                  <a:pt x="132" y="145"/>
                  <a:pt x="132" y="136"/>
                </a:cubicBezTo>
                <a:cubicBezTo>
                  <a:pt x="132" y="127"/>
                  <a:pt x="125" y="120"/>
                  <a:pt x="11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33" y="120"/>
                  <a:pt x="140" y="113"/>
                  <a:pt x="140" y="104"/>
                </a:cubicBezTo>
                <a:cubicBezTo>
                  <a:pt x="140" y="95"/>
                  <a:pt x="133" y="88"/>
                  <a:pt x="124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85" y="88"/>
                  <a:pt x="192" y="81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85" y="56"/>
                  <a:pt x="85" y="56"/>
                  <a:pt x="85" y="56"/>
                </a:cubicBezTo>
                <a:cubicBezTo>
                  <a:pt x="80" y="56"/>
                  <a:pt x="77" y="52"/>
                  <a:pt x="77" y="48"/>
                </a:cubicBezTo>
                <a:cubicBezTo>
                  <a:pt x="77" y="47"/>
                  <a:pt x="77" y="47"/>
                  <a:pt x="77" y="46"/>
                </a:cubicBezTo>
                <a:cubicBezTo>
                  <a:pt x="86" y="23"/>
                  <a:pt x="86" y="23"/>
                  <a:pt x="86" y="23"/>
                </a:cubicBezTo>
                <a:cubicBezTo>
                  <a:pt x="87" y="21"/>
                  <a:pt x="88" y="19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5" y="0"/>
                  <a:pt x="60" y="4"/>
                  <a:pt x="57" y="10"/>
                </a:cubicBezTo>
                <a:cubicBezTo>
                  <a:pt x="44" y="36"/>
                  <a:pt x="27" y="57"/>
                  <a:pt x="0" y="71"/>
                </a:cubicBezTo>
                <a:lnTo>
                  <a:pt x="0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9819482" y="4144309"/>
            <a:ext cx="312738" cy="312737"/>
          </a:xfrm>
          <a:custGeom>
            <a:avLst/>
            <a:gdLst>
              <a:gd name="T0" fmla="*/ 0 w 192"/>
              <a:gd name="T1" fmla="*/ 24 h 192"/>
              <a:gd name="T2" fmla="*/ 114 w 192"/>
              <a:gd name="T3" fmla="*/ 0 h 192"/>
              <a:gd name="T4" fmla="*/ 152 w 192"/>
              <a:gd name="T5" fmla="*/ 3 h 192"/>
              <a:gd name="T6" fmla="*/ 166 w 192"/>
              <a:gd name="T7" fmla="*/ 7 h 192"/>
              <a:gd name="T8" fmla="*/ 172 w 192"/>
              <a:gd name="T9" fmla="*/ 20 h 192"/>
              <a:gd name="T10" fmla="*/ 167 w 192"/>
              <a:gd name="T11" fmla="*/ 32 h 192"/>
              <a:gd name="T12" fmla="*/ 168 w 192"/>
              <a:gd name="T13" fmla="*/ 32 h 192"/>
              <a:gd name="T14" fmla="*/ 184 w 192"/>
              <a:gd name="T15" fmla="*/ 48 h 192"/>
              <a:gd name="T16" fmla="*/ 168 w 192"/>
              <a:gd name="T17" fmla="*/ 64 h 192"/>
              <a:gd name="T18" fmla="*/ 176 w 192"/>
              <a:gd name="T19" fmla="*/ 64 h 192"/>
              <a:gd name="T20" fmla="*/ 192 w 192"/>
              <a:gd name="T21" fmla="*/ 80 h 192"/>
              <a:gd name="T22" fmla="*/ 176 w 192"/>
              <a:gd name="T23" fmla="*/ 96 h 192"/>
              <a:gd name="T24" fmla="*/ 192 w 192"/>
              <a:gd name="T25" fmla="*/ 112 h 192"/>
              <a:gd name="T26" fmla="*/ 176 w 192"/>
              <a:gd name="T27" fmla="*/ 128 h 192"/>
              <a:gd name="T28" fmla="*/ 104 w 192"/>
              <a:gd name="T29" fmla="*/ 128 h 192"/>
              <a:gd name="T30" fmla="*/ 94 w 192"/>
              <a:gd name="T31" fmla="*/ 138 h 192"/>
              <a:gd name="T32" fmla="*/ 99 w 192"/>
              <a:gd name="T33" fmla="*/ 171 h 192"/>
              <a:gd name="T34" fmla="*/ 100 w 192"/>
              <a:gd name="T35" fmla="*/ 176 h 192"/>
              <a:gd name="T36" fmla="*/ 84 w 192"/>
              <a:gd name="T37" fmla="*/ 192 h 192"/>
              <a:gd name="T38" fmla="*/ 69 w 192"/>
              <a:gd name="T39" fmla="*/ 180 h 192"/>
              <a:gd name="T40" fmla="*/ 68 w 192"/>
              <a:gd name="T41" fmla="*/ 178 h 192"/>
              <a:gd name="T42" fmla="*/ 0 w 192"/>
              <a:gd name="T43" fmla="*/ 96 h 192"/>
              <a:gd name="T44" fmla="*/ 0 w 192"/>
              <a:gd name="T45" fmla="*/ 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92">
                <a:moveTo>
                  <a:pt x="0" y="24"/>
                </a:moveTo>
                <a:cubicBezTo>
                  <a:pt x="34" y="9"/>
                  <a:pt x="74" y="0"/>
                  <a:pt x="114" y="0"/>
                </a:cubicBezTo>
                <a:cubicBezTo>
                  <a:pt x="127" y="0"/>
                  <a:pt x="140" y="1"/>
                  <a:pt x="152" y="3"/>
                </a:cubicBezTo>
                <a:cubicBezTo>
                  <a:pt x="157" y="3"/>
                  <a:pt x="163" y="5"/>
                  <a:pt x="166" y="7"/>
                </a:cubicBezTo>
                <a:cubicBezTo>
                  <a:pt x="170" y="10"/>
                  <a:pt x="172" y="15"/>
                  <a:pt x="172" y="20"/>
                </a:cubicBezTo>
                <a:cubicBezTo>
                  <a:pt x="172" y="25"/>
                  <a:pt x="170" y="29"/>
                  <a:pt x="167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7" y="32"/>
                  <a:pt x="184" y="39"/>
                  <a:pt x="184" y="48"/>
                </a:cubicBezTo>
                <a:cubicBezTo>
                  <a:pt x="184" y="57"/>
                  <a:pt x="177" y="64"/>
                  <a:pt x="168" y="64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85" y="64"/>
                  <a:pt x="192" y="71"/>
                  <a:pt x="192" y="80"/>
                </a:cubicBezTo>
                <a:cubicBezTo>
                  <a:pt x="192" y="89"/>
                  <a:pt x="185" y="96"/>
                  <a:pt x="176" y="96"/>
                </a:cubicBezTo>
                <a:cubicBezTo>
                  <a:pt x="185" y="96"/>
                  <a:pt x="192" y="103"/>
                  <a:pt x="192" y="112"/>
                </a:cubicBezTo>
                <a:cubicBezTo>
                  <a:pt x="192" y="121"/>
                  <a:pt x="185" y="128"/>
                  <a:pt x="176" y="128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99" y="128"/>
                  <a:pt x="94" y="132"/>
                  <a:pt x="94" y="138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00" y="173"/>
                  <a:pt x="100" y="174"/>
                  <a:pt x="100" y="176"/>
                </a:cubicBezTo>
                <a:cubicBezTo>
                  <a:pt x="100" y="185"/>
                  <a:pt x="93" y="192"/>
                  <a:pt x="84" y="192"/>
                </a:cubicBezTo>
                <a:cubicBezTo>
                  <a:pt x="77" y="192"/>
                  <a:pt x="70" y="187"/>
                  <a:pt x="69" y="180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58" y="145"/>
                  <a:pt x="34" y="115"/>
                  <a:pt x="0" y="96"/>
                </a:cubicBezTo>
                <a:lnTo>
                  <a:pt x="0" y="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9116219" y="4144309"/>
            <a:ext cx="312738" cy="312737"/>
          </a:xfrm>
          <a:custGeom>
            <a:avLst/>
            <a:gdLst>
              <a:gd name="T0" fmla="*/ 0 w 192"/>
              <a:gd name="T1" fmla="*/ 168 h 192"/>
              <a:gd name="T2" fmla="*/ 114 w 192"/>
              <a:gd name="T3" fmla="*/ 192 h 192"/>
              <a:gd name="T4" fmla="*/ 152 w 192"/>
              <a:gd name="T5" fmla="*/ 189 h 192"/>
              <a:gd name="T6" fmla="*/ 166 w 192"/>
              <a:gd name="T7" fmla="*/ 185 h 192"/>
              <a:gd name="T8" fmla="*/ 172 w 192"/>
              <a:gd name="T9" fmla="*/ 172 h 192"/>
              <a:gd name="T10" fmla="*/ 167 w 192"/>
              <a:gd name="T11" fmla="*/ 160 h 192"/>
              <a:gd name="T12" fmla="*/ 168 w 192"/>
              <a:gd name="T13" fmla="*/ 160 h 192"/>
              <a:gd name="T14" fmla="*/ 184 w 192"/>
              <a:gd name="T15" fmla="*/ 144 h 192"/>
              <a:gd name="T16" fmla="*/ 168 w 192"/>
              <a:gd name="T17" fmla="*/ 128 h 192"/>
              <a:gd name="T18" fmla="*/ 176 w 192"/>
              <a:gd name="T19" fmla="*/ 128 h 192"/>
              <a:gd name="T20" fmla="*/ 192 w 192"/>
              <a:gd name="T21" fmla="*/ 112 h 192"/>
              <a:gd name="T22" fmla="*/ 176 w 192"/>
              <a:gd name="T23" fmla="*/ 96 h 192"/>
              <a:gd name="T24" fmla="*/ 192 w 192"/>
              <a:gd name="T25" fmla="*/ 80 h 192"/>
              <a:gd name="T26" fmla="*/ 176 w 192"/>
              <a:gd name="T27" fmla="*/ 64 h 192"/>
              <a:gd name="T28" fmla="*/ 104 w 192"/>
              <a:gd name="T29" fmla="*/ 64 h 192"/>
              <a:gd name="T30" fmla="*/ 94 w 192"/>
              <a:gd name="T31" fmla="*/ 54 h 192"/>
              <a:gd name="T32" fmla="*/ 99 w 192"/>
              <a:gd name="T33" fmla="*/ 21 h 192"/>
              <a:gd name="T34" fmla="*/ 100 w 192"/>
              <a:gd name="T35" fmla="*/ 16 h 192"/>
              <a:gd name="T36" fmla="*/ 84 w 192"/>
              <a:gd name="T37" fmla="*/ 0 h 192"/>
              <a:gd name="T38" fmla="*/ 69 w 192"/>
              <a:gd name="T39" fmla="*/ 12 h 192"/>
              <a:gd name="T40" fmla="*/ 68 w 192"/>
              <a:gd name="T41" fmla="*/ 14 h 192"/>
              <a:gd name="T42" fmla="*/ 0 w 192"/>
              <a:gd name="T43" fmla="*/ 96 h 192"/>
              <a:gd name="T44" fmla="*/ 0 w 192"/>
              <a:gd name="T45" fmla="*/ 1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92">
                <a:moveTo>
                  <a:pt x="0" y="168"/>
                </a:moveTo>
                <a:cubicBezTo>
                  <a:pt x="34" y="183"/>
                  <a:pt x="74" y="192"/>
                  <a:pt x="114" y="192"/>
                </a:cubicBezTo>
                <a:cubicBezTo>
                  <a:pt x="127" y="192"/>
                  <a:pt x="140" y="191"/>
                  <a:pt x="152" y="189"/>
                </a:cubicBezTo>
                <a:cubicBezTo>
                  <a:pt x="157" y="189"/>
                  <a:pt x="163" y="187"/>
                  <a:pt x="166" y="185"/>
                </a:cubicBezTo>
                <a:cubicBezTo>
                  <a:pt x="170" y="182"/>
                  <a:pt x="172" y="177"/>
                  <a:pt x="172" y="172"/>
                </a:cubicBezTo>
                <a:cubicBezTo>
                  <a:pt x="172" y="167"/>
                  <a:pt x="170" y="163"/>
                  <a:pt x="167" y="16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177" y="160"/>
                  <a:pt x="184" y="153"/>
                  <a:pt x="184" y="144"/>
                </a:cubicBezTo>
                <a:cubicBezTo>
                  <a:pt x="184" y="135"/>
                  <a:pt x="177" y="128"/>
                  <a:pt x="168" y="128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85" y="128"/>
                  <a:pt x="192" y="121"/>
                  <a:pt x="192" y="112"/>
                </a:cubicBezTo>
                <a:cubicBezTo>
                  <a:pt x="192" y="103"/>
                  <a:pt x="185" y="96"/>
                  <a:pt x="176" y="96"/>
                </a:cubicBezTo>
                <a:cubicBezTo>
                  <a:pt x="185" y="96"/>
                  <a:pt x="192" y="89"/>
                  <a:pt x="192" y="80"/>
                </a:cubicBezTo>
                <a:cubicBezTo>
                  <a:pt x="192" y="71"/>
                  <a:pt x="185" y="64"/>
                  <a:pt x="176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99" y="64"/>
                  <a:pt x="94" y="60"/>
                  <a:pt x="94" y="54"/>
                </a:cubicBezTo>
                <a:cubicBezTo>
                  <a:pt x="99" y="21"/>
                  <a:pt x="99" y="21"/>
                  <a:pt x="99" y="21"/>
                </a:cubicBezTo>
                <a:cubicBezTo>
                  <a:pt x="100" y="19"/>
                  <a:pt x="100" y="18"/>
                  <a:pt x="100" y="16"/>
                </a:cubicBezTo>
                <a:cubicBezTo>
                  <a:pt x="100" y="7"/>
                  <a:pt x="93" y="0"/>
                  <a:pt x="84" y="0"/>
                </a:cubicBezTo>
                <a:cubicBezTo>
                  <a:pt x="77" y="0"/>
                  <a:pt x="70" y="5"/>
                  <a:pt x="69" y="12"/>
                </a:cubicBezTo>
                <a:cubicBezTo>
                  <a:pt x="68" y="14"/>
                  <a:pt x="68" y="14"/>
                  <a:pt x="68" y="14"/>
                </a:cubicBezTo>
                <a:cubicBezTo>
                  <a:pt x="58" y="47"/>
                  <a:pt x="34" y="77"/>
                  <a:pt x="0" y="96"/>
                </a:cubicBezTo>
                <a:lnTo>
                  <a:pt x="0" y="16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8414544" y="4144309"/>
            <a:ext cx="314325" cy="312737"/>
          </a:xfrm>
          <a:custGeom>
            <a:avLst/>
            <a:gdLst>
              <a:gd name="T0" fmla="*/ 0 w 194"/>
              <a:gd name="T1" fmla="*/ 104 h 192"/>
              <a:gd name="T2" fmla="*/ 16 w 194"/>
              <a:gd name="T3" fmla="*/ 120 h 192"/>
              <a:gd name="T4" fmla="*/ 56 w 194"/>
              <a:gd name="T5" fmla="*/ 120 h 192"/>
              <a:gd name="T6" fmla="*/ 56 w 194"/>
              <a:gd name="T7" fmla="*/ 176 h 192"/>
              <a:gd name="T8" fmla="*/ 72 w 194"/>
              <a:gd name="T9" fmla="*/ 192 h 192"/>
              <a:gd name="T10" fmla="*/ 88 w 194"/>
              <a:gd name="T11" fmla="*/ 176 h 192"/>
              <a:gd name="T12" fmla="*/ 88 w 194"/>
              <a:gd name="T13" fmla="*/ 120 h 192"/>
              <a:gd name="T14" fmla="*/ 144 w 194"/>
              <a:gd name="T15" fmla="*/ 120 h 192"/>
              <a:gd name="T16" fmla="*/ 158 w 194"/>
              <a:gd name="T17" fmla="*/ 114 h 192"/>
              <a:gd name="T18" fmla="*/ 186 w 194"/>
              <a:gd name="T19" fmla="*/ 86 h 192"/>
              <a:gd name="T20" fmla="*/ 186 w 194"/>
              <a:gd name="T21" fmla="*/ 58 h 192"/>
              <a:gd name="T22" fmla="*/ 158 w 194"/>
              <a:gd name="T23" fmla="*/ 30 h 192"/>
              <a:gd name="T24" fmla="*/ 144 w 194"/>
              <a:gd name="T25" fmla="*/ 24 h 192"/>
              <a:gd name="T26" fmla="*/ 88 w 194"/>
              <a:gd name="T27" fmla="*/ 24 h 192"/>
              <a:gd name="T28" fmla="*/ 88 w 194"/>
              <a:gd name="T29" fmla="*/ 16 h 192"/>
              <a:gd name="T30" fmla="*/ 72 w 194"/>
              <a:gd name="T31" fmla="*/ 0 h 192"/>
              <a:gd name="T32" fmla="*/ 56 w 194"/>
              <a:gd name="T33" fmla="*/ 16 h 192"/>
              <a:gd name="T34" fmla="*/ 56 w 194"/>
              <a:gd name="T35" fmla="*/ 24 h 192"/>
              <a:gd name="T36" fmla="*/ 16 w 194"/>
              <a:gd name="T37" fmla="*/ 24 h 192"/>
              <a:gd name="T38" fmla="*/ 0 w 194"/>
              <a:gd name="T39" fmla="*/ 40 h 192"/>
              <a:gd name="T40" fmla="*/ 0 w 194"/>
              <a:gd name="T41" fmla="*/ 10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2">
                <a:moveTo>
                  <a:pt x="0" y="104"/>
                </a:moveTo>
                <a:cubicBezTo>
                  <a:pt x="0" y="113"/>
                  <a:pt x="7" y="120"/>
                  <a:pt x="16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56" y="185"/>
                  <a:pt x="63" y="192"/>
                  <a:pt x="72" y="192"/>
                </a:cubicBezTo>
                <a:cubicBezTo>
                  <a:pt x="81" y="192"/>
                  <a:pt x="88" y="185"/>
                  <a:pt x="88" y="176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50" y="120"/>
                  <a:pt x="155" y="118"/>
                  <a:pt x="158" y="114"/>
                </a:cubicBezTo>
                <a:cubicBezTo>
                  <a:pt x="186" y="86"/>
                  <a:pt x="186" y="86"/>
                  <a:pt x="186" y="86"/>
                </a:cubicBezTo>
                <a:cubicBezTo>
                  <a:pt x="194" y="78"/>
                  <a:pt x="194" y="66"/>
                  <a:pt x="186" y="58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5" y="26"/>
                  <a:pt x="150" y="24"/>
                  <a:pt x="144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24"/>
                  <a:pt x="56" y="24"/>
                  <a:pt x="5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>
            <a:off x="7755732" y="4142721"/>
            <a:ext cx="228600" cy="314325"/>
          </a:xfrm>
          <a:custGeom>
            <a:avLst/>
            <a:gdLst>
              <a:gd name="T0" fmla="*/ 0 w 140"/>
              <a:gd name="T1" fmla="*/ 125 h 193"/>
              <a:gd name="T2" fmla="*/ 68 w 140"/>
              <a:gd name="T3" fmla="*/ 193 h 193"/>
              <a:gd name="T4" fmla="*/ 72 w 140"/>
              <a:gd name="T5" fmla="*/ 193 h 193"/>
              <a:gd name="T6" fmla="*/ 140 w 140"/>
              <a:gd name="T7" fmla="*/ 125 h 193"/>
              <a:gd name="T8" fmla="*/ 136 w 140"/>
              <a:gd name="T9" fmla="*/ 101 h 193"/>
              <a:gd name="T10" fmla="*/ 80 w 140"/>
              <a:gd name="T11" fmla="*/ 130 h 193"/>
              <a:gd name="T12" fmla="*/ 80 w 140"/>
              <a:gd name="T13" fmla="*/ 100 h 193"/>
              <a:gd name="T14" fmla="*/ 120 w 140"/>
              <a:gd name="T15" fmla="*/ 51 h 193"/>
              <a:gd name="T16" fmla="*/ 120 w 140"/>
              <a:gd name="T17" fmla="*/ 9 h 193"/>
              <a:gd name="T18" fmla="*/ 112 w 140"/>
              <a:gd name="T19" fmla="*/ 1 h 193"/>
              <a:gd name="T20" fmla="*/ 106 w 140"/>
              <a:gd name="T21" fmla="*/ 3 h 193"/>
              <a:gd name="T22" fmla="*/ 91 w 140"/>
              <a:gd name="T23" fmla="*/ 18 h 193"/>
              <a:gd name="T24" fmla="*/ 76 w 140"/>
              <a:gd name="T25" fmla="*/ 3 h 193"/>
              <a:gd name="T26" fmla="*/ 64 w 140"/>
              <a:gd name="T27" fmla="*/ 3 h 193"/>
              <a:gd name="T28" fmla="*/ 49 w 140"/>
              <a:gd name="T29" fmla="*/ 19 h 193"/>
              <a:gd name="T30" fmla="*/ 34 w 140"/>
              <a:gd name="T31" fmla="*/ 3 h 193"/>
              <a:gd name="T32" fmla="*/ 28 w 140"/>
              <a:gd name="T33" fmla="*/ 1 h 193"/>
              <a:gd name="T34" fmla="*/ 20 w 140"/>
              <a:gd name="T35" fmla="*/ 9 h 193"/>
              <a:gd name="T36" fmla="*/ 20 w 140"/>
              <a:gd name="T37" fmla="*/ 51 h 193"/>
              <a:gd name="T38" fmla="*/ 60 w 140"/>
              <a:gd name="T39" fmla="*/ 100 h 193"/>
              <a:gd name="T40" fmla="*/ 60 w 140"/>
              <a:gd name="T41" fmla="*/ 130 h 193"/>
              <a:gd name="T42" fmla="*/ 4 w 140"/>
              <a:gd name="T43" fmla="*/ 101 h 193"/>
              <a:gd name="T44" fmla="*/ 0 w 140"/>
              <a:gd name="T45" fmla="*/ 12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0" h="193">
                <a:moveTo>
                  <a:pt x="0" y="125"/>
                </a:moveTo>
                <a:cubicBezTo>
                  <a:pt x="0" y="163"/>
                  <a:pt x="30" y="193"/>
                  <a:pt x="68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110" y="193"/>
                  <a:pt x="140" y="163"/>
                  <a:pt x="140" y="125"/>
                </a:cubicBezTo>
                <a:cubicBezTo>
                  <a:pt x="140" y="117"/>
                  <a:pt x="139" y="108"/>
                  <a:pt x="136" y="101"/>
                </a:cubicBezTo>
                <a:cubicBezTo>
                  <a:pt x="113" y="101"/>
                  <a:pt x="92" y="113"/>
                  <a:pt x="80" y="13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3" y="95"/>
                  <a:pt x="120" y="75"/>
                  <a:pt x="120" y="51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5"/>
                  <a:pt x="116" y="1"/>
                  <a:pt x="112" y="1"/>
                </a:cubicBezTo>
                <a:cubicBezTo>
                  <a:pt x="110" y="1"/>
                  <a:pt x="108" y="2"/>
                  <a:pt x="106" y="3"/>
                </a:cubicBezTo>
                <a:cubicBezTo>
                  <a:pt x="91" y="18"/>
                  <a:pt x="91" y="18"/>
                  <a:pt x="91" y="18"/>
                </a:cubicBezTo>
                <a:cubicBezTo>
                  <a:pt x="76" y="3"/>
                  <a:pt x="76" y="3"/>
                  <a:pt x="76" y="3"/>
                </a:cubicBezTo>
                <a:cubicBezTo>
                  <a:pt x="73" y="0"/>
                  <a:pt x="68" y="0"/>
                  <a:pt x="64" y="3"/>
                </a:cubicBezTo>
                <a:cubicBezTo>
                  <a:pt x="49" y="19"/>
                  <a:pt x="49" y="19"/>
                  <a:pt x="49" y="19"/>
                </a:cubicBezTo>
                <a:cubicBezTo>
                  <a:pt x="34" y="3"/>
                  <a:pt x="34" y="3"/>
                  <a:pt x="34" y="3"/>
                </a:cubicBezTo>
                <a:cubicBezTo>
                  <a:pt x="32" y="2"/>
                  <a:pt x="30" y="1"/>
                  <a:pt x="28" y="1"/>
                </a:cubicBezTo>
                <a:cubicBezTo>
                  <a:pt x="24" y="1"/>
                  <a:pt x="20" y="5"/>
                  <a:pt x="20" y="9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75"/>
                  <a:pt x="37" y="95"/>
                  <a:pt x="60" y="10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48" y="113"/>
                  <a:pt x="27" y="101"/>
                  <a:pt x="4" y="101"/>
                </a:cubicBezTo>
                <a:cubicBezTo>
                  <a:pt x="1" y="108"/>
                  <a:pt x="0" y="117"/>
                  <a:pt x="0" y="12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7006432" y="4144309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04757" y="4142721"/>
            <a:ext cx="312738" cy="314325"/>
          </a:xfrm>
          <a:custGeom>
            <a:avLst/>
            <a:gdLst>
              <a:gd name="T0" fmla="*/ 92 w 192"/>
              <a:gd name="T1" fmla="*/ 165 h 193"/>
              <a:gd name="T2" fmla="*/ 92 w 192"/>
              <a:gd name="T3" fmla="*/ 149 h 193"/>
              <a:gd name="T4" fmla="*/ 140 w 192"/>
              <a:gd name="T5" fmla="*/ 149 h 193"/>
              <a:gd name="T6" fmla="*/ 148 w 192"/>
              <a:gd name="T7" fmla="*/ 141 h 193"/>
              <a:gd name="T8" fmla="*/ 146 w 192"/>
              <a:gd name="T9" fmla="*/ 135 h 193"/>
              <a:gd name="T10" fmla="*/ 116 w 192"/>
              <a:gd name="T11" fmla="*/ 105 h 193"/>
              <a:gd name="T12" fmla="*/ 128 w 192"/>
              <a:gd name="T13" fmla="*/ 105 h 193"/>
              <a:gd name="T14" fmla="*/ 136 w 192"/>
              <a:gd name="T15" fmla="*/ 97 h 193"/>
              <a:gd name="T16" fmla="*/ 134 w 192"/>
              <a:gd name="T17" fmla="*/ 91 h 193"/>
              <a:gd name="T18" fmla="*/ 104 w 192"/>
              <a:gd name="T19" fmla="*/ 61 h 193"/>
              <a:gd name="T20" fmla="*/ 116 w 192"/>
              <a:gd name="T21" fmla="*/ 61 h 193"/>
              <a:gd name="T22" fmla="*/ 124 w 192"/>
              <a:gd name="T23" fmla="*/ 53 h 193"/>
              <a:gd name="T24" fmla="*/ 122 w 192"/>
              <a:gd name="T25" fmla="*/ 47 h 193"/>
              <a:gd name="T26" fmla="*/ 80 w 192"/>
              <a:gd name="T27" fmla="*/ 3 h 193"/>
              <a:gd name="T28" fmla="*/ 68 w 192"/>
              <a:gd name="T29" fmla="*/ 3 h 193"/>
              <a:gd name="T30" fmla="*/ 26 w 192"/>
              <a:gd name="T31" fmla="*/ 47 h 193"/>
              <a:gd name="T32" fmla="*/ 24 w 192"/>
              <a:gd name="T33" fmla="*/ 53 h 193"/>
              <a:gd name="T34" fmla="*/ 32 w 192"/>
              <a:gd name="T35" fmla="*/ 61 h 193"/>
              <a:gd name="T36" fmla="*/ 44 w 192"/>
              <a:gd name="T37" fmla="*/ 61 h 193"/>
              <a:gd name="T38" fmla="*/ 14 w 192"/>
              <a:gd name="T39" fmla="*/ 91 h 193"/>
              <a:gd name="T40" fmla="*/ 12 w 192"/>
              <a:gd name="T41" fmla="*/ 97 h 193"/>
              <a:gd name="T42" fmla="*/ 20 w 192"/>
              <a:gd name="T43" fmla="*/ 105 h 193"/>
              <a:gd name="T44" fmla="*/ 32 w 192"/>
              <a:gd name="T45" fmla="*/ 105 h 193"/>
              <a:gd name="T46" fmla="*/ 2 w 192"/>
              <a:gd name="T47" fmla="*/ 135 h 193"/>
              <a:gd name="T48" fmla="*/ 0 w 192"/>
              <a:gd name="T49" fmla="*/ 141 h 193"/>
              <a:gd name="T50" fmla="*/ 8 w 192"/>
              <a:gd name="T51" fmla="*/ 149 h 193"/>
              <a:gd name="T52" fmla="*/ 60 w 192"/>
              <a:gd name="T53" fmla="*/ 149 h 193"/>
              <a:gd name="T54" fmla="*/ 60 w 192"/>
              <a:gd name="T55" fmla="*/ 165 h 193"/>
              <a:gd name="T56" fmla="*/ 52 w 192"/>
              <a:gd name="T57" fmla="*/ 173 h 193"/>
              <a:gd name="T58" fmla="*/ 10 w 192"/>
              <a:gd name="T59" fmla="*/ 173 h 193"/>
              <a:gd name="T60" fmla="*/ 0 w 192"/>
              <a:gd name="T61" fmla="*/ 183 h 193"/>
              <a:gd name="T62" fmla="*/ 10 w 192"/>
              <a:gd name="T63" fmla="*/ 193 h 193"/>
              <a:gd name="T64" fmla="*/ 182 w 192"/>
              <a:gd name="T65" fmla="*/ 193 h 193"/>
              <a:gd name="T66" fmla="*/ 192 w 192"/>
              <a:gd name="T67" fmla="*/ 183 h 193"/>
              <a:gd name="T68" fmla="*/ 182 w 192"/>
              <a:gd name="T69" fmla="*/ 173 h 193"/>
              <a:gd name="T70" fmla="*/ 100 w 192"/>
              <a:gd name="T71" fmla="*/ 173 h 193"/>
              <a:gd name="T72" fmla="*/ 92 w 192"/>
              <a:gd name="T73" fmla="*/ 16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3">
                <a:moveTo>
                  <a:pt x="92" y="165"/>
                </a:moveTo>
                <a:cubicBezTo>
                  <a:pt x="92" y="149"/>
                  <a:pt x="92" y="149"/>
                  <a:pt x="92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4" y="149"/>
                  <a:pt x="148" y="145"/>
                  <a:pt x="148" y="141"/>
                </a:cubicBezTo>
                <a:cubicBezTo>
                  <a:pt x="148" y="139"/>
                  <a:pt x="147" y="137"/>
                  <a:pt x="146" y="135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28" y="105"/>
                  <a:pt x="128" y="105"/>
                  <a:pt x="128" y="105"/>
                </a:cubicBezTo>
                <a:cubicBezTo>
                  <a:pt x="132" y="105"/>
                  <a:pt x="136" y="101"/>
                  <a:pt x="136" y="97"/>
                </a:cubicBezTo>
                <a:cubicBezTo>
                  <a:pt x="136" y="95"/>
                  <a:pt x="135" y="93"/>
                  <a:pt x="134" y="91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20" y="61"/>
                  <a:pt x="124" y="57"/>
                  <a:pt x="124" y="53"/>
                </a:cubicBezTo>
                <a:cubicBezTo>
                  <a:pt x="124" y="51"/>
                  <a:pt x="123" y="49"/>
                  <a:pt x="122" y="47"/>
                </a:cubicBezTo>
                <a:cubicBezTo>
                  <a:pt x="80" y="3"/>
                  <a:pt x="80" y="3"/>
                  <a:pt x="80" y="3"/>
                </a:cubicBezTo>
                <a:cubicBezTo>
                  <a:pt x="77" y="0"/>
                  <a:pt x="71" y="0"/>
                  <a:pt x="68" y="3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8"/>
                  <a:pt x="24" y="51"/>
                  <a:pt x="24" y="53"/>
                </a:cubicBezTo>
                <a:cubicBezTo>
                  <a:pt x="24" y="57"/>
                  <a:pt x="28" y="61"/>
                  <a:pt x="32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14" y="91"/>
                  <a:pt x="14" y="91"/>
                  <a:pt x="14" y="91"/>
                </a:cubicBezTo>
                <a:cubicBezTo>
                  <a:pt x="13" y="93"/>
                  <a:pt x="12" y="95"/>
                  <a:pt x="12" y="97"/>
                </a:cubicBezTo>
                <a:cubicBezTo>
                  <a:pt x="12" y="101"/>
                  <a:pt x="16" y="105"/>
                  <a:pt x="20" y="105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37"/>
                  <a:pt x="0" y="139"/>
                  <a:pt x="0" y="141"/>
                </a:cubicBezTo>
                <a:cubicBezTo>
                  <a:pt x="0" y="145"/>
                  <a:pt x="4" y="149"/>
                  <a:pt x="8" y="149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0" y="169"/>
                  <a:pt x="56" y="173"/>
                  <a:pt x="52" y="173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4" y="173"/>
                  <a:pt x="0" y="177"/>
                  <a:pt x="0" y="183"/>
                </a:cubicBezTo>
                <a:cubicBezTo>
                  <a:pt x="0" y="189"/>
                  <a:pt x="4" y="193"/>
                  <a:pt x="10" y="193"/>
                </a:cubicBezTo>
                <a:cubicBezTo>
                  <a:pt x="182" y="193"/>
                  <a:pt x="182" y="193"/>
                  <a:pt x="182" y="193"/>
                </a:cubicBezTo>
                <a:cubicBezTo>
                  <a:pt x="188" y="193"/>
                  <a:pt x="192" y="189"/>
                  <a:pt x="192" y="183"/>
                </a:cubicBezTo>
                <a:cubicBezTo>
                  <a:pt x="192" y="177"/>
                  <a:pt x="188" y="173"/>
                  <a:pt x="182" y="173"/>
                </a:cubicBezTo>
                <a:cubicBezTo>
                  <a:pt x="100" y="173"/>
                  <a:pt x="100" y="173"/>
                  <a:pt x="100" y="173"/>
                </a:cubicBezTo>
                <a:cubicBezTo>
                  <a:pt x="96" y="173"/>
                  <a:pt x="92" y="169"/>
                  <a:pt x="92" y="16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Freeform 26"/>
          <p:cNvSpPr>
            <a:spLocks noEditPoints="1"/>
          </p:cNvSpPr>
          <p:nvPr/>
        </p:nvSpPr>
        <p:spPr bwMode="auto">
          <a:xfrm>
            <a:off x="10522744" y="3441046"/>
            <a:ext cx="312738" cy="312737"/>
          </a:xfrm>
          <a:custGeom>
            <a:avLst/>
            <a:gdLst>
              <a:gd name="T0" fmla="*/ 192 w 192"/>
              <a:gd name="T1" fmla="*/ 72 h 192"/>
              <a:gd name="T2" fmla="*/ 184 w 192"/>
              <a:gd name="T3" fmla="*/ 64 h 192"/>
              <a:gd name="T4" fmla="*/ 178 w 192"/>
              <a:gd name="T5" fmla="*/ 66 h 192"/>
              <a:gd name="T6" fmla="*/ 144 w 192"/>
              <a:gd name="T7" fmla="*/ 96 h 192"/>
              <a:gd name="T8" fmla="*/ 144 w 192"/>
              <a:gd name="T9" fmla="*/ 72 h 192"/>
              <a:gd name="T10" fmla="*/ 136 w 192"/>
              <a:gd name="T11" fmla="*/ 64 h 192"/>
              <a:gd name="T12" fmla="*/ 130 w 192"/>
              <a:gd name="T13" fmla="*/ 66 h 192"/>
              <a:gd name="T14" fmla="*/ 96 w 192"/>
              <a:gd name="T15" fmla="*/ 96 h 192"/>
              <a:gd name="T16" fmla="*/ 96 w 192"/>
              <a:gd name="T17" fmla="*/ 72 h 192"/>
              <a:gd name="T18" fmla="*/ 88 w 192"/>
              <a:gd name="T19" fmla="*/ 64 h 192"/>
              <a:gd name="T20" fmla="*/ 82 w 192"/>
              <a:gd name="T21" fmla="*/ 66 h 192"/>
              <a:gd name="T22" fmla="*/ 48 w 192"/>
              <a:gd name="T23" fmla="*/ 96 h 192"/>
              <a:gd name="T24" fmla="*/ 40 w 192"/>
              <a:gd name="T25" fmla="*/ 9 h 192"/>
              <a:gd name="T26" fmla="*/ 31 w 192"/>
              <a:gd name="T27" fmla="*/ 0 h 192"/>
              <a:gd name="T28" fmla="*/ 17 w 192"/>
              <a:gd name="T29" fmla="*/ 0 h 192"/>
              <a:gd name="T30" fmla="*/ 8 w 192"/>
              <a:gd name="T31" fmla="*/ 9 h 192"/>
              <a:gd name="T32" fmla="*/ 0 w 192"/>
              <a:gd name="T33" fmla="*/ 176 h 192"/>
              <a:gd name="T34" fmla="*/ 16 w 192"/>
              <a:gd name="T35" fmla="*/ 192 h 192"/>
              <a:gd name="T36" fmla="*/ 176 w 192"/>
              <a:gd name="T37" fmla="*/ 192 h 192"/>
              <a:gd name="T38" fmla="*/ 192 w 192"/>
              <a:gd name="T39" fmla="*/ 176 h 192"/>
              <a:gd name="T40" fmla="*/ 192 w 192"/>
              <a:gd name="T41" fmla="*/ 72 h 192"/>
              <a:gd name="T42" fmla="*/ 76 w 192"/>
              <a:gd name="T43" fmla="*/ 123 h 192"/>
              <a:gd name="T44" fmla="*/ 76 w 192"/>
              <a:gd name="T45" fmla="*/ 133 h 192"/>
              <a:gd name="T46" fmla="*/ 69 w 192"/>
              <a:gd name="T47" fmla="*/ 140 h 192"/>
              <a:gd name="T48" fmla="*/ 59 w 192"/>
              <a:gd name="T49" fmla="*/ 140 h 192"/>
              <a:gd name="T50" fmla="*/ 52 w 192"/>
              <a:gd name="T51" fmla="*/ 133 h 192"/>
              <a:gd name="T52" fmla="*/ 52 w 192"/>
              <a:gd name="T53" fmla="*/ 123 h 192"/>
              <a:gd name="T54" fmla="*/ 59 w 192"/>
              <a:gd name="T55" fmla="*/ 116 h 192"/>
              <a:gd name="T56" fmla="*/ 69 w 192"/>
              <a:gd name="T57" fmla="*/ 116 h 192"/>
              <a:gd name="T58" fmla="*/ 76 w 192"/>
              <a:gd name="T59" fmla="*/ 123 h 192"/>
              <a:gd name="T60" fmla="*/ 124 w 192"/>
              <a:gd name="T61" fmla="*/ 123 h 192"/>
              <a:gd name="T62" fmla="*/ 124 w 192"/>
              <a:gd name="T63" fmla="*/ 133 h 192"/>
              <a:gd name="T64" fmla="*/ 117 w 192"/>
              <a:gd name="T65" fmla="*/ 140 h 192"/>
              <a:gd name="T66" fmla="*/ 107 w 192"/>
              <a:gd name="T67" fmla="*/ 140 h 192"/>
              <a:gd name="T68" fmla="*/ 100 w 192"/>
              <a:gd name="T69" fmla="*/ 133 h 192"/>
              <a:gd name="T70" fmla="*/ 100 w 192"/>
              <a:gd name="T71" fmla="*/ 123 h 192"/>
              <a:gd name="T72" fmla="*/ 107 w 192"/>
              <a:gd name="T73" fmla="*/ 116 h 192"/>
              <a:gd name="T74" fmla="*/ 117 w 192"/>
              <a:gd name="T75" fmla="*/ 116 h 192"/>
              <a:gd name="T76" fmla="*/ 124 w 192"/>
              <a:gd name="T77" fmla="*/ 123 h 192"/>
              <a:gd name="T78" fmla="*/ 172 w 192"/>
              <a:gd name="T79" fmla="*/ 123 h 192"/>
              <a:gd name="T80" fmla="*/ 172 w 192"/>
              <a:gd name="T81" fmla="*/ 133 h 192"/>
              <a:gd name="T82" fmla="*/ 165 w 192"/>
              <a:gd name="T83" fmla="*/ 140 h 192"/>
              <a:gd name="T84" fmla="*/ 155 w 192"/>
              <a:gd name="T85" fmla="*/ 140 h 192"/>
              <a:gd name="T86" fmla="*/ 148 w 192"/>
              <a:gd name="T87" fmla="*/ 133 h 192"/>
              <a:gd name="T88" fmla="*/ 148 w 192"/>
              <a:gd name="T89" fmla="*/ 123 h 192"/>
              <a:gd name="T90" fmla="*/ 155 w 192"/>
              <a:gd name="T91" fmla="*/ 116 h 192"/>
              <a:gd name="T92" fmla="*/ 165 w 192"/>
              <a:gd name="T93" fmla="*/ 116 h 192"/>
              <a:gd name="T94" fmla="*/ 172 w 192"/>
              <a:gd name="T95" fmla="*/ 12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92">
                <a:moveTo>
                  <a:pt x="192" y="72"/>
                </a:moveTo>
                <a:cubicBezTo>
                  <a:pt x="192" y="68"/>
                  <a:pt x="188" y="64"/>
                  <a:pt x="184" y="64"/>
                </a:cubicBezTo>
                <a:cubicBezTo>
                  <a:pt x="182" y="64"/>
                  <a:pt x="180" y="65"/>
                  <a:pt x="178" y="66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8"/>
                  <a:pt x="140" y="64"/>
                  <a:pt x="136" y="64"/>
                </a:cubicBezTo>
                <a:cubicBezTo>
                  <a:pt x="134" y="64"/>
                  <a:pt x="132" y="65"/>
                  <a:pt x="130" y="66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72"/>
                  <a:pt x="96" y="72"/>
                  <a:pt x="96" y="72"/>
                </a:cubicBezTo>
                <a:cubicBezTo>
                  <a:pt x="96" y="68"/>
                  <a:pt x="92" y="64"/>
                  <a:pt x="88" y="64"/>
                </a:cubicBezTo>
                <a:cubicBezTo>
                  <a:pt x="86" y="64"/>
                  <a:pt x="84" y="65"/>
                  <a:pt x="82" y="66"/>
                </a:cubicBezTo>
                <a:cubicBezTo>
                  <a:pt x="48" y="96"/>
                  <a:pt x="48" y="96"/>
                  <a:pt x="48" y="96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4"/>
                  <a:pt x="36" y="0"/>
                  <a:pt x="3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8" y="4"/>
                  <a:pt x="8" y="9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lnTo>
                  <a:pt x="192" y="72"/>
                </a:lnTo>
                <a:close/>
                <a:moveTo>
                  <a:pt x="76" y="123"/>
                </a:moveTo>
                <a:cubicBezTo>
                  <a:pt x="76" y="133"/>
                  <a:pt x="76" y="133"/>
                  <a:pt x="76" y="133"/>
                </a:cubicBezTo>
                <a:cubicBezTo>
                  <a:pt x="76" y="137"/>
                  <a:pt x="73" y="140"/>
                  <a:pt x="69" y="140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5" y="140"/>
                  <a:pt x="52" y="137"/>
                  <a:pt x="52" y="133"/>
                </a:cubicBezTo>
                <a:cubicBezTo>
                  <a:pt x="52" y="123"/>
                  <a:pt x="52" y="123"/>
                  <a:pt x="52" y="123"/>
                </a:cubicBezTo>
                <a:cubicBezTo>
                  <a:pt x="52" y="119"/>
                  <a:pt x="55" y="116"/>
                  <a:pt x="59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3" y="116"/>
                  <a:pt x="76" y="119"/>
                  <a:pt x="76" y="123"/>
                </a:cubicBezTo>
                <a:close/>
                <a:moveTo>
                  <a:pt x="124" y="123"/>
                </a:moveTo>
                <a:cubicBezTo>
                  <a:pt x="124" y="133"/>
                  <a:pt x="124" y="133"/>
                  <a:pt x="124" y="133"/>
                </a:cubicBezTo>
                <a:cubicBezTo>
                  <a:pt x="124" y="137"/>
                  <a:pt x="121" y="140"/>
                  <a:pt x="117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03" y="140"/>
                  <a:pt x="100" y="137"/>
                  <a:pt x="100" y="13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0" y="119"/>
                  <a:pt x="103" y="116"/>
                  <a:pt x="10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21" y="116"/>
                  <a:pt x="124" y="119"/>
                  <a:pt x="124" y="123"/>
                </a:cubicBezTo>
                <a:close/>
                <a:moveTo>
                  <a:pt x="172" y="123"/>
                </a:moveTo>
                <a:cubicBezTo>
                  <a:pt x="172" y="133"/>
                  <a:pt x="172" y="133"/>
                  <a:pt x="172" y="133"/>
                </a:cubicBezTo>
                <a:cubicBezTo>
                  <a:pt x="172" y="137"/>
                  <a:pt x="169" y="140"/>
                  <a:pt x="165" y="14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151" y="140"/>
                  <a:pt x="148" y="137"/>
                  <a:pt x="148" y="133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148" y="119"/>
                  <a:pt x="151" y="116"/>
                  <a:pt x="155" y="116"/>
                </a:cubicBezTo>
                <a:cubicBezTo>
                  <a:pt x="165" y="116"/>
                  <a:pt x="165" y="116"/>
                  <a:pt x="165" y="116"/>
                </a:cubicBezTo>
                <a:cubicBezTo>
                  <a:pt x="169" y="116"/>
                  <a:pt x="172" y="119"/>
                  <a:pt x="172" y="12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Freeform 27"/>
          <p:cNvSpPr>
            <a:spLocks noEditPoints="1"/>
          </p:cNvSpPr>
          <p:nvPr/>
        </p:nvSpPr>
        <p:spPr bwMode="auto">
          <a:xfrm>
            <a:off x="9819482" y="3439459"/>
            <a:ext cx="312738" cy="314325"/>
          </a:xfrm>
          <a:custGeom>
            <a:avLst/>
            <a:gdLst>
              <a:gd name="T0" fmla="*/ 128 w 192"/>
              <a:gd name="T1" fmla="*/ 173 h 193"/>
              <a:gd name="T2" fmla="*/ 128 w 192"/>
              <a:gd name="T3" fmla="*/ 85 h 193"/>
              <a:gd name="T4" fmla="*/ 134 w 192"/>
              <a:gd name="T5" fmla="*/ 85 h 193"/>
              <a:gd name="T6" fmla="*/ 140 w 192"/>
              <a:gd name="T7" fmla="*/ 91 h 193"/>
              <a:gd name="T8" fmla="*/ 140 w 192"/>
              <a:gd name="T9" fmla="*/ 147 h 193"/>
              <a:gd name="T10" fmla="*/ 166 w 192"/>
              <a:gd name="T11" fmla="*/ 173 h 193"/>
              <a:gd name="T12" fmla="*/ 192 w 192"/>
              <a:gd name="T13" fmla="*/ 147 h 193"/>
              <a:gd name="T14" fmla="*/ 192 w 192"/>
              <a:gd name="T15" fmla="*/ 39 h 193"/>
              <a:gd name="T16" fmla="*/ 186 w 192"/>
              <a:gd name="T17" fmla="*/ 25 h 193"/>
              <a:gd name="T18" fmla="*/ 165 w 192"/>
              <a:gd name="T19" fmla="*/ 4 h 193"/>
              <a:gd name="T20" fmla="*/ 151 w 192"/>
              <a:gd name="T21" fmla="*/ 4 h 193"/>
              <a:gd name="T22" fmla="*/ 151 w 192"/>
              <a:gd name="T23" fmla="*/ 18 h 193"/>
              <a:gd name="T24" fmla="*/ 165 w 192"/>
              <a:gd name="T25" fmla="*/ 32 h 193"/>
              <a:gd name="T26" fmla="*/ 154 w 192"/>
              <a:gd name="T27" fmla="*/ 42 h 193"/>
              <a:gd name="T28" fmla="*/ 154 w 192"/>
              <a:gd name="T29" fmla="*/ 54 h 193"/>
              <a:gd name="T30" fmla="*/ 161 w 192"/>
              <a:gd name="T31" fmla="*/ 57 h 193"/>
              <a:gd name="T32" fmla="*/ 172 w 192"/>
              <a:gd name="T33" fmla="*/ 57 h 193"/>
              <a:gd name="T34" fmla="*/ 172 w 192"/>
              <a:gd name="T35" fmla="*/ 147 h 193"/>
              <a:gd name="T36" fmla="*/ 166 w 192"/>
              <a:gd name="T37" fmla="*/ 153 h 193"/>
              <a:gd name="T38" fmla="*/ 160 w 192"/>
              <a:gd name="T39" fmla="*/ 147 h 193"/>
              <a:gd name="T40" fmla="*/ 160 w 192"/>
              <a:gd name="T41" fmla="*/ 91 h 193"/>
              <a:gd name="T42" fmla="*/ 134 w 192"/>
              <a:gd name="T43" fmla="*/ 65 h 193"/>
              <a:gd name="T44" fmla="*/ 128 w 192"/>
              <a:gd name="T45" fmla="*/ 65 h 193"/>
              <a:gd name="T46" fmla="*/ 128 w 192"/>
              <a:gd name="T47" fmla="*/ 17 h 193"/>
              <a:gd name="T48" fmla="*/ 112 w 192"/>
              <a:gd name="T49" fmla="*/ 1 h 193"/>
              <a:gd name="T50" fmla="*/ 28 w 192"/>
              <a:gd name="T51" fmla="*/ 1 h 193"/>
              <a:gd name="T52" fmla="*/ 12 w 192"/>
              <a:gd name="T53" fmla="*/ 17 h 193"/>
              <a:gd name="T54" fmla="*/ 12 w 192"/>
              <a:gd name="T55" fmla="*/ 173 h 193"/>
              <a:gd name="T56" fmla="*/ 10 w 192"/>
              <a:gd name="T57" fmla="*/ 173 h 193"/>
              <a:gd name="T58" fmla="*/ 0 w 192"/>
              <a:gd name="T59" fmla="*/ 183 h 193"/>
              <a:gd name="T60" fmla="*/ 10 w 192"/>
              <a:gd name="T61" fmla="*/ 193 h 193"/>
              <a:gd name="T62" fmla="*/ 130 w 192"/>
              <a:gd name="T63" fmla="*/ 193 h 193"/>
              <a:gd name="T64" fmla="*/ 140 w 192"/>
              <a:gd name="T65" fmla="*/ 183 h 193"/>
              <a:gd name="T66" fmla="*/ 130 w 192"/>
              <a:gd name="T67" fmla="*/ 173 h 193"/>
              <a:gd name="T68" fmla="*/ 128 w 192"/>
              <a:gd name="T69" fmla="*/ 173 h 193"/>
              <a:gd name="T70" fmla="*/ 41 w 192"/>
              <a:gd name="T71" fmla="*/ 21 h 193"/>
              <a:gd name="T72" fmla="*/ 99 w 192"/>
              <a:gd name="T73" fmla="*/ 21 h 193"/>
              <a:gd name="T74" fmla="*/ 108 w 192"/>
              <a:gd name="T75" fmla="*/ 30 h 193"/>
              <a:gd name="T76" fmla="*/ 108 w 192"/>
              <a:gd name="T77" fmla="*/ 72 h 193"/>
              <a:gd name="T78" fmla="*/ 99 w 192"/>
              <a:gd name="T79" fmla="*/ 81 h 193"/>
              <a:gd name="T80" fmla="*/ 41 w 192"/>
              <a:gd name="T81" fmla="*/ 81 h 193"/>
              <a:gd name="T82" fmla="*/ 32 w 192"/>
              <a:gd name="T83" fmla="*/ 72 h 193"/>
              <a:gd name="T84" fmla="*/ 32 w 192"/>
              <a:gd name="T85" fmla="*/ 30 h 193"/>
              <a:gd name="T86" fmla="*/ 41 w 192"/>
              <a:gd name="T87" fmla="*/ 2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93">
                <a:moveTo>
                  <a:pt x="128" y="173"/>
                </a:moveTo>
                <a:cubicBezTo>
                  <a:pt x="128" y="85"/>
                  <a:pt x="128" y="85"/>
                  <a:pt x="128" y="85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7" y="85"/>
                  <a:pt x="140" y="88"/>
                  <a:pt x="140" y="91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0" y="161"/>
                  <a:pt x="152" y="173"/>
                  <a:pt x="166" y="173"/>
                </a:cubicBezTo>
                <a:cubicBezTo>
                  <a:pt x="180" y="173"/>
                  <a:pt x="192" y="161"/>
                  <a:pt x="192" y="147"/>
                </a:cubicBezTo>
                <a:cubicBezTo>
                  <a:pt x="192" y="39"/>
                  <a:pt x="192" y="39"/>
                  <a:pt x="192" y="39"/>
                </a:cubicBezTo>
                <a:cubicBezTo>
                  <a:pt x="192" y="34"/>
                  <a:pt x="190" y="29"/>
                  <a:pt x="186" y="25"/>
                </a:cubicBezTo>
                <a:cubicBezTo>
                  <a:pt x="165" y="4"/>
                  <a:pt x="165" y="4"/>
                  <a:pt x="165" y="4"/>
                </a:cubicBezTo>
                <a:cubicBezTo>
                  <a:pt x="161" y="0"/>
                  <a:pt x="155" y="0"/>
                  <a:pt x="151" y="4"/>
                </a:cubicBezTo>
                <a:cubicBezTo>
                  <a:pt x="147" y="8"/>
                  <a:pt x="147" y="14"/>
                  <a:pt x="151" y="18"/>
                </a:cubicBezTo>
                <a:cubicBezTo>
                  <a:pt x="165" y="32"/>
                  <a:pt x="165" y="32"/>
                  <a:pt x="165" y="32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1" y="46"/>
                  <a:pt x="151" y="51"/>
                  <a:pt x="154" y="54"/>
                </a:cubicBezTo>
                <a:cubicBezTo>
                  <a:pt x="156" y="56"/>
                  <a:pt x="158" y="57"/>
                  <a:pt x="161" y="57"/>
                </a:cubicBezTo>
                <a:cubicBezTo>
                  <a:pt x="172" y="57"/>
                  <a:pt x="172" y="57"/>
                  <a:pt x="172" y="57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50"/>
                  <a:pt x="169" y="153"/>
                  <a:pt x="166" y="153"/>
                </a:cubicBezTo>
                <a:cubicBezTo>
                  <a:pt x="163" y="153"/>
                  <a:pt x="160" y="150"/>
                  <a:pt x="160" y="147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0" y="77"/>
                  <a:pt x="148" y="65"/>
                  <a:pt x="134" y="65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8" y="8"/>
                  <a:pt x="121" y="1"/>
                  <a:pt x="112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19" y="1"/>
                  <a:pt x="12" y="8"/>
                  <a:pt x="12" y="17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4" y="173"/>
                  <a:pt x="0" y="177"/>
                  <a:pt x="0" y="183"/>
                </a:cubicBezTo>
                <a:cubicBezTo>
                  <a:pt x="0" y="189"/>
                  <a:pt x="4" y="193"/>
                  <a:pt x="10" y="193"/>
                </a:cubicBezTo>
                <a:cubicBezTo>
                  <a:pt x="130" y="193"/>
                  <a:pt x="130" y="193"/>
                  <a:pt x="130" y="193"/>
                </a:cubicBezTo>
                <a:cubicBezTo>
                  <a:pt x="136" y="193"/>
                  <a:pt x="140" y="189"/>
                  <a:pt x="140" y="183"/>
                </a:cubicBezTo>
                <a:cubicBezTo>
                  <a:pt x="140" y="177"/>
                  <a:pt x="136" y="173"/>
                  <a:pt x="130" y="173"/>
                </a:cubicBezTo>
                <a:lnTo>
                  <a:pt x="128" y="173"/>
                </a:lnTo>
                <a:close/>
                <a:moveTo>
                  <a:pt x="41" y="21"/>
                </a:moveTo>
                <a:cubicBezTo>
                  <a:pt x="99" y="21"/>
                  <a:pt x="99" y="21"/>
                  <a:pt x="99" y="21"/>
                </a:cubicBezTo>
                <a:cubicBezTo>
                  <a:pt x="104" y="21"/>
                  <a:pt x="108" y="25"/>
                  <a:pt x="108" y="30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7"/>
                  <a:pt x="104" y="81"/>
                  <a:pt x="99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36" y="81"/>
                  <a:pt x="32" y="77"/>
                  <a:pt x="32" y="72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5"/>
                  <a:pt x="36" y="21"/>
                  <a:pt x="41" y="2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Freeform 28"/>
          <p:cNvSpPr>
            <a:spLocks noEditPoints="1"/>
          </p:cNvSpPr>
          <p:nvPr/>
        </p:nvSpPr>
        <p:spPr bwMode="auto">
          <a:xfrm>
            <a:off x="9116219" y="3468034"/>
            <a:ext cx="312738" cy="254000"/>
          </a:xfrm>
          <a:custGeom>
            <a:avLst/>
            <a:gdLst>
              <a:gd name="T0" fmla="*/ 112 w 192"/>
              <a:gd name="T1" fmla="*/ 0 h 156"/>
              <a:gd name="T2" fmla="*/ 100 w 192"/>
              <a:gd name="T3" fmla="*/ 0 h 156"/>
              <a:gd name="T4" fmla="*/ 40 w 192"/>
              <a:gd name="T5" fmla="*/ 55 h 156"/>
              <a:gd name="T6" fmla="*/ 8 w 192"/>
              <a:gd name="T7" fmla="*/ 108 h 156"/>
              <a:gd name="T8" fmla="*/ 8 w 192"/>
              <a:gd name="T9" fmla="*/ 108 h 156"/>
              <a:gd name="T10" fmla="*/ 0 w 192"/>
              <a:gd name="T11" fmla="*/ 118 h 156"/>
              <a:gd name="T12" fmla="*/ 10 w 192"/>
              <a:gd name="T13" fmla="*/ 128 h 156"/>
              <a:gd name="T14" fmla="*/ 24 w 192"/>
              <a:gd name="T15" fmla="*/ 128 h 156"/>
              <a:gd name="T16" fmla="*/ 54 w 192"/>
              <a:gd name="T17" fmla="*/ 156 h 156"/>
              <a:gd name="T18" fmla="*/ 84 w 192"/>
              <a:gd name="T19" fmla="*/ 128 h 156"/>
              <a:gd name="T20" fmla="*/ 112 w 192"/>
              <a:gd name="T21" fmla="*/ 128 h 156"/>
              <a:gd name="T22" fmla="*/ 142 w 192"/>
              <a:gd name="T23" fmla="*/ 156 h 156"/>
              <a:gd name="T24" fmla="*/ 172 w 192"/>
              <a:gd name="T25" fmla="*/ 126 h 156"/>
              <a:gd name="T26" fmla="*/ 172 w 192"/>
              <a:gd name="T27" fmla="*/ 123 h 156"/>
              <a:gd name="T28" fmla="*/ 192 w 192"/>
              <a:gd name="T29" fmla="*/ 88 h 156"/>
              <a:gd name="T30" fmla="*/ 192 w 192"/>
              <a:gd name="T31" fmla="*/ 61 h 156"/>
              <a:gd name="T32" fmla="*/ 183 w 192"/>
              <a:gd name="T33" fmla="*/ 52 h 156"/>
              <a:gd name="T34" fmla="*/ 171 w 192"/>
              <a:gd name="T35" fmla="*/ 52 h 156"/>
              <a:gd name="T36" fmla="*/ 112 w 192"/>
              <a:gd name="T37" fmla="*/ 0 h 156"/>
              <a:gd name="T38" fmla="*/ 96 w 192"/>
              <a:gd name="T39" fmla="*/ 20 h 156"/>
              <a:gd name="T40" fmla="*/ 96 w 192"/>
              <a:gd name="T41" fmla="*/ 60 h 156"/>
              <a:gd name="T42" fmla="*/ 60 w 192"/>
              <a:gd name="T43" fmla="*/ 60 h 156"/>
              <a:gd name="T44" fmla="*/ 96 w 192"/>
              <a:gd name="T45" fmla="*/ 20 h 156"/>
              <a:gd name="T46" fmla="*/ 116 w 192"/>
              <a:gd name="T47" fmla="*/ 60 h 156"/>
              <a:gd name="T48" fmla="*/ 116 w 192"/>
              <a:gd name="T49" fmla="*/ 20 h 156"/>
              <a:gd name="T50" fmla="*/ 152 w 192"/>
              <a:gd name="T51" fmla="*/ 60 h 156"/>
              <a:gd name="T52" fmla="*/ 116 w 192"/>
              <a:gd name="T53" fmla="*/ 60 h 156"/>
              <a:gd name="T54" fmla="*/ 64 w 192"/>
              <a:gd name="T55" fmla="*/ 126 h 156"/>
              <a:gd name="T56" fmla="*/ 54 w 192"/>
              <a:gd name="T57" fmla="*/ 136 h 156"/>
              <a:gd name="T58" fmla="*/ 44 w 192"/>
              <a:gd name="T59" fmla="*/ 126 h 156"/>
              <a:gd name="T60" fmla="*/ 54 w 192"/>
              <a:gd name="T61" fmla="*/ 116 h 156"/>
              <a:gd name="T62" fmla="*/ 64 w 192"/>
              <a:gd name="T63" fmla="*/ 126 h 156"/>
              <a:gd name="T64" fmla="*/ 152 w 192"/>
              <a:gd name="T65" fmla="*/ 126 h 156"/>
              <a:gd name="T66" fmla="*/ 142 w 192"/>
              <a:gd name="T67" fmla="*/ 136 h 156"/>
              <a:gd name="T68" fmla="*/ 132 w 192"/>
              <a:gd name="T69" fmla="*/ 126 h 156"/>
              <a:gd name="T70" fmla="*/ 142 w 192"/>
              <a:gd name="T71" fmla="*/ 116 h 156"/>
              <a:gd name="T72" fmla="*/ 152 w 192"/>
              <a:gd name="T73" fmla="*/ 12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56">
                <a:moveTo>
                  <a:pt x="112" y="0"/>
                </a:moveTo>
                <a:cubicBezTo>
                  <a:pt x="100" y="0"/>
                  <a:pt x="100" y="0"/>
                  <a:pt x="100" y="0"/>
                </a:cubicBezTo>
                <a:cubicBezTo>
                  <a:pt x="69" y="0"/>
                  <a:pt x="43" y="24"/>
                  <a:pt x="40" y="55"/>
                </a:cubicBezTo>
                <a:cubicBezTo>
                  <a:pt x="21" y="65"/>
                  <a:pt x="8" y="85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3" y="109"/>
                  <a:pt x="0" y="113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5" y="144"/>
                  <a:pt x="38" y="156"/>
                  <a:pt x="54" y="156"/>
                </a:cubicBezTo>
                <a:cubicBezTo>
                  <a:pt x="70" y="156"/>
                  <a:pt x="83" y="144"/>
                  <a:pt x="8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3" y="144"/>
                  <a:pt x="126" y="156"/>
                  <a:pt x="142" y="156"/>
                </a:cubicBezTo>
                <a:cubicBezTo>
                  <a:pt x="159" y="156"/>
                  <a:pt x="172" y="143"/>
                  <a:pt x="172" y="126"/>
                </a:cubicBezTo>
                <a:cubicBezTo>
                  <a:pt x="172" y="125"/>
                  <a:pt x="172" y="124"/>
                  <a:pt x="172" y="123"/>
                </a:cubicBezTo>
                <a:cubicBezTo>
                  <a:pt x="184" y="116"/>
                  <a:pt x="192" y="103"/>
                  <a:pt x="192" y="88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56"/>
                  <a:pt x="188" y="52"/>
                  <a:pt x="183" y="52"/>
                </a:cubicBezTo>
                <a:cubicBezTo>
                  <a:pt x="171" y="52"/>
                  <a:pt x="171" y="52"/>
                  <a:pt x="171" y="52"/>
                </a:cubicBezTo>
                <a:cubicBezTo>
                  <a:pt x="168" y="23"/>
                  <a:pt x="142" y="0"/>
                  <a:pt x="112" y="0"/>
                </a:cubicBezTo>
                <a:close/>
                <a:moveTo>
                  <a:pt x="96" y="20"/>
                </a:moveTo>
                <a:cubicBezTo>
                  <a:pt x="96" y="60"/>
                  <a:pt x="96" y="60"/>
                  <a:pt x="96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39"/>
                  <a:pt x="76" y="22"/>
                  <a:pt x="96" y="20"/>
                </a:cubicBezTo>
                <a:close/>
                <a:moveTo>
                  <a:pt x="116" y="60"/>
                </a:moveTo>
                <a:cubicBezTo>
                  <a:pt x="116" y="20"/>
                  <a:pt x="116" y="20"/>
                  <a:pt x="116" y="20"/>
                </a:cubicBezTo>
                <a:cubicBezTo>
                  <a:pt x="136" y="22"/>
                  <a:pt x="152" y="39"/>
                  <a:pt x="152" y="60"/>
                </a:cubicBezTo>
                <a:lnTo>
                  <a:pt x="116" y="60"/>
                </a:lnTo>
                <a:close/>
                <a:moveTo>
                  <a:pt x="64" y="126"/>
                </a:moveTo>
                <a:cubicBezTo>
                  <a:pt x="64" y="132"/>
                  <a:pt x="60" y="136"/>
                  <a:pt x="54" y="136"/>
                </a:cubicBezTo>
                <a:cubicBezTo>
                  <a:pt x="48" y="136"/>
                  <a:pt x="44" y="132"/>
                  <a:pt x="44" y="126"/>
                </a:cubicBezTo>
                <a:cubicBezTo>
                  <a:pt x="44" y="120"/>
                  <a:pt x="48" y="116"/>
                  <a:pt x="54" y="116"/>
                </a:cubicBezTo>
                <a:cubicBezTo>
                  <a:pt x="60" y="116"/>
                  <a:pt x="64" y="120"/>
                  <a:pt x="64" y="126"/>
                </a:cubicBezTo>
                <a:close/>
                <a:moveTo>
                  <a:pt x="152" y="126"/>
                </a:moveTo>
                <a:cubicBezTo>
                  <a:pt x="152" y="132"/>
                  <a:pt x="148" y="136"/>
                  <a:pt x="142" y="136"/>
                </a:cubicBezTo>
                <a:cubicBezTo>
                  <a:pt x="136" y="136"/>
                  <a:pt x="132" y="132"/>
                  <a:pt x="132" y="126"/>
                </a:cubicBezTo>
                <a:cubicBezTo>
                  <a:pt x="132" y="120"/>
                  <a:pt x="136" y="116"/>
                  <a:pt x="142" y="116"/>
                </a:cubicBezTo>
                <a:cubicBezTo>
                  <a:pt x="148" y="116"/>
                  <a:pt x="152" y="120"/>
                  <a:pt x="152" y="12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Freeform 29"/>
          <p:cNvSpPr>
            <a:spLocks noEditPoints="1"/>
          </p:cNvSpPr>
          <p:nvPr/>
        </p:nvSpPr>
        <p:spPr bwMode="auto">
          <a:xfrm>
            <a:off x="8414544" y="3468034"/>
            <a:ext cx="311150" cy="260350"/>
          </a:xfrm>
          <a:custGeom>
            <a:avLst/>
            <a:gdLst>
              <a:gd name="T0" fmla="*/ 176 w 192"/>
              <a:gd name="T1" fmla="*/ 132 h 160"/>
              <a:gd name="T2" fmla="*/ 192 w 192"/>
              <a:gd name="T3" fmla="*/ 116 h 160"/>
              <a:gd name="T4" fmla="*/ 192 w 192"/>
              <a:gd name="T5" fmla="*/ 16 h 160"/>
              <a:gd name="T6" fmla="*/ 176 w 192"/>
              <a:gd name="T7" fmla="*/ 0 h 160"/>
              <a:gd name="T8" fmla="*/ 88 w 192"/>
              <a:gd name="T9" fmla="*/ 0 h 160"/>
              <a:gd name="T10" fmla="*/ 72 w 192"/>
              <a:gd name="T11" fmla="*/ 16 h 160"/>
              <a:gd name="T12" fmla="*/ 72 w 192"/>
              <a:gd name="T13" fmla="*/ 32 h 160"/>
              <a:gd name="T14" fmla="*/ 48 w 192"/>
              <a:gd name="T15" fmla="*/ 32 h 160"/>
              <a:gd name="T16" fmla="*/ 34 w 192"/>
              <a:gd name="T17" fmla="*/ 38 h 160"/>
              <a:gd name="T18" fmla="*/ 14 w 192"/>
              <a:gd name="T19" fmla="*/ 58 h 160"/>
              <a:gd name="T20" fmla="*/ 8 w 192"/>
              <a:gd name="T21" fmla="*/ 72 h 160"/>
              <a:gd name="T22" fmla="*/ 8 w 192"/>
              <a:gd name="T23" fmla="*/ 112 h 160"/>
              <a:gd name="T24" fmla="*/ 0 w 192"/>
              <a:gd name="T25" fmla="*/ 122 h 160"/>
              <a:gd name="T26" fmla="*/ 10 w 192"/>
              <a:gd name="T27" fmla="*/ 132 h 160"/>
              <a:gd name="T28" fmla="*/ 24 w 192"/>
              <a:gd name="T29" fmla="*/ 132 h 160"/>
              <a:gd name="T30" fmla="*/ 54 w 192"/>
              <a:gd name="T31" fmla="*/ 160 h 160"/>
              <a:gd name="T32" fmla="*/ 84 w 192"/>
              <a:gd name="T33" fmla="*/ 132 h 160"/>
              <a:gd name="T34" fmla="*/ 112 w 192"/>
              <a:gd name="T35" fmla="*/ 132 h 160"/>
              <a:gd name="T36" fmla="*/ 142 w 192"/>
              <a:gd name="T37" fmla="*/ 160 h 160"/>
              <a:gd name="T38" fmla="*/ 172 w 192"/>
              <a:gd name="T39" fmla="*/ 132 h 160"/>
              <a:gd name="T40" fmla="*/ 176 w 192"/>
              <a:gd name="T41" fmla="*/ 132 h 160"/>
              <a:gd name="T42" fmla="*/ 64 w 192"/>
              <a:gd name="T43" fmla="*/ 130 h 160"/>
              <a:gd name="T44" fmla="*/ 54 w 192"/>
              <a:gd name="T45" fmla="*/ 140 h 160"/>
              <a:gd name="T46" fmla="*/ 44 w 192"/>
              <a:gd name="T47" fmla="*/ 130 h 160"/>
              <a:gd name="T48" fmla="*/ 54 w 192"/>
              <a:gd name="T49" fmla="*/ 120 h 160"/>
              <a:gd name="T50" fmla="*/ 64 w 192"/>
              <a:gd name="T51" fmla="*/ 130 h 160"/>
              <a:gd name="T52" fmla="*/ 152 w 192"/>
              <a:gd name="T53" fmla="*/ 130 h 160"/>
              <a:gd name="T54" fmla="*/ 142 w 192"/>
              <a:gd name="T55" fmla="*/ 140 h 160"/>
              <a:gd name="T56" fmla="*/ 132 w 192"/>
              <a:gd name="T57" fmla="*/ 130 h 160"/>
              <a:gd name="T58" fmla="*/ 142 w 192"/>
              <a:gd name="T59" fmla="*/ 120 h 160"/>
              <a:gd name="T60" fmla="*/ 152 w 192"/>
              <a:gd name="T61" fmla="*/ 130 h 160"/>
              <a:gd name="T62" fmla="*/ 28 w 192"/>
              <a:gd name="T63" fmla="*/ 84 h 160"/>
              <a:gd name="T64" fmla="*/ 28 w 192"/>
              <a:gd name="T65" fmla="*/ 74 h 160"/>
              <a:gd name="T66" fmla="*/ 33 w 192"/>
              <a:gd name="T67" fmla="*/ 65 h 160"/>
              <a:gd name="T68" fmla="*/ 41 w 192"/>
              <a:gd name="T69" fmla="*/ 56 h 160"/>
              <a:gd name="T70" fmla="*/ 50 w 192"/>
              <a:gd name="T71" fmla="*/ 52 h 160"/>
              <a:gd name="T72" fmla="*/ 72 w 192"/>
              <a:gd name="T73" fmla="*/ 52 h 160"/>
              <a:gd name="T74" fmla="*/ 72 w 192"/>
              <a:gd name="T75" fmla="*/ 84 h 160"/>
              <a:gd name="T76" fmla="*/ 28 w 192"/>
              <a:gd name="T77" fmla="*/ 8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2" h="160">
                <a:moveTo>
                  <a:pt x="176" y="132"/>
                </a:moveTo>
                <a:cubicBezTo>
                  <a:pt x="185" y="132"/>
                  <a:pt x="192" y="125"/>
                  <a:pt x="192" y="11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9" y="0"/>
                  <a:pt x="72" y="7"/>
                  <a:pt x="72" y="16"/>
                </a:cubicBezTo>
                <a:cubicBezTo>
                  <a:pt x="72" y="32"/>
                  <a:pt x="72" y="32"/>
                  <a:pt x="72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2" y="32"/>
                  <a:pt x="38" y="34"/>
                  <a:pt x="34" y="38"/>
                </a:cubicBezTo>
                <a:cubicBezTo>
                  <a:pt x="14" y="58"/>
                  <a:pt x="14" y="58"/>
                  <a:pt x="14" y="58"/>
                </a:cubicBezTo>
                <a:cubicBezTo>
                  <a:pt x="10" y="61"/>
                  <a:pt x="8" y="66"/>
                  <a:pt x="8" y="72"/>
                </a:cubicBezTo>
                <a:cubicBezTo>
                  <a:pt x="8" y="112"/>
                  <a:pt x="8" y="112"/>
                  <a:pt x="8" y="112"/>
                </a:cubicBezTo>
                <a:cubicBezTo>
                  <a:pt x="3" y="113"/>
                  <a:pt x="0" y="117"/>
                  <a:pt x="0" y="122"/>
                </a:cubicBezTo>
                <a:cubicBezTo>
                  <a:pt x="0" y="128"/>
                  <a:pt x="4" y="132"/>
                  <a:pt x="1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5" y="148"/>
                  <a:pt x="38" y="160"/>
                  <a:pt x="54" y="160"/>
                </a:cubicBezTo>
                <a:cubicBezTo>
                  <a:pt x="70" y="160"/>
                  <a:pt x="83" y="148"/>
                  <a:pt x="84" y="132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3" y="148"/>
                  <a:pt x="126" y="160"/>
                  <a:pt x="142" y="160"/>
                </a:cubicBezTo>
                <a:cubicBezTo>
                  <a:pt x="158" y="160"/>
                  <a:pt x="171" y="148"/>
                  <a:pt x="172" y="132"/>
                </a:cubicBezTo>
                <a:lnTo>
                  <a:pt x="176" y="132"/>
                </a:lnTo>
                <a:close/>
                <a:moveTo>
                  <a:pt x="64" y="130"/>
                </a:moveTo>
                <a:cubicBezTo>
                  <a:pt x="64" y="136"/>
                  <a:pt x="60" y="140"/>
                  <a:pt x="54" y="140"/>
                </a:cubicBezTo>
                <a:cubicBezTo>
                  <a:pt x="48" y="140"/>
                  <a:pt x="44" y="136"/>
                  <a:pt x="44" y="130"/>
                </a:cubicBezTo>
                <a:cubicBezTo>
                  <a:pt x="44" y="124"/>
                  <a:pt x="48" y="120"/>
                  <a:pt x="54" y="120"/>
                </a:cubicBezTo>
                <a:cubicBezTo>
                  <a:pt x="60" y="120"/>
                  <a:pt x="64" y="124"/>
                  <a:pt x="64" y="130"/>
                </a:cubicBezTo>
                <a:close/>
                <a:moveTo>
                  <a:pt x="152" y="130"/>
                </a:moveTo>
                <a:cubicBezTo>
                  <a:pt x="152" y="136"/>
                  <a:pt x="148" y="140"/>
                  <a:pt x="142" y="140"/>
                </a:cubicBezTo>
                <a:cubicBezTo>
                  <a:pt x="136" y="140"/>
                  <a:pt x="132" y="136"/>
                  <a:pt x="132" y="130"/>
                </a:cubicBezTo>
                <a:cubicBezTo>
                  <a:pt x="132" y="124"/>
                  <a:pt x="136" y="120"/>
                  <a:pt x="142" y="120"/>
                </a:cubicBezTo>
                <a:cubicBezTo>
                  <a:pt x="148" y="120"/>
                  <a:pt x="152" y="124"/>
                  <a:pt x="152" y="130"/>
                </a:cubicBezTo>
                <a:close/>
                <a:moveTo>
                  <a:pt x="28" y="8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0"/>
                  <a:pt x="30" y="68"/>
                  <a:pt x="33" y="65"/>
                </a:cubicBezTo>
                <a:cubicBezTo>
                  <a:pt x="41" y="56"/>
                  <a:pt x="41" y="56"/>
                  <a:pt x="41" y="56"/>
                </a:cubicBezTo>
                <a:cubicBezTo>
                  <a:pt x="44" y="54"/>
                  <a:pt x="46" y="52"/>
                  <a:pt x="50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84"/>
                  <a:pt x="72" y="84"/>
                  <a:pt x="72" y="84"/>
                </a:cubicBezTo>
                <a:lnTo>
                  <a:pt x="28" y="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Freeform 30"/>
          <p:cNvSpPr>
            <a:spLocks/>
          </p:cNvSpPr>
          <p:nvPr/>
        </p:nvSpPr>
        <p:spPr bwMode="auto">
          <a:xfrm>
            <a:off x="7711282" y="3441046"/>
            <a:ext cx="304800" cy="312737"/>
          </a:xfrm>
          <a:custGeom>
            <a:avLst/>
            <a:gdLst>
              <a:gd name="T0" fmla="*/ 84 w 188"/>
              <a:gd name="T1" fmla="*/ 10 h 192"/>
              <a:gd name="T2" fmla="*/ 84 w 188"/>
              <a:gd name="T3" fmla="*/ 17 h 192"/>
              <a:gd name="T4" fmla="*/ 0 w 188"/>
              <a:gd name="T5" fmla="*/ 100 h 192"/>
              <a:gd name="T6" fmla="*/ 0 w 188"/>
              <a:gd name="T7" fmla="*/ 100 h 192"/>
              <a:gd name="T8" fmla="*/ 8 w 188"/>
              <a:gd name="T9" fmla="*/ 108 h 192"/>
              <a:gd name="T10" fmla="*/ 84 w 188"/>
              <a:gd name="T11" fmla="*/ 108 h 192"/>
              <a:gd name="T12" fmla="*/ 84 w 188"/>
              <a:gd name="T13" fmla="*/ 162 h 192"/>
              <a:gd name="T14" fmla="*/ 114 w 188"/>
              <a:gd name="T15" fmla="*/ 192 h 192"/>
              <a:gd name="T16" fmla="*/ 144 w 188"/>
              <a:gd name="T17" fmla="*/ 162 h 192"/>
              <a:gd name="T18" fmla="*/ 134 w 188"/>
              <a:gd name="T19" fmla="*/ 152 h 192"/>
              <a:gd name="T20" fmla="*/ 124 w 188"/>
              <a:gd name="T21" fmla="*/ 162 h 192"/>
              <a:gd name="T22" fmla="*/ 114 w 188"/>
              <a:gd name="T23" fmla="*/ 172 h 192"/>
              <a:gd name="T24" fmla="*/ 104 w 188"/>
              <a:gd name="T25" fmla="*/ 162 h 192"/>
              <a:gd name="T26" fmla="*/ 104 w 188"/>
              <a:gd name="T27" fmla="*/ 108 h 192"/>
              <a:gd name="T28" fmla="*/ 180 w 188"/>
              <a:gd name="T29" fmla="*/ 108 h 192"/>
              <a:gd name="T30" fmla="*/ 188 w 188"/>
              <a:gd name="T31" fmla="*/ 100 h 192"/>
              <a:gd name="T32" fmla="*/ 188 w 188"/>
              <a:gd name="T33" fmla="*/ 100 h 192"/>
              <a:gd name="T34" fmla="*/ 104 w 188"/>
              <a:gd name="T35" fmla="*/ 17 h 192"/>
              <a:gd name="T36" fmla="*/ 104 w 188"/>
              <a:gd name="T37" fmla="*/ 10 h 192"/>
              <a:gd name="T38" fmla="*/ 94 w 188"/>
              <a:gd name="T39" fmla="*/ 0 h 192"/>
              <a:gd name="T40" fmla="*/ 84 w 188"/>
              <a:gd name="T41" fmla="*/ 1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8" h="192">
                <a:moveTo>
                  <a:pt x="84" y="10"/>
                </a:moveTo>
                <a:cubicBezTo>
                  <a:pt x="84" y="17"/>
                  <a:pt x="84" y="17"/>
                  <a:pt x="84" y="17"/>
                </a:cubicBezTo>
                <a:cubicBezTo>
                  <a:pt x="40" y="21"/>
                  <a:pt x="5" y="56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4" y="108"/>
                  <a:pt x="8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84" y="179"/>
                  <a:pt x="97" y="192"/>
                  <a:pt x="114" y="192"/>
                </a:cubicBezTo>
                <a:cubicBezTo>
                  <a:pt x="131" y="192"/>
                  <a:pt x="144" y="179"/>
                  <a:pt x="144" y="162"/>
                </a:cubicBezTo>
                <a:cubicBezTo>
                  <a:pt x="144" y="156"/>
                  <a:pt x="140" y="152"/>
                  <a:pt x="134" y="152"/>
                </a:cubicBezTo>
                <a:cubicBezTo>
                  <a:pt x="128" y="152"/>
                  <a:pt x="124" y="156"/>
                  <a:pt x="124" y="162"/>
                </a:cubicBezTo>
                <a:cubicBezTo>
                  <a:pt x="124" y="168"/>
                  <a:pt x="120" y="172"/>
                  <a:pt x="114" y="172"/>
                </a:cubicBezTo>
                <a:cubicBezTo>
                  <a:pt x="108" y="172"/>
                  <a:pt x="104" y="168"/>
                  <a:pt x="104" y="162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4" y="108"/>
                  <a:pt x="188" y="105"/>
                  <a:pt x="188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3" y="56"/>
                  <a:pt x="148" y="21"/>
                  <a:pt x="104" y="17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ubicBezTo>
                  <a:pt x="88" y="0"/>
                  <a:pt x="84" y="4"/>
                  <a:pt x="84" y="1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Freeform 31"/>
          <p:cNvSpPr>
            <a:spLocks noEditPoints="1"/>
          </p:cNvSpPr>
          <p:nvPr/>
        </p:nvSpPr>
        <p:spPr bwMode="auto">
          <a:xfrm>
            <a:off x="7060407" y="3441046"/>
            <a:ext cx="201613" cy="312737"/>
          </a:xfrm>
          <a:custGeom>
            <a:avLst/>
            <a:gdLst>
              <a:gd name="T0" fmla="*/ 0 w 124"/>
              <a:gd name="T1" fmla="*/ 131 h 192"/>
              <a:gd name="T2" fmla="*/ 62 w 124"/>
              <a:gd name="T3" fmla="*/ 192 h 192"/>
              <a:gd name="T4" fmla="*/ 124 w 124"/>
              <a:gd name="T5" fmla="*/ 131 h 192"/>
              <a:gd name="T6" fmla="*/ 72 w 124"/>
              <a:gd name="T7" fmla="*/ 12 h 192"/>
              <a:gd name="T8" fmla="*/ 72 w 124"/>
              <a:gd name="T9" fmla="*/ 10 h 192"/>
              <a:gd name="T10" fmla="*/ 62 w 124"/>
              <a:gd name="T11" fmla="*/ 0 h 192"/>
              <a:gd name="T12" fmla="*/ 52 w 124"/>
              <a:gd name="T13" fmla="*/ 10 h 192"/>
              <a:gd name="T14" fmla="*/ 52 w 124"/>
              <a:gd name="T15" fmla="*/ 12 h 192"/>
              <a:gd name="T16" fmla="*/ 0 w 124"/>
              <a:gd name="T17" fmla="*/ 131 h 192"/>
              <a:gd name="T18" fmla="*/ 71 w 124"/>
              <a:gd name="T19" fmla="*/ 156 h 192"/>
              <a:gd name="T20" fmla="*/ 88 w 124"/>
              <a:gd name="T21" fmla="*/ 139 h 192"/>
              <a:gd name="T22" fmla="*/ 96 w 124"/>
              <a:gd name="T23" fmla="*/ 132 h 192"/>
              <a:gd name="T24" fmla="*/ 104 w 124"/>
              <a:gd name="T25" fmla="*/ 140 h 192"/>
              <a:gd name="T26" fmla="*/ 93 w 124"/>
              <a:gd name="T27" fmla="*/ 161 h 192"/>
              <a:gd name="T28" fmla="*/ 72 w 124"/>
              <a:gd name="T29" fmla="*/ 172 h 192"/>
              <a:gd name="T30" fmla="*/ 64 w 124"/>
              <a:gd name="T31" fmla="*/ 164 h 192"/>
              <a:gd name="T32" fmla="*/ 71 w 124"/>
              <a:gd name="T33" fmla="*/ 15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" h="192">
                <a:moveTo>
                  <a:pt x="0" y="131"/>
                </a:moveTo>
                <a:cubicBezTo>
                  <a:pt x="0" y="165"/>
                  <a:pt x="28" y="192"/>
                  <a:pt x="62" y="192"/>
                </a:cubicBezTo>
                <a:cubicBezTo>
                  <a:pt x="96" y="192"/>
                  <a:pt x="124" y="165"/>
                  <a:pt x="124" y="131"/>
                </a:cubicBezTo>
                <a:cubicBezTo>
                  <a:pt x="124" y="88"/>
                  <a:pt x="76" y="60"/>
                  <a:pt x="72" y="12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4"/>
                  <a:pt x="68" y="0"/>
                  <a:pt x="62" y="0"/>
                </a:cubicBezTo>
                <a:cubicBezTo>
                  <a:pt x="56" y="0"/>
                  <a:pt x="52" y="4"/>
                  <a:pt x="52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60"/>
                  <a:pt x="0" y="88"/>
                  <a:pt x="0" y="131"/>
                </a:cubicBezTo>
                <a:close/>
                <a:moveTo>
                  <a:pt x="71" y="156"/>
                </a:moveTo>
                <a:cubicBezTo>
                  <a:pt x="79" y="154"/>
                  <a:pt x="86" y="147"/>
                  <a:pt x="88" y="139"/>
                </a:cubicBezTo>
                <a:cubicBezTo>
                  <a:pt x="89" y="135"/>
                  <a:pt x="92" y="132"/>
                  <a:pt x="96" y="132"/>
                </a:cubicBezTo>
                <a:cubicBezTo>
                  <a:pt x="100" y="132"/>
                  <a:pt x="104" y="136"/>
                  <a:pt x="104" y="140"/>
                </a:cubicBezTo>
                <a:cubicBezTo>
                  <a:pt x="104" y="146"/>
                  <a:pt x="99" y="155"/>
                  <a:pt x="93" y="161"/>
                </a:cubicBezTo>
                <a:cubicBezTo>
                  <a:pt x="86" y="167"/>
                  <a:pt x="78" y="172"/>
                  <a:pt x="72" y="172"/>
                </a:cubicBezTo>
                <a:cubicBezTo>
                  <a:pt x="68" y="172"/>
                  <a:pt x="64" y="168"/>
                  <a:pt x="64" y="164"/>
                </a:cubicBezTo>
                <a:cubicBezTo>
                  <a:pt x="64" y="160"/>
                  <a:pt x="67" y="157"/>
                  <a:pt x="71" y="15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Freeform 32"/>
          <p:cNvSpPr>
            <a:spLocks noEditPoints="1"/>
          </p:cNvSpPr>
          <p:nvPr/>
        </p:nvSpPr>
        <p:spPr bwMode="auto">
          <a:xfrm>
            <a:off x="6309519" y="3441046"/>
            <a:ext cx="296863" cy="306387"/>
          </a:xfrm>
          <a:custGeom>
            <a:avLst/>
            <a:gdLst>
              <a:gd name="T0" fmla="*/ 113 w 182"/>
              <a:gd name="T1" fmla="*/ 89 h 188"/>
              <a:gd name="T2" fmla="*/ 129 w 182"/>
              <a:gd name="T3" fmla="*/ 88 h 188"/>
              <a:gd name="T4" fmla="*/ 97 w 182"/>
              <a:gd name="T5" fmla="*/ 56 h 188"/>
              <a:gd name="T6" fmla="*/ 96 w 182"/>
              <a:gd name="T7" fmla="*/ 72 h 188"/>
              <a:gd name="T8" fmla="*/ 22 w 182"/>
              <a:gd name="T9" fmla="*/ 106 h 188"/>
              <a:gd name="T10" fmla="*/ 2 w 182"/>
              <a:gd name="T11" fmla="*/ 123 h 188"/>
              <a:gd name="T12" fmla="*/ 28 w 182"/>
              <a:gd name="T13" fmla="*/ 125 h 188"/>
              <a:gd name="T14" fmla="*/ 34 w 182"/>
              <a:gd name="T15" fmla="*/ 156 h 188"/>
              <a:gd name="T16" fmla="*/ 50 w 182"/>
              <a:gd name="T17" fmla="*/ 168 h 188"/>
              <a:gd name="T18" fmla="*/ 81 w 182"/>
              <a:gd name="T19" fmla="*/ 163 h 188"/>
              <a:gd name="T20" fmla="*/ 91 w 182"/>
              <a:gd name="T21" fmla="*/ 188 h 188"/>
              <a:gd name="T22" fmla="*/ 101 w 182"/>
              <a:gd name="T23" fmla="*/ 163 h 188"/>
              <a:gd name="T24" fmla="*/ 132 w 182"/>
              <a:gd name="T25" fmla="*/ 168 h 188"/>
              <a:gd name="T26" fmla="*/ 148 w 182"/>
              <a:gd name="T27" fmla="*/ 156 h 188"/>
              <a:gd name="T28" fmla="*/ 154 w 182"/>
              <a:gd name="T29" fmla="*/ 125 h 188"/>
              <a:gd name="T30" fmla="*/ 180 w 182"/>
              <a:gd name="T31" fmla="*/ 123 h 188"/>
              <a:gd name="T32" fmla="*/ 160 w 182"/>
              <a:gd name="T33" fmla="*/ 106 h 188"/>
              <a:gd name="T34" fmla="*/ 160 w 182"/>
              <a:gd name="T35" fmla="*/ 82 h 188"/>
              <a:gd name="T36" fmla="*/ 180 w 182"/>
              <a:gd name="T37" fmla="*/ 65 h 188"/>
              <a:gd name="T38" fmla="*/ 154 w 182"/>
              <a:gd name="T39" fmla="*/ 63 h 188"/>
              <a:gd name="T40" fmla="*/ 148 w 182"/>
              <a:gd name="T41" fmla="*/ 32 h 188"/>
              <a:gd name="T42" fmla="*/ 132 w 182"/>
              <a:gd name="T43" fmla="*/ 20 h 188"/>
              <a:gd name="T44" fmla="*/ 101 w 182"/>
              <a:gd name="T45" fmla="*/ 25 h 188"/>
              <a:gd name="T46" fmla="*/ 91 w 182"/>
              <a:gd name="T47" fmla="*/ 0 h 188"/>
              <a:gd name="T48" fmla="*/ 81 w 182"/>
              <a:gd name="T49" fmla="*/ 25 h 188"/>
              <a:gd name="T50" fmla="*/ 50 w 182"/>
              <a:gd name="T51" fmla="*/ 20 h 188"/>
              <a:gd name="T52" fmla="*/ 34 w 182"/>
              <a:gd name="T53" fmla="*/ 32 h 188"/>
              <a:gd name="T54" fmla="*/ 28 w 182"/>
              <a:gd name="T55" fmla="*/ 63 h 188"/>
              <a:gd name="T56" fmla="*/ 2 w 182"/>
              <a:gd name="T57" fmla="*/ 65 h 188"/>
              <a:gd name="T58" fmla="*/ 22 w 182"/>
              <a:gd name="T59" fmla="*/ 82 h 188"/>
              <a:gd name="T60" fmla="*/ 41 w 182"/>
              <a:gd name="T61" fmla="*/ 94 h 188"/>
              <a:gd name="T62" fmla="*/ 141 w 182"/>
              <a:gd name="T63" fmla="*/ 94 h 188"/>
              <a:gd name="T64" fmla="*/ 41 w 182"/>
              <a:gd name="T65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2" h="188">
                <a:moveTo>
                  <a:pt x="96" y="72"/>
                </a:moveTo>
                <a:cubicBezTo>
                  <a:pt x="104" y="74"/>
                  <a:pt x="111" y="81"/>
                  <a:pt x="113" y="89"/>
                </a:cubicBezTo>
                <a:cubicBezTo>
                  <a:pt x="114" y="93"/>
                  <a:pt x="117" y="96"/>
                  <a:pt x="121" y="96"/>
                </a:cubicBezTo>
                <a:cubicBezTo>
                  <a:pt x="125" y="96"/>
                  <a:pt x="129" y="92"/>
                  <a:pt x="129" y="88"/>
                </a:cubicBezTo>
                <a:cubicBezTo>
                  <a:pt x="129" y="82"/>
                  <a:pt x="124" y="73"/>
                  <a:pt x="118" y="67"/>
                </a:cubicBezTo>
                <a:cubicBezTo>
                  <a:pt x="111" y="61"/>
                  <a:pt x="103" y="56"/>
                  <a:pt x="97" y="56"/>
                </a:cubicBezTo>
                <a:cubicBezTo>
                  <a:pt x="93" y="56"/>
                  <a:pt x="89" y="60"/>
                  <a:pt x="89" y="64"/>
                </a:cubicBezTo>
                <a:cubicBezTo>
                  <a:pt x="89" y="68"/>
                  <a:pt x="92" y="71"/>
                  <a:pt x="96" y="72"/>
                </a:cubicBezTo>
                <a:close/>
                <a:moveTo>
                  <a:pt x="21" y="94"/>
                </a:moveTo>
                <a:cubicBezTo>
                  <a:pt x="21" y="98"/>
                  <a:pt x="21" y="102"/>
                  <a:pt x="22" y="106"/>
                </a:cubicBezTo>
                <a:cubicBezTo>
                  <a:pt x="8" y="110"/>
                  <a:pt x="8" y="110"/>
                  <a:pt x="8" y="110"/>
                </a:cubicBezTo>
                <a:cubicBezTo>
                  <a:pt x="3" y="112"/>
                  <a:pt x="0" y="118"/>
                  <a:pt x="2" y="123"/>
                </a:cubicBezTo>
                <a:cubicBezTo>
                  <a:pt x="3" y="128"/>
                  <a:pt x="9" y="131"/>
                  <a:pt x="14" y="129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32" y="132"/>
                  <a:pt x="36" y="139"/>
                  <a:pt x="42" y="144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0" y="161"/>
                  <a:pt x="31" y="167"/>
                  <a:pt x="36" y="170"/>
                </a:cubicBezTo>
                <a:cubicBezTo>
                  <a:pt x="40" y="173"/>
                  <a:pt x="46" y="172"/>
                  <a:pt x="50" y="168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65" y="160"/>
                  <a:pt x="73" y="162"/>
                  <a:pt x="81" y="163"/>
                </a:cubicBezTo>
                <a:cubicBezTo>
                  <a:pt x="81" y="178"/>
                  <a:pt x="81" y="178"/>
                  <a:pt x="81" y="178"/>
                </a:cubicBezTo>
                <a:cubicBezTo>
                  <a:pt x="81" y="184"/>
                  <a:pt x="85" y="188"/>
                  <a:pt x="91" y="188"/>
                </a:cubicBezTo>
                <a:cubicBezTo>
                  <a:pt x="97" y="188"/>
                  <a:pt x="101" y="184"/>
                  <a:pt x="101" y="178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9" y="162"/>
                  <a:pt x="117" y="160"/>
                  <a:pt x="124" y="156"/>
                </a:cubicBezTo>
                <a:cubicBezTo>
                  <a:pt x="132" y="168"/>
                  <a:pt x="132" y="168"/>
                  <a:pt x="132" y="168"/>
                </a:cubicBezTo>
                <a:cubicBezTo>
                  <a:pt x="136" y="172"/>
                  <a:pt x="142" y="173"/>
                  <a:pt x="146" y="170"/>
                </a:cubicBezTo>
                <a:cubicBezTo>
                  <a:pt x="151" y="167"/>
                  <a:pt x="152" y="161"/>
                  <a:pt x="148" y="156"/>
                </a:cubicBezTo>
                <a:cubicBezTo>
                  <a:pt x="140" y="144"/>
                  <a:pt x="140" y="144"/>
                  <a:pt x="140" y="144"/>
                </a:cubicBezTo>
                <a:cubicBezTo>
                  <a:pt x="146" y="139"/>
                  <a:pt x="150" y="132"/>
                  <a:pt x="154" y="125"/>
                </a:cubicBezTo>
                <a:cubicBezTo>
                  <a:pt x="168" y="129"/>
                  <a:pt x="168" y="129"/>
                  <a:pt x="168" y="129"/>
                </a:cubicBezTo>
                <a:cubicBezTo>
                  <a:pt x="173" y="131"/>
                  <a:pt x="179" y="128"/>
                  <a:pt x="180" y="123"/>
                </a:cubicBezTo>
                <a:cubicBezTo>
                  <a:pt x="182" y="118"/>
                  <a:pt x="179" y="112"/>
                  <a:pt x="174" y="110"/>
                </a:cubicBezTo>
                <a:cubicBezTo>
                  <a:pt x="160" y="106"/>
                  <a:pt x="160" y="106"/>
                  <a:pt x="160" y="106"/>
                </a:cubicBezTo>
                <a:cubicBezTo>
                  <a:pt x="161" y="102"/>
                  <a:pt x="161" y="98"/>
                  <a:pt x="161" y="94"/>
                </a:cubicBezTo>
                <a:cubicBezTo>
                  <a:pt x="161" y="90"/>
                  <a:pt x="161" y="86"/>
                  <a:pt x="160" y="82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79" y="76"/>
                  <a:pt x="182" y="70"/>
                  <a:pt x="180" y="65"/>
                </a:cubicBezTo>
                <a:cubicBezTo>
                  <a:pt x="179" y="60"/>
                  <a:pt x="173" y="57"/>
                  <a:pt x="168" y="59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0" y="56"/>
                  <a:pt x="146" y="49"/>
                  <a:pt x="140" y="44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52" y="27"/>
                  <a:pt x="151" y="21"/>
                  <a:pt x="146" y="18"/>
                </a:cubicBezTo>
                <a:cubicBezTo>
                  <a:pt x="142" y="15"/>
                  <a:pt x="136" y="16"/>
                  <a:pt x="132" y="20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17" y="28"/>
                  <a:pt x="109" y="26"/>
                  <a:pt x="101" y="25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01" y="4"/>
                  <a:pt x="97" y="0"/>
                  <a:pt x="91" y="0"/>
                </a:cubicBezTo>
                <a:cubicBezTo>
                  <a:pt x="85" y="0"/>
                  <a:pt x="81" y="4"/>
                  <a:pt x="81" y="10"/>
                </a:cubicBezTo>
                <a:cubicBezTo>
                  <a:pt x="81" y="25"/>
                  <a:pt x="81" y="25"/>
                  <a:pt x="81" y="25"/>
                </a:cubicBezTo>
                <a:cubicBezTo>
                  <a:pt x="73" y="26"/>
                  <a:pt x="65" y="28"/>
                  <a:pt x="58" y="32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6"/>
                  <a:pt x="40" y="15"/>
                  <a:pt x="36" y="18"/>
                </a:cubicBezTo>
                <a:cubicBezTo>
                  <a:pt x="31" y="21"/>
                  <a:pt x="30" y="27"/>
                  <a:pt x="34" y="32"/>
                </a:cubicBezTo>
                <a:cubicBezTo>
                  <a:pt x="42" y="44"/>
                  <a:pt x="42" y="44"/>
                  <a:pt x="42" y="44"/>
                </a:cubicBezTo>
                <a:cubicBezTo>
                  <a:pt x="36" y="49"/>
                  <a:pt x="32" y="56"/>
                  <a:pt x="28" y="63"/>
                </a:cubicBezTo>
                <a:cubicBezTo>
                  <a:pt x="14" y="59"/>
                  <a:pt x="14" y="59"/>
                  <a:pt x="14" y="59"/>
                </a:cubicBezTo>
                <a:cubicBezTo>
                  <a:pt x="9" y="57"/>
                  <a:pt x="3" y="60"/>
                  <a:pt x="2" y="65"/>
                </a:cubicBezTo>
                <a:cubicBezTo>
                  <a:pt x="0" y="70"/>
                  <a:pt x="3" y="76"/>
                  <a:pt x="8" y="78"/>
                </a:cubicBezTo>
                <a:cubicBezTo>
                  <a:pt x="22" y="82"/>
                  <a:pt x="22" y="82"/>
                  <a:pt x="22" y="82"/>
                </a:cubicBezTo>
                <a:cubicBezTo>
                  <a:pt x="21" y="86"/>
                  <a:pt x="21" y="90"/>
                  <a:pt x="21" y="94"/>
                </a:cubicBezTo>
                <a:close/>
                <a:moveTo>
                  <a:pt x="41" y="94"/>
                </a:moveTo>
                <a:cubicBezTo>
                  <a:pt x="41" y="66"/>
                  <a:pt x="63" y="44"/>
                  <a:pt x="91" y="44"/>
                </a:cubicBezTo>
                <a:cubicBezTo>
                  <a:pt x="119" y="44"/>
                  <a:pt x="141" y="66"/>
                  <a:pt x="141" y="94"/>
                </a:cubicBezTo>
                <a:cubicBezTo>
                  <a:pt x="141" y="122"/>
                  <a:pt x="119" y="144"/>
                  <a:pt x="91" y="144"/>
                </a:cubicBezTo>
                <a:cubicBezTo>
                  <a:pt x="63" y="144"/>
                  <a:pt x="41" y="122"/>
                  <a:pt x="41" y="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Freeform 33"/>
          <p:cNvSpPr>
            <a:spLocks noEditPoints="1"/>
          </p:cNvSpPr>
          <p:nvPr/>
        </p:nvSpPr>
        <p:spPr bwMode="auto">
          <a:xfrm>
            <a:off x="10522744" y="2745721"/>
            <a:ext cx="293688" cy="292100"/>
          </a:xfrm>
          <a:custGeom>
            <a:avLst/>
            <a:gdLst>
              <a:gd name="T0" fmla="*/ 0 w 180"/>
              <a:gd name="T1" fmla="*/ 90 h 180"/>
              <a:gd name="T2" fmla="*/ 90 w 180"/>
              <a:gd name="T3" fmla="*/ 180 h 180"/>
              <a:gd name="T4" fmla="*/ 180 w 180"/>
              <a:gd name="T5" fmla="*/ 90 h 180"/>
              <a:gd name="T6" fmla="*/ 90 w 180"/>
              <a:gd name="T7" fmla="*/ 0 h 180"/>
              <a:gd name="T8" fmla="*/ 0 w 180"/>
              <a:gd name="T9" fmla="*/ 90 h 180"/>
              <a:gd name="T10" fmla="*/ 20 w 180"/>
              <a:gd name="T11" fmla="*/ 90 h 180"/>
              <a:gd name="T12" fmla="*/ 43 w 180"/>
              <a:gd name="T13" fmla="*/ 38 h 180"/>
              <a:gd name="T14" fmla="*/ 44 w 180"/>
              <a:gd name="T15" fmla="*/ 37 h 180"/>
              <a:gd name="T16" fmla="*/ 48 w 180"/>
              <a:gd name="T17" fmla="*/ 36 h 180"/>
              <a:gd name="T18" fmla="*/ 54 w 180"/>
              <a:gd name="T19" fmla="*/ 42 h 180"/>
              <a:gd name="T20" fmla="*/ 53 w 180"/>
              <a:gd name="T21" fmla="*/ 45 h 180"/>
              <a:gd name="T22" fmla="*/ 52 w 180"/>
              <a:gd name="T23" fmla="*/ 58 h 180"/>
              <a:gd name="T24" fmla="*/ 122 w 180"/>
              <a:gd name="T25" fmla="*/ 128 h 180"/>
              <a:gd name="T26" fmla="*/ 135 w 180"/>
              <a:gd name="T27" fmla="*/ 127 h 180"/>
              <a:gd name="T28" fmla="*/ 137 w 180"/>
              <a:gd name="T29" fmla="*/ 126 h 180"/>
              <a:gd name="T30" fmla="*/ 138 w 180"/>
              <a:gd name="T31" fmla="*/ 126 h 180"/>
              <a:gd name="T32" fmla="*/ 144 w 180"/>
              <a:gd name="T33" fmla="*/ 132 h 180"/>
              <a:gd name="T34" fmla="*/ 143 w 180"/>
              <a:gd name="T35" fmla="*/ 136 h 180"/>
              <a:gd name="T36" fmla="*/ 141 w 180"/>
              <a:gd name="T37" fmla="*/ 138 h 180"/>
              <a:gd name="T38" fmla="*/ 90 w 180"/>
              <a:gd name="T39" fmla="*/ 160 h 180"/>
              <a:gd name="T40" fmla="*/ 20 w 180"/>
              <a:gd name="T41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" h="180">
                <a:moveTo>
                  <a:pt x="0" y="90"/>
                </a:moveTo>
                <a:cubicBezTo>
                  <a:pt x="0" y="140"/>
                  <a:pt x="40" y="180"/>
                  <a:pt x="90" y="180"/>
                </a:cubicBezTo>
                <a:cubicBezTo>
                  <a:pt x="140" y="180"/>
                  <a:pt x="180" y="140"/>
                  <a:pt x="180" y="90"/>
                </a:cubicBezTo>
                <a:cubicBezTo>
                  <a:pt x="180" y="40"/>
                  <a:pt x="140" y="0"/>
                  <a:pt x="90" y="0"/>
                </a:cubicBezTo>
                <a:cubicBezTo>
                  <a:pt x="40" y="0"/>
                  <a:pt x="0" y="40"/>
                  <a:pt x="0" y="90"/>
                </a:cubicBezTo>
                <a:close/>
                <a:moveTo>
                  <a:pt x="20" y="90"/>
                </a:moveTo>
                <a:cubicBezTo>
                  <a:pt x="20" y="70"/>
                  <a:pt x="29" y="51"/>
                  <a:pt x="43" y="38"/>
                </a:cubicBezTo>
                <a:cubicBezTo>
                  <a:pt x="43" y="38"/>
                  <a:pt x="44" y="37"/>
                  <a:pt x="44" y="37"/>
                </a:cubicBezTo>
                <a:cubicBezTo>
                  <a:pt x="45" y="36"/>
                  <a:pt x="46" y="36"/>
                  <a:pt x="48" y="36"/>
                </a:cubicBezTo>
                <a:cubicBezTo>
                  <a:pt x="51" y="36"/>
                  <a:pt x="54" y="39"/>
                  <a:pt x="54" y="42"/>
                </a:cubicBezTo>
                <a:cubicBezTo>
                  <a:pt x="54" y="42"/>
                  <a:pt x="53" y="45"/>
                  <a:pt x="53" y="45"/>
                </a:cubicBezTo>
                <a:cubicBezTo>
                  <a:pt x="52" y="49"/>
                  <a:pt x="52" y="53"/>
                  <a:pt x="52" y="58"/>
                </a:cubicBezTo>
                <a:cubicBezTo>
                  <a:pt x="52" y="97"/>
                  <a:pt x="83" y="128"/>
                  <a:pt x="122" y="128"/>
                </a:cubicBezTo>
                <a:cubicBezTo>
                  <a:pt x="126" y="128"/>
                  <a:pt x="131" y="128"/>
                  <a:pt x="135" y="127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37" y="126"/>
                  <a:pt x="138" y="126"/>
                  <a:pt x="138" y="126"/>
                </a:cubicBezTo>
                <a:cubicBezTo>
                  <a:pt x="141" y="126"/>
                  <a:pt x="144" y="129"/>
                  <a:pt x="144" y="132"/>
                </a:cubicBezTo>
                <a:cubicBezTo>
                  <a:pt x="144" y="134"/>
                  <a:pt x="143" y="135"/>
                  <a:pt x="143" y="136"/>
                </a:cubicBezTo>
                <a:cubicBezTo>
                  <a:pt x="142" y="136"/>
                  <a:pt x="142" y="137"/>
                  <a:pt x="141" y="138"/>
                </a:cubicBezTo>
                <a:cubicBezTo>
                  <a:pt x="128" y="151"/>
                  <a:pt x="110" y="160"/>
                  <a:pt x="90" y="160"/>
                </a:cubicBezTo>
                <a:cubicBezTo>
                  <a:pt x="51" y="160"/>
                  <a:pt x="20" y="129"/>
                  <a:pt x="20" y="9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Freeform 34"/>
          <p:cNvSpPr>
            <a:spLocks/>
          </p:cNvSpPr>
          <p:nvPr/>
        </p:nvSpPr>
        <p:spPr bwMode="auto">
          <a:xfrm>
            <a:off x="9859169" y="2739371"/>
            <a:ext cx="220663" cy="312737"/>
          </a:xfrm>
          <a:custGeom>
            <a:avLst/>
            <a:gdLst>
              <a:gd name="T0" fmla="*/ 80 w 136"/>
              <a:gd name="T1" fmla="*/ 72 h 192"/>
              <a:gd name="T2" fmla="*/ 96 w 136"/>
              <a:gd name="T3" fmla="*/ 10 h 192"/>
              <a:gd name="T4" fmla="*/ 96 w 136"/>
              <a:gd name="T5" fmla="*/ 8 h 192"/>
              <a:gd name="T6" fmla="*/ 88 w 136"/>
              <a:gd name="T7" fmla="*/ 0 h 192"/>
              <a:gd name="T8" fmla="*/ 82 w 136"/>
              <a:gd name="T9" fmla="*/ 3 h 192"/>
              <a:gd name="T10" fmla="*/ 2 w 136"/>
              <a:gd name="T11" fmla="*/ 107 h 192"/>
              <a:gd name="T12" fmla="*/ 0 w 136"/>
              <a:gd name="T13" fmla="*/ 112 h 192"/>
              <a:gd name="T14" fmla="*/ 8 w 136"/>
              <a:gd name="T15" fmla="*/ 120 h 192"/>
              <a:gd name="T16" fmla="*/ 56 w 136"/>
              <a:gd name="T17" fmla="*/ 120 h 192"/>
              <a:gd name="T18" fmla="*/ 40 w 136"/>
              <a:gd name="T19" fmla="*/ 182 h 192"/>
              <a:gd name="T20" fmla="*/ 40 w 136"/>
              <a:gd name="T21" fmla="*/ 184 h 192"/>
              <a:gd name="T22" fmla="*/ 48 w 136"/>
              <a:gd name="T23" fmla="*/ 192 h 192"/>
              <a:gd name="T24" fmla="*/ 54 w 136"/>
              <a:gd name="T25" fmla="*/ 189 h 192"/>
              <a:gd name="T26" fmla="*/ 134 w 136"/>
              <a:gd name="T27" fmla="*/ 85 h 192"/>
              <a:gd name="T28" fmla="*/ 136 w 136"/>
              <a:gd name="T29" fmla="*/ 80 h 192"/>
              <a:gd name="T30" fmla="*/ 128 w 136"/>
              <a:gd name="T31" fmla="*/ 72 h 192"/>
              <a:gd name="T32" fmla="*/ 80 w 136"/>
              <a:gd name="T33" fmla="*/ 7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92">
                <a:moveTo>
                  <a:pt x="80" y="72"/>
                </a:moveTo>
                <a:cubicBezTo>
                  <a:pt x="96" y="10"/>
                  <a:pt x="96" y="10"/>
                  <a:pt x="96" y="10"/>
                </a:cubicBezTo>
                <a:cubicBezTo>
                  <a:pt x="96" y="10"/>
                  <a:pt x="96" y="9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6" y="0"/>
                  <a:pt x="83" y="1"/>
                  <a:pt x="82" y="3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8"/>
                  <a:pt x="0" y="110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40" y="182"/>
                  <a:pt x="40" y="183"/>
                  <a:pt x="40" y="184"/>
                </a:cubicBezTo>
                <a:cubicBezTo>
                  <a:pt x="40" y="188"/>
                  <a:pt x="44" y="192"/>
                  <a:pt x="48" y="192"/>
                </a:cubicBezTo>
                <a:cubicBezTo>
                  <a:pt x="50" y="192"/>
                  <a:pt x="53" y="191"/>
                  <a:pt x="54" y="189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5" y="84"/>
                  <a:pt x="136" y="82"/>
                  <a:pt x="136" y="80"/>
                </a:cubicBezTo>
                <a:cubicBezTo>
                  <a:pt x="136" y="76"/>
                  <a:pt x="132" y="72"/>
                  <a:pt x="128" y="72"/>
                </a:cubicBezTo>
                <a:lnTo>
                  <a:pt x="80" y="7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9109869" y="2785409"/>
            <a:ext cx="312738" cy="214312"/>
          </a:xfrm>
          <a:custGeom>
            <a:avLst/>
            <a:gdLst>
              <a:gd name="T0" fmla="*/ 0 w 192"/>
              <a:gd name="T1" fmla="*/ 88 h 132"/>
              <a:gd name="T2" fmla="*/ 44 w 192"/>
              <a:gd name="T3" fmla="*/ 132 h 132"/>
              <a:gd name="T4" fmla="*/ 148 w 192"/>
              <a:gd name="T5" fmla="*/ 132 h 132"/>
              <a:gd name="T6" fmla="*/ 192 w 192"/>
              <a:gd name="T7" fmla="*/ 88 h 132"/>
              <a:gd name="T8" fmla="*/ 164 w 192"/>
              <a:gd name="T9" fmla="*/ 47 h 132"/>
              <a:gd name="T10" fmla="*/ 164 w 192"/>
              <a:gd name="T11" fmla="*/ 46 h 132"/>
              <a:gd name="T12" fmla="*/ 118 w 192"/>
              <a:gd name="T13" fmla="*/ 0 h 132"/>
              <a:gd name="T14" fmla="*/ 80 w 192"/>
              <a:gd name="T15" fmla="*/ 21 h 132"/>
              <a:gd name="T16" fmla="*/ 64 w 192"/>
              <a:gd name="T17" fmla="*/ 16 h 132"/>
              <a:gd name="T18" fmla="*/ 36 w 192"/>
              <a:gd name="T19" fmla="*/ 44 h 132"/>
              <a:gd name="T20" fmla="*/ 36 w 192"/>
              <a:gd name="T21" fmla="*/ 45 h 132"/>
              <a:gd name="T22" fmla="*/ 0 w 192"/>
              <a:gd name="T23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" h="132">
                <a:moveTo>
                  <a:pt x="0" y="88"/>
                </a:moveTo>
                <a:cubicBezTo>
                  <a:pt x="0" y="112"/>
                  <a:pt x="20" y="132"/>
                  <a:pt x="44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72" y="132"/>
                  <a:pt x="192" y="112"/>
                  <a:pt x="192" y="88"/>
                </a:cubicBezTo>
                <a:cubicBezTo>
                  <a:pt x="192" y="69"/>
                  <a:pt x="180" y="53"/>
                  <a:pt x="164" y="47"/>
                </a:cubicBezTo>
                <a:cubicBezTo>
                  <a:pt x="164" y="46"/>
                  <a:pt x="164" y="46"/>
                  <a:pt x="164" y="46"/>
                </a:cubicBezTo>
                <a:cubicBezTo>
                  <a:pt x="164" y="21"/>
                  <a:pt x="143" y="0"/>
                  <a:pt x="118" y="0"/>
                </a:cubicBezTo>
                <a:cubicBezTo>
                  <a:pt x="102" y="0"/>
                  <a:pt x="88" y="8"/>
                  <a:pt x="80" y="21"/>
                </a:cubicBezTo>
                <a:cubicBezTo>
                  <a:pt x="75" y="18"/>
                  <a:pt x="70" y="16"/>
                  <a:pt x="64" y="16"/>
                </a:cubicBezTo>
                <a:cubicBezTo>
                  <a:pt x="49" y="16"/>
                  <a:pt x="36" y="29"/>
                  <a:pt x="36" y="44"/>
                </a:cubicBezTo>
                <a:cubicBezTo>
                  <a:pt x="36" y="45"/>
                  <a:pt x="36" y="45"/>
                  <a:pt x="36" y="45"/>
                </a:cubicBezTo>
                <a:cubicBezTo>
                  <a:pt x="16" y="48"/>
                  <a:pt x="0" y="66"/>
                  <a:pt x="0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Freeform 36"/>
          <p:cNvSpPr>
            <a:spLocks noEditPoints="1"/>
          </p:cNvSpPr>
          <p:nvPr/>
        </p:nvSpPr>
        <p:spPr bwMode="auto">
          <a:xfrm>
            <a:off x="8405019" y="2737784"/>
            <a:ext cx="309563" cy="309562"/>
          </a:xfrm>
          <a:custGeom>
            <a:avLst/>
            <a:gdLst>
              <a:gd name="T0" fmla="*/ 59 w 190"/>
              <a:gd name="T1" fmla="*/ 106 h 190"/>
              <a:gd name="T2" fmla="*/ 13 w 190"/>
              <a:gd name="T3" fmla="*/ 108 h 190"/>
              <a:gd name="T4" fmla="*/ 8 w 190"/>
              <a:gd name="T5" fmla="*/ 127 h 190"/>
              <a:gd name="T6" fmla="*/ 25 w 190"/>
              <a:gd name="T7" fmla="*/ 157 h 190"/>
              <a:gd name="T8" fmla="*/ 45 w 190"/>
              <a:gd name="T9" fmla="*/ 162 h 190"/>
              <a:gd name="T10" fmla="*/ 69 w 190"/>
              <a:gd name="T11" fmla="*/ 123 h 190"/>
              <a:gd name="T12" fmla="*/ 85 w 190"/>
              <a:gd name="T13" fmla="*/ 154 h 190"/>
              <a:gd name="T14" fmla="*/ 64 w 190"/>
              <a:gd name="T15" fmla="*/ 186 h 190"/>
              <a:gd name="T16" fmla="*/ 95 w 190"/>
              <a:gd name="T17" fmla="*/ 168 h 190"/>
              <a:gd name="T18" fmla="*/ 126 w 190"/>
              <a:gd name="T19" fmla="*/ 186 h 190"/>
              <a:gd name="T20" fmla="*/ 105 w 190"/>
              <a:gd name="T21" fmla="*/ 154 h 190"/>
              <a:gd name="T22" fmla="*/ 121 w 190"/>
              <a:gd name="T23" fmla="*/ 123 h 190"/>
              <a:gd name="T24" fmla="*/ 145 w 190"/>
              <a:gd name="T25" fmla="*/ 162 h 190"/>
              <a:gd name="T26" fmla="*/ 165 w 190"/>
              <a:gd name="T27" fmla="*/ 157 h 190"/>
              <a:gd name="T28" fmla="*/ 182 w 190"/>
              <a:gd name="T29" fmla="*/ 127 h 190"/>
              <a:gd name="T30" fmla="*/ 177 w 190"/>
              <a:gd name="T31" fmla="*/ 108 h 190"/>
              <a:gd name="T32" fmla="*/ 131 w 190"/>
              <a:gd name="T33" fmla="*/ 106 h 190"/>
              <a:gd name="T34" fmla="*/ 131 w 190"/>
              <a:gd name="T35" fmla="*/ 83 h 190"/>
              <a:gd name="T36" fmla="*/ 177 w 190"/>
              <a:gd name="T37" fmla="*/ 82 h 190"/>
              <a:gd name="T38" fmla="*/ 182 w 190"/>
              <a:gd name="T39" fmla="*/ 63 h 190"/>
              <a:gd name="T40" fmla="*/ 165 w 190"/>
              <a:gd name="T41" fmla="*/ 33 h 190"/>
              <a:gd name="T42" fmla="*/ 145 w 190"/>
              <a:gd name="T43" fmla="*/ 28 h 190"/>
              <a:gd name="T44" fmla="*/ 121 w 190"/>
              <a:gd name="T45" fmla="*/ 67 h 190"/>
              <a:gd name="T46" fmla="*/ 105 w 190"/>
              <a:gd name="T47" fmla="*/ 40 h 190"/>
              <a:gd name="T48" fmla="*/ 126 w 190"/>
              <a:gd name="T49" fmla="*/ 4 h 190"/>
              <a:gd name="T50" fmla="*/ 95 w 190"/>
              <a:gd name="T51" fmla="*/ 22 h 190"/>
              <a:gd name="T52" fmla="*/ 64 w 190"/>
              <a:gd name="T53" fmla="*/ 4 h 190"/>
              <a:gd name="T54" fmla="*/ 85 w 190"/>
              <a:gd name="T55" fmla="*/ 40 h 190"/>
              <a:gd name="T56" fmla="*/ 69 w 190"/>
              <a:gd name="T57" fmla="*/ 67 h 190"/>
              <a:gd name="T58" fmla="*/ 45 w 190"/>
              <a:gd name="T59" fmla="*/ 28 h 190"/>
              <a:gd name="T60" fmla="*/ 25 w 190"/>
              <a:gd name="T61" fmla="*/ 33 h 190"/>
              <a:gd name="T62" fmla="*/ 8 w 190"/>
              <a:gd name="T63" fmla="*/ 63 h 190"/>
              <a:gd name="T64" fmla="*/ 13 w 190"/>
              <a:gd name="T65" fmla="*/ 82 h 190"/>
              <a:gd name="T66" fmla="*/ 59 w 190"/>
              <a:gd name="T67" fmla="*/ 83 h 190"/>
              <a:gd name="T68" fmla="*/ 95 w 190"/>
              <a:gd name="T69" fmla="*/ 113 h 190"/>
              <a:gd name="T70" fmla="*/ 95 w 190"/>
              <a:gd name="T71" fmla="*/ 77 h 190"/>
              <a:gd name="T72" fmla="*/ 95 w 190"/>
              <a:gd name="T73" fmla="*/ 11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0" h="190">
                <a:moveTo>
                  <a:pt x="57" y="95"/>
                </a:moveTo>
                <a:cubicBezTo>
                  <a:pt x="57" y="99"/>
                  <a:pt x="58" y="103"/>
                  <a:pt x="59" y="106"/>
                </a:cubicBezTo>
                <a:cubicBezTo>
                  <a:pt x="42" y="116"/>
                  <a:pt x="42" y="116"/>
                  <a:pt x="42" y="116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8" y="107"/>
                  <a:pt x="3" y="110"/>
                  <a:pt x="1" y="115"/>
                </a:cubicBezTo>
                <a:cubicBezTo>
                  <a:pt x="0" y="120"/>
                  <a:pt x="3" y="126"/>
                  <a:pt x="8" y="127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25" y="157"/>
                  <a:pt x="25" y="157"/>
                  <a:pt x="25" y="157"/>
                </a:cubicBezTo>
                <a:cubicBezTo>
                  <a:pt x="24" y="162"/>
                  <a:pt x="27" y="167"/>
                  <a:pt x="32" y="169"/>
                </a:cubicBezTo>
                <a:cubicBezTo>
                  <a:pt x="38" y="170"/>
                  <a:pt x="43" y="167"/>
                  <a:pt x="45" y="162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74" y="127"/>
                  <a:pt x="79" y="130"/>
                  <a:pt x="85" y="132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0" y="176"/>
                  <a:pt x="60" y="182"/>
                  <a:pt x="64" y="186"/>
                </a:cubicBezTo>
                <a:cubicBezTo>
                  <a:pt x="68" y="190"/>
                  <a:pt x="74" y="190"/>
                  <a:pt x="78" y="186"/>
                </a:cubicBezTo>
                <a:cubicBezTo>
                  <a:pt x="95" y="168"/>
                  <a:pt x="95" y="168"/>
                  <a:pt x="95" y="168"/>
                </a:cubicBezTo>
                <a:cubicBezTo>
                  <a:pt x="112" y="186"/>
                  <a:pt x="112" y="186"/>
                  <a:pt x="112" y="186"/>
                </a:cubicBezTo>
                <a:cubicBezTo>
                  <a:pt x="116" y="190"/>
                  <a:pt x="122" y="190"/>
                  <a:pt x="126" y="186"/>
                </a:cubicBezTo>
                <a:cubicBezTo>
                  <a:pt x="130" y="182"/>
                  <a:pt x="130" y="176"/>
                  <a:pt x="126" y="172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111" y="130"/>
                  <a:pt x="116" y="127"/>
                  <a:pt x="121" y="12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47" y="167"/>
                  <a:pt x="152" y="170"/>
                  <a:pt x="158" y="169"/>
                </a:cubicBezTo>
                <a:cubicBezTo>
                  <a:pt x="163" y="167"/>
                  <a:pt x="166" y="162"/>
                  <a:pt x="165" y="157"/>
                </a:cubicBezTo>
                <a:cubicBezTo>
                  <a:pt x="158" y="133"/>
                  <a:pt x="158" y="133"/>
                  <a:pt x="158" y="133"/>
                </a:cubicBezTo>
                <a:cubicBezTo>
                  <a:pt x="182" y="127"/>
                  <a:pt x="182" y="127"/>
                  <a:pt x="182" y="127"/>
                </a:cubicBezTo>
                <a:cubicBezTo>
                  <a:pt x="187" y="126"/>
                  <a:pt x="190" y="120"/>
                  <a:pt x="189" y="115"/>
                </a:cubicBezTo>
                <a:cubicBezTo>
                  <a:pt x="187" y="110"/>
                  <a:pt x="182" y="107"/>
                  <a:pt x="177" y="108"/>
                </a:cubicBezTo>
                <a:cubicBezTo>
                  <a:pt x="148" y="116"/>
                  <a:pt x="148" y="116"/>
                  <a:pt x="148" y="116"/>
                </a:cubicBezTo>
                <a:cubicBezTo>
                  <a:pt x="131" y="106"/>
                  <a:pt x="131" y="106"/>
                  <a:pt x="131" y="106"/>
                </a:cubicBezTo>
                <a:cubicBezTo>
                  <a:pt x="132" y="103"/>
                  <a:pt x="133" y="99"/>
                  <a:pt x="133" y="95"/>
                </a:cubicBezTo>
                <a:cubicBezTo>
                  <a:pt x="133" y="91"/>
                  <a:pt x="132" y="87"/>
                  <a:pt x="131" y="83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82" y="83"/>
                  <a:pt x="187" y="80"/>
                  <a:pt x="189" y="75"/>
                </a:cubicBezTo>
                <a:cubicBezTo>
                  <a:pt x="190" y="70"/>
                  <a:pt x="187" y="64"/>
                  <a:pt x="182" y="63"/>
                </a:cubicBezTo>
                <a:cubicBezTo>
                  <a:pt x="158" y="57"/>
                  <a:pt x="158" y="57"/>
                  <a:pt x="158" y="57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66" y="28"/>
                  <a:pt x="163" y="23"/>
                  <a:pt x="158" y="21"/>
                </a:cubicBezTo>
                <a:cubicBezTo>
                  <a:pt x="152" y="20"/>
                  <a:pt x="147" y="23"/>
                  <a:pt x="145" y="28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121" y="67"/>
                  <a:pt x="121" y="67"/>
                  <a:pt x="121" y="67"/>
                </a:cubicBezTo>
                <a:cubicBezTo>
                  <a:pt x="116" y="63"/>
                  <a:pt x="111" y="60"/>
                  <a:pt x="105" y="58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30" y="14"/>
                  <a:pt x="130" y="8"/>
                  <a:pt x="126" y="4"/>
                </a:cubicBezTo>
                <a:cubicBezTo>
                  <a:pt x="122" y="0"/>
                  <a:pt x="116" y="0"/>
                  <a:pt x="112" y="4"/>
                </a:cubicBezTo>
                <a:cubicBezTo>
                  <a:pt x="95" y="22"/>
                  <a:pt x="95" y="22"/>
                  <a:pt x="95" y="22"/>
                </a:cubicBezTo>
                <a:cubicBezTo>
                  <a:pt x="78" y="4"/>
                  <a:pt x="78" y="4"/>
                  <a:pt x="78" y="4"/>
                </a:cubicBezTo>
                <a:cubicBezTo>
                  <a:pt x="74" y="0"/>
                  <a:pt x="68" y="0"/>
                  <a:pt x="64" y="4"/>
                </a:cubicBezTo>
                <a:cubicBezTo>
                  <a:pt x="60" y="8"/>
                  <a:pt x="60" y="14"/>
                  <a:pt x="64" y="18"/>
                </a:cubicBezTo>
                <a:cubicBezTo>
                  <a:pt x="85" y="40"/>
                  <a:pt x="85" y="40"/>
                  <a:pt x="85" y="40"/>
                </a:cubicBezTo>
                <a:cubicBezTo>
                  <a:pt x="85" y="58"/>
                  <a:pt x="85" y="58"/>
                  <a:pt x="85" y="58"/>
                </a:cubicBezTo>
                <a:cubicBezTo>
                  <a:pt x="79" y="60"/>
                  <a:pt x="74" y="63"/>
                  <a:pt x="69" y="67"/>
                </a:cubicBezTo>
                <a:cubicBezTo>
                  <a:pt x="52" y="57"/>
                  <a:pt x="52" y="57"/>
                  <a:pt x="52" y="57"/>
                </a:cubicBezTo>
                <a:cubicBezTo>
                  <a:pt x="45" y="28"/>
                  <a:pt x="45" y="28"/>
                  <a:pt x="45" y="28"/>
                </a:cubicBezTo>
                <a:cubicBezTo>
                  <a:pt x="43" y="23"/>
                  <a:pt x="38" y="20"/>
                  <a:pt x="32" y="21"/>
                </a:cubicBezTo>
                <a:cubicBezTo>
                  <a:pt x="27" y="23"/>
                  <a:pt x="24" y="28"/>
                  <a:pt x="25" y="33"/>
                </a:cubicBezTo>
                <a:cubicBezTo>
                  <a:pt x="32" y="57"/>
                  <a:pt x="32" y="57"/>
                  <a:pt x="32" y="57"/>
                </a:cubicBezTo>
                <a:cubicBezTo>
                  <a:pt x="8" y="63"/>
                  <a:pt x="8" y="63"/>
                  <a:pt x="8" y="63"/>
                </a:cubicBezTo>
                <a:cubicBezTo>
                  <a:pt x="3" y="64"/>
                  <a:pt x="0" y="70"/>
                  <a:pt x="1" y="75"/>
                </a:cubicBezTo>
                <a:cubicBezTo>
                  <a:pt x="3" y="80"/>
                  <a:pt x="8" y="83"/>
                  <a:pt x="13" y="82"/>
                </a:cubicBezTo>
                <a:cubicBezTo>
                  <a:pt x="42" y="74"/>
                  <a:pt x="42" y="74"/>
                  <a:pt x="42" y="74"/>
                </a:cubicBezTo>
                <a:cubicBezTo>
                  <a:pt x="59" y="83"/>
                  <a:pt x="59" y="83"/>
                  <a:pt x="59" y="83"/>
                </a:cubicBezTo>
                <a:cubicBezTo>
                  <a:pt x="58" y="87"/>
                  <a:pt x="57" y="91"/>
                  <a:pt x="57" y="95"/>
                </a:cubicBezTo>
                <a:close/>
                <a:moveTo>
                  <a:pt x="95" y="113"/>
                </a:moveTo>
                <a:cubicBezTo>
                  <a:pt x="85" y="113"/>
                  <a:pt x="77" y="105"/>
                  <a:pt x="77" y="95"/>
                </a:cubicBezTo>
                <a:cubicBezTo>
                  <a:pt x="77" y="85"/>
                  <a:pt x="85" y="77"/>
                  <a:pt x="95" y="77"/>
                </a:cubicBezTo>
                <a:cubicBezTo>
                  <a:pt x="105" y="77"/>
                  <a:pt x="113" y="85"/>
                  <a:pt x="113" y="95"/>
                </a:cubicBezTo>
                <a:cubicBezTo>
                  <a:pt x="113" y="105"/>
                  <a:pt x="105" y="113"/>
                  <a:pt x="95" y="11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Freeform 37"/>
          <p:cNvSpPr>
            <a:spLocks noEditPoints="1"/>
          </p:cNvSpPr>
          <p:nvPr/>
        </p:nvSpPr>
        <p:spPr bwMode="auto">
          <a:xfrm>
            <a:off x="7704932" y="2750484"/>
            <a:ext cx="311150" cy="292100"/>
          </a:xfrm>
          <a:custGeom>
            <a:avLst/>
            <a:gdLst>
              <a:gd name="T0" fmla="*/ 36 w 192"/>
              <a:gd name="T1" fmla="*/ 81 h 180"/>
              <a:gd name="T2" fmla="*/ 66 w 192"/>
              <a:gd name="T3" fmla="*/ 81 h 180"/>
              <a:gd name="T4" fmla="*/ 74 w 192"/>
              <a:gd name="T5" fmla="*/ 89 h 180"/>
              <a:gd name="T6" fmla="*/ 72 w 192"/>
              <a:gd name="T7" fmla="*/ 95 h 180"/>
              <a:gd name="T8" fmla="*/ 72 w 192"/>
              <a:gd name="T9" fmla="*/ 95 h 180"/>
              <a:gd name="T10" fmla="*/ 51 w 192"/>
              <a:gd name="T11" fmla="*/ 115 h 180"/>
              <a:gd name="T12" fmla="*/ 51 w 192"/>
              <a:gd name="T13" fmla="*/ 166 h 180"/>
              <a:gd name="T14" fmla="*/ 102 w 192"/>
              <a:gd name="T15" fmla="*/ 166 h 180"/>
              <a:gd name="T16" fmla="*/ 102 w 192"/>
              <a:gd name="T17" fmla="*/ 115 h 180"/>
              <a:gd name="T18" fmla="*/ 88 w 192"/>
              <a:gd name="T19" fmla="*/ 106 h 180"/>
              <a:gd name="T20" fmla="*/ 94 w 192"/>
              <a:gd name="T21" fmla="*/ 101 h 180"/>
              <a:gd name="T22" fmla="*/ 162 w 192"/>
              <a:gd name="T23" fmla="*/ 101 h 180"/>
              <a:gd name="T24" fmla="*/ 192 w 192"/>
              <a:gd name="T25" fmla="*/ 70 h 180"/>
              <a:gd name="T26" fmla="*/ 192 w 192"/>
              <a:gd name="T27" fmla="*/ 69 h 180"/>
              <a:gd name="T28" fmla="*/ 183 w 192"/>
              <a:gd name="T29" fmla="*/ 61 h 180"/>
              <a:gd name="T30" fmla="*/ 134 w 192"/>
              <a:gd name="T31" fmla="*/ 61 h 180"/>
              <a:gd name="T32" fmla="*/ 169 w 192"/>
              <a:gd name="T33" fmla="*/ 25 h 180"/>
              <a:gd name="T34" fmla="*/ 170 w 192"/>
              <a:gd name="T35" fmla="*/ 13 h 180"/>
              <a:gd name="T36" fmla="*/ 169 w 192"/>
              <a:gd name="T37" fmla="*/ 13 h 180"/>
              <a:gd name="T38" fmla="*/ 126 w 192"/>
              <a:gd name="T39" fmla="*/ 12 h 180"/>
              <a:gd name="T40" fmla="*/ 77 w 192"/>
              <a:gd name="T41" fmla="*/ 61 h 180"/>
              <a:gd name="T42" fmla="*/ 68 w 192"/>
              <a:gd name="T43" fmla="*/ 61 h 180"/>
              <a:gd name="T44" fmla="*/ 72 w 192"/>
              <a:gd name="T45" fmla="*/ 45 h 180"/>
              <a:gd name="T46" fmla="*/ 36 w 192"/>
              <a:gd name="T47" fmla="*/ 9 h 180"/>
              <a:gd name="T48" fmla="*/ 0 w 192"/>
              <a:gd name="T49" fmla="*/ 45 h 180"/>
              <a:gd name="T50" fmla="*/ 36 w 192"/>
              <a:gd name="T51" fmla="*/ 81 h 180"/>
              <a:gd name="T52" fmla="*/ 52 w 192"/>
              <a:gd name="T53" fmla="*/ 45 h 180"/>
              <a:gd name="T54" fmla="*/ 36 w 192"/>
              <a:gd name="T55" fmla="*/ 61 h 180"/>
              <a:gd name="T56" fmla="*/ 20 w 192"/>
              <a:gd name="T57" fmla="*/ 45 h 180"/>
              <a:gd name="T58" fmla="*/ 36 w 192"/>
              <a:gd name="T59" fmla="*/ 29 h 180"/>
              <a:gd name="T60" fmla="*/ 52 w 192"/>
              <a:gd name="T61" fmla="*/ 45 h 180"/>
              <a:gd name="T62" fmla="*/ 88 w 192"/>
              <a:gd name="T63" fmla="*/ 129 h 180"/>
              <a:gd name="T64" fmla="*/ 88 w 192"/>
              <a:gd name="T65" fmla="*/ 152 h 180"/>
              <a:gd name="T66" fmla="*/ 65 w 192"/>
              <a:gd name="T67" fmla="*/ 152 h 180"/>
              <a:gd name="T68" fmla="*/ 65 w 192"/>
              <a:gd name="T69" fmla="*/ 129 h 180"/>
              <a:gd name="T70" fmla="*/ 88 w 192"/>
              <a:gd name="T71" fmla="*/ 12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" h="180">
                <a:moveTo>
                  <a:pt x="36" y="81"/>
                </a:moveTo>
                <a:cubicBezTo>
                  <a:pt x="66" y="81"/>
                  <a:pt x="66" y="81"/>
                  <a:pt x="66" y="81"/>
                </a:cubicBezTo>
                <a:cubicBezTo>
                  <a:pt x="70" y="81"/>
                  <a:pt x="74" y="85"/>
                  <a:pt x="74" y="89"/>
                </a:cubicBezTo>
                <a:cubicBezTo>
                  <a:pt x="74" y="91"/>
                  <a:pt x="73" y="93"/>
                  <a:pt x="72" y="95"/>
                </a:cubicBezTo>
                <a:cubicBezTo>
                  <a:pt x="72" y="95"/>
                  <a:pt x="72" y="95"/>
                  <a:pt x="72" y="95"/>
                </a:cubicBezTo>
                <a:cubicBezTo>
                  <a:pt x="51" y="115"/>
                  <a:pt x="51" y="115"/>
                  <a:pt x="51" y="115"/>
                </a:cubicBezTo>
                <a:cubicBezTo>
                  <a:pt x="37" y="129"/>
                  <a:pt x="37" y="152"/>
                  <a:pt x="51" y="166"/>
                </a:cubicBezTo>
                <a:cubicBezTo>
                  <a:pt x="65" y="180"/>
                  <a:pt x="88" y="180"/>
                  <a:pt x="102" y="166"/>
                </a:cubicBezTo>
                <a:cubicBezTo>
                  <a:pt x="116" y="152"/>
                  <a:pt x="116" y="129"/>
                  <a:pt x="102" y="115"/>
                </a:cubicBezTo>
                <a:cubicBezTo>
                  <a:pt x="98" y="111"/>
                  <a:pt x="93" y="108"/>
                  <a:pt x="88" y="106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78" y="101"/>
                  <a:pt x="192" y="87"/>
                  <a:pt x="192" y="70"/>
                </a:cubicBezTo>
                <a:cubicBezTo>
                  <a:pt x="192" y="70"/>
                  <a:pt x="192" y="69"/>
                  <a:pt x="192" y="69"/>
                </a:cubicBezTo>
                <a:cubicBezTo>
                  <a:pt x="192" y="65"/>
                  <a:pt x="188" y="61"/>
                  <a:pt x="183" y="61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3" y="22"/>
                  <a:pt x="173" y="17"/>
                  <a:pt x="170" y="13"/>
                </a:cubicBezTo>
                <a:cubicBezTo>
                  <a:pt x="170" y="13"/>
                  <a:pt x="170" y="13"/>
                  <a:pt x="169" y="13"/>
                </a:cubicBezTo>
                <a:cubicBezTo>
                  <a:pt x="157" y="1"/>
                  <a:pt x="138" y="0"/>
                  <a:pt x="126" y="12"/>
                </a:cubicBezTo>
                <a:cubicBezTo>
                  <a:pt x="77" y="61"/>
                  <a:pt x="77" y="61"/>
                  <a:pt x="77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71" y="56"/>
                  <a:pt x="72" y="51"/>
                  <a:pt x="72" y="45"/>
                </a:cubicBezTo>
                <a:cubicBezTo>
                  <a:pt x="72" y="25"/>
                  <a:pt x="56" y="9"/>
                  <a:pt x="36" y="9"/>
                </a:cubicBezTo>
                <a:cubicBezTo>
                  <a:pt x="16" y="9"/>
                  <a:pt x="0" y="25"/>
                  <a:pt x="0" y="45"/>
                </a:cubicBezTo>
                <a:cubicBezTo>
                  <a:pt x="0" y="65"/>
                  <a:pt x="16" y="81"/>
                  <a:pt x="36" y="81"/>
                </a:cubicBezTo>
                <a:close/>
                <a:moveTo>
                  <a:pt x="52" y="45"/>
                </a:moveTo>
                <a:cubicBezTo>
                  <a:pt x="52" y="54"/>
                  <a:pt x="45" y="61"/>
                  <a:pt x="36" y="61"/>
                </a:cubicBezTo>
                <a:cubicBezTo>
                  <a:pt x="27" y="61"/>
                  <a:pt x="20" y="54"/>
                  <a:pt x="20" y="45"/>
                </a:cubicBezTo>
                <a:cubicBezTo>
                  <a:pt x="20" y="36"/>
                  <a:pt x="27" y="29"/>
                  <a:pt x="36" y="29"/>
                </a:cubicBezTo>
                <a:cubicBezTo>
                  <a:pt x="45" y="29"/>
                  <a:pt x="52" y="36"/>
                  <a:pt x="52" y="45"/>
                </a:cubicBezTo>
                <a:close/>
                <a:moveTo>
                  <a:pt x="88" y="129"/>
                </a:moveTo>
                <a:cubicBezTo>
                  <a:pt x="94" y="135"/>
                  <a:pt x="94" y="146"/>
                  <a:pt x="88" y="152"/>
                </a:cubicBezTo>
                <a:cubicBezTo>
                  <a:pt x="82" y="158"/>
                  <a:pt x="72" y="158"/>
                  <a:pt x="65" y="152"/>
                </a:cubicBezTo>
                <a:cubicBezTo>
                  <a:pt x="59" y="146"/>
                  <a:pt x="59" y="135"/>
                  <a:pt x="65" y="129"/>
                </a:cubicBezTo>
                <a:cubicBezTo>
                  <a:pt x="72" y="123"/>
                  <a:pt x="82" y="123"/>
                  <a:pt x="88" y="12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Freeform 38"/>
          <p:cNvSpPr>
            <a:spLocks noEditPoints="1"/>
          </p:cNvSpPr>
          <p:nvPr/>
        </p:nvSpPr>
        <p:spPr bwMode="auto">
          <a:xfrm>
            <a:off x="7001669" y="2739371"/>
            <a:ext cx="304800" cy="312737"/>
          </a:xfrm>
          <a:custGeom>
            <a:avLst/>
            <a:gdLst>
              <a:gd name="T0" fmla="*/ 44 w 188"/>
              <a:gd name="T1" fmla="*/ 4 h 192"/>
              <a:gd name="T2" fmla="*/ 32 w 188"/>
              <a:gd name="T3" fmla="*/ 0 h 192"/>
              <a:gd name="T4" fmla="*/ 0 w 188"/>
              <a:gd name="T5" fmla="*/ 32 h 192"/>
              <a:gd name="T6" fmla="*/ 44 w 188"/>
              <a:gd name="T7" fmla="*/ 80 h 192"/>
              <a:gd name="T8" fmla="*/ 44 w 188"/>
              <a:gd name="T9" fmla="*/ 86 h 192"/>
              <a:gd name="T10" fmla="*/ 84 w 188"/>
              <a:gd name="T11" fmla="*/ 135 h 192"/>
              <a:gd name="T12" fmla="*/ 84 w 188"/>
              <a:gd name="T13" fmla="*/ 164 h 192"/>
              <a:gd name="T14" fmla="*/ 76 w 188"/>
              <a:gd name="T15" fmla="*/ 172 h 192"/>
              <a:gd name="T16" fmla="*/ 54 w 188"/>
              <a:gd name="T17" fmla="*/ 172 h 192"/>
              <a:gd name="T18" fmla="*/ 44 w 188"/>
              <a:gd name="T19" fmla="*/ 182 h 192"/>
              <a:gd name="T20" fmla="*/ 54 w 188"/>
              <a:gd name="T21" fmla="*/ 192 h 192"/>
              <a:gd name="T22" fmla="*/ 134 w 188"/>
              <a:gd name="T23" fmla="*/ 192 h 192"/>
              <a:gd name="T24" fmla="*/ 144 w 188"/>
              <a:gd name="T25" fmla="*/ 182 h 192"/>
              <a:gd name="T26" fmla="*/ 134 w 188"/>
              <a:gd name="T27" fmla="*/ 172 h 192"/>
              <a:gd name="T28" fmla="*/ 112 w 188"/>
              <a:gd name="T29" fmla="*/ 172 h 192"/>
              <a:gd name="T30" fmla="*/ 104 w 188"/>
              <a:gd name="T31" fmla="*/ 164 h 192"/>
              <a:gd name="T32" fmla="*/ 104 w 188"/>
              <a:gd name="T33" fmla="*/ 135 h 192"/>
              <a:gd name="T34" fmla="*/ 144 w 188"/>
              <a:gd name="T35" fmla="*/ 86 h 192"/>
              <a:gd name="T36" fmla="*/ 144 w 188"/>
              <a:gd name="T37" fmla="*/ 80 h 192"/>
              <a:gd name="T38" fmla="*/ 188 w 188"/>
              <a:gd name="T39" fmla="*/ 32 h 192"/>
              <a:gd name="T40" fmla="*/ 156 w 188"/>
              <a:gd name="T41" fmla="*/ 0 h 192"/>
              <a:gd name="T42" fmla="*/ 144 w 188"/>
              <a:gd name="T43" fmla="*/ 4 h 192"/>
              <a:gd name="T44" fmla="*/ 44 w 188"/>
              <a:gd name="T45" fmla="*/ 4 h 192"/>
              <a:gd name="T46" fmla="*/ 80 w 188"/>
              <a:gd name="T47" fmla="*/ 32 h 192"/>
              <a:gd name="T48" fmla="*/ 80 w 188"/>
              <a:gd name="T49" fmla="*/ 80 h 192"/>
              <a:gd name="T50" fmla="*/ 72 w 188"/>
              <a:gd name="T51" fmla="*/ 88 h 192"/>
              <a:gd name="T52" fmla="*/ 64 w 188"/>
              <a:gd name="T53" fmla="*/ 80 h 192"/>
              <a:gd name="T54" fmla="*/ 64 w 188"/>
              <a:gd name="T55" fmla="*/ 32 h 192"/>
              <a:gd name="T56" fmla="*/ 72 w 188"/>
              <a:gd name="T57" fmla="*/ 24 h 192"/>
              <a:gd name="T58" fmla="*/ 80 w 188"/>
              <a:gd name="T59" fmla="*/ 32 h 192"/>
              <a:gd name="T60" fmla="*/ 20 w 188"/>
              <a:gd name="T61" fmla="*/ 32 h 192"/>
              <a:gd name="T62" fmla="*/ 32 w 188"/>
              <a:gd name="T63" fmla="*/ 20 h 192"/>
              <a:gd name="T64" fmla="*/ 44 w 188"/>
              <a:gd name="T65" fmla="*/ 32 h 192"/>
              <a:gd name="T66" fmla="*/ 44 w 188"/>
              <a:gd name="T67" fmla="*/ 57 h 192"/>
              <a:gd name="T68" fmla="*/ 20 w 188"/>
              <a:gd name="T69" fmla="*/ 32 h 192"/>
              <a:gd name="T70" fmla="*/ 168 w 188"/>
              <a:gd name="T71" fmla="*/ 32 h 192"/>
              <a:gd name="T72" fmla="*/ 144 w 188"/>
              <a:gd name="T73" fmla="*/ 57 h 192"/>
              <a:gd name="T74" fmla="*/ 144 w 188"/>
              <a:gd name="T75" fmla="*/ 32 h 192"/>
              <a:gd name="T76" fmla="*/ 156 w 188"/>
              <a:gd name="T77" fmla="*/ 20 h 192"/>
              <a:gd name="T78" fmla="*/ 168 w 188"/>
              <a:gd name="T79" fmla="*/ 3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8" h="192">
                <a:moveTo>
                  <a:pt x="44" y="4"/>
                </a:moveTo>
                <a:cubicBezTo>
                  <a:pt x="41" y="2"/>
                  <a:pt x="36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58"/>
                  <a:pt x="27" y="67"/>
                  <a:pt x="44" y="80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110"/>
                  <a:pt x="61" y="130"/>
                  <a:pt x="84" y="135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84" y="168"/>
                  <a:pt x="80" y="172"/>
                  <a:pt x="76" y="172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48" y="172"/>
                  <a:pt x="44" y="176"/>
                  <a:pt x="44" y="182"/>
                </a:cubicBezTo>
                <a:cubicBezTo>
                  <a:pt x="44" y="188"/>
                  <a:pt x="48" y="192"/>
                  <a:pt x="5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40" y="192"/>
                  <a:pt x="144" y="188"/>
                  <a:pt x="144" y="182"/>
                </a:cubicBezTo>
                <a:cubicBezTo>
                  <a:pt x="144" y="176"/>
                  <a:pt x="140" y="172"/>
                  <a:pt x="134" y="172"/>
                </a:cubicBezTo>
                <a:cubicBezTo>
                  <a:pt x="112" y="172"/>
                  <a:pt x="112" y="172"/>
                  <a:pt x="112" y="172"/>
                </a:cubicBezTo>
                <a:cubicBezTo>
                  <a:pt x="108" y="172"/>
                  <a:pt x="104" y="168"/>
                  <a:pt x="104" y="16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27" y="130"/>
                  <a:pt x="144" y="110"/>
                  <a:pt x="144" y="86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61" y="67"/>
                  <a:pt x="188" y="58"/>
                  <a:pt x="188" y="32"/>
                </a:cubicBezTo>
                <a:cubicBezTo>
                  <a:pt x="188" y="14"/>
                  <a:pt x="174" y="0"/>
                  <a:pt x="156" y="0"/>
                </a:cubicBezTo>
                <a:cubicBezTo>
                  <a:pt x="152" y="0"/>
                  <a:pt x="147" y="2"/>
                  <a:pt x="144" y="4"/>
                </a:cubicBezTo>
                <a:lnTo>
                  <a:pt x="44" y="4"/>
                </a:lnTo>
                <a:close/>
                <a:moveTo>
                  <a:pt x="80" y="32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4"/>
                  <a:pt x="76" y="88"/>
                  <a:pt x="72" y="88"/>
                </a:cubicBezTo>
                <a:cubicBezTo>
                  <a:pt x="68" y="88"/>
                  <a:pt x="64" y="84"/>
                  <a:pt x="64" y="80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8"/>
                  <a:pt x="68" y="24"/>
                  <a:pt x="72" y="24"/>
                </a:cubicBezTo>
                <a:cubicBezTo>
                  <a:pt x="76" y="24"/>
                  <a:pt x="80" y="28"/>
                  <a:pt x="80" y="32"/>
                </a:cubicBezTo>
                <a:close/>
                <a:moveTo>
                  <a:pt x="20" y="32"/>
                </a:moveTo>
                <a:cubicBezTo>
                  <a:pt x="20" y="26"/>
                  <a:pt x="25" y="20"/>
                  <a:pt x="32" y="20"/>
                </a:cubicBezTo>
                <a:cubicBezTo>
                  <a:pt x="39" y="20"/>
                  <a:pt x="44" y="26"/>
                  <a:pt x="44" y="32"/>
                </a:cubicBezTo>
                <a:cubicBezTo>
                  <a:pt x="44" y="57"/>
                  <a:pt x="44" y="57"/>
                  <a:pt x="44" y="57"/>
                </a:cubicBezTo>
                <a:cubicBezTo>
                  <a:pt x="32" y="50"/>
                  <a:pt x="20" y="45"/>
                  <a:pt x="20" y="32"/>
                </a:cubicBezTo>
                <a:close/>
                <a:moveTo>
                  <a:pt x="168" y="32"/>
                </a:moveTo>
                <a:cubicBezTo>
                  <a:pt x="168" y="45"/>
                  <a:pt x="156" y="50"/>
                  <a:pt x="144" y="57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6"/>
                  <a:pt x="149" y="20"/>
                  <a:pt x="156" y="20"/>
                </a:cubicBezTo>
                <a:cubicBezTo>
                  <a:pt x="163" y="20"/>
                  <a:pt x="168" y="26"/>
                  <a:pt x="168" y="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Freeform 39"/>
          <p:cNvSpPr>
            <a:spLocks noEditPoints="1"/>
          </p:cNvSpPr>
          <p:nvPr/>
        </p:nvSpPr>
        <p:spPr bwMode="auto">
          <a:xfrm>
            <a:off x="6350794" y="2739371"/>
            <a:ext cx="207963" cy="312737"/>
          </a:xfrm>
          <a:custGeom>
            <a:avLst/>
            <a:gdLst>
              <a:gd name="T0" fmla="*/ 16 w 128"/>
              <a:gd name="T1" fmla="*/ 0 h 192"/>
              <a:gd name="T2" fmla="*/ 0 w 128"/>
              <a:gd name="T3" fmla="*/ 16 h 192"/>
              <a:gd name="T4" fmla="*/ 0 w 128"/>
              <a:gd name="T5" fmla="*/ 56 h 192"/>
              <a:gd name="T6" fmla="*/ 6 w 128"/>
              <a:gd name="T7" fmla="*/ 70 h 192"/>
              <a:gd name="T8" fmla="*/ 23 w 128"/>
              <a:gd name="T9" fmla="*/ 88 h 192"/>
              <a:gd name="T10" fmla="*/ 4 w 128"/>
              <a:gd name="T11" fmla="*/ 132 h 192"/>
              <a:gd name="T12" fmla="*/ 64 w 128"/>
              <a:gd name="T13" fmla="*/ 192 h 192"/>
              <a:gd name="T14" fmla="*/ 124 w 128"/>
              <a:gd name="T15" fmla="*/ 132 h 192"/>
              <a:gd name="T16" fmla="*/ 105 w 128"/>
              <a:gd name="T17" fmla="*/ 88 h 192"/>
              <a:gd name="T18" fmla="*/ 122 w 128"/>
              <a:gd name="T19" fmla="*/ 70 h 192"/>
              <a:gd name="T20" fmla="*/ 128 w 128"/>
              <a:gd name="T21" fmla="*/ 56 h 192"/>
              <a:gd name="T22" fmla="*/ 128 w 128"/>
              <a:gd name="T23" fmla="*/ 16 h 192"/>
              <a:gd name="T24" fmla="*/ 112 w 128"/>
              <a:gd name="T25" fmla="*/ 0 h 192"/>
              <a:gd name="T26" fmla="*/ 16 w 128"/>
              <a:gd name="T27" fmla="*/ 0 h 192"/>
              <a:gd name="T28" fmla="*/ 64 w 128"/>
              <a:gd name="T29" fmla="*/ 100 h 192"/>
              <a:gd name="T30" fmla="*/ 67 w 128"/>
              <a:gd name="T31" fmla="*/ 102 h 192"/>
              <a:gd name="T32" fmla="*/ 74 w 128"/>
              <a:gd name="T33" fmla="*/ 120 h 192"/>
              <a:gd name="T34" fmla="*/ 93 w 128"/>
              <a:gd name="T35" fmla="*/ 120 h 192"/>
              <a:gd name="T36" fmla="*/ 96 w 128"/>
              <a:gd name="T37" fmla="*/ 123 h 192"/>
              <a:gd name="T38" fmla="*/ 95 w 128"/>
              <a:gd name="T39" fmla="*/ 126 h 192"/>
              <a:gd name="T40" fmla="*/ 79 w 128"/>
              <a:gd name="T41" fmla="*/ 137 h 192"/>
              <a:gd name="T42" fmla="*/ 84 w 128"/>
              <a:gd name="T43" fmla="*/ 156 h 192"/>
              <a:gd name="T44" fmla="*/ 84 w 128"/>
              <a:gd name="T45" fmla="*/ 157 h 192"/>
              <a:gd name="T46" fmla="*/ 81 w 128"/>
              <a:gd name="T47" fmla="*/ 160 h 192"/>
              <a:gd name="T48" fmla="*/ 79 w 128"/>
              <a:gd name="T49" fmla="*/ 159 h 192"/>
              <a:gd name="T50" fmla="*/ 64 w 128"/>
              <a:gd name="T51" fmla="*/ 147 h 192"/>
              <a:gd name="T52" fmla="*/ 49 w 128"/>
              <a:gd name="T53" fmla="*/ 159 h 192"/>
              <a:gd name="T54" fmla="*/ 47 w 128"/>
              <a:gd name="T55" fmla="*/ 160 h 192"/>
              <a:gd name="T56" fmla="*/ 44 w 128"/>
              <a:gd name="T57" fmla="*/ 157 h 192"/>
              <a:gd name="T58" fmla="*/ 44 w 128"/>
              <a:gd name="T59" fmla="*/ 156 h 192"/>
              <a:gd name="T60" fmla="*/ 49 w 128"/>
              <a:gd name="T61" fmla="*/ 137 h 192"/>
              <a:gd name="T62" fmla="*/ 33 w 128"/>
              <a:gd name="T63" fmla="*/ 126 h 192"/>
              <a:gd name="T64" fmla="*/ 32 w 128"/>
              <a:gd name="T65" fmla="*/ 123 h 192"/>
              <a:gd name="T66" fmla="*/ 35 w 128"/>
              <a:gd name="T67" fmla="*/ 120 h 192"/>
              <a:gd name="T68" fmla="*/ 54 w 128"/>
              <a:gd name="T69" fmla="*/ 120 h 192"/>
              <a:gd name="T70" fmla="*/ 61 w 128"/>
              <a:gd name="T71" fmla="*/ 102 h 192"/>
              <a:gd name="T72" fmla="*/ 64 w 128"/>
              <a:gd name="T73" fmla="*/ 100 h 192"/>
              <a:gd name="T74" fmla="*/ 36 w 128"/>
              <a:gd name="T75" fmla="*/ 28 h 192"/>
              <a:gd name="T76" fmla="*/ 36 w 128"/>
              <a:gd name="T77" fmla="*/ 56 h 192"/>
              <a:gd name="T78" fmla="*/ 28 w 128"/>
              <a:gd name="T79" fmla="*/ 64 h 192"/>
              <a:gd name="T80" fmla="*/ 20 w 128"/>
              <a:gd name="T81" fmla="*/ 56 h 192"/>
              <a:gd name="T82" fmla="*/ 20 w 128"/>
              <a:gd name="T83" fmla="*/ 28 h 192"/>
              <a:gd name="T84" fmla="*/ 28 w 128"/>
              <a:gd name="T85" fmla="*/ 20 h 192"/>
              <a:gd name="T86" fmla="*/ 36 w 128"/>
              <a:gd name="T87" fmla="*/ 28 h 192"/>
              <a:gd name="T88" fmla="*/ 72 w 128"/>
              <a:gd name="T89" fmla="*/ 28 h 192"/>
              <a:gd name="T90" fmla="*/ 72 w 128"/>
              <a:gd name="T91" fmla="*/ 64 h 192"/>
              <a:gd name="T92" fmla="*/ 64 w 128"/>
              <a:gd name="T93" fmla="*/ 72 h 192"/>
              <a:gd name="T94" fmla="*/ 56 w 128"/>
              <a:gd name="T95" fmla="*/ 64 h 192"/>
              <a:gd name="T96" fmla="*/ 56 w 128"/>
              <a:gd name="T97" fmla="*/ 28 h 192"/>
              <a:gd name="T98" fmla="*/ 64 w 128"/>
              <a:gd name="T99" fmla="*/ 20 h 192"/>
              <a:gd name="T100" fmla="*/ 72 w 128"/>
              <a:gd name="T101" fmla="*/ 28 h 192"/>
              <a:gd name="T102" fmla="*/ 108 w 128"/>
              <a:gd name="T103" fmla="*/ 28 h 192"/>
              <a:gd name="T104" fmla="*/ 108 w 128"/>
              <a:gd name="T105" fmla="*/ 56 h 192"/>
              <a:gd name="T106" fmla="*/ 100 w 128"/>
              <a:gd name="T107" fmla="*/ 64 h 192"/>
              <a:gd name="T108" fmla="*/ 92 w 128"/>
              <a:gd name="T109" fmla="*/ 56 h 192"/>
              <a:gd name="T110" fmla="*/ 92 w 128"/>
              <a:gd name="T111" fmla="*/ 28 h 192"/>
              <a:gd name="T112" fmla="*/ 100 w 128"/>
              <a:gd name="T113" fmla="*/ 20 h 192"/>
              <a:gd name="T114" fmla="*/ 108 w 128"/>
              <a:gd name="T115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2"/>
                  <a:pt x="2" y="67"/>
                  <a:pt x="6" y="70"/>
                </a:cubicBezTo>
                <a:cubicBezTo>
                  <a:pt x="23" y="88"/>
                  <a:pt x="23" y="88"/>
                  <a:pt x="23" y="88"/>
                </a:cubicBezTo>
                <a:cubicBezTo>
                  <a:pt x="12" y="99"/>
                  <a:pt x="4" y="114"/>
                  <a:pt x="4" y="132"/>
                </a:cubicBezTo>
                <a:cubicBezTo>
                  <a:pt x="4" y="165"/>
                  <a:pt x="31" y="192"/>
                  <a:pt x="64" y="192"/>
                </a:cubicBezTo>
                <a:cubicBezTo>
                  <a:pt x="97" y="192"/>
                  <a:pt x="124" y="165"/>
                  <a:pt x="124" y="132"/>
                </a:cubicBezTo>
                <a:cubicBezTo>
                  <a:pt x="124" y="114"/>
                  <a:pt x="116" y="99"/>
                  <a:pt x="105" y="88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26" y="67"/>
                  <a:pt x="128" y="62"/>
                  <a:pt x="128" y="5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lnTo>
                  <a:pt x="16" y="0"/>
                </a:lnTo>
                <a:close/>
                <a:moveTo>
                  <a:pt x="64" y="100"/>
                </a:moveTo>
                <a:cubicBezTo>
                  <a:pt x="65" y="100"/>
                  <a:pt x="67" y="101"/>
                  <a:pt x="67" y="102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5" y="120"/>
                  <a:pt x="96" y="122"/>
                  <a:pt x="96" y="123"/>
                </a:cubicBezTo>
                <a:cubicBezTo>
                  <a:pt x="96" y="124"/>
                  <a:pt x="96" y="125"/>
                  <a:pt x="95" y="126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9" y="137"/>
                  <a:pt x="84" y="156"/>
                  <a:pt x="84" y="156"/>
                </a:cubicBezTo>
                <a:cubicBezTo>
                  <a:pt x="84" y="156"/>
                  <a:pt x="84" y="157"/>
                  <a:pt x="84" y="157"/>
                </a:cubicBezTo>
                <a:cubicBezTo>
                  <a:pt x="84" y="159"/>
                  <a:pt x="83" y="160"/>
                  <a:pt x="81" y="160"/>
                </a:cubicBezTo>
                <a:cubicBezTo>
                  <a:pt x="81" y="160"/>
                  <a:pt x="80" y="160"/>
                  <a:pt x="79" y="159"/>
                </a:cubicBezTo>
                <a:cubicBezTo>
                  <a:pt x="64" y="147"/>
                  <a:pt x="64" y="147"/>
                  <a:pt x="64" y="147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8" y="160"/>
                  <a:pt x="47" y="160"/>
                  <a:pt x="47" y="160"/>
                </a:cubicBezTo>
                <a:cubicBezTo>
                  <a:pt x="45" y="160"/>
                  <a:pt x="44" y="159"/>
                  <a:pt x="44" y="157"/>
                </a:cubicBezTo>
                <a:cubicBezTo>
                  <a:pt x="44" y="157"/>
                  <a:pt x="44" y="156"/>
                  <a:pt x="44" y="156"/>
                </a:cubicBezTo>
                <a:cubicBezTo>
                  <a:pt x="44" y="156"/>
                  <a:pt x="49" y="137"/>
                  <a:pt x="49" y="137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2" y="125"/>
                  <a:pt x="32" y="124"/>
                  <a:pt x="32" y="123"/>
                </a:cubicBezTo>
                <a:cubicBezTo>
                  <a:pt x="32" y="122"/>
                  <a:pt x="33" y="120"/>
                  <a:pt x="35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1"/>
                  <a:pt x="63" y="100"/>
                  <a:pt x="64" y="100"/>
                </a:cubicBezTo>
                <a:close/>
                <a:moveTo>
                  <a:pt x="36" y="28"/>
                </a:moveTo>
                <a:cubicBezTo>
                  <a:pt x="36" y="56"/>
                  <a:pt x="36" y="56"/>
                  <a:pt x="36" y="56"/>
                </a:cubicBezTo>
                <a:cubicBezTo>
                  <a:pt x="36" y="60"/>
                  <a:pt x="32" y="64"/>
                  <a:pt x="28" y="64"/>
                </a:cubicBezTo>
                <a:cubicBezTo>
                  <a:pt x="24" y="64"/>
                  <a:pt x="20" y="60"/>
                  <a:pt x="20" y="5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72" y="28"/>
                </a:moveTo>
                <a:cubicBezTo>
                  <a:pt x="72" y="64"/>
                  <a:pt x="72" y="64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4"/>
                  <a:pt x="60" y="20"/>
                  <a:pt x="64" y="20"/>
                </a:cubicBezTo>
                <a:cubicBezTo>
                  <a:pt x="68" y="20"/>
                  <a:pt x="72" y="24"/>
                  <a:pt x="72" y="28"/>
                </a:cubicBezTo>
                <a:close/>
                <a:moveTo>
                  <a:pt x="108" y="28"/>
                </a:move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4" y="64"/>
                  <a:pt x="100" y="64"/>
                </a:cubicBezTo>
                <a:cubicBezTo>
                  <a:pt x="96" y="64"/>
                  <a:pt x="92" y="60"/>
                  <a:pt x="92" y="56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4"/>
                  <a:pt x="96" y="20"/>
                  <a:pt x="100" y="20"/>
                </a:cubicBezTo>
                <a:cubicBezTo>
                  <a:pt x="104" y="20"/>
                  <a:pt x="108" y="24"/>
                  <a:pt x="108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Freeform 40"/>
          <p:cNvSpPr>
            <a:spLocks noEditPoints="1"/>
          </p:cNvSpPr>
          <p:nvPr/>
        </p:nvSpPr>
        <p:spPr bwMode="auto">
          <a:xfrm>
            <a:off x="10522744" y="2048809"/>
            <a:ext cx="312738" cy="282575"/>
          </a:xfrm>
          <a:custGeom>
            <a:avLst/>
            <a:gdLst>
              <a:gd name="T0" fmla="*/ 96 w 192"/>
              <a:gd name="T1" fmla="*/ 25 h 173"/>
              <a:gd name="T2" fmla="*/ 56 w 192"/>
              <a:gd name="T3" fmla="*/ 0 h 173"/>
              <a:gd name="T4" fmla="*/ 0 w 192"/>
              <a:gd name="T5" fmla="*/ 56 h 173"/>
              <a:gd name="T6" fmla="*/ 88 w 192"/>
              <a:gd name="T7" fmla="*/ 168 h 173"/>
              <a:gd name="T8" fmla="*/ 89 w 192"/>
              <a:gd name="T9" fmla="*/ 169 h 173"/>
              <a:gd name="T10" fmla="*/ 103 w 192"/>
              <a:gd name="T11" fmla="*/ 169 h 173"/>
              <a:gd name="T12" fmla="*/ 104 w 192"/>
              <a:gd name="T13" fmla="*/ 168 h 173"/>
              <a:gd name="T14" fmla="*/ 192 w 192"/>
              <a:gd name="T15" fmla="*/ 56 h 173"/>
              <a:gd name="T16" fmla="*/ 136 w 192"/>
              <a:gd name="T17" fmla="*/ 0 h 173"/>
              <a:gd name="T18" fmla="*/ 96 w 192"/>
              <a:gd name="T19" fmla="*/ 25 h 173"/>
              <a:gd name="T20" fmla="*/ 139 w 192"/>
              <a:gd name="T21" fmla="*/ 36 h 173"/>
              <a:gd name="T22" fmla="*/ 132 w 192"/>
              <a:gd name="T23" fmla="*/ 28 h 173"/>
              <a:gd name="T24" fmla="*/ 140 w 192"/>
              <a:gd name="T25" fmla="*/ 20 h 173"/>
              <a:gd name="T26" fmla="*/ 161 w 192"/>
              <a:gd name="T27" fmla="*/ 31 h 173"/>
              <a:gd name="T28" fmla="*/ 172 w 192"/>
              <a:gd name="T29" fmla="*/ 52 h 173"/>
              <a:gd name="T30" fmla="*/ 164 w 192"/>
              <a:gd name="T31" fmla="*/ 60 h 173"/>
              <a:gd name="T32" fmla="*/ 156 w 192"/>
              <a:gd name="T33" fmla="*/ 53 h 173"/>
              <a:gd name="T34" fmla="*/ 139 w 192"/>
              <a:gd name="T35" fmla="*/ 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73">
                <a:moveTo>
                  <a:pt x="96" y="25"/>
                </a:moveTo>
                <a:cubicBezTo>
                  <a:pt x="92" y="9"/>
                  <a:pt x="72" y="0"/>
                  <a:pt x="56" y="0"/>
                </a:cubicBezTo>
                <a:cubicBezTo>
                  <a:pt x="25" y="0"/>
                  <a:pt x="0" y="24"/>
                  <a:pt x="0" y="56"/>
                </a:cubicBezTo>
                <a:cubicBezTo>
                  <a:pt x="0" y="116"/>
                  <a:pt x="57" y="132"/>
                  <a:pt x="88" y="168"/>
                </a:cubicBezTo>
                <a:cubicBezTo>
                  <a:pt x="88" y="168"/>
                  <a:pt x="89" y="169"/>
                  <a:pt x="89" y="169"/>
                </a:cubicBezTo>
                <a:cubicBezTo>
                  <a:pt x="93" y="173"/>
                  <a:pt x="99" y="173"/>
                  <a:pt x="103" y="169"/>
                </a:cubicBezTo>
                <a:cubicBezTo>
                  <a:pt x="103" y="169"/>
                  <a:pt x="104" y="168"/>
                  <a:pt x="104" y="168"/>
                </a:cubicBezTo>
                <a:cubicBezTo>
                  <a:pt x="135" y="132"/>
                  <a:pt x="192" y="116"/>
                  <a:pt x="192" y="56"/>
                </a:cubicBezTo>
                <a:cubicBezTo>
                  <a:pt x="192" y="24"/>
                  <a:pt x="167" y="0"/>
                  <a:pt x="136" y="0"/>
                </a:cubicBezTo>
                <a:cubicBezTo>
                  <a:pt x="120" y="0"/>
                  <a:pt x="100" y="9"/>
                  <a:pt x="96" y="25"/>
                </a:cubicBezTo>
                <a:close/>
                <a:moveTo>
                  <a:pt x="139" y="36"/>
                </a:moveTo>
                <a:cubicBezTo>
                  <a:pt x="135" y="35"/>
                  <a:pt x="132" y="32"/>
                  <a:pt x="132" y="28"/>
                </a:cubicBezTo>
                <a:cubicBezTo>
                  <a:pt x="132" y="24"/>
                  <a:pt x="136" y="20"/>
                  <a:pt x="140" y="20"/>
                </a:cubicBezTo>
                <a:cubicBezTo>
                  <a:pt x="146" y="20"/>
                  <a:pt x="154" y="25"/>
                  <a:pt x="161" y="31"/>
                </a:cubicBezTo>
                <a:cubicBezTo>
                  <a:pt x="167" y="37"/>
                  <a:pt x="172" y="46"/>
                  <a:pt x="172" y="52"/>
                </a:cubicBezTo>
                <a:cubicBezTo>
                  <a:pt x="172" y="56"/>
                  <a:pt x="168" y="60"/>
                  <a:pt x="164" y="60"/>
                </a:cubicBezTo>
                <a:cubicBezTo>
                  <a:pt x="160" y="60"/>
                  <a:pt x="157" y="57"/>
                  <a:pt x="156" y="53"/>
                </a:cubicBezTo>
                <a:cubicBezTo>
                  <a:pt x="154" y="45"/>
                  <a:pt x="147" y="38"/>
                  <a:pt x="139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Freeform 41"/>
          <p:cNvSpPr>
            <a:spLocks/>
          </p:cNvSpPr>
          <p:nvPr/>
        </p:nvSpPr>
        <p:spPr bwMode="auto">
          <a:xfrm>
            <a:off x="9819482" y="2042459"/>
            <a:ext cx="312738" cy="300037"/>
          </a:xfrm>
          <a:custGeom>
            <a:avLst/>
            <a:gdLst>
              <a:gd name="T0" fmla="*/ 96 w 192"/>
              <a:gd name="T1" fmla="*/ 0 h 184"/>
              <a:gd name="T2" fmla="*/ 89 w 192"/>
              <a:gd name="T3" fmla="*/ 6 h 184"/>
              <a:gd name="T4" fmla="*/ 70 w 192"/>
              <a:gd name="T5" fmla="*/ 64 h 184"/>
              <a:gd name="T6" fmla="*/ 8 w 192"/>
              <a:gd name="T7" fmla="*/ 64 h 184"/>
              <a:gd name="T8" fmla="*/ 0 w 192"/>
              <a:gd name="T9" fmla="*/ 72 h 184"/>
              <a:gd name="T10" fmla="*/ 3 w 192"/>
              <a:gd name="T11" fmla="*/ 78 h 184"/>
              <a:gd name="T12" fmla="*/ 53 w 192"/>
              <a:gd name="T13" fmla="*/ 115 h 184"/>
              <a:gd name="T14" fmla="*/ 34 w 192"/>
              <a:gd name="T15" fmla="*/ 173 h 184"/>
              <a:gd name="T16" fmla="*/ 34 w 192"/>
              <a:gd name="T17" fmla="*/ 176 h 184"/>
              <a:gd name="T18" fmla="*/ 42 w 192"/>
              <a:gd name="T19" fmla="*/ 184 h 184"/>
              <a:gd name="T20" fmla="*/ 46 w 192"/>
              <a:gd name="T21" fmla="*/ 183 h 184"/>
              <a:gd name="T22" fmla="*/ 96 w 192"/>
              <a:gd name="T23" fmla="*/ 146 h 184"/>
              <a:gd name="T24" fmla="*/ 146 w 192"/>
              <a:gd name="T25" fmla="*/ 183 h 184"/>
              <a:gd name="T26" fmla="*/ 150 w 192"/>
              <a:gd name="T27" fmla="*/ 184 h 184"/>
              <a:gd name="T28" fmla="*/ 158 w 192"/>
              <a:gd name="T29" fmla="*/ 176 h 184"/>
              <a:gd name="T30" fmla="*/ 158 w 192"/>
              <a:gd name="T31" fmla="*/ 173 h 184"/>
              <a:gd name="T32" fmla="*/ 139 w 192"/>
              <a:gd name="T33" fmla="*/ 115 h 184"/>
              <a:gd name="T34" fmla="*/ 189 w 192"/>
              <a:gd name="T35" fmla="*/ 78 h 184"/>
              <a:gd name="T36" fmla="*/ 192 w 192"/>
              <a:gd name="T37" fmla="*/ 72 h 184"/>
              <a:gd name="T38" fmla="*/ 184 w 192"/>
              <a:gd name="T39" fmla="*/ 64 h 184"/>
              <a:gd name="T40" fmla="*/ 122 w 192"/>
              <a:gd name="T41" fmla="*/ 64 h 184"/>
              <a:gd name="T42" fmla="*/ 103 w 192"/>
              <a:gd name="T43" fmla="*/ 6 h 184"/>
              <a:gd name="T44" fmla="*/ 96 w 192"/>
              <a:gd name="T45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96" y="0"/>
                </a:moveTo>
                <a:cubicBezTo>
                  <a:pt x="92" y="0"/>
                  <a:pt x="89" y="2"/>
                  <a:pt x="89" y="6"/>
                </a:cubicBezTo>
                <a:cubicBezTo>
                  <a:pt x="70" y="64"/>
                  <a:pt x="70" y="64"/>
                  <a:pt x="7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3" y="64"/>
                  <a:pt x="0" y="68"/>
                  <a:pt x="0" y="72"/>
                </a:cubicBezTo>
                <a:cubicBezTo>
                  <a:pt x="0" y="75"/>
                  <a:pt x="1" y="77"/>
                  <a:pt x="3" y="78"/>
                </a:cubicBezTo>
                <a:cubicBezTo>
                  <a:pt x="5" y="79"/>
                  <a:pt x="53" y="115"/>
                  <a:pt x="53" y="115"/>
                </a:cubicBezTo>
                <a:cubicBezTo>
                  <a:pt x="53" y="115"/>
                  <a:pt x="35" y="173"/>
                  <a:pt x="34" y="173"/>
                </a:cubicBezTo>
                <a:cubicBezTo>
                  <a:pt x="34" y="174"/>
                  <a:pt x="34" y="175"/>
                  <a:pt x="34" y="176"/>
                </a:cubicBezTo>
                <a:cubicBezTo>
                  <a:pt x="34" y="181"/>
                  <a:pt x="37" y="184"/>
                  <a:pt x="42" y="184"/>
                </a:cubicBezTo>
                <a:cubicBezTo>
                  <a:pt x="43" y="184"/>
                  <a:pt x="45" y="183"/>
                  <a:pt x="46" y="183"/>
                </a:cubicBezTo>
                <a:cubicBezTo>
                  <a:pt x="96" y="146"/>
                  <a:pt x="96" y="146"/>
                  <a:pt x="96" y="146"/>
                </a:cubicBezTo>
                <a:cubicBezTo>
                  <a:pt x="96" y="146"/>
                  <a:pt x="145" y="182"/>
                  <a:pt x="146" y="183"/>
                </a:cubicBezTo>
                <a:cubicBezTo>
                  <a:pt x="147" y="183"/>
                  <a:pt x="149" y="184"/>
                  <a:pt x="150" y="184"/>
                </a:cubicBezTo>
                <a:cubicBezTo>
                  <a:pt x="155" y="184"/>
                  <a:pt x="158" y="180"/>
                  <a:pt x="158" y="176"/>
                </a:cubicBezTo>
                <a:cubicBezTo>
                  <a:pt x="158" y="175"/>
                  <a:pt x="158" y="174"/>
                  <a:pt x="158" y="173"/>
                </a:cubicBezTo>
                <a:cubicBezTo>
                  <a:pt x="157" y="173"/>
                  <a:pt x="139" y="115"/>
                  <a:pt x="139" y="115"/>
                </a:cubicBezTo>
                <a:cubicBezTo>
                  <a:pt x="139" y="115"/>
                  <a:pt x="187" y="79"/>
                  <a:pt x="189" y="78"/>
                </a:cubicBezTo>
                <a:cubicBezTo>
                  <a:pt x="191" y="77"/>
                  <a:pt x="192" y="75"/>
                  <a:pt x="192" y="72"/>
                </a:cubicBezTo>
                <a:cubicBezTo>
                  <a:pt x="192" y="68"/>
                  <a:pt x="189" y="64"/>
                  <a:pt x="184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03" y="6"/>
                  <a:pt x="103" y="6"/>
                  <a:pt x="103" y="6"/>
                </a:cubicBezTo>
                <a:cubicBezTo>
                  <a:pt x="103" y="2"/>
                  <a:pt x="100" y="0"/>
                  <a:pt x="9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Freeform 42"/>
          <p:cNvSpPr>
            <a:spLocks noEditPoints="1"/>
          </p:cNvSpPr>
          <p:nvPr/>
        </p:nvSpPr>
        <p:spPr bwMode="auto">
          <a:xfrm>
            <a:off x="9122569" y="2036109"/>
            <a:ext cx="293688" cy="312737"/>
          </a:xfrm>
          <a:custGeom>
            <a:avLst/>
            <a:gdLst>
              <a:gd name="T0" fmla="*/ 20 w 180"/>
              <a:gd name="T1" fmla="*/ 139 h 192"/>
              <a:gd name="T2" fmla="*/ 56 w 180"/>
              <a:gd name="T3" fmla="*/ 128 h 192"/>
              <a:gd name="T4" fmla="*/ 131 w 180"/>
              <a:gd name="T5" fmla="*/ 148 h 192"/>
              <a:gd name="T6" fmla="*/ 175 w 180"/>
              <a:gd name="T7" fmla="*/ 131 h 192"/>
              <a:gd name="T8" fmla="*/ 180 w 180"/>
              <a:gd name="T9" fmla="*/ 119 h 192"/>
              <a:gd name="T10" fmla="*/ 180 w 180"/>
              <a:gd name="T11" fmla="*/ 22 h 192"/>
              <a:gd name="T12" fmla="*/ 172 w 180"/>
              <a:gd name="T13" fmla="*/ 13 h 192"/>
              <a:gd name="T14" fmla="*/ 163 w 180"/>
              <a:gd name="T15" fmla="*/ 17 h 192"/>
              <a:gd name="T16" fmla="*/ 126 w 180"/>
              <a:gd name="T17" fmla="*/ 28 h 192"/>
              <a:gd name="T18" fmla="*/ 59 w 180"/>
              <a:gd name="T19" fmla="*/ 8 h 192"/>
              <a:gd name="T20" fmla="*/ 20 w 180"/>
              <a:gd name="T21" fmla="*/ 17 h 192"/>
              <a:gd name="T22" fmla="*/ 20 w 180"/>
              <a:gd name="T23" fmla="*/ 10 h 192"/>
              <a:gd name="T24" fmla="*/ 10 w 180"/>
              <a:gd name="T25" fmla="*/ 0 h 192"/>
              <a:gd name="T26" fmla="*/ 0 w 180"/>
              <a:gd name="T27" fmla="*/ 10 h 192"/>
              <a:gd name="T28" fmla="*/ 0 w 180"/>
              <a:gd name="T29" fmla="*/ 182 h 192"/>
              <a:gd name="T30" fmla="*/ 10 w 180"/>
              <a:gd name="T31" fmla="*/ 192 h 192"/>
              <a:gd name="T32" fmla="*/ 20 w 180"/>
              <a:gd name="T33" fmla="*/ 182 h 192"/>
              <a:gd name="T34" fmla="*/ 20 w 180"/>
              <a:gd name="T35" fmla="*/ 139 h 192"/>
              <a:gd name="T36" fmla="*/ 36 w 180"/>
              <a:gd name="T37" fmla="*/ 40 h 192"/>
              <a:gd name="T38" fmla="*/ 36 w 180"/>
              <a:gd name="T39" fmla="*/ 104 h 192"/>
              <a:gd name="T40" fmla="*/ 28 w 180"/>
              <a:gd name="T41" fmla="*/ 112 h 192"/>
              <a:gd name="T42" fmla="*/ 20 w 180"/>
              <a:gd name="T43" fmla="*/ 104 h 192"/>
              <a:gd name="T44" fmla="*/ 20 w 180"/>
              <a:gd name="T45" fmla="*/ 40 h 192"/>
              <a:gd name="T46" fmla="*/ 28 w 180"/>
              <a:gd name="T47" fmla="*/ 32 h 192"/>
              <a:gd name="T48" fmla="*/ 36 w 180"/>
              <a:gd name="T49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192">
                <a:moveTo>
                  <a:pt x="20" y="139"/>
                </a:moveTo>
                <a:cubicBezTo>
                  <a:pt x="20" y="139"/>
                  <a:pt x="32" y="128"/>
                  <a:pt x="56" y="128"/>
                </a:cubicBezTo>
                <a:cubicBezTo>
                  <a:pt x="84" y="128"/>
                  <a:pt x="107" y="148"/>
                  <a:pt x="131" y="148"/>
                </a:cubicBezTo>
                <a:cubicBezTo>
                  <a:pt x="152" y="148"/>
                  <a:pt x="167" y="139"/>
                  <a:pt x="175" y="131"/>
                </a:cubicBezTo>
                <a:cubicBezTo>
                  <a:pt x="178" y="128"/>
                  <a:pt x="180" y="124"/>
                  <a:pt x="180" y="119"/>
                </a:cubicBezTo>
                <a:cubicBezTo>
                  <a:pt x="180" y="22"/>
                  <a:pt x="180" y="22"/>
                  <a:pt x="180" y="22"/>
                </a:cubicBezTo>
                <a:cubicBezTo>
                  <a:pt x="180" y="17"/>
                  <a:pt x="177" y="13"/>
                  <a:pt x="172" y="13"/>
                </a:cubicBezTo>
                <a:cubicBezTo>
                  <a:pt x="168" y="13"/>
                  <a:pt x="166" y="15"/>
                  <a:pt x="163" y="17"/>
                </a:cubicBezTo>
                <a:cubicBezTo>
                  <a:pt x="160" y="21"/>
                  <a:pt x="150" y="28"/>
                  <a:pt x="126" y="28"/>
                </a:cubicBezTo>
                <a:cubicBezTo>
                  <a:pt x="104" y="28"/>
                  <a:pt x="87" y="8"/>
                  <a:pt x="59" y="8"/>
                </a:cubicBezTo>
                <a:cubicBezTo>
                  <a:pt x="32" y="8"/>
                  <a:pt x="20" y="17"/>
                  <a:pt x="20" y="17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4"/>
                  <a:pt x="16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16" y="192"/>
                  <a:pt x="20" y="188"/>
                  <a:pt x="20" y="182"/>
                </a:cubicBezTo>
                <a:lnTo>
                  <a:pt x="20" y="139"/>
                </a:lnTo>
                <a:close/>
                <a:moveTo>
                  <a:pt x="36" y="40"/>
                </a:moveTo>
                <a:cubicBezTo>
                  <a:pt x="36" y="104"/>
                  <a:pt x="36" y="104"/>
                  <a:pt x="36" y="104"/>
                </a:cubicBezTo>
                <a:cubicBezTo>
                  <a:pt x="36" y="108"/>
                  <a:pt x="32" y="112"/>
                  <a:pt x="28" y="112"/>
                </a:cubicBezTo>
                <a:cubicBezTo>
                  <a:pt x="24" y="112"/>
                  <a:pt x="20" y="108"/>
                  <a:pt x="20" y="104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24" y="32"/>
                  <a:pt x="28" y="32"/>
                </a:cubicBezTo>
                <a:cubicBezTo>
                  <a:pt x="32" y="32"/>
                  <a:pt x="36" y="36"/>
                  <a:pt x="36" y="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Freeform 43"/>
          <p:cNvSpPr>
            <a:spLocks/>
          </p:cNvSpPr>
          <p:nvPr/>
        </p:nvSpPr>
        <p:spPr bwMode="auto">
          <a:xfrm>
            <a:off x="8433594" y="2036109"/>
            <a:ext cx="273050" cy="312737"/>
          </a:xfrm>
          <a:custGeom>
            <a:avLst/>
            <a:gdLst>
              <a:gd name="T0" fmla="*/ 66 w 168"/>
              <a:gd name="T1" fmla="*/ 50 h 192"/>
              <a:gd name="T2" fmla="*/ 66 w 168"/>
              <a:gd name="T3" fmla="*/ 50 h 192"/>
              <a:gd name="T4" fmla="*/ 69 w 168"/>
              <a:gd name="T5" fmla="*/ 56 h 192"/>
              <a:gd name="T6" fmla="*/ 61 w 168"/>
              <a:gd name="T7" fmla="*/ 64 h 192"/>
              <a:gd name="T8" fmla="*/ 16 w 168"/>
              <a:gd name="T9" fmla="*/ 64 h 192"/>
              <a:gd name="T10" fmla="*/ 0 w 168"/>
              <a:gd name="T11" fmla="*/ 80 h 192"/>
              <a:gd name="T12" fmla="*/ 0 w 168"/>
              <a:gd name="T13" fmla="*/ 111 h 192"/>
              <a:gd name="T14" fmla="*/ 8 w 168"/>
              <a:gd name="T15" fmla="*/ 119 h 192"/>
              <a:gd name="T16" fmla="*/ 14 w 168"/>
              <a:gd name="T17" fmla="*/ 116 h 192"/>
              <a:gd name="T18" fmla="*/ 16 w 168"/>
              <a:gd name="T19" fmla="*/ 115 h 192"/>
              <a:gd name="T20" fmla="*/ 32 w 168"/>
              <a:gd name="T21" fmla="*/ 108 h 192"/>
              <a:gd name="T22" fmla="*/ 56 w 168"/>
              <a:gd name="T23" fmla="*/ 132 h 192"/>
              <a:gd name="T24" fmla="*/ 32 w 168"/>
              <a:gd name="T25" fmla="*/ 156 h 192"/>
              <a:gd name="T26" fmla="*/ 15 w 168"/>
              <a:gd name="T27" fmla="*/ 149 h 192"/>
              <a:gd name="T28" fmla="*/ 14 w 168"/>
              <a:gd name="T29" fmla="*/ 148 h 192"/>
              <a:gd name="T30" fmla="*/ 8 w 168"/>
              <a:gd name="T31" fmla="*/ 145 h 192"/>
              <a:gd name="T32" fmla="*/ 0 w 168"/>
              <a:gd name="T33" fmla="*/ 153 h 192"/>
              <a:gd name="T34" fmla="*/ 0 w 168"/>
              <a:gd name="T35" fmla="*/ 176 h 192"/>
              <a:gd name="T36" fmla="*/ 16 w 168"/>
              <a:gd name="T37" fmla="*/ 192 h 192"/>
              <a:gd name="T38" fmla="*/ 152 w 168"/>
              <a:gd name="T39" fmla="*/ 192 h 192"/>
              <a:gd name="T40" fmla="*/ 168 w 168"/>
              <a:gd name="T41" fmla="*/ 176 h 192"/>
              <a:gd name="T42" fmla="*/ 168 w 168"/>
              <a:gd name="T43" fmla="*/ 141 h 192"/>
              <a:gd name="T44" fmla="*/ 160 w 168"/>
              <a:gd name="T45" fmla="*/ 133 h 192"/>
              <a:gd name="T46" fmla="*/ 154 w 168"/>
              <a:gd name="T47" fmla="*/ 136 h 192"/>
              <a:gd name="T48" fmla="*/ 153 w 168"/>
              <a:gd name="T49" fmla="*/ 137 h 192"/>
              <a:gd name="T50" fmla="*/ 136 w 168"/>
              <a:gd name="T51" fmla="*/ 144 h 192"/>
              <a:gd name="T52" fmla="*/ 112 w 168"/>
              <a:gd name="T53" fmla="*/ 120 h 192"/>
              <a:gd name="T54" fmla="*/ 136 w 168"/>
              <a:gd name="T55" fmla="*/ 96 h 192"/>
              <a:gd name="T56" fmla="*/ 153 w 168"/>
              <a:gd name="T57" fmla="*/ 103 h 192"/>
              <a:gd name="T58" fmla="*/ 154 w 168"/>
              <a:gd name="T59" fmla="*/ 104 h 192"/>
              <a:gd name="T60" fmla="*/ 160 w 168"/>
              <a:gd name="T61" fmla="*/ 107 h 192"/>
              <a:gd name="T62" fmla="*/ 168 w 168"/>
              <a:gd name="T63" fmla="*/ 99 h 192"/>
              <a:gd name="T64" fmla="*/ 168 w 168"/>
              <a:gd name="T65" fmla="*/ 80 h 192"/>
              <a:gd name="T66" fmla="*/ 152 w 168"/>
              <a:gd name="T67" fmla="*/ 64 h 192"/>
              <a:gd name="T68" fmla="*/ 107 w 168"/>
              <a:gd name="T69" fmla="*/ 64 h 192"/>
              <a:gd name="T70" fmla="*/ 99 w 168"/>
              <a:gd name="T71" fmla="*/ 56 h 192"/>
              <a:gd name="T72" fmla="*/ 101 w 168"/>
              <a:gd name="T73" fmla="*/ 50 h 192"/>
              <a:gd name="T74" fmla="*/ 112 w 168"/>
              <a:gd name="T75" fmla="*/ 28 h 192"/>
              <a:gd name="T76" fmla="*/ 84 w 168"/>
              <a:gd name="T77" fmla="*/ 0 h 192"/>
              <a:gd name="T78" fmla="*/ 56 w 168"/>
              <a:gd name="T79" fmla="*/ 28 h 192"/>
              <a:gd name="T80" fmla="*/ 66 w 168"/>
              <a:gd name="T81" fmla="*/ 5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8" h="192">
                <a:moveTo>
                  <a:pt x="66" y="50"/>
                </a:moveTo>
                <a:cubicBezTo>
                  <a:pt x="66" y="50"/>
                  <a:pt x="66" y="50"/>
                  <a:pt x="66" y="50"/>
                </a:cubicBezTo>
                <a:cubicBezTo>
                  <a:pt x="68" y="51"/>
                  <a:pt x="69" y="54"/>
                  <a:pt x="69" y="56"/>
                </a:cubicBezTo>
                <a:cubicBezTo>
                  <a:pt x="69" y="60"/>
                  <a:pt x="66" y="64"/>
                  <a:pt x="61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9"/>
                  <a:pt x="8" y="119"/>
                </a:cubicBezTo>
                <a:cubicBezTo>
                  <a:pt x="10" y="119"/>
                  <a:pt x="13" y="118"/>
                  <a:pt x="14" y="116"/>
                </a:cubicBezTo>
                <a:cubicBezTo>
                  <a:pt x="14" y="116"/>
                  <a:pt x="15" y="115"/>
                  <a:pt x="16" y="115"/>
                </a:cubicBezTo>
                <a:cubicBezTo>
                  <a:pt x="20" y="110"/>
                  <a:pt x="26" y="108"/>
                  <a:pt x="32" y="108"/>
                </a:cubicBezTo>
                <a:cubicBezTo>
                  <a:pt x="45" y="108"/>
                  <a:pt x="56" y="119"/>
                  <a:pt x="56" y="132"/>
                </a:cubicBezTo>
                <a:cubicBezTo>
                  <a:pt x="56" y="145"/>
                  <a:pt x="45" y="156"/>
                  <a:pt x="32" y="156"/>
                </a:cubicBezTo>
                <a:cubicBezTo>
                  <a:pt x="26" y="156"/>
                  <a:pt x="20" y="153"/>
                  <a:pt x="15" y="149"/>
                </a:cubicBezTo>
                <a:cubicBezTo>
                  <a:pt x="15" y="149"/>
                  <a:pt x="14" y="148"/>
                  <a:pt x="14" y="148"/>
                </a:cubicBezTo>
                <a:cubicBezTo>
                  <a:pt x="13" y="146"/>
                  <a:pt x="10" y="145"/>
                  <a:pt x="8" y="145"/>
                </a:cubicBezTo>
                <a:cubicBezTo>
                  <a:pt x="4" y="145"/>
                  <a:pt x="0" y="149"/>
                  <a:pt x="0" y="153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61" y="192"/>
                  <a:pt x="168" y="185"/>
                  <a:pt x="168" y="176"/>
                </a:cubicBezTo>
                <a:cubicBezTo>
                  <a:pt x="168" y="141"/>
                  <a:pt x="168" y="141"/>
                  <a:pt x="168" y="141"/>
                </a:cubicBezTo>
                <a:cubicBezTo>
                  <a:pt x="168" y="137"/>
                  <a:pt x="164" y="133"/>
                  <a:pt x="160" y="133"/>
                </a:cubicBezTo>
                <a:cubicBezTo>
                  <a:pt x="158" y="133"/>
                  <a:pt x="156" y="134"/>
                  <a:pt x="154" y="136"/>
                </a:cubicBezTo>
                <a:cubicBezTo>
                  <a:pt x="153" y="137"/>
                  <a:pt x="153" y="137"/>
                  <a:pt x="153" y="137"/>
                </a:cubicBezTo>
                <a:cubicBezTo>
                  <a:pt x="148" y="141"/>
                  <a:pt x="142" y="144"/>
                  <a:pt x="136" y="144"/>
                </a:cubicBezTo>
                <a:cubicBezTo>
                  <a:pt x="123" y="144"/>
                  <a:pt x="112" y="133"/>
                  <a:pt x="112" y="120"/>
                </a:cubicBezTo>
                <a:cubicBezTo>
                  <a:pt x="112" y="107"/>
                  <a:pt x="123" y="96"/>
                  <a:pt x="136" y="96"/>
                </a:cubicBezTo>
                <a:cubicBezTo>
                  <a:pt x="143" y="96"/>
                  <a:pt x="148" y="99"/>
                  <a:pt x="153" y="103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5" y="106"/>
                  <a:pt x="158" y="107"/>
                  <a:pt x="160" y="107"/>
                </a:cubicBezTo>
                <a:cubicBezTo>
                  <a:pt x="164" y="107"/>
                  <a:pt x="168" y="103"/>
                  <a:pt x="168" y="9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71"/>
                  <a:pt x="161" y="64"/>
                  <a:pt x="152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2" y="64"/>
                  <a:pt x="99" y="60"/>
                  <a:pt x="99" y="56"/>
                </a:cubicBezTo>
                <a:cubicBezTo>
                  <a:pt x="99" y="54"/>
                  <a:pt x="99" y="52"/>
                  <a:pt x="101" y="50"/>
                </a:cubicBezTo>
                <a:cubicBezTo>
                  <a:pt x="108" y="45"/>
                  <a:pt x="112" y="37"/>
                  <a:pt x="112" y="28"/>
                </a:cubicBezTo>
                <a:cubicBezTo>
                  <a:pt x="112" y="13"/>
                  <a:pt x="99" y="0"/>
                  <a:pt x="84" y="0"/>
                </a:cubicBezTo>
                <a:cubicBezTo>
                  <a:pt x="69" y="0"/>
                  <a:pt x="56" y="13"/>
                  <a:pt x="56" y="28"/>
                </a:cubicBezTo>
                <a:cubicBezTo>
                  <a:pt x="56" y="37"/>
                  <a:pt x="60" y="45"/>
                  <a:pt x="66" y="5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Freeform 44"/>
          <p:cNvSpPr>
            <a:spLocks noEditPoints="1"/>
          </p:cNvSpPr>
          <p:nvPr/>
        </p:nvSpPr>
        <p:spPr bwMode="auto">
          <a:xfrm>
            <a:off x="7711282" y="2036109"/>
            <a:ext cx="311150" cy="312737"/>
          </a:xfrm>
          <a:custGeom>
            <a:avLst/>
            <a:gdLst>
              <a:gd name="T0" fmla="*/ 68 w 192"/>
              <a:gd name="T1" fmla="*/ 77 h 192"/>
              <a:gd name="T2" fmla="*/ 3 w 192"/>
              <a:gd name="T3" fmla="*/ 166 h 192"/>
              <a:gd name="T4" fmla="*/ 0 w 192"/>
              <a:gd name="T5" fmla="*/ 176 h 192"/>
              <a:gd name="T6" fmla="*/ 16 w 192"/>
              <a:gd name="T7" fmla="*/ 192 h 192"/>
              <a:gd name="T8" fmla="*/ 176 w 192"/>
              <a:gd name="T9" fmla="*/ 192 h 192"/>
              <a:gd name="T10" fmla="*/ 192 w 192"/>
              <a:gd name="T11" fmla="*/ 176 h 192"/>
              <a:gd name="T12" fmla="*/ 189 w 192"/>
              <a:gd name="T13" fmla="*/ 166 h 192"/>
              <a:gd name="T14" fmla="*/ 124 w 192"/>
              <a:gd name="T15" fmla="*/ 77 h 192"/>
              <a:gd name="T16" fmla="*/ 124 w 192"/>
              <a:gd name="T17" fmla="*/ 20 h 192"/>
              <a:gd name="T18" fmla="*/ 126 w 192"/>
              <a:gd name="T19" fmla="*/ 20 h 192"/>
              <a:gd name="T20" fmla="*/ 136 w 192"/>
              <a:gd name="T21" fmla="*/ 10 h 192"/>
              <a:gd name="T22" fmla="*/ 126 w 192"/>
              <a:gd name="T23" fmla="*/ 0 h 192"/>
              <a:gd name="T24" fmla="*/ 66 w 192"/>
              <a:gd name="T25" fmla="*/ 0 h 192"/>
              <a:gd name="T26" fmla="*/ 56 w 192"/>
              <a:gd name="T27" fmla="*/ 10 h 192"/>
              <a:gd name="T28" fmla="*/ 66 w 192"/>
              <a:gd name="T29" fmla="*/ 20 h 192"/>
              <a:gd name="T30" fmla="*/ 68 w 192"/>
              <a:gd name="T31" fmla="*/ 20 h 192"/>
              <a:gd name="T32" fmla="*/ 68 w 192"/>
              <a:gd name="T33" fmla="*/ 77 h 192"/>
              <a:gd name="T34" fmla="*/ 88 w 192"/>
              <a:gd name="T35" fmla="*/ 20 h 192"/>
              <a:gd name="T36" fmla="*/ 104 w 192"/>
              <a:gd name="T37" fmla="*/ 20 h 192"/>
              <a:gd name="T38" fmla="*/ 104 w 192"/>
              <a:gd name="T39" fmla="*/ 80 h 192"/>
              <a:gd name="T40" fmla="*/ 132 w 192"/>
              <a:gd name="T41" fmla="*/ 120 h 192"/>
              <a:gd name="T42" fmla="*/ 60 w 192"/>
              <a:gd name="T43" fmla="*/ 120 h 192"/>
              <a:gd name="T44" fmla="*/ 88 w 192"/>
              <a:gd name="T45" fmla="*/ 80 h 192"/>
              <a:gd name="T46" fmla="*/ 88 w 192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2" h="192">
                <a:moveTo>
                  <a:pt x="68" y="77"/>
                </a:moveTo>
                <a:cubicBezTo>
                  <a:pt x="3" y="166"/>
                  <a:pt x="3" y="166"/>
                  <a:pt x="3" y="166"/>
                </a:cubicBezTo>
                <a:cubicBezTo>
                  <a:pt x="1" y="169"/>
                  <a:pt x="0" y="172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172"/>
                  <a:pt x="191" y="169"/>
                  <a:pt x="189" y="166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6" y="4"/>
                  <a:pt x="56" y="10"/>
                </a:cubicBezTo>
                <a:cubicBezTo>
                  <a:pt x="56" y="16"/>
                  <a:pt x="60" y="20"/>
                  <a:pt x="66" y="20"/>
                </a:cubicBezTo>
                <a:cubicBezTo>
                  <a:pt x="68" y="20"/>
                  <a:pt x="68" y="20"/>
                  <a:pt x="68" y="20"/>
                </a:cubicBezTo>
                <a:lnTo>
                  <a:pt x="68" y="77"/>
                </a:lnTo>
                <a:close/>
                <a:moveTo>
                  <a:pt x="88" y="20"/>
                </a:moveTo>
                <a:cubicBezTo>
                  <a:pt x="104" y="20"/>
                  <a:pt x="104" y="20"/>
                  <a:pt x="104" y="2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88" y="80"/>
                  <a:pt x="88" y="80"/>
                  <a:pt x="88" y="80"/>
                </a:cubicBezTo>
                <a:lnTo>
                  <a:pt x="88" y="2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7052469" y="2036109"/>
            <a:ext cx="228600" cy="312737"/>
          </a:xfrm>
          <a:custGeom>
            <a:avLst/>
            <a:gdLst>
              <a:gd name="T0" fmla="*/ 60 w 140"/>
              <a:gd name="T1" fmla="*/ 139 h 192"/>
              <a:gd name="T2" fmla="*/ 60 w 140"/>
              <a:gd name="T3" fmla="*/ 182 h 192"/>
              <a:gd name="T4" fmla="*/ 70 w 140"/>
              <a:gd name="T5" fmla="*/ 192 h 192"/>
              <a:gd name="T6" fmla="*/ 80 w 140"/>
              <a:gd name="T7" fmla="*/ 182 h 192"/>
              <a:gd name="T8" fmla="*/ 80 w 140"/>
              <a:gd name="T9" fmla="*/ 139 h 192"/>
              <a:gd name="T10" fmla="*/ 140 w 140"/>
              <a:gd name="T11" fmla="*/ 70 h 192"/>
              <a:gd name="T12" fmla="*/ 70 w 140"/>
              <a:gd name="T13" fmla="*/ 0 h 192"/>
              <a:gd name="T14" fmla="*/ 0 w 140"/>
              <a:gd name="T15" fmla="*/ 70 h 192"/>
              <a:gd name="T16" fmla="*/ 60 w 140"/>
              <a:gd name="T17" fmla="*/ 139 h 192"/>
              <a:gd name="T18" fmla="*/ 76 w 140"/>
              <a:gd name="T19" fmla="*/ 78 h 192"/>
              <a:gd name="T20" fmla="*/ 69 w 140"/>
              <a:gd name="T21" fmla="*/ 65 h 192"/>
              <a:gd name="T22" fmla="*/ 58 w 140"/>
              <a:gd name="T23" fmla="*/ 81 h 192"/>
              <a:gd name="T24" fmla="*/ 76 w 140"/>
              <a:gd name="T25" fmla="*/ 102 h 192"/>
              <a:gd name="T26" fmla="*/ 106 w 140"/>
              <a:gd name="T27" fmla="*/ 72 h 192"/>
              <a:gd name="T28" fmla="*/ 68 w 140"/>
              <a:gd name="T29" fmla="*/ 34 h 192"/>
              <a:gd name="T30" fmla="*/ 29 w 140"/>
              <a:gd name="T31" fmla="*/ 76 h 192"/>
              <a:gd name="T32" fmla="*/ 31 w 140"/>
              <a:gd name="T33" fmla="*/ 95 h 192"/>
              <a:gd name="T34" fmla="*/ 24 w 140"/>
              <a:gd name="T35" fmla="*/ 97 h 192"/>
              <a:gd name="T36" fmla="*/ 18 w 140"/>
              <a:gd name="T37" fmla="*/ 72 h 192"/>
              <a:gd name="T38" fmla="*/ 68 w 140"/>
              <a:gd name="T39" fmla="*/ 20 h 192"/>
              <a:gd name="T40" fmla="*/ 120 w 140"/>
              <a:gd name="T41" fmla="*/ 72 h 192"/>
              <a:gd name="T42" fmla="*/ 78 w 140"/>
              <a:gd name="T43" fmla="*/ 116 h 192"/>
              <a:gd name="T44" fmla="*/ 41 w 140"/>
              <a:gd name="T45" fmla="*/ 80 h 192"/>
              <a:gd name="T46" fmla="*/ 70 w 140"/>
              <a:gd name="T47" fmla="*/ 50 h 192"/>
              <a:gd name="T48" fmla="*/ 92 w 140"/>
              <a:gd name="T49" fmla="*/ 70 h 192"/>
              <a:gd name="T50" fmla="*/ 87 w 140"/>
              <a:gd name="T51" fmla="*/ 84 h 192"/>
              <a:gd name="T52" fmla="*/ 76 w 140"/>
              <a:gd name="T53" fmla="*/ 7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192">
                <a:moveTo>
                  <a:pt x="60" y="139"/>
                </a:moveTo>
                <a:cubicBezTo>
                  <a:pt x="60" y="182"/>
                  <a:pt x="60" y="182"/>
                  <a:pt x="60" y="182"/>
                </a:cubicBezTo>
                <a:cubicBezTo>
                  <a:pt x="60" y="188"/>
                  <a:pt x="64" y="192"/>
                  <a:pt x="70" y="192"/>
                </a:cubicBezTo>
                <a:cubicBezTo>
                  <a:pt x="76" y="192"/>
                  <a:pt x="80" y="188"/>
                  <a:pt x="80" y="182"/>
                </a:cubicBezTo>
                <a:cubicBezTo>
                  <a:pt x="80" y="139"/>
                  <a:pt x="80" y="139"/>
                  <a:pt x="80" y="139"/>
                </a:cubicBezTo>
                <a:cubicBezTo>
                  <a:pt x="114" y="134"/>
                  <a:pt x="140" y="105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0" y="105"/>
                  <a:pt x="26" y="134"/>
                  <a:pt x="60" y="139"/>
                </a:cubicBezTo>
                <a:close/>
                <a:moveTo>
                  <a:pt x="76" y="78"/>
                </a:moveTo>
                <a:cubicBezTo>
                  <a:pt x="80" y="71"/>
                  <a:pt x="76" y="65"/>
                  <a:pt x="69" y="65"/>
                </a:cubicBezTo>
                <a:cubicBezTo>
                  <a:pt x="61" y="65"/>
                  <a:pt x="58" y="72"/>
                  <a:pt x="58" y="81"/>
                </a:cubicBezTo>
                <a:cubicBezTo>
                  <a:pt x="58" y="90"/>
                  <a:pt x="66" y="102"/>
                  <a:pt x="76" y="102"/>
                </a:cubicBezTo>
                <a:cubicBezTo>
                  <a:pt x="94" y="102"/>
                  <a:pt x="106" y="88"/>
                  <a:pt x="106" y="72"/>
                </a:cubicBezTo>
                <a:cubicBezTo>
                  <a:pt x="106" y="50"/>
                  <a:pt x="89" y="34"/>
                  <a:pt x="68" y="34"/>
                </a:cubicBezTo>
                <a:cubicBezTo>
                  <a:pt x="44" y="34"/>
                  <a:pt x="29" y="53"/>
                  <a:pt x="29" y="76"/>
                </a:cubicBezTo>
                <a:cubicBezTo>
                  <a:pt x="29" y="81"/>
                  <a:pt x="29" y="87"/>
                  <a:pt x="31" y="95"/>
                </a:cubicBezTo>
                <a:cubicBezTo>
                  <a:pt x="32" y="101"/>
                  <a:pt x="26" y="101"/>
                  <a:pt x="24" y="97"/>
                </a:cubicBezTo>
                <a:cubicBezTo>
                  <a:pt x="21" y="91"/>
                  <a:pt x="18" y="80"/>
                  <a:pt x="18" y="72"/>
                </a:cubicBezTo>
                <a:cubicBezTo>
                  <a:pt x="18" y="41"/>
                  <a:pt x="39" y="20"/>
                  <a:pt x="68" y="20"/>
                </a:cubicBezTo>
                <a:cubicBezTo>
                  <a:pt x="96" y="20"/>
                  <a:pt x="120" y="43"/>
                  <a:pt x="120" y="72"/>
                </a:cubicBezTo>
                <a:cubicBezTo>
                  <a:pt x="120" y="91"/>
                  <a:pt x="106" y="116"/>
                  <a:pt x="78" y="116"/>
                </a:cubicBezTo>
                <a:cubicBezTo>
                  <a:pt x="57" y="116"/>
                  <a:pt x="41" y="102"/>
                  <a:pt x="41" y="80"/>
                </a:cubicBezTo>
                <a:cubicBezTo>
                  <a:pt x="41" y="65"/>
                  <a:pt x="51" y="50"/>
                  <a:pt x="70" y="50"/>
                </a:cubicBezTo>
                <a:cubicBezTo>
                  <a:pt x="85" y="50"/>
                  <a:pt x="92" y="64"/>
                  <a:pt x="92" y="70"/>
                </a:cubicBezTo>
                <a:cubicBezTo>
                  <a:pt x="92" y="73"/>
                  <a:pt x="91" y="80"/>
                  <a:pt x="87" y="84"/>
                </a:cubicBezTo>
                <a:cubicBezTo>
                  <a:pt x="82" y="88"/>
                  <a:pt x="73" y="83"/>
                  <a:pt x="76" y="7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Freeform 46"/>
          <p:cNvSpPr>
            <a:spLocks noEditPoints="1"/>
          </p:cNvSpPr>
          <p:nvPr/>
        </p:nvSpPr>
        <p:spPr bwMode="auto">
          <a:xfrm>
            <a:off x="6304757" y="2036109"/>
            <a:ext cx="312738" cy="312737"/>
          </a:xfrm>
          <a:custGeom>
            <a:avLst/>
            <a:gdLst>
              <a:gd name="T0" fmla="*/ 148 w 192"/>
              <a:gd name="T1" fmla="*/ 154 h 192"/>
              <a:gd name="T2" fmla="*/ 160 w 192"/>
              <a:gd name="T3" fmla="*/ 156 h 192"/>
              <a:gd name="T4" fmla="*/ 192 w 192"/>
              <a:gd name="T5" fmla="*/ 124 h 192"/>
              <a:gd name="T6" fmla="*/ 192 w 192"/>
              <a:gd name="T7" fmla="*/ 64 h 192"/>
              <a:gd name="T8" fmla="*/ 160 w 192"/>
              <a:gd name="T9" fmla="*/ 32 h 192"/>
              <a:gd name="T10" fmla="*/ 148 w 192"/>
              <a:gd name="T11" fmla="*/ 34 h 192"/>
              <a:gd name="T12" fmla="*/ 148 w 192"/>
              <a:gd name="T13" fmla="*/ 16 h 192"/>
              <a:gd name="T14" fmla="*/ 132 w 192"/>
              <a:gd name="T15" fmla="*/ 0 h 192"/>
              <a:gd name="T16" fmla="*/ 16 w 192"/>
              <a:gd name="T17" fmla="*/ 0 h 192"/>
              <a:gd name="T18" fmla="*/ 0 w 192"/>
              <a:gd name="T19" fmla="*/ 16 h 192"/>
              <a:gd name="T20" fmla="*/ 0 w 192"/>
              <a:gd name="T21" fmla="*/ 176 h 192"/>
              <a:gd name="T22" fmla="*/ 16 w 192"/>
              <a:gd name="T23" fmla="*/ 192 h 192"/>
              <a:gd name="T24" fmla="*/ 132 w 192"/>
              <a:gd name="T25" fmla="*/ 192 h 192"/>
              <a:gd name="T26" fmla="*/ 148 w 192"/>
              <a:gd name="T27" fmla="*/ 176 h 192"/>
              <a:gd name="T28" fmla="*/ 148 w 192"/>
              <a:gd name="T29" fmla="*/ 154 h 192"/>
              <a:gd name="T30" fmla="*/ 29 w 192"/>
              <a:gd name="T31" fmla="*/ 20 h 192"/>
              <a:gd name="T32" fmla="*/ 119 w 192"/>
              <a:gd name="T33" fmla="*/ 20 h 192"/>
              <a:gd name="T34" fmla="*/ 128 w 192"/>
              <a:gd name="T35" fmla="*/ 29 h 192"/>
              <a:gd name="T36" fmla="*/ 128 w 192"/>
              <a:gd name="T37" fmla="*/ 51 h 192"/>
              <a:gd name="T38" fmla="*/ 119 w 192"/>
              <a:gd name="T39" fmla="*/ 60 h 192"/>
              <a:gd name="T40" fmla="*/ 29 w 192"/>
              <a:gd name="T41" fmla="*/ 60 h 192"/>
              <a:gd name="T42" fmla="*/ 20 w 192"/>
              <a:gd name="T43" fmla="*/ 51 h 192"/>
              <a:gd name="T44" fmla="*/ 20 w 192"/>
              <a:gd name="T45" fmla="*/ 29 h 192"/>
              <a:gd name="T46" fmla="*/ 29 w 192"/>
              <a:gd name="T47" fmla="*/ 20 h 192"/>
              <a:gd name="T48" fmla="*/ 172 w 192"/>
              <a:gd name="T49" fmla="*/ 124 h 192"/>
              <a:gd name="T50" fmla="*/ 160 w 192"/>
              <a:gd name="T51" fmla="*/ 136 h 192"/>
              <a:gd name="T52" fmla="*/ 148 w 192"/>
              <a:gd name="T53" fmla="*/ 124 h 192"/>
              <a:gd name="T54" fmla="*/ 148 w 192"/>
              <a:gd name="T55" fmla="*/ 64 h 192"/>
              <a:gd name="T56" fmla="*/ 160 w 192"/>
              <a:gd name="T57" fmla="*/ 52 h 192"/>
              <a:gd name="T58" fmla="*/ 172 w 192"/>
              <a:gd name="T59" fmla="*/ 64 h 192"/>
              <a:gd name="T60" fmla="*/ 172 w 192"/>
              <a:gd name="T61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148" y="154"/>
                </a:moveTo>
                <a:cubicBezTo>
                  <a:pt x="152" y="155"/>
                  <a:pt x="156" y="156"/>
                  <a:pt x="160" y="156"/>
                </a:cubicBezTo>
                <a:cubicBezTo>
                  <a:pt x="178" y="156"/>
                  <a:pt x="192" y="142"/>
                  <a:pt x="192" y="124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92" y="46"/>
                  <a:pt x="178" y="32"/>
                  <a:pt x="160" y="32"/>
                </a:cubicBezTo>
                <a:cubicBezTo>
                  <a:pt x="156" y="32"/>
                  <a:pt x="152" y="33"/>
                  <a:pt x="148" y="34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41" y="192"/>
                  <a:pt x="148" y="185"/>
                  <a:pt x="148" y="176"/>
                </a:cubicBezTo>
                <a:lnTo>
                  <a:pt x="148" y="154"/>
                </a:lnTo>
                <a:close/>
                <a:moveTo>
                  <a:pt x="29" y="20"/>
                </a:moveTo>
                <a:cubicBezTo>
                  <a:pt x="119" y="20"/>
                  <a:pt x="119" y="20"/>
                  <a:pt x="119" y="20"/>
                </a:cubicBezTo>
                <a:cubicBezTo>
                  <a:pt x="124" y="20"/>
                  <a:pt x="128" y="24"/>
                  <a:pt x="128" y="29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128" y="56"/>
                  <a:pt x="124" y="60"/>
                  <a:pt x="119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4" y="60"/>
                  <a:pt x="20" y="56"/>
                  <a:pt x="20" y="5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  <a:moveTo>
                  <a:pt x="172" y="124"/>
                </a:moveTo>
                <a:cubicBezTo>
                  <a:pt x="172" y="131"/>
                  <a:pt x="167" y="136"/>
                  <a:pt x="160" y="136"/>
                </a:cubicBezTo>
                <a:cubicBezTo>
                  <a:pt x="153" y="136"/>
                  <a:pt x="148" y="131"/>
                  <a:pt x="148" y="12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8" y="57"/>
                  <a:pt x="153" y="52"/>
                  <a:pt x="160" y="52"/>
                </a:cubicBezTo>
                <a:cubicBezTo>
                  <a:pt x="167" y="52"/>
                  <a:pt x="172" y="57"/>
                  <a:pt x="172" y="64"/>
                </a:cubicBezTo>
                <a:lnTo>
                  <a:pt x="172" y="1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Freeform 47"/>
          <p:cNvSpPr>
            <a:spLocks noEditPoints="1"/>
          </p:cNvSpPr>
          <p:nvPr/>
        </p:nvSpPr>
        <p:spPr bwMode="auto">
          <a:xfrm>
            <a:off x="10522744" y="1334434"/>
            <a:ext cx="312738" cy="311150"/>
          </a:xfrm>
          <a:custGeom>
            <a:avLst/>
            <a:gdLst>
              <a:gd name="T0" fmla="*/ 64 w 192"/>
              <a:gd name="T1" fmla="*/ 120 h 192"/>
              <a:gd name="T2" fmla="*/ 64 w 192"/>
              <a:gd name="T3" fmla="*/ 164 h 192"/>
              <a:gd name="T4" fmla="*/ 56 w 192"/>
              <a:gd name="T5" fmla="*/ 172 h 192"/>
              <a:gd name="T6" fmla="*/ 34 w 192"/>
              <a:gd name="T7" fmla="*/ 172 h 192"/>
              <a:gd name="T8" fmla="*/ 24 w 192"/>
              <a:gd name="T9" fmla="*/ 182 h 192"/>
              <a:gd name="T10" fmla="*/ 34 w 192"/>
              <a:gd name="T11" fmla="*/ 192 h 192"/>
              <a:gd name="T12" fmla="*/ 114 w 192"/>
              <a:gd name="T13" fmla="*/ 192 h 192"/>
              <a:gd name="T14" fmla="*/ 124 w 192"/>
              <a:gd name="T15" fmla="*/ 182 h 192"/>
              <a:gd name="T16" fmla="*/ 114 w 192"/>
              <a:gd name="T17" fmla="*/ 172 h 192"/>
              <a:gd name="T18" fmla="*/ 92 w 192"/>
              <a:gd name="T19" fmla="*/ 172 h 192"/>
              <a:gd name="T20" fmla="*/ 84 w 192"/>
              <a:gd name="T21" fmla="*/ 164 h 192"/>
              <a:gd name="T22" fmla="*/ 84 w 192"/>
              <a:gd name="T23" fmla="*/ 120 h 192"/>
              <a:gd name="T24" fmla="*/ 116 w 192"/>
              <a:gd name="T25" fmla="*/ 87 h 192"/>
              <a:gd name="T26" fmla="*/ 144 w 192"/>
              <a:gd name="T27" fmla="*/ 96 h 192"/>
              <a:gd name="T28" fmla="*/ 192 w 192"/>
              <a:gd name="T29" fmla="*/ 48 h 192"/>
              <a:gd name="T30" fmla="*/ 144 w 192"/>
              <a:gd name="T31" fmla="*/ 0 h 192"/>
              <a:gd name="T32" fmla="*/ 96 w 192"/>
              <a:gd name="T33" fmla="*/ 44 h 192"/>
              <a:gd name="T34" fmla="*/ 8 w 192"/>
              <a:gd name="T35" fmla="*/ 44 h 192"/>
              <a:gd name="T36" fmla="*/ 0 w 192"/>
              <a:gd name="T37" fmla="*/ 52 h 192"/>
              <a:gd name="T38" fmla="*/ 2 w 192"/>
              <a:gd name="T39" fmla="*/ 58 h 192"/>
              <a:gd name="T40" fmla="*/ 64 w 192"/>
              <a:gd name="T41" fmla="*/ 120 h 192"/>
              <a:gd name="T42" fmla="*/ 131 w 192"/>
              <a:gd name="T43" fmla="*/ 73 h 192"/>
              <a:gd name="T44" fmla="*/ 146 w 192"/>
              <a:gd name="T45" fmla="*/ 58 h 192"/>
              <a:gd name="T46" fmla="*/ 148 w 192"/>
              <a:gd name="T47" fmla="*/ 52 h 192"/>
              <a:gd name="T48" fmla="*/ 140 w 192"/>
              <a:gd name="T49" fmla="*/ 44 h 192"/>
              <a:gd name="T50" fmla="*/ 116 w 192"/>
              <a:gd name="T51" fmla="*/ 44 h 192"/>
              <a:gd name="T52" fmla="*/ 144 w 192"/>
              <a:gd name="T53" fmla="*/ 20 h 192"/>
              <a:gd name="T54" fmla="*/ 172 w 192"/>
              <a:gd name="T55" fmla="*/ 48 h 192"/>
              <a:gd name="T56" fmla="*/ 144 w 192"/>
              <a:gd name="T57" fmla="*/ 76 h 192"/>
              <a:gd name="T58" fmla="*/ 131 w 192"/>
              <a:gd name="T59" fmla="*/ 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92">
                <a:moveTo>
                  <a:pt x="64" y="120"/>
                </a:moveTo>
                <a:cubicBezTo>
                  <a:pt x="64" y="164"/>
                  <a:pt x="64" y="164"/>
                  <a:pt x="64" y="164"/>
                </a:cubicBezTo>
                <a:cubicBezTo>
                  <a:pt x="64" y="168"/>
                  <a:pt x="60" y="172"/>
                  <a:pt x="56" y="172"/>
                </a:cubicBezTo>
                <a:cubicBezTo>
                  <a:pt x="34" y="172"/>
                  <a:pt x="34" y="172"/>
                  <a:pt x="34" y="172"/>
                </a:cubicBezTo>
                <a:cubicBezTo>
                  <a:pt x="28" y="172"/>
                  <a:pt x="24" y="176"/>
                  <a:pt x="24" y="182"/>
                </a:cubicBezTo>
                <a:cubicBezTo>
                  <a:pt x="24" y="188"/>
                  <a:pt x="28" y="192"/>
                  <a:pt x="34" y="192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20" y="192"/>
                  <a:pt x="124" y="188"/>
                  <a:pt x="124" y="182"/>
                </a:cubicBezTo>
                <a:cubicBezTo>
                  <a:pt x="124" y="176"/>
                  <a:pt x="120" y="172"/>
                  <a:pt x="114" y="172"/>
                </a:cubicBezTo>
                <a:cubicBezTo>
                  <a:pt x="92" y="172"/>
                  <a:pt x="92" y="172"/>
                  <a:pt x="92" y="172"/>
                </a:cubicBezTo>
                <a:cubicBezTo>
                  <a:pt x="88" y="172"/>
                  <a:pt x="84" y="168"/>
                  <a:pt x="84" y="16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24" y="93"/>
                  <a:pt x="134" y="96"/>
                  <a:pt x="144" y="96"/>
                </a:cubicBezTo>
                <a:cubicBezTo>
                  <a:pt x="171" y="96"/>
                  <a:pt x="192" y="75"/>
                  <a:pt x="192" y="48"/>
                </a:cubicBezTo>
                <a:cubicBezTo>
                  <a:pt x="192" y="21"/>
                  <a:pt x="171" y="0"/>
                  <a:pt x="144" y="0"/>
                </a:cubicBezTo>
                <a:cubicBezTo>
                  <a:pt x="119" y="0"/>
                  <a:pt x="98" y="19"/>
                  <a:pt x="96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0" y="48"/>
                  <a:pt x="0" y="52"/>
                </a:cubicBezTo>
                <a:cubicBezTo>
                  <a:pt x="0" y="54"/>
                  <a:pt x="1" y="56"/>
                  <a:pt x="2" y="58"/>
                </a:cubicBezTo>
                <a:lnTo>
                  <a:pt x="64" y="120"/>
                </a:lnTo>
                <a:close/>
                <a:moveTo>
                  <a:pt x="131" y="73"/>
                </a:moveTo>
                <a:cubicBezTo>
                  <a:pt x="146" y="58"/>
                  <a:pt x="146" y="58"/>
                  <a:pt x="146" y="58"/>
                </a:cubicBezTo>
                <a:cubicBezTo>
                  <a:pt x="147" y="56"/>
                  <a:pt x="148" y="54"/>
                  <a:pt x="148" y="52"/>
                </a:cubicBezTo>
                <a:cubicBezTo>
                  <a:pt x="148" y="48"/>
                  <a:pt x="144" y="44"/>
                  <a:pt x="140" y="44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30"/>
                  <a:pt x="130" y="20"/>
                  <a:pt x="144" y="20"/>
                </a:cubicBezTo>
                <a:cubicBezTo>
                  <a:pt x="159" y="20"/>
                  <a:pt x="172" y="33"/>
                  <a:pt x="172" y="48"/>
                </a:cubicBezTo>
                <a:cubicBezTo>
                  <a:pt x="172" y="63"/>
                  <a:pt x="159" y="76"/>
                  <a:pt x="144" y="76"/>
                </a:cubicBezTo>
                <a:cubicBezTo>
                  <a:pt x="139" y="76"/>
                  <a:pt x="135" y="75"/>
                  <a:pt x="131" y="7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Freeform 48"/>
          <p:cNvSpPr>
            <a:spLocks noEditPoints="1"/>
          </p:cNvSpPr>
          <p:nvPr/>
        </p:nvSpPr>
        <p:spPr bwMode="auto">
          <a:xfrm>
            <a:off x="9859169" y="1334434"/>
            <a:ext cx="227013" cy="311150"/>
          </a:xfrm>
          <a:custGeom>
            <a:avLst/>
            <a:gdLst>
              <a:gd name="T0" fmla="*/ 0 w 140"/>
              <a:gd name="T1" fmla="*/ 66 h 192"/>
              <a:gd name="T2" fmla="*/ 60 w 140"/>
              <a:gd name="T3" fmla="*/ 135 h 192"/>
              <a:gd name="T4" fmla="*/ 60 w 140"/>
              <a:gd name="T5" fmla="*/ 164 h 192"/>
              <a:gd name="T6" fmla="*/ 52 w 140"/>
              <a:gd name="T7" fmla="*/ 172 h 192"/>
              <a:gd name="T8" fmla="*/ 30 w 140"/>
              <a:gd name="T9" fmla="*/ 172 h 192"/>
              <a:gd name="T10" fmla="*/ 20 w 140"/>
              <a:gd name="T11" fmla="*/ 182 h 192"/>
              <a:gd name="T12" fmla="*/ 30 w 140"/>
              <a:gd name="T13" fmla="*/ 192 h 192"/>
              <a:gd name="T14" fmla="*/ 110 w 140"/>
              <a:gd name="T15" fmla="*/ 192 h 192"/>
              <a:gd name="T16" fmla="*/ 120 w 140"/>
              <a:gd name="T17" fmla="*/ 182 h 192"/>
              <a:gd name="T18" fmla="*/ 110 w 140"/>
              <a:gd name="T19" fmla="*/ 172 h 192"/>
              <a:gd name="T20" fmla="*/ 88 w 140"/>
              <a:gd name="T21" fmla="*/ 172 h 192"/>
              <a:gd name="T22" fmla="*/ 80 w 140"/>
              <a:gd name="T23" fmla="*/ 164 h 192"/>
              <a:gd name="T24" fmla="*/ 80 w 140"/>
              <a:gd name="T25" fmla="*/ 135 h 192"/>
              <a:gd name="T26" fmla="*/ 140 w 140"/>
              <a:gd name="T27" fmla="*/ 66 h 192"/>
              <a:gd name="T28" fmla="*/ 140 w 140"/>
              <a:gd name="T29" fmla="*/ 16 h 192"/>
              <a:gd name="T30" fmla="*/ 124 w 140"/>
              <a:gd name="T31" fmla="*/ 0 h 192"/>
              <a:gd name="T32" fmla="*/ 16 w 140"/>
              <a:gd name="T33" fmla="*/ 0 h 192"/>
              <a:gd name="T34" fmla="*/ 0 w 140"/>
              <a:gd name="T35" fmla="*/ 16 h 192"/>
              <a:gd name="T36" fmla="*/ 0 w 140"/>
              <a:gd name="T37" fmla="*/ 66 h 192"/>
              <a:gd name="T38" fmla="*/ 29 w 140"/>
              <a:gd name="T39" fmla="*/ 20 h 192"/>
              <a:gd name="T40" fmla="*/ 111 w 140"/>
              <a:gd name="T41" fmla="*/ 20 h 192"/>
              <a:gd name="T42" fmla="*/ 120 w 140"/>
              <a:gd name="T43" fmla="*/ 29 h 192"/>
              <a:gd name="T44" fmla="*/ 120 w 140"/>
              <a:gd name="T45" fmla="*/ 51 h 192"/>
              <a:gd name="T46" fmla="*/ 111 w 140"/>
              <a:gd name="T47" fmla="*/ 60 h 192"/>
              <a:gd name="T48" fmla="*/ 29 w 140"/>
              <a:gd name="T49" fmla="*/ 60 h 192"/>
              <a:gd name="T50" fmla="*/ 20 w 140"/>
              <a:gd name="T51" fmla="*/ 51 h 192"/>
              <a:gd name="T52" fmla="*/ 20 w 140"/>
              <a:gd name="T53" fmla="*/ 29 h 192"/>
              <a:gd name="T54" fmla="*/ 29 w 140"/>
              <a:gd name="T55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0" h="192">
                <a:moveTo>
                  <a:pt x="0" y="66"/>
                </a:moveTo>
                <a:cubicBezTo>
                  <a:pt x="0" y="101"/>
                  <a:pt x="26" y="130"/>
                  <a:pt x="60" y="135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8"/>
                  <a:pt x="56" y="172"/>
                  <a:pt x="52" y="172"/>
                </a:cubicBezTo>
                <a:cubicBezTo>
                  <a:pt x="30" y="172"/>
                  <a:pt x="30" y="172"/>
                  <a:pt x="30" y="172"/>
                </a:cubicBezTo>
                <a:cubicBezTo>
                  <a:pt x="24" y="172"/>
                  <a:pt x="20" y="176"/>
                  <a:pt x="20" y="182"/>
                </a:cubicBezTo>
                <a:cubicBezTo>
                  <a:pt x="20" y="188"/>
                  <a:pt x="24" y="192"/>
                  <a:pt x="30" y="192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6" y="192"/>
                  <a:pt x="120" y="188"/>
                  <a:pt x="120" y="182"/>
                </a:cubicBezTo>
                <a:cubicBezTo>
                  <a:pt x="120" y="176"/>
                  <a:pt x="116" y="172"/>
                  <a:pt x="110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2"/>
                  <a:pt x="80" y="168"/>
                  <a:pt x="80" y="164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114" y="130"/>
                  <a:pt x="140" y="101"/>
                  <a:pt x="140" y="6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7"/>
                  <a:pt x="133" y="0"/>
                  <a:pt x="1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66"/>
                </a:lnTo>
                <a:close/>
                <a:moveTo>
                  <a:pt x="29" y="20"/>
                </a:moveTo>
                <a:cubicBezTo>
                  <a:pt x="111" y="20"/>
                  <a:pt x="111" y="20"/>
                  <a:pt x="111" y="20"/>
                </a:cubicBezTo>
                <a:cubicBezTo>
                  <a:pt x="116" y="20"/>
                  <a:pt x="120" y="24"/>
                  <a:pt x="120" y="29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120" y="56"/>
                  <a:pt x="116" y="60"/>
                  <a:pt x="111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4" y="60"/>
                  <a:pt x="20" y="56"/>
                  <a:pt x="20" y="5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Freeform 49"/>
          <p:cNvSpPr>
            <a:spLocks noEditPoints="1"/>
          </p:cNvSpPr>
          <p:nvPr/>
        </p:nvSpPr>
        <p:spPr bwMode="auto">
          <a:xfrm>
            <a:off x="9116219" y="1334434"/>
            <a:ext cx="312738" cy="311150"/>
          </a:xfrm>
          <a:custGeom>
            <a:avLst/>
            <a:gdLst>
              <a:gd name="T0" fmla="*/ 148 w 192"/>
              <a:gd name="T1" fmla="*/ 146 h 192"/>
              <a:gd name="T2" fmla="*/ 160 w 192"/>
              <a:gd name="T3" fmla="*/ 148 h 192"/>
              <a:gd name="T4" fmla="*/ 192 w 192"/>
              <a:gd name="T5" fmla="*/ 116 h 192"/>
              <a:gd name="T6" fmla="*/ 192 w 192"/>
              <a:gd name="T7" fmla="*/ 56 h 192"/>
              <a:gd name="T8" fmla="*/ 160 w 192"/>
              <a:gd name="T9" fmla="*/ 24 h 192"/>
              <a:gd name="T10" fmla="*/ 148 w 192"/>
              <a:gd name="T11" fmla="*/ 26 h 192"/>
              <a:gd name="T12" fmla="*/ 148 w 192"/>
              <a:gd name="T13" fmla="*/ 16 h 192"/>
              <a:gd name="T14" fmla="*/ 132 w 192"/>
              <a:gd name="T15" fmla="*/ 0 h 192"/>
              <a:gd name="T16" fmla="*/ 16 w 192"/>
              <a:gd name="T17" fmla="*/ 0 h 192"/>
              <a:gd name="T18" fmla="*/ 0 w 192"/>
              <a:gd name="T19" fmla="*/ 16 h 192"/>
              <a:gd name="T20" fmla="*/ 0 w 192"/>
              <a:gd name="T21" fmla="*/ 151 h 192"/>
              <a:gd name="T22" fmla="*/ 41 w 192"/>
              <a:gd name="T23" fmla="*/ 192 h 192"/>
              <a:gd name="T24" fmla="*/ 107 w 192"/>
              <a:gd name="T25" fmla="*/ 192 h 192"/>
              <a:gd name="T26" fmla="*/ 148 w 192"/>
              <a:gd name="T27" fmla="*/ 151 h 192"/>
              <a:gd name="T28" fmla="*/ 148 w 192"/>
              <a:gd name="T29" fmla="*/ 146 h 192"/>
              <a:gd name="T30" fmla="*/ 36 w 192"/>
              <a:gd name="T31" fmla="*/ 28 h 192"/>
              <a:gd name="T32" fmla="*/ 36 w 192"/>
              <a:gd name="T33" fmla="*/ 144 h 192"/>
              <a:gd name="T34" fmla="*/ 28 w 192"/>
              <a:gd name="T35" fmla="*/ 152 h 192"/>
              <a:gd name="T36" fmla="*/ 20 w 192"/>
              <a:gd name="T37" fmla="*/ 144 h 192"/>
              <a:gd name="T38" fmla="*/ 20 w 192"/>
              <a:gd name="T39" fmla="*/ 28 h 192"/>
              <a:gd name="T40" fmla="*/ 28 w 192"/>
              <a:gd name="T41" fmla="*/ 20 h 192"/>
              <a:gd name="T42" fmla="*/ 36 w 192"/>
              <a:gd name="T43" fmla="*/ 28 h 192"/>
              <a:gd name="T44" fmla="*/ 172 w 192"/>
              <a:gd name="T45" fmla="*/ 116 h 192"/>
              <a:gd name="T46" fmla="*/ 160 w 192"/>
              <a:gd name="T47" fmla="*/ 128 h 192"/>
              <a:gd name="T48" fmla="*/ 148 w 192"/>
              <a:gd name="T49" fmla="*/ 116 h 192"/>
              <a:gd name="T50" fmla="*/ 148 w 192"/>
              <a:gd name="T51" fmla="*/ 56 h 192"/>
              <a:gd name="T52" fmla="*/ 160 w 192"/>
              <a:gd name="T53" fmla="*/ 44 h 192"/>
              <a:gd name="T54" fmla="*/ 172 w 192"/>
              <a:gd name="T55" fmla="*/ 56 h 192"/>
              <a:gd name="T56" fmla="*/ 172 w 192"/>
              <a:gd name="T57" fmla="*/ 1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92">
                <a:moveTo>
                  <a:pt x="148" y="146"/>
                </a:moveTo>
                <a:cubicBezTo>
                  <a:pt x="152" y="147"/>
                  <a:pt x="156" y="148"/>
                  <a:pt x="160" y="148"/>
                </a:cubicBezTo>
                <a:cubicBezTo>
                  <a:pt x="178" y="148"/>
                  <a:pt x="192" y="134"/>
                  <a:pt x="192" y="116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38"/>
                  <a:pt x="178" y="24"/>
                  <a:pt x="160" y="24"/>
                </a:cubicBezTo>
                <a:cubicBezTo>
                  <a:pt x="156" y="24"/>
                  <a:pt x="152" y="25"/>
                  <a:pt x="148" y="2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74"/>
                  <a:pt x="18" y="192"/>
                  <a:pt x="41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30" y="192"/>
                  <a:pt x="148" y="174"/>
                  <a:pt x="148" y="151"/>
                </a:cubicBezTo>
                <a:lnTo>
                  <a:pt x="148" y="146"/>
                </a:lnTo>
                <a:close/>
                <a:moveTo>
                  <a:pt x="36" y="28"/>
                </a:moveTo>
                <a:cubicBezTo>
                  <a:pt x="36" y="144"/>
                  <a:pt x="36" y="144"/>
                  <a:pt x="36" y="144"/>
                </a:cubicBezTo>
                <a:cubicBezTo>
                  <a:pt x="36" y="148"/>
                  <a:pt x="32" y="152"/>
                  <a:pt x="28" y="152"/>
                </a:cubicBezTo>
                <a:cubicBezTo>
                  <a:pt x="24" y="152"/>
                  <a:pt x="20" y="148"/>
                  <a:pt x="20" y="144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172" y="116"/>
                </a:moveTo>
                <a:cubicBezTo>
                  <a:pt x="172" y="123"/>
                  <a:pt x="167" y="128"/>
                  <a:pt x="160" y="128"/>
                </a:cubicBezTo>
                <a:cubicBezTo>
                  <a:pt x="153" y="128"/>
                  <a:pt x="148" y="123"/>
                  <a:pt x="148" y="11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48" y="49"/>
                  <a:pt x="153" y="44"/>
                  <a:pt x="160" y="44"/>
                </a:cubicBezTo>
                <a:cubicBezTo>
                  <a:pt x="167" y="44"/>
                  <a:pt x="172" y="49"/>
                  <a:pt x="172" y="56"/>
                </a:cubicBezTo>
                <a:lnTo>
                  <a:pt x="172" y="11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Freeform 50"/>
          <p:cNvSpPr>
            <a:spLocks noEditPoints="1"/>
          </p:cNvSpPr>
          <p:nvPr/>
        </p:nvSpPr>
        <p:spPr bwMode="auto">
          <a:xfrm>
            <a:off x="8414544" y="1359834"/>
            <a:ext cx="311150" cy="254000"/>
          </a:xfrm>
          <a:custGeom>
            <a:avLst/>
            <a:gdLst>
              <a:gd name="T0" fmla="*/ 0 w 192"/>
              <a:gd name="T1" fmla="*/ 115 h 156"/>
              <a:gd name="T2" fmla="*/ 41 w 192"/>
              <a:gd name="T3" fmla="*/ 156 h 156"/>
              <a:gd name="T4" fmla="*/ 107 w 192"/>
              <a:gd name="T5" fmla="*/ 156 h 156"/>
              <a:gd name="T6" fmla="*/ 148 w 192"/>
              <a:gd name="T7" fmla="*/ 115 h 156"/>
              <a:gd name="T8" fmla="*/ 148 w 192"/>
              <a:gd name="T9" fmla="*/ 107 h 156"/>
              <a:gd name="T10" fmla="*/ 192 w 192"/>
              <a:gd name="T11" fmla="*/ 60 h 156"/>
              <a:gd name="T12" fmla="*/ 160 w 192"/>
              <a:gd name="T13" fmla="*/ 28 h 156"/>
              <a:gd name="T14" fmla="*/ 148 w 192"/>
              <a:gd name="T15" fmla="*/ 30 h 156"/>
              <a:gd name="T16" fmla="*/ 148 w 192"/>
              <a:gd name="T17" fmla="*/ 16 h 156"/>
              <a:gd name="T18" fmla="*/ 132 w 192"/>
              <a:gd name="T19" fmla="*/ 0 h 156"/>
              <a:gd name="T20" fmla="*/ 16 w 192"/>
              <a:gd name="T21" fmla="*/ 0 h 156"/>
              <a:gd name="T22" fmla="*/ 0 w 192"/>
              <a:gd name="T23" fmla="*/ 16 h 156"/>
              <a:gd name="T24" fmla="*/ 0 w 192"/>
              <a:gd name="T25" fmla="*/ 115 h 156"/>
              <a:gd name="T26" fmla="*/ 148 w 192"/>
              <a:gd name="T27" fmla="*/ 84 h 156"/>
              <a:gd name="T28" fmla="*/ 148 w 192"/>
              <a:gd name="T29" fmla="*/ 60 h 156"/>
              <a:gd name="T30" fmla="*/ 160 w 192"/>
              <a:gd name="T31" fmla="*/ 48 h 156"/>
              <a:gd name="T32" fmla="*/ 172 w 192"/>
              <a:gd name="T33" fmla="*/ 60 h 156"/>
              <a:gd name="T34" fmla="*/ 148 w 192"/>
              <a:gd name="T35" fmla="*/ 84 h 156"/>
              <a:gd name="T36" fmla="*/ 36 w 192"/>
              <a:gd name="T37" fmla="*/ 28 h 156"/>
              <a:gd name="T38" fmla="*/ 36 w 192"/>
              <a:gd name="T39" fmla="*/ 108 h 156"/>
              <a:gd name="T40" fmla="*/ 28 w 192"/>
              <a:gd name="T41" fmla="*/ 116 h 156"/>
              <a:gd name="T42" fmla="*/ 20 w 192"/>
              <a:gd name="T43" fmla="*/ 108 h 156"/>
              <a:gd name="T44" fmla="*/ 20 w 192"/>
              <a:gd name="T45" fmla="*/ 28 h 156"/>
              <a:gd name="T46" fmla="*/ 28 w 192"/>
              <a:gd name="T47" fmla="*/ 20 h 156"/>
              <a:gd name="T48" fmla="*/ 36 w 192"/>
              <a:gd name="T49" fmla="*/ 2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2" h="156">
                <a:moveTo>
                  <a:pt x="0" y="115"/>
                </a:moveTo>
                <a:cubicBezTo>
                  <a:pt x="0" y="138"/>
                  <a:pt x="18" y="156"/>
                  <a:pt x="41" y="156"/>
                </a:cubicBezTo>
                <a:cubicBezTo>
                  <a:pt x="107" y="156"/>
                  <a:pt x="107" y="156"/>
                  <a:pt x="107" y="156"/>
                </a:cubicBezTo>
                <a:cubicBezTo>
                  <a:pt x="130" y="156"/>
                  <a:pt x="148" y="138"/>
                  <a:pt x="148" y="115"/>
                </a:cubicBezTo>
                <a:cubicBezTo>
                  <a:pt x="148" y="107"/>
                  <a:pt x="148" y="107"/>
                  <a:pt x="148" y="107"/>
                </a:cubicBezTo>
                <a:cubicBezTo>
                  <a:pt x="165" y="95"/>
                  <a:pt x="192" y="86"/>
                  <a:pt x="192" y="60"/>
                </a:cubicBezTo>
                <a:cubicBezTo>
                  <a:pt x="192" y="42"/>
                  <a:pt x="178" y="28"/>
                  <a:pt x="160" y="28"/>
                </a:cubicBezTo>
                <a:cubicBezTo>
                  <a:pt x="156" y="28"/>
                  <a:pt x="152" y="29"/>
                  <a:pt x="148" y="30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15"/>
                </a:lnTo>
                <a:close/>
                <a:moveTo>
                  <a:pt x="148" y="84"/>
                </a:moveTo>
                <a:cubicBezTo>
                  <a:pt x="148" y="60"/>
                  <a:pt x="148" y="60"/>
                  <a:pt x="148" y="60"/>
                </a:cubicBezTo>
                <a:cubicBezTo>
                  <a:pt x="148" y="53"/>
                  <a:pt x="153" y="48"/>
                  <a:pt x="160" y="48"/>
                </a:cubicBezTo>
                <a:cubicBezTo>
                  <a:pt x="167" y="48"/>
                  <a:pt x="172" y="53"/>
                  <a:pt x="172" y="60"/>
                </a:cubicBezTo>
                <a:cubicBezTo>
                  <a:pt x="172" y="72"/>
                  <a:pt x="160" y="77"/>
                  <a:pt x="148" y="84"/>
                </a:cubicBezTo>
                <a:close/>
                <a:moveTo>
                  <a:pt x="36" y="28"/>
                </a:moveTo>
                <a:cubicBezTo>
                  <a:pt x="36" y="108"/>
                  <a:pt x="36" y="108"/>
                  <a:pt x="36" y="108"/>
                </a:cubicBezTo>
                <a:cubicBezTo>
                  <a:pt x="36" y="112"/>
                  <a:pt x="32" y="116"/>
                  <a:pt x="28" y="116"/>
                </a:cubicBezTo>
                <a:cubicBezTo>
                  <a:pt x="24" y="116"/>
                  <a:pt x="20" y="112"/>
                  <a:pt x="20" y="10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7708107" y="1332846"/>
            <a:ext cx="315913" cy="315912"/>
          </a:xfrm>
          <a:custGeom>
            <a:avLst/>
            <a:gdLst>
              <a:gd name="T0" fmla="*/ 95 w 195"/>
              <a:gd name="T1" fmla="*/ 40 h 195"/>
              <a:gd name="T2" fmla="*/ 82 w 195"/>
              <a:gd name="T3" fmla="*/ 82 h 195"/>
              <a:gd name="T4" fmla="*/ 16 w 195"/>
              <a:gd name="T5" fmla="*/ 15 h 195"/>
              <a:gd name="T6" fmla="*/ 10 w 195"/>
              <a:gd name="T7" fmla="*/ 12 h 195"/>
              <a:gd name="T8" fmla="*/ 2 w 195"/>
              <a:gd name="T9" fmla="*/ 20 h 195"/>
              <a:gd name="T10" fmla="*/ 2 w 195"/>
              <a:gd name="T11" fmla="*/ 23 h 195"/>
              <a:gd name="T12" fmla="*/ 45 w 195"/>
              <a:gd name="T13" fmla="*/ 128 h 195"/>
              <a:gd name="T14" fmla="*/ 7 w 195"/>
              <a:gd name="T15" fmla="*/ 166 h 195"/>
              <a:gd name="T16" fmla="*/ 7 w 195"/>
              <a:gd name="T17" fmla="*/ 188 h 195"/>
              <a:gd name="T18" fmla="*/ 29 w 195"/>
              <a:gd name="T19" fmla="*/ 188 h 195"/>
              <a:gd name="T20" fmla="*/ 67 w 195"/>
              <a:gd name="T21" fmla="*/ 150 h 195"/>
              <a:gd name="T22" fmla="*/ 90 w 195"/>
              <a:gd name="T23" fmla="*/ 173 h 195"/>
              <a:gd name="T24" fmla="*/ 110 w 195"/>
              <a:gd name="T25" fmla="*/ 155 h 195"/>
              <a:gd name="T26" fmla="*/ 143 w 195"/>
              <a:gd name="T27" fmla="*/ 188 h 195"/>
              <a:gd name="T28" fmla="*/ 165 w 195"/>
              <a:gd name="T29" fmla="*/ 188 h 195"/>
              <a:gd name="T30" fmla="*/ 165 w 195"/>
              <a:gd name="T31" fmla="*/ 166 h 195"/>
              <a:gd name="T32" fmla="*/ 113 w 195"/>
              <a:gd name="T33" fmla="*/ 113 h 195"/>
              <a:gd name="T34" fmla="*/ 155 w 195"/>
              <a:gd name="T35" fmla="*/ 100 h 195"/>
              <a:gd name="T36" fmla="*/ 191 w 195"/>
              <a:gd name="T37" fmla="*/ 64 h 195"/>
              <a:gd name="T38" fmla="*/ 191 w 195"/>
              <a:gd name="T39" fmla="*/ 50 h 195"/>
              <a:gd name="T40" fmla="*/ 177 w 195"/>
              <a:gd name="T41" fmla="*/ 50 h 195"/>
              <a:gd name="T42" fmla="*/ 145 w 195"/>
              <a:gd name="T43" fmla="*/ 81 h 195"/>
              <a:gd name="T44" fmla="*/ 137 w 195"/>
              <a:gd name="T45" fmla="*/ 81 h 195"/>
              <a:gd name="T46" fmla="*/ 137 w 195"/>
              <a:gd name="T47" fmla="*/ 73 h 195"/>
              <a:gd name="T48" fmla="*/ 168 w 195"/>
              <a:gd name="T49" fmla="*/ 41 h 195"/>
              <a:gd name="T50" fmla="*/ 168 w 195"/>
              <a:gd name="T51" fmla="*/ 27 h 195"/>
              <a:gd name="T52" fmla="*/ 154 w 195"/>
              <a:gd name="T53" fmla="*/ 27 h 195"/>
              <a:gd name="T54" fmla="*/ 122 w 195"/>
              <a:gd name="T55" fmla="*/ 58 h 195"/>
              <a:gd name="T56" fmla="*/ 114 w 195"/>
              <a:gd name="T57" fmla="*/ 58 h 195"/>
              <a:gd name="T58" fmla="*/ 114 w 195"/>
              <a:gd name="T59" fmla="*/ 50 h 195"/>
              <a:gd name="T60" fmla="*/ 145 w 195"/>
              <a:gd name="T61" fmla="*/ 18 h 195"/>
              <a:gd name="T62" fmla="*/ 145 w 195"/>
              <a:gd name="T63" fmla="*/ 4 h 195"/>
              <a:gd name="T64" fmla="*/ 131 w 195"/>
              <a:gd name="T65" fmla="*/ 4 h 195"/>
              <a:gd name="T66" fmla="*/ 95 w 195"/>
              <a:gd name="T67" fmla="*/ 4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5" h="195">
                <a:moveTo>
                  <a:pt x="95" y="40"/>
                </a:moveTo>
                <a:cubicBezTo>
                  <a:pt x="83" y="52"/>
                  <a:pt x="86" y="67"/>
                  <a:pt x="82" y="82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3"/>
                  <a:pt x="12" y="12"/>
                  <a:pt x="10" y="12"/>
                </a:cubicBezTo>
                <a:cubicBezTo>
                  <a:pt x="6" y="12"/>
                  <a:pt x="2" y="16"/>
                  <a:pt x="2" y="20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47"/>
                  <a:pt x="12" y="92"/>
                  <a:pt x="45" y="128"/>
                </a:cubicBezTo>
                <a:cubicBezTo>
                  <a:pt x="7" y="166"/>
                  <a:pt x="7" y="166"/>
                  <a:pt x="7" y="166"/>
                </a:cubicBezTo>
                <a:cubicBezTo>
                  <a:pt x="0" y="172"/>
                  <a:pt x="0" y="182"/>
                  <a:pt x="7" y="188"/>
                </a:cubicBezTo>
                <a:cubicBezTo>
                  <a:pt x="13" y="195"/>
                  <a:pt x="23" y="195"/>
                  <a:pt x="29" y="188"/>
                </a:cubicBezTo>
                <a:cubicBezTo>
                  <a:pt x="67" y="150"/>
                  <a:pt x="67" y="150"/>
                  <a:pt x="67" y="150"/>
                </a:cubicBezTo>
                <a:cubicBezTo>
                  <a:pt x="90" y="173"/>
                  <a:pt x="90" y="173"/>
                  <a:pt x="90" y="173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43" y="188"/>
                  <a:pt x="143" y="188"/>
                  <a:pt x="143" y="188"/>
                </a:cubicBezTo>
                <a:cubicBezTo>
                  <a:pt x="149" y="195"/>
                  <a:pt x="159" y="195"/>
                  <a:pt x="165" y="188"/>
                </a:cubicBezTo>
                <a:cubicBezTo>
                  <a:pt x="172" y="182"/>
                  <a:pt x="172" y="172"/>
                  <a:pt x="165" y="166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28" y="109"/>
                  <a:pt x="143" y="112"/>
                  <a:pt x="155" y="100"/>
                </a:cubicBezTo>
                <a:cubicBezTo>
                  <a:pt x="191" y="64"/>
                  <a:pt x="191" y="64"/>
                  <a:pt x="191" y="64"/>
                </a:cubicBezTo>
                <a:cubicBezTo>
                  <a:pt x="195" y="60"/>
                  <a:pt x="195" y="54"/>
                  <a:pt x="191" y="50"/>
                </a:cubicBezTo>
                <a:cubicBezTo>
                  <a:pt x="187" y="46"/>
                  <a:pt x="181" y="46"/>
                  <a:pt x="177" y="50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43" y="84"/>
                  <a:pt x="139" y="84"/>
                  <a:pt x="137" y="81"/>
                </a:cubicBezTo>
                <a:cubicBezTo>
                  <a:pt x="134" y="79"/>
                  <a:pt x="134" y="75"/>
                  <a:pt x="137" y="73"/>
                </a:cubicBezTo>
                <a:cubicBezTo>
                  <a:pt x="168" y="41"/>
                  <a:pt x="168" y="41"/>
                  <a:pt x="168" y="41"/>
                </a:cubicBezTo>
                <a:cubicBezTo>
                  <a:pt x="172" y="37"/>
                  <a:pt x="172" y="31"/>
                  <a:pt x="168" y="27"/>
                </a:cubicBezTo>
                <a:cubicBezTo>
                  <a:pt x="164" y="23"/>
                  <a:pt x="158" y="23"/>
                  <a:pt x="154" y="2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0" y="61"/>
                  <a:pt x="116" y="61"/>
                  <a:pt x="114" y="58"/>
                </a:cubicBezTo>
                <a:cubicBezTo>
                  <a:pt x="111" y="56"/>
                  <a:pt x="111" y="52"/>
                  <a:pt x="114" y="50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49" y="14"/>
                  <a:pt x="149" y="8"/>
                  <a:pt x="145" y="4"/>
                </a:cubicBezTo>
                <a:cubicBezTo>
                  <a:pt x="141" y="0"/>
                  <a:pt x="135" y="0"/>
                  <a:pt x="131" y="4"/>
                </a:cubicBezTo>
                <a:lnTo>
                  <a:pt x="95" y="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Freeform 52"/>
          <p:cNvSpPr>
            <a:spLocks noEditPoints="1"/>
          </p:cNvSpPr>
          <p:nvPr/>
        </p:nvSpPr>
        <p:spPr bwMode="auto">
          <a:xfrm>
            <a:off x="7033419" y="1334434"/>
            <a:ext cx="254000" cy="304800"/>
          </a:xfrm>
          <a:custGeom>
            <a:avLst/>
            <a:gdLst>
              <a:gd name="T0" fmla="*/ 0 w 156"/>
              <a:gd name="T1" fmla="*/ 110 h 188"/>
              <a:gd name="T2" fmla="*/ 78 w 156"/>
              <a:gd name="T3" fmla="*/ 188 h 188"/>
              <a:gd name="T4" fmla="*/ 156 w 156"/>
              <a:gd name="T5" fmla="*/ 110 h 188"/>
              <a:gd name="T6" fmla="*/ 101 w 156"/>
              <a:gd name="T7" fmla="*/ 36 h 188"/>
              <a:gd name="T8" fmla="*/ 101 w 156"/>
              <a:gd name="T9" fmla="*/ 35 h 188"/>
              <a:gd name="T10" fmla="*/ 96 w 156"/>
              <a:gd name="T11" fmla="*/ 28 h 188"/>
              <a:gd name="T12" fmla="*/ 104 w 156"/>
              <a:gd name="T13" fmla="*/ 20 h 188"/>
              <a:gd name="T14" fmla="*/ 106 w 156"/>
              <a:gd name="T15" fmla="*/ 20 h 188"/>
              <a:gd name="T16" fmla="*/ 116 w 156"/>
              <a:gd name="T17" fmla="*/ 10 h 188"/>
              <a:gd name="T18" fmla="*/ 106 w 156"/>
              <a:gd name="T19" fmla="*/ 0 h 188"/>
              <a:gd name="T20" fmla="*/ 50 w 156"/>
              <a:gd name="T21" fmla="*/ 0 h 188"/>
              <a:gd name="T22" fmla="*/ 40 w 156"/>
              <a:gd name="T23" fmla="*/ 10 h 188"/>
              <a:gd name="T24" fmla="*/ 50 w 156"/>
              <a:gd name="T25" fmla="*/ 20 h 188"/>
              <a:gd name="T26" fmla="*/ 52 w 156"/>
              <a:gd name="T27" fmla="*/ 20 h 188"/>
              <a:gd name="T28" fmla="*/ 60 w 156"/>
              <a:gd name="T29" fmla="*/ 28 h 188"/>
              <a:gd name="T30" fmla="*/ 55 w 156"/>
              <a:gd name="T31" fmla="*/ 36 h 188"/>
              <a:gd name="T32" fmla="*/ 34 w 156"/>
              <a:gd name="T33" fmla="*/ 45 h 188"/>
              <a:gd name="T34" fmla="*/ 27 w 156"/>
              <a:gd name="T35" fmla="*/ 38 h 188"/>
              <a:gd name="T36" fmla="*/ 17 w 156"/>
              <a:gd name="T37" fmla="*/ 38 h 188"/>
              <a:gd name="T38" fmla="*/ 6 w 156"/>
              <a:gd name="T39" fmla="*/ 49 h 188"/>
              <a:gd name="T40" fmla="*/ 6 w 156"/>
              <a:gd name="T41" fmla="*/ 59 h 188"/>
              <a:gd name="T42" fmla="*/ 13 w 156"/>
              <a:gd name="T43" fmla="*/ 66 h 188"/>
              <a:gd name="T44" fmla="*/ 0 w 156"/>
              <a:gd name="T45" fmla="*/ 110 h 188"/>
              <a:gd name="T46" fmla="*/ 68 w 156"/>
              <a:gd name="T47" fmla="*/ 62 h 188"/>
              <a:gd name="T48" fmla="*/ 78 w 156"/>
              <a:gd name="T49" fmla="*/ 52 h 188"/>
              <a:gd name="T50" fmla="*/ 88 w 156"/>
              <a:gd name="T51" fmla="*/ 62 h 188"/>
              <a:gd name="T52" fmla="*/ 78 w 156"/>
              <a:gd name="T53" fmla="*/ 72 h 188"/>
              <a:gd name="T54" fmla="*/ 68 w 156"/>
              <a:gd name="T55" fmla="*/ 62 h 188"/>
              <a:gd name="T56" fmla="*/ 20 w 156"/>
              <a:gd name="T57" fmla="*/ 110 h 188"/>
              <a:gd name="T58" fmla="*/ 30 w 156"/>
              <a:gd name="T59" fmla="*/ 100 h 188"/>
              <a:gd name="T60" fmla="*/ 40 w 156"/>
              <a:gd name="T61" fmla="*/ 110 h 188"/>
              <a:gd name="T62" fmla="*/ 30 w 156"/>
              <a:gd name="T63" fmla="*/ 120 h 188"/>
              <a:gd name="T64" fmla="*/ 20 w 156"/>
              <a:gd name="T65" fmla="*/ 110 h 188"/>
              <a:gd name="T66" fmla="*/ 116 w 156"/>
              <a:gd name="T67" fmla="*/ 110 h 188"/>
              <a:gd name="T68" fmla="*/ 126 w 156"/>
              <a:gd name="T69" fmla="*/ 100 h 188"/>
              <a:gd name="T70" fmla="*/ 136 w 156"/>
              <a:gd name="T71" fmla="*/ 110 h 188"/>
              <a:gd name="T72" fmla="*/ 126 w 156"/>
              <a:gd name="T73" fmla="*/ 120 h 188"/>
              <a:gd name="T74" fmla="*/ 116 w 156"/>
              <a:gd name="T75" fmla="*/ 110 h 188"/>
              <a:gd name="T76" fmla="*/ 68 w 156"/>
              <a:gd name="T77" fmla="*/ 158 h 188"/>
              <a:gd name="T78" fmla="*/ 78 w 156"/>
              <a:gd name="T79" fmla="*/ 148 h 188"/>
              <a:gd name="T80" fmla="*/ 88 w 156"/>
              <a:gd name="T81" fmla="*/ 158 h 188"/>
              <a:gd name="T82" fmla="*/ 78 w 156"/>
              <a:gd name="T83" fmla="*/ 168 h 188"/>
              <a:gd name="T84" fmla="*/ 68 w 156"/>
              <a:gd name="T85" fmla="*/ 158 h 188"/>
              <a:gd name="T86" fmla="*/ 118 w 156"/>
              <a:gd name="T87" fmla="*/ 81 h 188"/>
              <a:gd name="T88" fmla="*/ 85 w 156"/>
              <a:gd name="T89" fmla="*/ 114 h 188"/>
              <a:gd name="T90" fmla="*/ 74 w 156"/>
              <a:gd name="T91" fmla="*/ 114 h 188"/>
              <a:gd name="T92" fmla="*/ 74 w 156"/>
              <a:gd name="T93" fmla="*/ 103 h 188"/>
              <a:gd name="T94" fmla="*/ 107 w 156"/>
              <a:gd name="T95" fmla="*/ 70 h 188"/>
              <a:gd name="T96" fmla="*/ 118 w 156"/>
              <a:gd name="T97" fmla="*/ 70 h 188"/>
              <a:gd name="T98" fmla="*/ 118 w 156"/>
              <a:gd name="T99" fmla="*/ 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88">
                <a:moveTo>
                  <a:pt x="0" y="110"/>
                </a:moveTo>
                <a:cubicBezTo>
                  <a:pt x="0" y="153"/>
                  <a:pt x="35" y="188"/>
                  <a:pt x="78" y="188"/>
                </a:cubicBezTo>
                <a:cubicBezTo>
                  <a:pt x="121" y="188"/>
                  <a:pt x="156" y="153"/>
                  <a:pt x="156" y="110"/>
                </a:cubicBezTo>
                <a:cubicBezTo>
                  <a:pt x="156" y="75"/>
                  <a:pt x="133" y="45"/>
                  <a:pt x="101" y="36"/>
                </a:cubicBezTo>
                <a:cubicBezTo>
                  <a:pt x="101" y="35"/>
                  <a:pt x="101" y="35"/>
                  <a:pt x="101" y="35"/>
                </a:cubicBezTo>
                <a:cubicBezTo>
                  <a:pt x="98" y="34"/>
                  <a:pt x="96" y="31"/>
                  <a:pt x="96" y="28"/>
                </a:cubicBezTo>
                <a:cubicBezTo>
                  <a:pt x="96" y="24"/>
                  <a:pt x="100" y="20"/>
                  <a:pt x="104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12" y="20"/>
                  <a:pt x="116" y="16"/>
                  <a:pt x="116" y="10"/>
                </a:cubicBezTo>
                <a:cubicBezTo>
                  <a:pt x="116" y="4"/>
                  <a:pt x="112" y="0"/>
                  <a:pt x="106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4" y="0"/>
                  <a:pt x="40" y="4"/>
                  <a:pt x="40" y="10"/>
                </a:cubicBezTo>
                <a:cubicBezTo>
                  <a:pt x="40" y="16"/>
                  <a:pt x="44" y="20"/>
                  <a:pt x="50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6" y="20"/>
                  <a:pt x="60" y="24"/>
                  <a:pt x="60" y="28"/>
                </a:cubicBezTo>
                <a:cubicBezTo>
                  <a:pt x="60" y="31"/>
                  <a:pt x="58" y="34"/>
                  <a:pt x="55" y="36"/>
                </a:cubicBezTo>
                <a:cubicBezTo>
                  <a:pt x="47" y="38"/>
                  <a:pt x="40" y="41"/>
                  <a:pt x="34" y="45"/>
                </a:cubicBezTo>
                <a:cubicBezTo>
                  <a:pt x="27" y="38"/>
                  <a:pt x="27" y="38"/>
                  <a:pt x="27" y="38"/>
                </a:cubicBezTo>
                <a:cubicBezTo>
                  <a:pt x="24" y="35"/>
                  <a:pt x="19" y="35"/>
                  <a:pt x="17" y="38"/>
                </a:cubicBezTo>
                <a:cubicBezTo>
                  <a:pt x="6" y="49"/>
                  <a:pt x="6" y="49"/>
                  <a:pt x="6" y="49"/>
                </a:cubicBezTo>
                <a:cubicBezTo>
                  <a:pt x="3" y="51"/>
                  <a:pt x="3" y="56"/>
                  <a:pt x="6" y="59"/>
                </a:cubicBezTo>
                <a:cubicBezTo>
                  <a:pt x="13" y="66"/>
                  <a:pt x="13" y="66"/>
                  <a:pt x="13" y="66"/>
                </a:cubicBezTo>
                <a:cubicBezTo>
                  <a:pt x="5" y="79"/>
                  <a:pt x="0" y="94"/>
                  <a:pt x="0" y="110"/>
                </a:cubicBezTo>
                <a:close/>
                <a:moveTo>
                  <a:pt x="68" y="62"/>
                </a:moveTo>
                <a:cubicBezTo>
                  <a:pt x="68" y="56"/>
                  <a:pt x="72" y="52"/>
                  <a:pt x="78" y="52"/>
                </a:cubicBezTo>
                <a:cubicBezTo>
                  <a:pt x="84" y="52"/>
                  <a:pt x="88" y="56"/>
                  <a:pt x="88" y="62"/>
                </a:cubicBezTo>
                <a:cubicBezTo>
                  <a:pt x="88" y="68"/>
                  <a:pt x="84" y="72"/>
                  <a:pt x="78" y="72"/>
                </a:cubicBezTo>
                <a:cubicBezTo>
                  <a:pt x="72" y="72"/>
                  <a:pt x="68" y="68"/>
                  <a:pt x="68" y="62"/>
                </a:cubicBezTo>
                <a:close/>
                <a:moveTo>
                  <a:pt x="20" y="110"/>
                </a:moveTo>
                <a:cubicBezTo>
                  <a:pt x="20" y="104"/>
                  <a:pt x="24" y="100"/>
                  <a:pt x="30" y="100"/>
                </a:cubicBezTo>
                <a:cubicBezTo>
                  <a:pt x="36" y="100"/>
                  <a:pt x="40" y="104"/>
                  <a:pt x="40" y="110"/>
                </a:cubicBezTo>
                <a:cubicBezTo>
                  <a:pt x="40" y="116"/>
                  <a:pt x="36" y="120"/>
                  <a:pt x="30" y="120"/>
                </a:cubicBezTo>
                <a:cubicBezTo>
                  <a:pt x="24" y="120"/>
                  <a:pt x="20" y="116"/>
                  <a:pt x="20" y="110"/>
                </a:cubicBezTo>
                <a:close/>
                <a:moveTo>
                  <a:pt x="116" y="110"/>
                </a:moveTo>
                <a:cubicBezTo>
                  <a:pt x="116" y="104"/>
                  <a:pt x="120" y="100"/>
                  <a:pt x="126" y="100"/>
                </a:cubicBezTo>
                <a:cubicBezTo>
                  <a:pt x="132" y="100"/>
                  <a:pt x="136" y="104"/>
                  <a:pt x="136" y="110"/>
                </a:cubicBezTo>
                <a:cubicBezTo>
                  <a:pt x="136" y="116"/>
                  <a:pt x="132" y="120"/>
                  <a:pt x="126" y="120"/>
                </a:cubicBezTo>
                <a:cubicBezTo>
                  <a:pt x="120" y="120"/>
                  <a:pt x="116" y="116"/>
                  <a:pt x="116" y="110"/>
                </a:cubicBezTo>
                <a:close/>
                <a:moveTo>
                  <a:pt x="68" y="158"/>
                </a:moveTo>
                <a:cubicBezTo>
                  <a:pt x="68" y="152"/>
                  <a:pt x="72" y="148"/>
                  <a:pt x="78" y="148"/>
                </a:cubicBezTo>
                <a:cubicBezTo>
                  <a:pt x="84" y="148"/>
                  <a:pt x="88" y="152"/>
                  <a:pt x="88" y="158"/>
                </a:cubicBezTo>
                <a:cubicBezTo>
                  <a:pt x="88" y="164"/>
                  <a:pt x="84" y="168"/>
                  <a:pt x="78" y="168"/>
                </a:cubicBezTo>
                <a:cubicBezTo>
                  <a:pt x="72" y="168"/>
                  <a:pt x="68" y="164"/>
                  <a:pt x="68" y="158"/>
                </a:cubicBezTo>
                <a:close/>
                <a:moveTo>
                  <a:pt x="118" y="81"/>
                </a:moveTo>
                <a:cubicBezTo>
                  <a:pt x="85" y="114"/>
                  <a:pt x="85" y="114"/>
                  <a:pt x="85" y="114"/>
                </a:cubicBezTo>
                <a:cubicBezTo>
                  <a:pt x="82" y="117"/>
                  <a:pt x="77" y="117"/>
                  <a:pt x="74" y="114"/>
                </a:cubicBezTo>
                <a:cubicBezTo>
                  <a:pt x="71" y="111"/>
                  <a:pt x="71" y="106"/>
                  <a:pt x="74" y="103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10" y="67"/>
                  <a:pt x="115" y="67"/>
                  <a:pt x="118" y="70"/>
                </a:cubicBezTo>
                <a:cubicBezTo>
                  <a:pt x="121" y="73"/>
                  <a:pt x="121" y="78"/>
                  <a:pt x="118" y="8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Freeform 53"/>
          <p:cNvSpPr>
            <a:spLocks noEditPoints="1"/>
          </p:cNvSpPr>
          <p:nvPr/>
        </p:nvSpPr>
        <p:spPr bwMode="auto">
          <a:xfrm>
            <a:off x="6304757" y="1334434"/>
            <a:ext cx="306388" cy="304800"/>
          </a:xfrm>
          <a:custGeom>
            <a:avLst/>
            <a:gdLst>
              <a:gd name="T0" fmla="*/ 0 w 188"/>
              <a:gd name="T1" fmla="*/ 94 h 188"/>
              <a:gd name="T2" fmla="*/ 94 w 188"/>
              <a:gd name="T3" fmla="*/ 188 h 188"/>
              <a:gd name="T4" fmla="*/ 188 w 188"/>
              <a:gd name="T5" fmla="*/ 94 h 188"/>
              <a:gd name="T6" fmla="*/ 94 w 188"/>
              <a:gd name="T7" fmla="*/ 0 h 188"/>
              <a:gd name="T8" fmla="*/ 0 w 188"/>
              <a:gd name="T9" fmla="*/ 94 h 188"/>
              <a:gd name="T10" fmla="*/ 84 w 188"/>
              <a:gd name="T11" fmla="*/ 30 h 188"/>
              <a:gd name="T12" fmla="*/ 94 w 188"/>
              <a:gd name="T13" fmla="*/ 20 h 188"/>
              <a:gd name="T14" fmla="*/ 104 w 188"/>
              <a:gd name="T15" fmla="*/ 30 h 188"/>
              <a:gd name="T16" fmla="*/ 94 w 188"/>
              <a:gd name="T17" fmla="*/ 40 h 188"/>
              <a:gd name="T18" fmla="*/ 84 w 188"/>
              <a:gd name="T19" fmla="*/ 30 h 188"/>
              <a:gd name="T20" fmla="*/ 20 w 188"/>
              <a:gd name="T21" fmla="*/ 94 h 188"/>
              <a:gd name="T22" fmla="*/ 30 w 188"/>
              <a:gd name="T23" fmla="*/ 84 h 188"/>
              <a:gd name="T24" fmla="*/ 40 w 188"/>
              <a:gd name="T25" fmla="*/ 94 h 188"/>
              <a:gd name="T26" fmla="*/ 30 w 188"/>
              <a:gd name="T27" fmla="*/ 104 h 188"/>
              <a:gd name="T28" fmla="*/ 20 w 188"/>
              <a:gd name="T29" fmla="*/ 94 h 188"/>
              <a:gd name="T30" fmla="*/ 148 w 188"/>
              <a:gd name="T31" fmla="*/ 94 h 188"/>
              <a:gd name="T32" fmla="*/ 158 w 188"/>
              <a:gd name="T33" fmla="*/ 84 h 188"/>
              <a:gd name="T34" fmla="*/ 168 w 188"/>
              <a:gd name="T35" fmla="*/ 94 h 188"/>
              <a:gd name="T36" fmla="*/ 158 w 188"/>
              <a:gd name="T37" fmla="*/ 104 h 188"/>
              <a:gd name="T38" fmla="*/ 148 w 188"/>
              <a:gd name="T39" fmla="*/ 94 h 188"/>
              <a:gd name="T40" fmla="*/ 84 w 188"/>
              <a:gd name="T41" fmla="*/ 158 h 188"/>
              <a:gd name="T42" fmla="*/ 94 w 188"/>
              <a:gd name="T43" fmla="*/ 148 h 188"/>
              <a:gd name="T44" fmla="*/ 104 w 188"/>
              <a:gd name="T45" fmla="*/ 158 h 188"/>
              <a:gd name="T46" fmla="*/ 94 w 188"/>
              <a:gd name="T47" fmla="*/ 168 h 188"/>
              <a:gd name="T48" fmla="*/ 84 w 188"/>
              <a:gd name="T49" fmla="*/ 158 h 188"/>
              <a:gd name="T50" fmla="*/ 79 w 188"/>
              <a:gd name="T51" fmla="*/ 99 h 188"/>
              <a:gd name="T52" fmla="*/ 50 w 188"/>
              <a:gd name="T53" fmla="*/ 69 h 188"/>
              <a:gd name="T54" fmla="*/ 50 w 188"/>
              <a:gd name="T55" fmla="*/ 58 h 188"/>
              <a:gd name="T56" fmla="*/ 61 w 188"/>
              <a:gd name="T57" fmla="*/ 58 h 188"/>
              <a:gd name="T58" fmla="*/ 88 w 188"/>
              <a:gd name="T59" fmla="*/ 85 h 188"/>
              <a:gd name="T60" fmla="*/ 96 w 188"/>
              <a:gd name="T61" fmla="*/ 85 h 188"/>
              <a:gd name="T62" fmla="*/ 135 w 188"/>
              <a:gd name="T63" fmla="*/ 46 h 188"/>
              <a:gd name="T64" fmla="*/ 146 w 188"/>
              <a:gd name="T65" fmla="*/ 46 h 188"/>
              <a:gd name="T66" fmla="*/ 146 w 188"/>
              <a:gd name="T67" fmla="*/ 57 h 188"/>
              <a:gd name="T68" fmla="*/ 105 w 188"/>
              <a:gd name="T69" fmla="*/ 99 h 188"/>
              <a:gd name="T70" fmla="*/ 92 w 188"/>
              <a:gd name="T71" fmla="*/ 104 h 188"/>
              <a:gd name="T72" fmla="*/ 79 w 188"/>
              <a:gd name="T73" fmla="*/ 9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8" h="188">
                <a:moveTo>
                  <a:pt x="0" y="94"/>
                </a:move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42" y="0"/>
                  <a:pt x="0" y="42"/>
                  <a:pt x="0" y="94"/>
                </a:cubicBezTo>
                <a:close/>
                <a:moveTo>
                  <a:pt x="84" y="30"/>
                </a:moveTo>
                <a:cubicBezTo>
                  <a:pt x="84" y="24"/>
                  <a:pt x="88" y="20"/>
                  <a:pt x="94" y="20"/>
                </a:cubicBezTo>
                <a:cubicBezTo>
                  <a:pt x="100" y="20"/>
                  <a:pt x="104" y="24"/>
                  <a:pt x="104" y="30"/>
                </a:cubicBezTo>
                <a:cubicBezTo>
                  <a:pt x="104" y="36"/>
                  <a:pt x="100" y="40"/>
                  <a:pt x="94" y="40"/>
                </a:cubicBezTo>
                <a:cubicBezTo>
                  <a:pt x="88" y="40"/>
                  <a:pt x="84" y="36"/>
                  <a:pt x="84" y="30"/>
                </a:cubicBezTo>
                <a:close/>
                <a:moveTo>
                  <a:pt x="20" y="94"/>
                </a:moveTo>
                <a:cubicBezTo>
                  <a:pt x="20" y="88"/>
                  <a:pt x="24" y="84"/>
                  <a:pt x="30" y="84"/>
                </a:cubicBezTo>
                <a:cubicBezTo>
                  <a:pt x="36" y="84"/>
                  <a:pt x="40" y="88"/>
                  <a:pt x="40" y="94"/>
                </a:cubicBezTo>
                <a:cubicBezTo>
                  <a:pt x="40" y="100"/>
                  <a:pt x="36" y="104"/>
                  <a:pt x="30" y="104"/>
                </a:cubicBezTo>
                <a:cubicBezTo>
                  <a:pt x="24" y="104"/>
                  <a:pt x="20" y="100"/>
                  <a:pt x="20" y="94"/>
                </a:cubicBezTo>
                <a:close/>
                <a:moveTo>
                  <a:pt x="148" y="94"/>
                </a:moveTo>
                <a:cubicBezTo>
                  <a:pt x="148" y="88"/>
                  <a:pt x="152" y="84"/>
                  <a:pt x="158" y="84"/>
                </a:cubicBezTo>
                <a:cubicBezTo>
                  <a:pt x="164" y="84"/>
                  <a:pt x="168" y="88"/>
                  <a:pt x="168" y="94"/>
                </a:cubicBezTo>
                <a:cubicBezTo>
                  <a:pt x="168" y="100"/>
                  <a:pt x="164" y="104"/>
                  <a:pt x="158" y="104"/>
                </a:cubicBezTo>
                <a:cubicBezTo>
                  <a:pt x="152" y="104"/>
                  <a:pt x="148" y="100"/>
                  <a:pt x="148" y="94"/>
                </a:cubicBezTo>
                <a:close/>
                <a:moveTo>
                  <a:pt x="84" y="158"/>
                </a:moveTo>
                <a:cubicBezTo>
                  <a:pt x="84" y="152"/>
                  <a:pt x="88" y="148"/>
                  <a:pt x="94" y="148"/>
                </a:cubicBezTo>
                <a:cubicBezTo>
                  <a:pt x="100" y="148"/>
                  <a:pt x="104" y="152"/>
                  <a:pt x="104" y="158"/>
                </a:cubicBezTo>
                <a:cubicBezTo>
                  <a:pt x="104" y="164"/>
                  <a:pt x="100" y="168"/>
                  <a:pt x="94" y="168"/>
                </a:cubicBezTo>
                <a:cubicBezTo>
                  <a:pt x="88" y="168"/>
                  <a:pt x="84" y="164"/>
                  <a:pt x="84" y="158"/>
                </a:cubicBezTo>
                <a:close/>
                <a:moveTo>
                  <a:pt x="79" y="99"/>
                </a:moveTo>
                <a:cubicBezTo>
                  <a:pt x="77" y="97"/>
                  <a:pt x="50" y="69"/>
                  <a:pt x="50" y="69"/>
                </a:cubicBezTo>
                <a:cubicBezTo>
                  <a:pt x="47" y="66"/>
                  <a:pt x="47" y="61"/>
                  <a:pt x="50" y="58"/>
                </a:cubicBezTo>
                <a:cubicBezTo>
                  <a:pt x="53" y="55"/>
                  <a:pt x="58" y="55"/>
                  <a:pt x="61" y="58"/>
                </a:cubicBezTo>
                <a:cubicBezTo>
                  <a:pt x="88" y="85"/>
                  <a:pt x="88" y="85"/>
                  <a:pt x="88" y="85"/>
                </a:cubicBezTo>
                <a:cubicBezTo>
                  <a:pt x="90" y="87"/>
                  <a:pt x="94" y="87"/>
                  <a:pt x="96" y="85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8" y="43"/>
                  <a:pt x="143" y="43"/>
                  <a:pt x="146" y="46"/>
                </a:cubicBezTo>
                <a:cubicBezTo>
                  <a:pt x="149" y="49"/>
                  <a:pt x="149" y="54"/>
                  <a:pt x="146" y="57"/>
                </a:cubicBezTo>
                <a:cubicBezTo>
                  <a:pt x="146" y="57"/>
                  <a:pt x="107" y="97"/>
                  <a:pt x="105" y="99"/>
                </a:cubicBezTo>
                <a:cubicBezTo>
                  <a:pt x="101" y="102"/>
                  <a:pt x="97" y="104"/>
                  <a:pt x="92" y="104"/>
                </a:cubicBezTo>
                <a:cubicBezTo>
                  <a:pt x="87" y="104"/>
                  <a:pt x="83" y="102"/>
                  <a:pt x="79" y="9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Freeform 54"/>
          <p:cNvSpPr>
            <a:spLocks noEditPoints="1"/>
          </p:cNvSpPr>
          <p:nvPr/>
        </p:nvSpPr>
        <p:spPr bwMode="auto">
          <a:xfrm>
            <a:off x="5666582" y="5534959"/>
            <a:ext cx="169863" cy="312737"/>
          </a:xfrm>
          <a:custGeom>
            <a:avLst/>
            <a:gdLst>
              <a:gd name="T0" fmla="*/ 20 w 104"/>
              <a:gd name="T1" fmla="*/ 32 h 192"/>
              <a:gd name="T2" fmla="*/ 52 w 104"/>
              <a:gd name="T3" fmla="*/ 64 h 192"/>
              <a:gd name="T4" fmla="*/ 84 w 104"/>
              <a:gd name="T5" fmla="*/ 32 h 192"/>
              <a:gd name="T6" fmla="*/ 52 w 104"/>
              <a:gd name="T7" fmla="*/ 0 h 192"/>
              <a:gd name="T8" fmla="*/ 20 w 104"/>
              <a:gd name="T9" fmla="*/ 32 h 192"/>
              <a:gd name="T10" fmla="*/ 20 w 104"/>
              <a:gd name="T11" fmla="*/ 100 h 192"/>
              <a:gd name="T12" fmla="*/ 20 w 104"/>
              <a:gd name="T13" fmla="*/ 172 h 192"/>
              <a:gd name="T14" fmla="*/ 10 w 104"/>
              <a:gd name="T15" fmla="*/ 172 h 192"/>
              <a:gd name="T16" fmla="*/ 0 w 104"/>
              <a:gd name="T17" fmla="*/ 182 h 192"/>
              <a:gd name="T18" fmla="*/ 10 w 104"/>
              <a:gd name="T19" fmla="*/ 192 h 192"/>
              <a:gd name="T20" fmla="*/ 94 w 104"/>
              <a:gd name="T21" fmla="*/ 192 h 192"/>
              <a:gd name="T22" fmla="*/ 104 w 104"/>
              <a:gd name="T23" fmla="*/ 182 h 192"/>
              <a:gd name="T24" fmla="*/ 94 w 104"/>
              <a:gd name="T25" fmla="*/ 172 h 192"/>
              <a:gd name="T26" fmla="*/ 84 w 104"/>
              <a:gd name="T27" fmla="*/ 172 h 192"/>
              <a:gd name="T28" fmla="*/ 84 w 104"/>
              <a:gd name="T29" fmla="*/ 89 h 192"/>
              <a:gd name="T30" fmla="*/ 75 w 104"/>
              <a:gd name="T31" fmla="*/ 80 h 192"/>
              <a:gd name="T32" fmla="*/ 10 w 104"/>
              <a:gd name="T33" fmla="*/ 80 h 192"/>
              <a:gd name="T34" fmla="*/ 0 w 104"/>
              <a:gd name="T35" fmla="*/ 90 h 192"/>
              <a:gd name="T36" fmla="*/ 10 w 104"/>
              <a:gd name="T37" fmla="*/ 100 h 192"/>
              <a:gd name="T38" fmla="*/ 20 w 104"/>
              <a:gd name="T39" fmla="*/ 10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92">
                <a:moveTo>
                  <a:pt x="20" y="32"/>
                </a:moveTo>
                <a:cubicBezTo>
                  <a:pt x="20" y="50"/>
                  <a:pt x="34" y="64"/>
                  <a:pt x="52" y="64"/>
                </a:cubicBezTo>
                <a:cubicBezTo>
                  <a:pt x="70" y="64"/>
                  <a:pt x="84" y="50"/>
                  <a:pt x="84" y="32"/>
                </a:cubicBezTo>
                <a:cubicBezTo>
                  <a:pt x="84" y="14"/>
                  <a:pt x="70" y="0"/>
                  <a:pt x="52" y="0"/>
                </a:cubicBezTo>
                <a:cubicBezTo>
                  <a:pt x="34" y="0"/>
                  <a:pt x="20" y="14"/>
                  <a:pt x="20" y="32"/>
                </a:cubicBezTo>
                <a:close/>
                <a:moveTo>
                  <a:pt x="20" y="100"/>
                </a:moveTo>
                <a:cubicBezTo>
                  <a:pt x="20" y="172"/>
                  <a:pt x="20" y="172"/>
                  <a:pt x="20" y="172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4" y="172"/>
                  <a:pt x="0" y="176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94" y="192"/>
                  <a:pt x="94" y="192"/>
                  <a:pt x="94" y="192"/>
                </a:cubicBezTo>
                <a:cubicBezTo>
                  <a:pt x="100" y="192"/>
                  <a:pt x="104" y="188"/>
                  <a:pt x="104" y="182"/>
                </a:cubicBezTo>
                <a:cubicBezTo>
                  <a:pt x="104" y="176"/>
                  <a:pt x="100" y="172"/>
                  <a:pt x="94" y="172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4"/>
                  <a:pt x="80" y="80"/>
                  <a:pt x="75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80"/>
                  <a:pt x="0" y="84"/>
                  <a:pt x="0" y="90"/>
                </a:cubicBezTo>
                <a:cubicBezTo>
                  <a:pt x="0" y="96"/>
                  <a:pt x="4" y="100"/>
                  <a:pt x="10" y="100"/>
                </a:cubicBezTo>
                <a:lnTo>
                  <a:pt x="20" y="1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Freeform 55"/>
          <p:cNvSpPr>
            <a:spLocks noEditPoints="1"/>
          </p:cNvSpPr>
          <p:nvPr/>
        </p:nvSpPr>
        <p:spPr bwMode="auto">
          <a:xfrm>
            <a:off x="4895057" y="5534959"/>
            <a:ext cx="296863" cy="314325"/>
          </a:xfrm>
          <a:custGeom>
            <a:avLst/>
            <a:gdLst>
              <a:gd name="T0" fmla="*/ 7 w 182"/>
              <a:gd name="T1" fmla="*/ 153 h 193"/>
              <a:gd name="T2" fmla="*/ 7 w 182"/>
              <a:gd name="T3" fmla="*/ 175 h 193"/>
              <a:gd name="T4" fmla="*/ 29 w 182"/>
              <a:gd name="T5" fmla="*/ 175 h 193"/>
              <a:gd name="T6" fmla="*/ 34 w 182"/>
              <a:gd name="T7" fmla="*/ 171 h 193"/>
              <a:gd name="T8" fmla="*/ 52 w 182"/>
              <a:gd name="T9" fmla="*/ 190 h 193"/>
              <a:gd name="T10" fmla="*/ 64 w 182"/>
              <a:gd name="T11" fmla="*/ 190 h 193"/>
              <a:gd name="T12" fmla="*/ 92 w 182"/>
              <a:gd name="T13" fmla="*/ 162 h 193"/>
              <a:gd name="T14" fmla="*/ 92 w 182"/>
              <a:gd name="T15" fmla="*/ 150 h 193"/>
              <a:gd name="T16" fmla="*/ 73 w 182"/>
              <a:gd name="T17" fmla="*/ 132 h 193"/>
              <a:gd name="T18" fmla="*/ 106 w 182"/>
              <a:gd name="T19" fmla="*/ 98 h 193"/>
              <a:gd name="T20" fmla="*/ 130 w 182"/>
              <a:gd name="T21" fmla="*/ 104 h 193"/>
              <a:gd name="T22" fmla="*/ 182 w 182"/>
              <a:gd name="T23" fmla="*/ 52 h 193"/>
              <a:gd name="T24" fmla="*/ 130 w 182"/>
              <a:gd name="T25" fmla="*/ 0 h 193"/>
              <a:gd name="T26" fmla="*/ 78 w 182"/>
              <a:gd name="T27" fmla="*/ 52 h 193"/>
              <a:gd name="T28" fmla="*/ 84 w 182"/>
              <a:gd name="T29" fmla="*/ 76 h 193"/>
              <a:gd name="T30" fmla="*/ 7 w 182"/>
              <a:gd name="T31" fmla="*/ 153 h 193"/>
              <a:gd name="T32" fmla="*/ 110 w 182"/>
              <a:gd name="T33" fmla="*/ 52 h 193"/>
              <a:gd name="T34" fmla="*/ 130 w 182"/>
              <a:gd name="T35" fmla="*/ 32 h 193"/>
              <a:gd name="T36" fmla="*/ 150 w 182"/>
              <a:gd name="T37" fmla="*/ 52 h 193"/>
              <a:gd name="T38" fmla="*/ 130 w 182"/>
              <a:gd name="T39" fmla="*/ 72 h 193"/>
              <a:gd name="T40" fmla="*/ 110 w 182"/>
              <a:gd name="T41" fmla="*/ 5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193"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34" y="171"/>
                  <a:pt x="34" y="171"/>
                  <a:pt x="34" y="171"/>
                </a:cubicBezTo>
                <a:cubicBezTo>
                  <a:pt x="52" y="190"/>
                  <a:pt x="52" y="190"/>
                  <a:pt x="52" y="190"/>
                </a:cubicBezTo>
                <a:cubicBezTo>
                  <a:pt x="55" y="193"/>
                  <a:pt x="61" y="193"/>
                  <a:pt x="64" y="190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5" y="159"/>
                  <a:pt x="95" y="153"/>
                  <a:pt x="92" y="15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13" y="102"/>
                  <a:pt x="121" y="104"/>
                  <a:pt x="130" y="104"/>
                </a:cubicBezTo>
                <a:cubicBezTo>
                  <a:pt x="159" y="104"/>
                  <a:pt x="182" y="81"/>
                  <a:pt x="182" y="52"/>
                </a:cubicBezTo>
                <a:cubicBezTo>
                  <a:pt x="182" y="23"/>
                  <a:pt x="159" y="0"/>
                  <a:pt x="130" y="0"/>
                </a:cubicBezTo>
                <a:cubicBezTo>
                  <a:pt x="101" y="0"/>
                  <a:pt x="78" y="23"/>
                  <a:pt x="78" y="52"/>
                </a:cubicBezTo>
                <a:cubicBezTo>
                  <a:pt x="78" y="61"/>
                  <a:pt x="80" y="69"/>
                  <a:pt x="84" y="76"/>
                </a:cubicBezTo>
                <a:lnTo>
                  <a:pt x="7" y="153"/>
                </a:lnTo>
                <a:close/>
                <a:moveTo>
                  <a:pt x="110" y="52"/>
                </a:moveTo>
                <a:cubicBezTo>
                  <a:pt x="110" y="41"/>
                  <a:pt x="119" y="32"/>
                  <a:pt x="130" y="32"/>
                </a:cubicBezTo>
                <a:cubicBezTo>
                  <a:pt x="141" y="32"/>
                  <a:pt x="150" y="41"/>
                  <a:pt x="150" y="52"/>
                </a:cubicBezTo>
                <a:cubicBezTo>
                  <a:pt x="150" y="63"/>
                  <a:pt x="141" y="72"/>
                  <a:pt x="130" y="72"/>
                </a:cubicBezTo>
                <a:cubicBezTo>
                  <a:pt x="119" y="72"/>
                  <a:pt x="110" y="63"/>
                  <a:pt x="110" y="5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Freeform 56"/>
          <p:cNvSpPr>
            <a:spLocks noEditPoints="1"/>
          </p:cNvSpPr>
          <p:nvPr/>
        </p:nvSpPr>
        <p:spPr bwMode="auto">
          <a:xfrm>
            <a:off x="4215607" y="5534959"/>
            <a:ext cx="260350" cy="312737"/>
          </a:xfrm>
          <a:custGeom>
            <a:avLst/>
            <a:gdLst>
              <a:gd name="T0" fmla="*/ 0 w 160"/>
              <a:gd name="T1" fmla="*/ 176 h 192"/>
              <a:gd name="T2" fmla="*/ 16 w 160"/>
              <a:gd name="T3" fmla="*/ 192 h 192"/>
              <a:gd name="T4" fmla="*/ 144 w 160"/>
              <a:gd name="T5" fmla="*/ 192 h 192"/>
              <a:gd name="T6" fmla="*/ 160 w 160"/>
              <a:gd name="T7" fmla="*/ 176 h 192"/>
              <a:gd name="T8" fmla="*/ 160 w 160"/>
              <a:gd name="T9" fmla="*/ 96 h 192"/>
              <a:gd name="T10" fmla="*/ 144 w 160"/>
              <a:gd name="T11" fmla="*/ 80 h 192"/>
              <a:gd name="T12" fmla="*/ 48 w 160"/>
              <a:gd name="T13" fmla="*/ 80 h 192"/>
              <a:gd name="T14" fmla="*/ 48 w 160"/>
              <a:gd name="T15" fmla="*/ 52 h 192"/>
              <a:gd name="T16" fmla="*/ 80 w 160"/>
              <a:gd name="T17" fmla="*/ 20 h 192"/>
              <a:gd name="T18" fmla="*/ 112 w 160"/>
              <a:gd name="T19" fmla="*/ 52 h 192"/>
              <a:gd name="T20" fmla="*/ 112 w 160"/>
              <a:gd name="T21" fmla="*/ 54 h 192"/>
              <a:gd name="T22" fmla="*/ 122 w 160"/>
              <a:gd name="T23" fmla="*/ 64 h 192"/>
              <a:gd name="T24" fmla="*/ 132 w 160"/>
              <a:gd name="T25" fmla="*/ 54 h 192"/>
              <a:gd name="T26" fmla="*/ 132 w 160"/>
              <a:gd name="T27" fmla="*/ 52 h 192"/>
              <a:gd name="T28" fmla="*/ 80 w 160"/>
              <a:gd name="T29" fmla="*/ 0 h 192"/>
              <a:gd name="T30" fmla="*/ 28 w 160"/>
              <a:gd name="T31" fmla="*/ 52 h 192"/>
              <a:gd name="T32" fmla="*/ 28 w 160"/>
              <a:gd name="T33" fmla="*/ 80 h 192"/>
              <a:gd name="T34" fmla="*/ 16 w 160"/>
              <a:gd name="T35" fmla="*/ 80 h 192"/>
              <a:gd name="T36" fmla="*/ 0 w 160"/>
              <a:gd name="T37" fmla="*/ 96 h 192"/>
              <a:gd name="T38" fmla="*/ 0 w 160"/>
              <a:gd name="T39" fmla="*/ 176 h 192"/>
              <a:gd name="T40" fmla="*/ 64 w 160"/>
              <a:gd name="T41" fmla="*/ 124 h 192"/>
              <a:gd name="T42" fmla="*/ 80 w 160"/>
              <a:gd name="T43" fmla="*/ 108 h 192"/>
              <a:gd name="T44" fmla="*/ 96 w 160"/>
              <a:gd name="T45" fmla="*/ 124 h 192"/>
              <a:gd name="T46" fmla="*/ 89 w 160"/>
              <a:gd name="T47" fmla="*/ 137 h 192"/>
              <a:gd name="T48" fmla="*/ 92 w 160"/>
              <a:gd name="T49" fmla="*/ 158 h 192"/>
              <a:gd name="T50" fmla="*/ 86 w 160"/>
              <a:gd name="T51" fmla="*/ 164 h 192"/>
              <a:gd name="T52" fmla="*/ 74 w 160"/>
              <a:gd name="T53" fmla="*/ 164 h 192"/>
              <a:gd name="T54" fmla="*/ 68 w 160"/>
              <a:gd name="T55" fmla="*/ 158 h 192"/>
              <a:gd name="T56" fmla="*/ 71 w 160"/>
              <a:gd name="T57" fmla="*/ 137 h 192"/>
              <a:gd name="T58" fmla="*/ 64 w 160"/>
              <a:gd name="T59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60"/>
                  <a:pt x="116" y="64"/>
                  <a:pt x="122" y="64"/>
                </a:cubicBezTo>
                <a:cubicBezTo>
                  <a:pt x="128" y="64"/>
                  <a:pt x="132" y="60"/>
                  <a:pt x="132" y="54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lnTo>
                  <a:pt x="0" y="176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Freeform 57"/>
          <p:cNvSpPr>
            <a:spLocks noEditPoints="1"/>
          </p:cNvSpPr>
          <p:nvPr/>
        </p:nvSpPr>
        <p:spPr bwMode="auto">
          <a:xfrm>
            <a:off x="3512344" y="5534959"/>
            <a:ext cx="260350" cy="312737"/>
          </a:xfrm>
          <a:custGeom>
            <a:avLst/>
            <a:gdLst>
              <a:gd name="T0" fmla="*/ 28 w 160"/>
              <a:gd name="T1" fmla="*/ 52 h 192"/>
              <a:gd name="T2" fmla="*/ 28 w 160"/>
              <a:gd name="T3" fmla="*/ 80 h 192"/>
              <a:gd name="T4" fmla="*/ 16 w 160"/>
              <a:gd name="T5" fmla="*/ 80 h 192"/>
              <a:gd name="T6" fmla="*/ 0 w 160"/>
              <a:gd name="T7" fmla="*/ 96 h 192"/>
              <a:gd name="T8" fmla="*/ 0 w 160"/>
              <a:gd name="T9" fmla="*/ 176 h 192"/>
              <a:gd name="T10" fmla="*/ 16 w 160"/>
              <a:gd name="T11" fmla="*/ 192 h 192"/>
              <a:gd name="T12" fmla="*/ 144 w 160"/>
              <a:gd name="T13" fmla="*/ 192 h 192"/>
              <a:gd name="T14" fmla="*/ 160 w 160"/>
              <a:gd name="T15" fmla="*/ 176 h 192"/>
              <a:gd name="T16" fmla="*/ 160 w 160"/>
              <a:gd name="T17" fmla="*/ 96 h 192"/>
              <a:gd name="T18" fmla="*/ 144 w 160"/>
              <a:gd name="T19" fmla="*/ 80 h 192"/>
              <a:gd name="T20" fmla="*/ 132 w 160"/>
              <a:gd name="T21" fmla="*/ 80 h 192"/>
              <a:gd name="T22" fmla="*/ 132 w 160"/>
              <a:gd name="T23" fmla="*/ 52 h 192"/>
              <a:gd name="T24" fmla="*/ 80 w 160"/>
              <a:gd name="T25" fmla="*/ 0 h 192"/>
              <a:gd name="T26" fmla="*/ 28 w 160"/>
              <a:gd name="T27" fmla="*/ 52 h 192"/>
              <a:gd name="T28" fmla="*/ 48 w 160"/>
              <a:gd name="T29" fmla="*/ 80 h 192"/>
              <a:gd name="T30" fmla="*/ 48 w 160"/>
              <a:gd name="T31" fmla="*/ 52 h 192"/>
              <a:gd name="T32" fmla="*/ 80 w 160"/>
              <a:gd name="T33" fmla="*/ 20 h 192"/>
              <a:gd name="T34" fmla="*/ 112 w 160"/>
              <a:gd name="T35" fmla="*/ 52 h 192"/>
              <a:gd name="T36" fmla="*/ 112 w 160"/>
              <a:gd name="T37" fmla="*/ 80 h 192"/>
              <a:gd name="T38" fmla="*/ 48 w 160"/>
              <a:gd name="T39" fmla="*/ 80 h 192"/>
              <a:gd name="T40" fmla="*/ 64 w 160"/>
              <a:gd name="T41" fmla="*/ 124 h 192"/>
              <a:gd name="T42" fmla="*/ 80 w 160"/>
              <a:gd name="T43" fmla="*/ 108 h 192"/>
              <a:gd name="T44" fmla="*/ 96 w 160"/>
              <a:gd name="T45" fmla="*/ 124 h 192"/>
              <a:gd name="T46" fmla="*/ 89 w 160"/>
              <a:gd name="T47" fmla="*/ 137 h 192"/>
              <a:gd name="T48" fmla="*/ 92 w 160"/>
              <a:gd name="T49" fmla="*/ 158 h 192"/>
              <a:gd name="T50" fmla="*/ 86 w 160"/>
              <a:gd name="T51" fmla="*/ 164 h 192"/>
              <a:gd name="T52" fmla="*/ 74 w 160"/>
              <a:gd name="T53" fmla="*/ 164 h 192"/>
              <a:gd name="T54" fmla="*/ 68 w 160"/>
              <a:gd name="T55" fmla="*/ 158 h 192"/>
              <a:gd name="T56" fmla="*/ 71 w 160"/>
              <a:gd name="T57" fmla="*/ 137 h 192"/>
              <a:gd name="T58" fmla="*/ 64 w 160"/>
              <a:gd name="T59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92">
                <a:moveTo>
                  <a:pt x="28" y="52"/>
                </a:move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lose/>
                <a:moveTo>
                  <a:pt x="48" y="80"/>
                </a:move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80"/>
                  <a:pt x="112" y="80"/>
                  <a:pt x="112" y="80"/>
                </a:cubicBezTo>
                <a:lnTo>
                  <a:pt x="48" y="80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Freeform 58"/>
          <p:cNvSpPr>
            <a:spLocks noEditPoints="1"/>
          </p:cNvSpPr>
          <p:nvPr/>
        </p:nvSpPr>
        <p:spPr bwMode="auto">
          <a:xfrm>
            <a:off x="2783682" y="5534959"/>
            <a:ext cx="304800" cy="312737"/>
          </a:xfrm>
          <a:custGeom>
            <a:avLst/>
            <a:gdLst>
              <a:gd name="T0" fmla="*/ 0 w 188"/>
              <a:gd name="T1" fmla="*/ 182 h 192"/>
              <a:gd name="T2" fmla="*/ 10 w 188"/>
              <a:gd name="T3" fmla="*/ 192 h 192"/>
              <a:gd name="T4" fmla="*/ 178 w 188"/>
              <a:gd name="T5" fmla="*/ 192 h 192"/>
              <a:gd name="T6" fmla="*/ 188 w 188"/>
              <a:gd name="T7" fmla="*/ 182 h 192"/>
              <a:gd name="T8" fmla="*/ 178 w 188"/>
              <a:gd name="T9" fmla="*/ 172 h 192"/>
              <a:gd name="T10" fmla="*/ 156 w 188"/>
              <a:gd name="T11" fmla="*/ 172 h 192"/>
              <a:gd name="T12" fmla="*/ 103 w 188"/>
              <a:gd name="T13" fmla="*/ 7 h 192"/>
              <a:gd name="T14" fmla="*/ 94 w 188"/>
              <a:gd name="T15" fmla="*/ 0 h 192"/>
              <a:gd name="T16" fmla="*/ 85 w 188"/>
              <a:gd name="T17" fmla="*/ 7 h 192"/>
              <a:gd name="T18" fmla="*/ 32 w 188"/>
              <a:gd name="T19" fmla="*/ 172 h 192"/>
              <a:gd name="T20" fmla="*/ 10 w 188"/>
              <a:gd name="T21" fmla="*/ 172 h 192"/>
              <a:gd name="T22" fmla="*/ 0 w 188"/>
              <a:gd name="T23" fmla="*/ 182 h 192"/>
              <a:gd name="T24" fmla="*/ 58 w 188"/>
              <a:gd name="T25" fmla="*/ 152 h 192"/>
              <a:gd name="T26" fmla="*/ 66 w 188"/>
              <a:gd name="T27" fmla="*/ 124 h 192"/>
              <a:gd name="T28" fmla="*/ 122 w 188"/>
              <a:gd name="T29" fmla="*/ 124 h 192"/>
              <a:gd name="T30" fmla="*/ 130 w 188"/>
              <a:gd name="T31" fmla="*/ 152 h 192"/>
              <a:gd name="T32" fmla="*/ 58 w 188"/>
              <a:gd name="T33" fmla="*/ 152 h 192"/>
              <a:gd name="T34" fmla="*/ 77 w 188"/>
              <a:gd name="T35" fmla="*/ 88 h 192"/>
              <a:gd name="T36" fmla="*/ 87 w 188"/>
              <a:gd name="T37" fmla="*/ 56 h 192"/>
              <a:gd name="T38" fmla="*/ 101 w 188"/>
              <a:gd name="T39" fmla="*/ 56 h 192"/>
              <a:gd name="T40" fmla="*/ 111 w 188"/>
              <a:gd name="T41" fmla="*/ 88 h 192"/>
              <a:gd name="T42" fmla="*/ 77 w 188"/>
              <a:gd name="T43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192">
                <a:moveTo>
                  <a:pt x="0" y="182"/>
                </a:moveTo>
                <a:cubicBezTo>
                  <a:pt x="0" y="188"/>
                  <a:pt x="4" y="192"/>
                  <a:pt x="10" y="192"/>
                </a:cubicBezTo>
                <a:cubicBezTo>
                  <a:pt x="178" y="192"/>
                  <a:pt x="178" y="192"/>
                  <a:pt x="178" y="192"/>
                </a:cubicBezTo>
                <a:cubicBezTo>
                  <a:pt x="184" y="192"/>
                  <a:pt x="188" y="188"/>
                  <a:pt x="188" y="182"/>
                </a:cubicBezTo>
                <a:cubicBezTo>
                  <a:pt x="188" y="176"/>
                  <a:pt x="184" y="172"/>
                  <a:pt x="178" y="172"/>
                </a:cubicBezTo>
                <a:cubicBezTo>
                  <a:pt x="156" y="172"/>
                  <a:pt x="156" y="172"/>
                  <a:pt x="156" y="172"/>
                </a:cubicBezTo>
                <a:cubicBezTo>
                  <a:pt x="103" y="7"/>
                  <a:pt x="103" y="7"/>
                  <a:pt x="103" y="7"/>
                </a:cubicBezTo>
                <a:cubicBezTo>
                  <a:pt x="102" y="3"/>
                  <a:pt x="98" y="0"/>
                  <a:pt x="94" y="0"/>
                </a:cubicBezTo>
                <a:cubicBezTo>
                  <a:pt x="90" y="0"/>
                  <a:pt x="86" y="3"/>
                  <a:pt x="85" y="7"/>
                </a:cubicBezTo>
                <a:cubicBezTo>
                  <a:pt x="32" y="172"/>
                  <a:pt x="32" y="172"/>
                  <a:pt x="32" y="172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4" y="172"/>
                  <a:pt x="0" y="176"/>
                  <a:pt x="0" y="182"/>
                </a:cubicBezTo>
                <a:close/>
                <a:moveTo>
                  <a:pt x="58" y="152"/>
                </a:moveTo>
                <a:cubicBezTo>
                  <a:pt x="66" y="124"/>
                  <a:pt x="66" y="124"/>
                  <a:pt x="66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30" y="152"/>
                  <a:pt x="130" y="152"/>
                  <a:pt x="130" y="152"/>
                </a:cubicBezTo>
                <a:lnTo>
                  <a:pt x="58" y="152"/>
                </a:lnTo>
                <a:close/>
                <a:moveTo>
                  <a:pt x="77" y="88"/>
                </a:moveTo>
                <a:cubicBezTo>
                  <a:pt x="87" y="56"/>
                  <a:pt x="87" y="56"/>
                  <a:pt x="87" y="56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111" y="88"/>
                  <a:pt x="111" y="88"/>
                  <a:pt x="111" y="88"/>
                </a:cubicBezTo>
                <a:lnTo>
                  <a:pt x="77" y="8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Freeform 59"/>
          <p:cNvSpPr>
            <a:spLocks noEditPoints="1"/>
          </p:cNvSpPr>
          <p:nvPr/>
        </p:nvSpPr>
        <p:spPr bwMode="auto">
          <a:xfrm>
            <a:off x="2080419" y="5534959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56 h 192"/>
              <a:gd name="T10" fmla="*/ 176 w 192"/>
              <a:gd name="T11" fmla="*/ 40 h 192"/>
              <a:gd name="T12" fmla="*/ 144 w 192"/>
              <a:gd name="T13" fmla="*/ 40 h 192"/>
              <a:gd name="T14" fmla="*/ 144 w 192"/>
              <a:gd name="T15" fmla="*/ 16 h 192"/>
              <a:gd name="T16" fmla="*/ 128 w 192"/>
              <a:gd name="T17" fmla="*/ 0 h 192"/>
              <a:gd name="T18" fmla="*/ 64 w 192"/>
              <a:gd name="T19" fmla="*/ 0 h 192"/>
              <a:gd name="T20" fmla="*/ 48 w 192"/>
              <a:gd name="T21" fmla="*/ 16 h 192"/>
              <a:gd name="T22" fmla="*/ 48 w 192"/>
              <a:gd name="T23" fmla="*/ 40 h 192"/>
              <a:gd name="T24" fmla="*/ 16 w 192"/>
              <a:gd name="T25" fmla="*/ 40 h 192"/>
              <a:gd name="T26" fmla="*/ 0 w 192"/>
              <a:gd name="T27" fmla="*/ 56 h 192"/>
              <a:gd name="T28" fmla="*/ 0 w 192"/>
              <a:gd name="T29" fmla="*/ 176 h 192"/>
              <a:gd name="T30" fmla="*/ 124 w 192"/>
              <a:gd name="T31" fmla="*/ 40 h 192"/>
              <a:gd name="T32" fmla="*/ 68 w 192"/>
              <a:gd name="T33" fmla="*/ 40 h 192"/>
              <a:gd name="T34" fmla="*/ 68 w 192"/>
              <a:gd name="T35" fmla="*/ 29 h 192"/>
              <a:gd name="T36" fmla="*/ 77 w 192"/>
              <a:gd name="T37" fmla="*/ 20 h 192"/>
              <a:gd name="T38" fmla="*/ 115 w 192"/>
              <a:gd name="T39" fmla="*/ 20 h 192"/>
              <a:gd name="T40" fmla="*/ 124 w 192"/>
              <a:gd name="T41" fmla="*/ 29 h 192"/>
              <a:gd name="T42" fmla="*/ 124 w 192"/>
              <a:gd name="T43" fmla="*/ 40 h 192"/>
              <a:gd name="T44" fmla="*/ 57 w 192"/>
              <a:gd name="T45" fmla="*/ 96 h 192"/>
              <a:gd name="T46" fmla="*/ 76 w 192"/>
              <a:gd name="T47" fmla="*/ 96 h 192"/>
              <a:gd name="T48" fmla="*/ 76 w 192"/>
              <a:gd name="T49" fmla="*/ 77 h 192"/>
              <a:gd name="T50" fmla="*/ 85 w 192"/>
              <a:gd name="T51" fmla="*/ 68 h 192"/>
              <a:gd name="T52" fmla="*/ 107 w 192"/>
              <a:gd name="T53" fmla="*/ 68 h 192"/>
              <a:gd name="T54" fmla="*/ 116 w 192"/>
              <a:gd name="T55" fmla="*/ 77 h 192"/>
              <a:gd name="T56" fmla="*/ 116 w 192"/>
              <a:gd name="T57" fmla="*/ 96 h 192"/>
              <a:gd name="T58" fmla="*/ 135 w 192"/>
              <a:gd name="T59" fmla="*/ 96 h 192"/>
              <a:gd name="T60" fmla="*/ 144 w 192"/>
              <a:gd name="T61" fmla="*/ 105 h 192"/>
              <a:gd name="T62" fmla="*/ 144 w 192"/>
              <a:gd name="T63" fmla="*/ 127 h 192"/>
              <a:gd name="T64" fmla="*/ 135 w 192"/>
              <a:gd name="T65" fmla="*/ 136 h 192"/>
              <a:gd name="T66" fmla="*/ 116 w 192"/>
              <a:gd name="T67" fmla="*/ 136 h 192"/>
              <a:gd name="T68" fmla="*/ 116 w 192"/>
              <a:gd name="T69" fmla="*/ 155 h 192"/>
              <a:gd name="T70" fmla="*/ 107 w 192"/>
              <a:gd name="T71" fmla="*/ 164 h 192"/>
              <a:gd name="T72" fmla="*/ 85 w 192"/>
              <a:gd name="T73" fmla="*/ 164 h 192"/>
              <a:gd name="T74" fmla="*/ 76 w 192"/>
              <a:gd name="T75" fmla="*/ 155 h 192"/>
              <a:gd name="T76" fmla="*/ 76 w 192"/>
              <a:gd name="T77" fmla="*/ 136 h 192"/>
              <a:gd name="T78" fmla="*/ 57 w 192"/>
              <a:gd name="T79" fmla="*/ 136 h 192"/>
              <a:gd name="T80" fmla="*/ 48 w 192"/>
              <a:gd name="T81" fmla="*/ 127 h 192"/>
              <a:gd name="T82" fmla="*/ 48 w 192"/>
              <a:gd name="T83" fmla="*/ 105 h 192"/>
              <a:gd name="T84" fmla="*/ 57 w 192"/>
              <a:gd name="T85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lnTo>
                  <a:pt x="0" y="176"/>
                </a:lnTo>
                <a:close/>
                <a:moveTo>
                  <a:pt x="124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lnTo>
                  <a:pt x="124" y="40"/>
                </a:lnTo>
                <a:close/>
                <a:moveTo>
                  <a:pt x="57" y="96"/>
                </a:moveTo>
                <a:cubicBezTo>
                  <a:pt x="76" y="96"/>
                  <a:pt x="76" y="96"/>
                  <a:pt x="76" y="96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72"/>
                  <a:pt x="80" y="68"/>
                  <a:pt x="85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2" y="68"/>
                  <a:pt x="116" y="72"/>
                  <a:pt x="116" y="77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5" y="96"/>
                  <a:pt x="135" y="96"/>
                  <a:pt x="135" y="96"/>
                </a:cubicBezTo>
                <a:cubicBezTo>
                  <a:pt x="140" y="96"/>
                  <a:pt x="144" y="100"/>
                  <a:pt x="144" y="105"/>
                </a:cubicBezTo>
                <a:cubicBezTo>
                  <a:pt x="144" y="127"/>
                  <a:pt x="144" y="127"/>
                  <a:pt x="144" y="127"/>
                </a:cubicBezTo>
                <a:cubicBezTo>
                  <a:pt x="144" y="132"/>
                  <a:pt x="140" y="136"/>
                  <a:pt x="135" y="136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16" y="155"/>
                  <a:pt x="116" y="155"/>
                  <a:pt x="116" y="155"/>
                </a:cubicBezTo>
                <a:cubicBezTo>
                  <a:pt x="116" y="160"/>
                  <a:pt x="112" y="164"/>
                  <a:pt x="107" y="164"/>
                </a:cubicBezTo>
                <a:cubicBezTo>
                  <a:pt x="85" y="164"/>
                  <a:pt x="85" y="164"/>
                  <a:pt x="85" y="164"/>
                </a:cubicBezTo>
                <a:cubicBezTo>
                  <a:pt x="80" y="164"/>
                  <a:pt x="76" y="160"/>
                  <a:pt x="76" y="155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57" y="136"/>
                  <a:pt x="57" y="136"/>
                  <a:pt x="57" y="136"/>
                </a:cubicBezTo>
                <a:cubicBezTo>
                  <a:pt x="52" y="136"/>
                  <a:pt x="48" y="132"/>
                  <a:pt x="48" y="12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0"/>
                  <a:pt x="52" y="96"/>
                  <a:pt x="57" y="9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Freeform 60"/>
          <p:cNvSpPr>
            <a:spLocks noEditPoints="1"/>
          </p:cNvSpPr>
          <p:nvPr/>
        </p:nvSpPr>
        <p:spPr bwMode="auto">
          <a:xfrm>
            <a:off x="1356519" y="5514322"/>
            <a:ext cx="354013" cy="354012"/>
          </a:xfrm>
          <a:custGeom>
            <a:avLst/>
            <a:gdLst>
              <a:gd name="T0" fmla="*/ 20 w 218"/>
              <a:gd name="T1" fmla="*/ 145 h 218"/>
              <a:gd name="T2" fmla="*/ 145 w 218"/>
              <a:gd name="T3" fmla="*/ 198 h 218"/>
              <a:gd name="T4" fmla="*/ 198 w 218"/>
              <a:gd name="T5" fmla="*/ 73 h 218"/>
              <a:gd name="T6" fmla="*/ 73 w 218"/>
              <a:gd name="T7" fmla="*/ 20 h 218"/>
              <a:gd name="T8" fmla="*/ 20 w 218"/>
              <a:gd name="T9" fmla="*/ 145 h 218"/>
              <a:gd name="T10" fmla="*/ 39 w 218"/>
              <a:gd name="T11" fmla="*/ 137 h 218"/>
              <a:gd name="T12" fmla="*/ 65 w 218"/>
              <a:gd name="T13" fmla="*/ 127 h 218"/>
              <a:gd name="T14" fmla="*/ 91 w 218"/>
              <a:gd name="T15" fmla="*/ 153 h 218"/>
              <a:gd name="T16" fmla="*/ 80 w 218"/>
              <a:gd name="T17" fmla="*/ 178 h 218"/>
              <a:gd name="T18" fmla="*/ 39 w 218"/>
              <a:gd name="T19" fmla="*/ 137 h 218"/>
              <a:gd name="T20" fmla="*/ 138 w 218"/>
              <a:gd name="T21" fmla="*/ 179 h 218"/>
              <a:gd name="T22" fmla="*/ 127 w 218"/>
              <a:gd name="T23" fmla="*/ 153 h 218"/>
              <a:gd name="T24" fmla="*/ 153 w 218"/>
              <a:gd name="T25" fmla="*/ 127 h 218"/>
              <a:gd name="T26" fmla="*/ 178 w 218"/>
              <a:gd name="T27" fmla="*/ 138 h 218"/>
              <a:gd name="T28" fmla="*/ 138 w 218"/>
              <a:gd name="T29" fmla="*/ 179 h 218"/>
              <a:gd name="T30" fmla="*/ 179 w 218"/>
              <a:gd name="T31" fmla="*/ 80 h 218"/>
              <a:gd name="T32" fmla="*/ 153 w 218"/>
              <a:gd name="T33" fmla="*/ 91 h 218"/>
              <a:gd name="T34" fmla="*/ 127 w 218"/>
              <a:gd name="T35" fmla="*/ 65 h 218"/>
              <a:gd name="T36" fmla="*/ 138 w 218"/>
              <a:gd name="T37" fmla="*/ 40 h 218"/>
              <a:gd name="T38" fmla="*/ 179 w 218"/>
              <a:gd name="T39" fmla="*/ 80 h 218"/>
              <a:gd name="T40" fmla="*/ 81 w 218"/>
              <a:gd name="T41" fmla="*/ 39 h 218"/>
              <a:gd name="T42" fmla="*/ 91 w 218"/>
              <a:gd name="T43" fmla="*/ 65 h 218"/>
              <a:gd name="T44" fmla="*/ 65 w 218"/>
              <a:gd name="T45" fmla="*/ 91 h 218"/>
              <a:gd name="T46" fmla="*/ 40 w 218"/>
              <a:gd name="T47" fmla="*/ 80 h 218"/>
              <a:gd name="T48" fmla="*/ 81 w 218"/>
              <a:gd name="T49" fmla="*/ 39 h 218"/>
              <a:gd name="T50" fmla="*/ 83 w 218"/>
              <a:gd name="T51" fmla="*/ 119 h 218"/>
              <a:gd name="T52" fmla="*/ 99 w 218"/>
              <a:gd name="T53" fmla="*/ 83 h 218"/>
              <a:gd name="T54" fmla="*/ 135 w 218"/>
              <a:gd name="T55" fmla="*/ 98 h 218"/>
              <a:gd name="T56" fmla="*/ 120 w 218"/>
              <a:gd name="T57" fmla="*/ 135 h 218"/>
              <a:gd name="T58" fmla="*/ 83 w 218"/>
              <a:gd name="T59" fmla="*/ 11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8" h="218">
                <a:moveTo>
                  <a:pt x="20" y="145"/>
                </a:moveTo>
                <a:cubicBezTo>
                  <a:pt x="40" y="194"/>
                  <a:pt x="96" y="218"/>
                  <a:pt x="145" y="198"/>
                </a:cubicBezTo>
                <a:cubicBezTo>
                  <a:pt x="194" y="178"/>
                  <a:pt x="218" y="122"/>
                  <a:pt x="198" y="73"/>
                </a:cubicBezTo>
                <a:cubicBezTo>
                  <a:pt x="178" y="24"/>
                  <a:pt x="122" y="0"/>
                  <a:pt x="73" y="20"/>
                </a:cubicBezTo>
                <a:cubicBezTo>
                  <a:pt x="24" y="40"/>
                  <a:pt x="0" y="96"/>
                  <a:pt x="20" y="145"/>
                </a:cubicBezTo>
                <a:close/>
                <a:moveTo>
                  <a:pt x="39" y="137"/>
                </a:moveTo>
                <a:cubicBezTo>
                  <a:pt x="65" y="127"/>
                  <a:pt x="65" y="127"/>
                  <a:pt x="65" y="127"/>
                </a:cubicBezTo>
                <a:cubicBezTo>
                  <a:pt x="70" y="139"/>
                  <a:pt x="79" y="148"/>
                  <a:pt x="91" y="153"/>
                </a:cubicBezTo>
                <a:cubicBezTo>
                  <a:pt x="80" y="178"/>
                  <a:pt x="80" y="178"/>
                  <a:pt x="80" y="178"/>
                </a:cubicBezTo>
                <a:cubicBezTo>
                  <a:pt x="62" y="171"/>
                  <a:pt x="47" y="157"/>
                  <a:pt x="39" y="137"/>
                </a:cubicBezTo>
                <a:close/>
                <a:moveTo>
                  <a:pt x="138" y="179"/>
                </a:moveTo>
                <a:cubicBezTo>
                  <a:pt x="127" y="153"/>
                  <a:pt x="127" y="153"/>
                  <a:pt x="127" y="153"/>
                </a:cubicBezTo>
                <a:cubicBezTo>
                  <a:pt x="139" y="148"/>
                  <a:pt x="148" y="139"/>
                  <a:pt x="153" y="127"/>
                </a:cubicBezTo>
                <a:cubicBezTo>
                  <a:pt x="178" y="138"/>
                  <a:pt x="178" y="138"/>
                  <a:pt x="178" y="138"/>
                </a:cubicBezTo>
                <a:cubicBezTo>
                  <a:pt x="171" y="156"/>
                  <a:pt x="157" y="171"/>
                  <a:pt x="138" y="179"/>
                </a:cubicBezTo>
                <a:close/>
                <a:moveTo>
                  <a:pt x="179" y="80"/>
                </a:moveTo>
                <a:cubicBezTo>
                  <a:pt x="153" y="91"/>
                  <a:pt x="153" y="91"/>
                  <a:pt x="153" y="91"/>
                </a:cubicBezTo>
                <a:cubicBezTo>
                  <a:pt x="148" y="79"/>
                  <a:pt x="139" y="70"/>
                  <a:pt x="127" y="65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56" y="47"/>
                  <a:pt x="171" y="61"/>
                  <a:pt x="179" y="80"/>
                </a:cubicBezTo>
                <a:close/>
                <a:moveTo>
                  <a:pt x="81" y="39"/>
                </a:moveTo>
                <a:cubicBezTo>
                  <a:pt x="91" y="65"/>
                  <a:pt x="91" y="65"/>
                  <a:pt x="91" y="65"/>
                </a:cubicBezTo>
                <a:cubicBezTo>
                  <a:pt x="79" y="70"/>
                  <a:pt x="70" y="79"/>
                  <a:pt x="65" y="91"/>
                </a:cubicBezTo>
                <a:cubicBezTo>
                  <a:pt x="40" y="80"/>
                  <a:pt x="40" y="80"/>
                  <a:pt x="40" y="80"/>
                </a:cubicBezTo>
                <a:cubicBezTo>
                  <a:pt x="47" y="62"/>
                  <a:pt x="61" y="47"/>
                  <a:pt x="81" y="39"/>
                </a:cubicBezTo>
                <a:close/>
                <a:moveTo>
                  <a:pt x="83" y="119"/>
                </a:moveTo>
                <a:cubicBezTo>
                  <a:pt x="78" y="105"/>
                  <a:pt x="84" y="89"/>
                  <a:pt x="99" y="83"/>
                </a:cubicBezTo>
                <a:cubicBezTo>
                  <a:pt x="113" y="78"/>
                  <a:pt x="129" y="84"/>
                  <a:pt x="135" y="98"/>
                </a:cubicBezTo>
                <a:cubicBezTo>
                  <a:pt x="140" y="113"/>
                  <a:pt x="134" y="129"/>
                  <a:pt x="120" y="135"/>
                </a:cubicBezTo>
                <a:cubicBezTo>
                  <a:pt x="105" y="140"/>
                  <a:pt x="89" y="134"/>
                  <a:pt x="83" y="11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Freeform 61"/>
          <p:cNvSpPr>
            <a:spLocks noEditPoints="1"/>
          </p:cNvSpPr>
          <p:nvPr/>
        </p:nvSpPr>
        <p:spPr bwMode="auto">
          <a:xfrm>
            <a:off x="5595144" y="4831697"/>
            <a:ext cx="312738" cy="315912"/>
          </a:xfrm>
          <a:custGeom>
            <a:avLst/>
            <a:gdLst>
              <a:gd name="T0" fmla="*/ 0 w 192"/>
              <a:gd name="T1" fmla="*/ 164 h 194"/>
              <a:gd name="T2" fmla="*/ 28 w 192"/>
              <a:gd name="T3" fmla="*/ 192 h 194"/>
              <a:gd name="T4" fmla="*/ 48 w 192"/>
              <a:gd name="T5" fmla="*/ 184 h 194"/>
              <a:gd name="T6" fmla="*/ 99 w 192"/>
              <a:gd name="T7" fmla="*/ 133 h 194"/>
              <a:gd name="T8" fmla="*/ 113 w 192"/>
              <a:gd name="T9" fmla="*/ 147 h 194"/>
              <a:gd name="T10" fmla="*/ 118 w 192"/>
              <a:gd name="T11" fmla="*/ 166 h 194"/>
              <a:gd name="T12" fmla="*/ 138 w 192"/>
              <a:gd name="T13" fmla="*/ 186 h 194"/>
              <a:gd name="T14" fmla="*/ 166 w 192"/>
              <a:gd name="T15" fmla="*/ 186 h 194"/>
              <a:gd name="T16" fmla="*/ 166 w 192"/>
              <a:gd name="T17" fmla="*/ 158 h 194"/>
              <a:gd name="T18" fmla="*/ 146 w 192"/>
              <a:gd name="T19" fmla="*/ 138 h 194"/>
              <a:gd name="T20" fmla="*/ 127 w 192"/>
              <a:gd name="T21" fmla="*/ 133 h 194"/>
              <a:gd name="T22" fmla="*/ 113 w 192"/>
              <a:gd name="T23" fmla="*/ 119 h 194"/>
              <a:gd name="T24" fmla="*/ 122 w 192"/>
              <a:gd name="T25" fmla="*/ 110 h 194"/>
              <a:gd name="T26" fmla="*/ 176 w 192"/>
              <a:gd name="T27" fmla="*/ 96 h 194"/>
              <a:gd name="T28" fmla="*/ 192 w 192"/>
              <a:gd name="T29" fmla="*/ 61 h 194"/>
              <a:gd name="T30" fmla="*/ 192 w 192"/>
              <a:gd name="T31" fmla="*/ 60 h 194"/>
              <a:gd name="T32" fmla="*/ 184 w 192"/>
              <a:gd name="T33" fmla="*/ 52 h 194"/>
              <a:gd name="T34" fmla="*/ 178 w 192"/>
              <a:gd name="T35" fmla="*/ 54 h 194"/>
              <a:gd name="T36" fmla="*/ 176 w 192"/>
              <a:gd name="T37" fmla="*/ 57 h 194"/>
              <a:gd name="T38" fmla="*/ 168 w 192"/>
              <a:gd name="T39" fmla="*/ 65 h 194"/>
              <a:gd name="T40" fmla="*/ 148 w 192"/>
              <a:gd name="T41" fmla="*/ 72 h 194"/>
              <a:gd name="T42" fmla="*/ 128 w 192"/>
              <a:gd name="T43" fmla="*/ 64 h 194"/>
              <a:gd name="T44" fmla="*/ 120 w 192"/>
              <a:gd name="T45" fmla="*/ 44 h 194"/>
              <a:gd name="T46" fmla="*/ 127 w 192"/>
              <a:gd name="T47" fmla="*/ 24 h 194"/>
              <a:gd name="T48" fmla="*/ 135 w 192"/>
              <a:gd name="T49" fmla="*/ 16 h 194"/>
              <a:gd name="T50" fmla="*/ 138 w 192"/>
              <a:gd name="T51" fmla="*/ 14 h 194"/>
              <a:gd name="T52" fmla="*/ 140 w 192"/>
              <a:gd name="T53" fmla="*/ 8 h 194"/>
              <a:gd name="T54" fmla="*/ 132 w 192"/>
              <a:gd name="T55" fmla="*/ 0 h 194"/>
              <a:gd name="T56" fmla="*/ 131 w 192"/>
              <a:gd name="T57" fmla="*/ 0 h 194"/>
              <a:gd name="T58" fmla="*/ 96 w 192"/>
              <a:gd name="T59" fmla="*/ 16 h 194"/>
              <a:gd name="T60" fmla="*/ 82 w 192"/>
              <a:gd name="T61" fmla="*/ 70 h 194"/>
              <a:gd name="T62" fmla="*/ 73 w 192"/>
              <a:gd name="T63" fmla="*/ 79 h 194"/>
              <a:gd name="T64" fmla="*/ 36 w 192"/>
              <a:gd name="T65" fmla="*/ 42 h 194"/>
              <a:gd name="T66" fmla="*/ 36 w 192"/>
              <a:gd name="T67" fmla="*/ 32 h 194"/>
              <a:gd name="T68" fmla="*/ 12 w 192"/>
              <a:gd name="T69" fmla="*/ 20 h 194"/>
              <a:gd name="T70" fmla="*/ 0 w 192"/>
              <a:gd name="T71" fmla="*/ 32 h 194"/>
              <a:gd name="T72" fmla="*/ 12 w 192"/>
              <a:gd name="T73" fmla="*/ 56 h 194"/>
              <a:gd name="T74" fmla="*/ 22 w 192"/>
              <a:gd name="T75" fmla="*/ 56 h 194"/>
              <a:gd name="T76" fmla="*/ 59 w 192"/>
              <a:gd name="T77" fmla="*/ 93 h 194"/>
              <a:gd name="T78" fmla="*/ 8 w 192"/>
              <a:gd name="T79" fmla="*/ 144 h 194"/>
              <a:gd name="T80" fmla="*/ 0 w 192"/>
              <a:gd name="T81" fmla="*/ 164 h 194"/>
              <a:gd name="T82" fmla="*/ 20 w 192"/>
              <a:gd name="T83" fmla="*/ 162 h 194"/>
              <a:gd name="T84" fmla="*/ 30 w 192"/>
              <a:gd name="T85" fmla="*/ 152 h 194"/>
              <a:gd name="T86" fmla="*/ 40 w 192"/>
              <a:gd name="T87" fmla="*/ 162 h 194"/>
              <a:gd name="T88" fmla="*/ 30 w 192"/>
              <a:gd name="T89" fmla="*/ 172 h 194"/>
              <a:gd name="T90" fmla="*/ 20 w 192"/>
              <a:gd name="T91" fmla="*/ 16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4">
                <a:moveTo>
                  <a:pt x="0" y="164"/>
                </a:moveTo>
                <a:cubicBezTo>
                  <a:pt x="0" y="179"/>
                  <a:pt x="13" y="192"/>
                  <a:pt x="28" y="192"/>
                </a:cubicBezTo>
                <a:cubicBezTo>
                  <a:pt x="36" y="192"/>
                  <a:pt x="43" y="189"/>
                  <a:pt x="48" y="184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1" y="153"/>
                  <a:pt x="113" y="161"/>
                  <a:pt x="118" y="166"/>
                </a:cubicBezTo>
                <a:cubicBezTo>
                  <a:pt x="138" y="186"/>
                  <a:pt x="138" y="186"/>
                  <a:pt x="138" y="186"/>
                </a:cubicBezTo>
                <a:cubicBezTo>
                  <a:pt x="146" y="194"/>
                  <a:pt x="158" y="194"/>
                  <a:pt x="166" y="186"/>
                </a:cubicBezTo>
                <a:cubicBezTo>
                  <a:pt x="174" y="178"/>
                  <a:pt x="174" y="166"/>
                  <a:pt x="166" y="15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1" y="133"/>
                  <a:pt x="133" y="131"/>
                  <a:pt x="127" y="13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40" y="115"/>
                  <a:pt x="161" y="110"/>
                  <a:pt x="176" y="96"/>
                </a:cubicBezTo>
                <a:cubicBezTo>
                  <a:pt x="186" y="86"/>
                  <a:pt x="191" y="73"/>
                  <a:pt x="192" y="61"/>
                </a:cubicBezTo>
                <a:cubicBezTo>
                  <a:pt x="192" y="60"/>
                  <a:pt x="192" y="60"/>
                  <a:pt x="192" y="60"/>
                </a:cubicBezTo>
                <a:cubicBezTo>
                  <a:pt x="192" y="56"/>
                  <a:pt x="188" y="52"/>
                  <a:pt x="184" y="52"/>
                </a:cubicBezTo>
                <a:cubicBezTo>
                  <a:pt x="182" y="52"/>
                  <a:pt x="180" y="53"/>
                  <a:pt x="178" y="54"/>
                </a:cubicBezTo>
                <a:cubicBezTo>
                  <a:pt x="176" y="57"/>
                  <a:pt x="176" y="57"/>
                  <a:pt x="176" y="57"/>
                </a:cubicBezTo>
                <a:cubicBezTo>
                  <a:pt x="168" y="65"/>
                  <a:pt x="168" y="65"/>
                  <a:pt x="168" y="65"/>
                </a:cubicBezTo>
                <a:cubicBezTo>
                  <a:pt x="163" y="69"/>
                  <a:pt x="156" y="72"/>
                  <a:pt x="148" y="72"/>
                </a:cubicBezTo>
                <a:cubicBezTo>
                  <a:pt x="140" y="72"/>
                  <a:pt x="133" y="69"/>
                  <a:pt x="128" y="64"/>
                </a:cubicBezTo>
                <a:cubicBezTo>
                  <a:pt x="123" y="59"/>
                  <a:pt x="120" y="52"/>
                  <a:pt x="120" y="44"/>
                </a:cubicBezTo>
                <a:cubicBezTo>
                  <a:pt x="120" y="36"/>
                  <a:pt x="123" y="29"/>
                  <a:pt x="127" y="24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9" y="12"/>
                  <a:pt x="140" y="10"/>
                  <a:pt x="140" y="8"/>
                </a:cubicBezTo>
                <a:cubicBezTo>
                  <a:pt x="140" y="4"/>
                  <a:pt x="136" y="0"/>
                  <a:pt x="13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19" y="1"/>
                  <a:pt x="106" y="6"/>
                  <a:pt x="96" y="16"/>
                </a:cubicBezTo>
                <a:cubicBezTo>
                  <a:pt x="82" y="31"/>
                  <a:pt x="77" y="52"/>
                  <a:pt x="82" y="70"/>
                </a:cubicBezTo>
                <a:cubicBezTo>
                  <a:pt x="73" y="79"/>
                  <a:pt x="73" y="79"/>
                  <a:pt x="73" y="7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2"/>
                  <a:pt x="36" y="32"/>
                  <a:pt x="36" y="32"/>
                </a:cubicBezTo>
                <a:cubicBezTo>
                  <a:pt x="12" y="20"/>
                  <a:pt x="12" y="20"/>
                  <a:pt x="12" y="20"/>
                </a:cubicBezTo>
                <a:cubicBezTo>
                  <a:pt x="0" y="32"/>
                  <a:pt x="0" y="32"/>
                  <a:pt x="0" y="32"/>
                </a:cubicBezTo>
                <a:cubicBezTo>
                  <a:pt x="12" y="56"/>
                  <a:pt x="12" y="56"/>
                  <a:pt x="1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59" y="93"/>
                  <a:pt x="59" y="93"/>
                  <a:pt x="59" y="93"/>
                </a:cubicBezTo>
                <a:cubicBezTo>
                  <a:pt x="8" y="144"/>
                  <a:pt x="8" y="144"/>
                  <a:pt x="8" y="144"/>
                </a:cubicBezTo>
                <a:cubicBezTo>
                  <a:pt x="3" y="149"/>
                  <a:pt x="0" y="156"/>
                  <a:pt x="0" y="164"/>
                </a:cubicBezTo>
                <a:close/>
                <a:moveTo>
                  <a:pt x="20" y="162"/>
                </a:moveTo>
                <a:cubicBezTo>
                  <a:pt x="20" y="156"/>
                  <a:pt x="24" y="152"/>
                  <a:pt x="30" y="152"/>
                </a:cubicBezTo>
                <a:cubicBezTo>
                  <a:pt x="36" y="152"/>
                  <a:pt x="40" y="156"/>
                  <a:pt x="40" y="162"/>
                </a:cubicBezTo>
                <a:cubicBezTo>
                  <a:pt x="40" y="168"/>
                  <a:pt x="36" y="172"/>
                  <a:pt x="30" y="172"/>
                </a:cubicBezTo>
                <a:cubicBezTo>
                  <a:pt x="24" y="172"/>
                  <a:pt x="20" y="168"/>
                  <a:pt x="20" y="16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Freeform 62"/>
          <p:cNvSpPr>
            <a:spLocks noEditPoints="1"/>
          </p:cNvSpPr>
          <p:nvPr/>
        </p:nvSpPr>
        <p:spPr bwMode="auto">
          <a:xfrm>
            <a:off x="4944269" y="4831697"/>
            <a:ext cx="207963" cy="315912"/>
          </a:xfrm>
          <a:custGeom>
            <a:avLst/>
            <a:gdLst>
              <a:gd name="T0" fmla="*/ 32 w 128"/>
              <a:gd name="T1" fmla="*/ 148 h 194"/>
              <a:gd name="T2" fmla="*/ 32 w 128"/>
              <a:gd name="T3" fmla="*/ 160 h 194"/>
              <a:gd name="T4" fmla="*/ 38 w 128"/>
              <a:gd name="T5" fmla="*/ 174 h 194"/>
              <a:gd name="T6" fmla="*/ 50 w 128"/>
              <a:gd name="T7" fmla="*/ 186 h 194"/>
              <a:gd name="T8" fmla="*/ 78 w 128"/>
              <a:gd name="T9" fmla="*/ 186 h 194"/>
              <a:gd name="T10" fmla="*/ 90 w 128"/>
              <a:gd name="T11" fmla="*/ 174 h 194"/>
              <a:gd name="T12" fmla="*/ 96 w 128"/>
              <a:gd name="T13" fmla="*/ 160 h 194"/>
              <a:gd name="T14" fmla="*/ 96 w 128"/>
              <a:gd name="T15" fmla="*/ 152 h 194"/>
              <a:gd name="T16" fmla="*/ 60 w 128"/>
              <a:gd name="T17" fmla="*/ 152 h 194"/>
              <a:gd name="T18" fmla="*/ 52 w 128"/>
              <a:gd name="T19" fmla="*/ 144 h 194"/>
              <a:gd name="T20" fmla="*/ 60 w 128"/>
              <a:gd name="T21" fmla="*/ 136 h 194"/>
              <a:gd name="T22" fmla="*/ 97 w 128"/>
              <a:gd name="T23" fmla="*/ 136 h 194"/>
              <a:gd name="T24" fmla="*/ 128 w 128"/>
              <a:gd name="T25" fmla="*/ 62 h 194"/>
              <a:gd name="T26" fmla="*/ 64 w 128"/>
              <a:gd name="T27" fmla="*/ 0 h 194"/>
              <a:gd name="T28" fmla="*/ 0 w 128"/>
              <a:gd name="T29" fmla="*/ 62 h 194"/>
              <a:gd name="T30" fmla="*/ 32 w 128"/>
              <a:gd name="T31" fmla="*/ 148 h 194"/>
              <a:gd name="T32" fmla="*/ 75 w 128"/>
              <a:gd name="T33" fmla="*/ 36 h 194"/>
              <a:gd name="T34" fmla="*/ 68 w 128"/>
              <a:gd name="T35" fmla="*/ 28 h 194"/>
              <a:gd name="T36" fmla="*/ 76 w 128"/>
              <a:gd name="T37" fmla="*/ 20 h 194"/>
              <a:gd name="T38" fmla="*/ 97 w 128"/>
              <a:gd name="T39" fmla="*/ 31 h 194"/>
              <a:gd name="T40" fmla="*/ 108 w 128"/>
              <a:gd name="T41" fmla="*/ 52 h 194"/>
              <a:gd name="T42" fmla="*/ 100 w 128"/>
              <a:gd name="T43" fmla="*/ 60 h 194"/>
              <a:gd name="T44" fmla="*/ 92 w 128"/>
              <a:gd name="T45" fmla="*/ 53 h 194"/>
              <a:gd name="T46" fmla="*/ 75 w 128"/>
              <a:gd name="T47" fmla="*/ 3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94">
                <a:moveTo>
                  <a:pt x="32" y="148"/>
                </a:moveTo>
                <a:cubicBezTo>
                  <a:pt x="32" y="160"/>
                  <a:pt x="32" y="160"/>
                  <a:pt x="32" y="160"/>
                </a:cubicBezTo>
                <a:cubicBezTo>
                  <a:pt x="32" y="166"/>
                  <a:pt x="34" y="171"/>
                  <a:pt x="38" y="174"/>
                </a:cubicBezTo>
                <a:cubicBezTo>
                  <a:pt x="50" y="186"/>
                  <a:pt x="50" y="186"/>
                  <a:pt x="50" y="186"/>
                </a:cubicBezTo>
                <a:cubicBezTo>
                  <a:pt x="58" y="194"/>
                  <a:pt x="70" y="194"/>
                  <a:pt x="78" y="186"/>
                </a:cubicBezTo>
                <a:cubicBezTo>
                  <a:pt x="90" y="174"/>
                  <a:pt x="90" y="174"/>
                  <a:pt x="90" y="174"/>
                </a:cubicBezTo>
                <a:cubicBezTo>
                  <a:pt x="94" y="171"/>
                  <a:pt x="96" y="166"/>
                  <a:pt x="96" y="160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56" y="152"/>
                  <a:pt x="52" y="148"/>
                  <a:pt x="52" y="144"/>
                </a:cubicBezTo>
                <a:cubicBezTo>
                  <a:pt x="52" y="140"/>
                  <a:pt x="56" y="136"/>
                  <a:pt x="60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103" y="105"/>
                  <a:pt x="128" y="92"/>
                  <a:pt x="128" y="62"/>
                </a:cubicBezTo>
                <a:cubicBezTo>
                  <a:pt x="128" y="28"/>
                  <a:pt x="99" y="0"/>
                  <a:pt x="64" y="0"/>
                </a:cubicBezTo>
                <a:cubicBezTo>
                  <a:pt x="29" y="0"/>
                  <a:pt x="0" y="28"/>
                  <a:pt x="0" y="62"/>
                </a:cubicBezTo>
                <a:cubicBezTo>
                  <a:pt x="0" y="96"/>
                  <a:pt x="32" y="108"/>
                  <a:pt x="32" y="148"/>
                </a:cubicBezTo>
                <a:close/>
                <a:moveTo>
                  <a:pt x="75" y="36"/>
                </a:moveTo>
                <a:cubicBezTo>
                  <a:pt x="71" y="35"/>
                  <a:pt x="68" y="32"/>
                  <a:pt x="68" y="28"/>
                </a:cubicBezTo>
                <a:cubicBezTo>
                  <a:pt x="68" y="24"/>
                  <a:pt x="72" y="20"/>
                  <a:pt x="76" y="20"/>
                </a:cubicBezTo>
                <a:cubicBezTo>
                  <a:pt x="82" y="20"/>
                  <a:pt x="90" y="25"/>
                  <a:pt x="97" y="31"/>
                </a:cubicBezTo>
                <a:cubicBezTo>
                  <a:pt x="103" y="37"/>
                  <a:pt x="108" y="46"/>
                  <a:pt x="108" y="52"/>
                </a:cubicBezTo>
                <a:cubicBezTo>
                  <a:pt x="108" y="56"/>
                  <a:pt x="104" y="60"/>
                  <a:pt x="100" y="60"/>
                </a:cubicBezTo>
                <a:cubicBezTo>
                  <a:pt x="96" y="60"/>
                  <a:pt x="93" y="57"/>
                  <a:pt x="92" y="53"/>
                </a:cubicBezTo>
                <a:cubicBezTo>
                  <a:pt x="90" y="45"/>
                  <a:pt x="83" y="38"/>
                  <a:pt x="75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Freeform 63"/>
          <p:cNvSpPr>
            <a:spLocks noEditPoints="1"/>
          </p:cNvSpPr>
          <p:nvPr/>
        </p:nvSpPr>
        <p:spPr bwMode="auto">
          <a:xfrm>
            <a:off x="4182269" y="4825347"/>
            <a:ext cx="325438" cy="319087"/>
          </a:xfrm>
          <a:custGeom>
            <a:avLst/>
            <a:gdLst>
              <a:gd name="T0" fmla="*/ 72 w 200"/>
              <a:gd name="T1" fmla="*/ 16 h 196"/>
              <a:gd name="T2" fmla="*/ 16 w 200"/>
              <a:gd name="T3" fmla="*/ 16 h 196"/>
              <a:gd name="T4" fmla="*/ 16 w 200"/>
              <a:gd name="T5" fmla="*/ 72 h 196"/>
              <a:gd name="T6" fmla="*/ 44 w 200"/>
              <a:gd name="T7" fmla="*/ 84 h 196"/>
              <a:gd name="T8" fmla="*/ 13 w 200"/>
              <a:gd name="T9" fmla="*/ 84 h 196"/>
              <a:gd name="T10" fmla="*/ 4 w 200"/>
              <a:gd name="T11" fmla="*/ 93 h 196"/>
              <a:gd name="T12" fmla="*/ 4 w 200"/>
              <a:gd name="T13" fmla="*/ 111 h 196"/>
              <a:gd name="T14" fmla="*/ 13 w 200"/>
              <a:gd name="T15" fmla="*/ 120 h 196"/>
              <a:gd name="T16" fmla="*/ 20 w 200"/>
              <a:gd name="T17" fmla="*/ 120 h 196"/>
              <a:gd name="T18" fmla="*/ 20 w 200"/>
              <a:gd name="T19" fmla="*/ 180 h 196"/>
              <a:gd name="T20" fmla="*/ 36 w 200"/>
              <a:gd name="T21" fmla="*/ 196 h 196"/>
              <a:gd name="T22" fmla="*/ 164 w 200"/>
              <a:gd name="T23" fmla="*/ 196 h 196"/>
              <a:gd name="T24" fmla="*/ 180 w 200"/>
              <a:gd name="T25" fmla="*/ 180 h 196"/>
              <a:gd name="T26" fmla="*/ 180 w 200"/>
              <a:gd name="T27" fmla="*/ 120 h 196"/>
              <a:gd name="T28" fmla="*/ 187 w 200"/>
              <a:gd name="T29" fmla="*/ 120 h 196"/>
              <a:gd name="T30" fmla="*/ 196 w 200"/>
              <a:gd name="T31" fmla="*/ 111 h 196"/>
              <a:gd name="T32" fmla="*/ 196 w 200"/>
              <a:gd name="T33" fmla="*/ 93 h 196"/>
              <a:gd name="T34" fmla="*/ 187 w 200"/>
              <a:gd name="T35" fmla="*/ 84 h 196"/>
              <a:gd name="T36" fmla="*/ 156 w 200"/>
              <a:gd name="T37" fmla="*/ 84 h 196"/>
              <a:gd name="T38" fmla="*/ 184 w 200"/>
              <a:gd name="T39" fmla="*/ 72 h 196"/>
              <a:gd name="T40" fmla="*/ 184 w 200"/>
              <a:gd name="T41" fmla="*/ 16 h 196"/>
              <a:gd name="T42" fmla="*/ 128 w 200"/>
              <a:gd name="T43" fmla="*/ 16 h 196"/>
              <a:gd name="T44" fmla="*/ 100 w 200"/>
              <a:gd name="T45" fmla="*/ 44 h 196"/>
              <a:gd name="T46" fmla="*/ 72 w 200"/>
              <a:gd name="T47" fmla="*/ 16 h 196"/>
              <a:gd name="T48" fmla="*/ 121 w 200"/>
              <a:gd name="T49" fmla="*/ 51 h 196"/>
              <a:gd name="T50" fmla="*/ 142 w 200"/>
              <a:gd name="T51" fmla="*/ 30 h 196"/>
              <a:gd name="T52" fmla="*/ 170 w 200"/>
              <a:gd name="T53" fmla="*/ 30 h 196"/>
              <a:gd name="T54" fmla="*/ 170 w 200"/>
              <a:gd name="T55" fmla="*/ 58 h 196"/>
              <a:gd name="T56" fmla="*/ 156 w 200"/>
              <a:gd name="T57" fmla="*/ 64 h 196"/>
              <a:gd name="T58" fmla="*/ 127 w 200"/>
              <a:gd name="T59" fmla="*/ 64 h 196"/>
              <a:gd name="T60" fmla="*/ 119 w 200"/>
              <a:gd name="T61" fmla="*/ 56 h 196"/>
              <a:gd name="T62" fmla="*/ 121 w 200"/>
              <a:gd name="T63" fmla="*/ 51 h 196"/>
              <a:gd name="T64" fmla="*/ 58 w 200"/>
              <a:gd name="T65" fmla="*/ 30 h 196"/>
              <a:gd name="T66" fmla="*/ 79 w 200"/>
              <a:gd name="T67" fmla="*/ 50 h 196"/>
              <a:gd name="T68" fmla="*/ 79 w 200"/>
              <a:gd name="T69" fmla="*/ 50 h 196"/>
              <a:gd name="T70" fmla="*/ 81 w 200"/>
              <a:gd name="T71" fmla="*/ 56 h 196"/>
              <a:gd name="T72" fmla="*/ 73 w 200"/>
              <a:gd name="T73" fmla="*/ 64 h 196"/>
              <a:gd name="T74" fmla="*/ 44 w 200"/>
              <a:gd name="T75" fmla="*/ 64 h 196"/>
              <a:gd name="T76" fmla="*/ 30 w 200"/>
              <a:gd name="T77" fmla="*/ 58 h 196"/>
              <a:gd name="T78" fmla="*/ 30 w 200"/>
              <a:gd name="T79" fmla="*/ 30 h 196"/>
              <a:gd name="T80" fmla="*/ 58 w 200"/>
              <a:gd name="T81" fmla="*/ 30 h 196"/>
              <a:gd name="T82" fmla="*/ 80 w 200"/>
              <a:gd name="T83" fmla="*/ 84 h 196"/>
              <a:gd name="T84" fmla="*/ 120 w 200"/>
              <a:gd name="T85" fmla="*/ 84 h 196"/>
              <a:gd name="T86" fmla="*/ 120 w 200"/>
              <a:gd name="T87" fmla="*/ 167 h 196"/>
              <a:gd name="T88" fmla="*/ 111 w 200"/>
              <a:gd name="T89" fmla="*/ 176 h 196"/>
              <a:gd name="T90" fmla="*/ 89 w 200"/>
              <a:gd name="T91" fmla="*/ 176 h 196"/>
              <a:gd name="T92" fmla="*/ 80 w 200"/>
              <a:gd name="T93" fmla="*/ 167 h 196"/>
              <a:gd name="T94" fmla="*/ 80 w 200"/>
              <a:gd name="T95" fmla="*/ 8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196">
                <a:moveTo>
                  <a:pt x="72" y="16"/>
                </a:moveTo>
                <a:cubicBezTo>
                  <a:pt x="56" y="0"/>
                  <a:pt x="31" y="0"/>
                  <a:pt x="16" y="16"/>
                </a:cubicBezTo>
                <a:cubicBezTo>
                  <a:pt x="0" y="31"/>
                  <a:pt x="0" y="57"/>
                  <a:pt x="16" y="72"/>
                </a:cubicBezTo>
                <a:cubicBezTo>
                  <a:pt x="24" y="80"/>
                  <a:pt x="34" y="84"/>
                  <a:pt x="44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8" y="84"/>
                  <a:pt x="4" y="88"/>
                  <a:pt x="4" y="93"/>
                </a:cubicBezTo>
                <a:cubicBezTo>
                  <a:pt x="4" y="111"/>
                  <a:pt x="4" y="111"/>
                  <a:pt x="4" y="111"/>
                </a:cubicBezTo>
                <a:cubicBezTo>
                  <a:pt x="4" y="116"/>
                  <a:pt x="8" y="120"/>
                  <a:pt x="13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80"/>
                  <a:pt x="20" y="180"/>
                  <a:pt x="20" y="180"/>
                </a:cubicBezTo>
                <a:cubicBezTo>
                  <a:pt x="20" y="189"/>
                  <a:pt x="27" y="196"/>
                  <a:pt x="36" y="196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73" y="196"/>
                  <a:pt x="180" y="189"/>
                  <a:pt x="180" y="18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87" y="120"/>
                  <a:pt x="187" y="120"/>
                  <a:pt x="187" y="120"/>
                </a:cubicBezTo>
                <a:cubicBezTo>
                  <a:pt x="192" y="120"/>
                  <a:pt x="196" y="116"/>
                  <a:pt x="196" y="111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6" y="88"/>
                  <a:pt x="192" y="84"/>
                  <a:pt x="187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66" y="84"/>
                  <a:pt x="176" y="80"/>
                  <a:pt x="184" y="72"/>
                </a:cubicBezTo>
                <a:cubicBezTo>
                  <a:pt x="200" y="57"/>
                  <a:pt x="200" y="31"/>
                  <a:pt x="184" y="16"/>
                </a:cubicBezTo>
                <a:cubicBezTo>
                  <a:pt x="169" y="0"/>
                  <a:pt x="144" y="0"/>
                  <a:pt x="128" y="16"/>
                </a:cubicBezTo>
                <a:cubicBezTo>
                  <a:pt x="100" y="44"/>
                  <a:pt x="100" y="44"/>
                  <a:pt x="100" y="44"/>
                </a:cubicBezTo>
                <a:lnTo>
                  <a:pt x="72" y="16"/>
                </a:lnTo>
                <a:close/>
                <a:moveTo>
                  <a:pt x="121" y="51"/>
                </a:moveTo>
                <a:cubicBezTo>
                  <a:pt x="142" y="30"/>
                  <a:pt x="142" y="30"/>
                  <a:pt x="142" y="30"/>
                </a:cubicBezTo>
                <a:cubicBezTo>
                  <a:pt x="150" y="22"/>
                  <a:pt x="162" y="22"/>
                  <a:pt x="170" y="30"/>
                </a:cubicBezTo>
                <a:cubicBezTo>
                  <a:pt x="178" y="38"/>
                  <a:pt x="178" y="50"/>
                  <a:pt x="170" y="58"/>
                </a:cubicBezTo>
                <a:cubicBezTo>
                  <a:pt x="166" y="62"/>
                  <a:pt x="161" y="64"/>
                  <a:pt x="156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3" y="64"/>
                  <a:pt x="119" y="60"/>
                  <a:pt x="119" y="56"/>
                </a:cubicBezTo>
                <a:cubicBezTo>
                  <a:pt x="119" y="54"/>
                  <a:pt x="120" y="52"/>
                  <a:pt x="121" y="51"/>
                </a:cubicBezTo>
                <a:close/>
                <a:moveTo>
                  <a:pt x="58" y="30"/>
                </a:moveTo>
                <a:cubicBezTo>
                  <a:pt x="79" y="50"/>
                  <a:pt x="79" y="50"/>
                  <a:pt x="79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80" y="52"/>
                  <a:pt x="81" y="54"/>
                  <a:pt x="81" y="56"/>
                </a:cubicBezTo>
                <a:cubicBezTo>
                  <a:pt x="81" y="60"/>
                  <a:pt x="77" y="64"/>
                  <a:pt x="73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39" y="64"/>
                  <a:pt x="34" y="62"/>
                  <a:pt x="30" y="58"/>
                </a:cubicBezTo>
                <a:cubicBezTo>
                  <a:pt x="22" y="50"/>
                  <a:pt x="22" y="38"/>
                  <a:pt x="30" y="30"/>
                </a:cubicBezTo>
                <a:cubicBezTo>
                  <a:pt x="38" y="22"/>
                  <a:pt x="50" y="22"/>
                  <a:pt x="58" y="30"/>
                </a:cubicBezTo>
                <a:close/>
                <a:moveTo>
                  <a:pt x="80" y="84"/>
                </a:moveTo>
                <a:cubicBezTo>
                  <a:pt x="120" y="84"/>
                  <a:pt x="120" y="84"/>
                  <a:pt x="120" y="84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72"/>
                  <a:pt x="116" y="176"/>
                  <a:pt x="111" y="176"/>
                </a:cubicBezTo>
                <a:cubicBezTo>
                  <a:pt x="89" y="176"/>
                  <a:pt x="89" y="176"/>
                  <a:pt x="89" y="176"/>
                </a:cubicBezTo>
                <a:cubicBezTo>
                  <a:pt x="84" y="176"/>
                  <a:pt x="80" y="172"/>
                  <a:pt x="80" y="167"/>
                </a:cubicBezTo>
                <a:lnTo>
                  <a:pt x="80" y="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Freeform 64"/>
          <p:cNvSpPr>
            <a:spLocks noEditPoints="1"/>
          </p:cNvSpPr>
          <p:nvPr/>
        </p:nvSpPr>
        <p:spPr bwMode="auto">
          <a:xfrm>
            <a:off x="3486944" y="4844397"/>
            <a:ext cx="311150" cy="287337"/>
          </a:xfrm>
          <a:custGeom>
            <a:avLst/>
            <a:gdLst>
              <a:gd name="T0" fmla="*/ 0 w 192"/>
              <a:gd name="T1" fmla="*/ 160 h 176"/>
              <a:gd name="T2" fmla="*/ 16 w 192"/>
              <a:gd name="T3" fmla="*/ 176 h 176"/>
              <a:gd name="T4" fmla="*/ 160 w 192"/>
              <a:gd name="T5" fmla="*/ 176 h 176"/>
              <a:gd name="T6" fmla="*/ 176 w 192"/>
              <a:gd name="T7" fmla="*/ 160 h 176"/>
              <a:gd name="T8" fmla="*/ 176 w 192"/>
              <a:gd name="T9" fmla="*/ 136 h 176"/>
              <a:gd name="T10" fmla="*/ 183 w 192"/>
              <a:gd name="T11" fmla="*/ 136 h 176"/>
              <a:gd name="T12" fmla="*/ 192 w 192"/>
              <a:gd name="T13" fmla="*/ 127 h 176"/>
              <a:gd name="T14" fmla="*/ 192 w 192"/>
              <a:gd name="T15" fmla="*/ 85 h 176"/>
              <a:gd name="T16" fmla="*/ 183 w 192"/>
              <a:gd name="T17" fmla="*/ 76 h 176"/>
              <a:gd name="T18" fmla="*/ 176 w 192"/>
              <a:gd name="T19" fmla="*/ 76 h 176"/>
              <a:gd name="T20" fmla="*/ 176 w 192"/>
              <a:gd name="T21" fmla="*/ 52 h 176"/>
              <a:gd name="T22" fmla="*/ 160 w 192"/>
              <a:gd name="T23" fmla="*/ 36 h 176"/>
              <a:gd name="T24" fmla="*/ 28 w 192"/>
              <a:gd name="T25" fmla="*/ 36 h 176"/>
              <a:gd name="T26" fmla="*/ 20 w 192"/>
              <a:gd name="T27" fmla="*/ 28 h 176"/>
              <a:gd name="T28" fmla="*/ 28 w 192"/>
              <a:gd name="T29" fmla="*/ 20 h 176"/>
              <a:gd name="T30" fmla="*/ 146 w 192"/>
              <a:gd name="T31" fmla="*/ 20 h 176"/>
              <a:gd name="T32" fmla="*/ 156 w 192"/>
              <a:gd name="T33" fmla="*/ 10 h 176"/>
              <a:gd name="T34" fmla="*/ 146 w 192"/>
              <a:gd name="T35" fmla="*/ 0 h 176"/>
              <a:gd name="T36" fmla="*/ 16 w 192"/>
              <a:gd name="T37" fmla="*/ 0 h 176"/>
              <a:gd name="T38" fmla="*/ 0 w 192"/>
              <a:gd name="T39" fmla="*/ 16 h 176"/>
              <a:gd name="T40" fmla="*/ 0 w 192"/>
              <a:gd name="T41" fmla="*/ 160 h 176"/>
              <a:gd name="T42" fmla="*/ 136 w 192"/>
              <a:gd name="T43" fmla="*/ 106 h 176"/>
              <a:gd name="T44" fmla="*/ 146 w 192"/>
              <a:gd name="T45" fmla="*/ 96 h 176"/>
              <a:gd name="T46" fmla="*/ 156 w 192"/>
              <a:gd name="T47" fmla="*/ 106 h 176"/>
              <a:gd name="T48" fmla="*/ 146 w 192"/>
              <a:gd name="T49" fmla="*/ 116 h 176"/>
              <a:gd name="T50" fmla="*/ 136 w 192"/>
              <a:gd name="T51" fmla="*/ 10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2" h="176">
                <a:moveTo>
                  <a:pt x="0" y="160"/>
                </a:move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36"/>
                  <a:pt x="176" y="136"/>
                  <a:pt x="176" y="136"/>
                </a:cubicBezTo>
                <a:cubicBezTo>
                  <a:pt x="183" y="136"/>
                  <a:pt x="183" y="136"/>
                  <a:pt x="183" y="136"/>
                </a:cubicBezTo>
                <a:cubicBezTo>
                  <a:pt x="188" y="136"/>
                  <a:pt x="192" y="132"/>
                  <a:pt x="192" y="127"/>
                </a:cubicBezTo>
                <a:cubicBezTo>
                  <a:pt x="192" y="85"/>
                  <a:pt x="192" y="85"/>
                  <a:pt x="192" y="85"/>
                </a:cubicBezTo>
                <a:cubicBezTo>
                  <a:pt x="192" y="80"/>
                  <a:pt x="188" y="76"/>
                  <a:pt x="183" y="76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43"/>
                  <a:pt x="169" y="36"/>
                  <a:pt x="16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4" y="36"/>
                  <a:pt x="20" y="32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52" y="20"/>
                  <a:pt x="156" y="16"/>
                  <a:pt x="156" y="10"/>
                </a:cubicBezTo>
                <a:cubicBezTo>
                  <a:pt x="156" y="4"/>
                  <a:pt x="152" y="0"/>
                  <a:pt x="14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60"/>
                </a:lnTo>
                <a:close/>
                <a:moveTo>
                  <a:pt x="136" y="106"/>
                </a:moveTo>
                <a:cubicBezTo>
                  <a:pt x="136" y="100"/>
                  <a:pt x="140" y="96"/>
                  <a:pt x="146" y="96"/>
                </a:cubicBezTo>
                <a:cubicBezTo>
                  <a:pt x="152" y="96"/>
                  <a:pt x="156" y="100"/>
                  <a:pt x="156" y="106"/>
                </a:cubicBezTo>
                <a:cubicBezTo>
                  <a:pt x="156" y="112"/>
                  <a:pt x="152" y="116"/>
                  <a:pt x="146" y="116"/>
                </a:cubicBezTo>
                <a:cubicBezTo>
                  <a:pt x="140" y="116"/>
                  <a:pt x="136" y="112"/>
                  <a:pt x="136" y="10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Freeform 65"/>
          <p:cNvSpPr>
            <a:spLocks noEditPoints="1"/>
          </p:cNvSpPr>
          <p:nvPr/>
        </p:nvSpPr>
        <p:spPr bwMode="auto">
          <a:xfrm>
            <a:off x="2783682" y="4865034"/>
            <a:ext cx="311150" cy="247650"/>
          </a:xfrm>
          <a:custGeom>
            <a:avLst/>
            <a:gdLst>
              <a:gd name="T0" fmla="*/ 106 w 192"/>
              <a:gd name="T1" fmla="*/ 92 h 152"/>
              <a:gd name="T2" fmla="*/ 50 w 192"/>
              <a:gd name="T3" fmla="*/ 92 h 152"/>
              <a:gd name="T4" fmla="*/ 40 w 192"/>
              <a:gd name="T5" fmla="*/ 102 h 152"/>
              <a:gd name="T6" fmla="*/ 50 w 192"/>
              <a:gd name="T7" fmla="*/ 112 h 152"/>
              <a:gd name="T8" fmla="*/ 106 w 192"/>
              <a:gd name="T9" fmla="*/ 112 h 152"/>
              <a:gd name="T10" fmla="*/ 116 w 192"/>
              <a:gd name="T11" fmla="*/ 102 h 152"/>
              <a:gd name="T12" fmla="*/ 106 w 192"/>
              <a:gd name="T13" fmla="*/ 92 h 152"/>
              <a:gd name="T14" fmla="*/ 0 w 192"/>
              <a:gd name="T15" fmla="*/ 136 h 152"/>
              <a:gd name="T16" fmla="*/ 16 w 192"/>
              <a:gd name="T17" fmla="*/ 152 h 152"/>
              <a:gd name="T18" fmla="*/ 176 w 192"/>
              <a:gd name="T19" fmla="*/ 152 h 152"/>
              <a:gd name="T20" fmla="*/ 192 w 192"/>
              <a:gd name="T21" fmla="*/ 136 h 152"/>
              <a:gd name="T22" fmla="*/ 192 w 192"/>
              <a:gd name="T23" fmla="*/ 16 h 152"/>
              <a:gd name="T24" fmla="*/ 176 w 192"/>
              <a:gd name="T25" fmla="*/ 0 h 152"/>
              <a:gd name="T26" fmla="*/ 16 w 192"/>
              <a:gd name="T27" fmla="*/ 0 h 152"/>
              <a:gd name="T28" fmla="*/ 0 w 192"/>
              <a:gd name="T29" fmla="*/ 16 h 152"/>
              <a:gd name="T30" fmla="*/ 0 w 192"/>
              <a:gd name="T31" fmla="*/ 136 h 152"/>
              <a:gd name="T32" fmla="*/ 29 w 192"/>
              <a:gd name="T33" fmla="*/ 20 h 152"/>
              <a:gd name="T34" fmla="*/ 163 w 192"/>
              <a:gd name="T35" fmla="*/ 20 h 152"/>
              <a:gd name="T36" fmla="*/ 172 w 192"/>
              <a:gd name="T37" fmla="*/ 29 h 152"/>
              <a:gd name="T38" fmla="*/ 172 w 192"/>
              <a:gd name="T39" fmla="*/ 40 h 152"/>
              <a:gd name="T40" fmla="*/ 20 w 192"/>
              <a:gd name="T41" fmla="*/ 40 h 152"/>
              <a:gd name="T42" fmla="*/ 20 w 192"/>
              <a:gd name="T43" fmla="*/ 29 h 152"/>
              <a:gd name="T44" fmla="*/ 29 w 192"/>
              <a:gd name="T45" fmla="*/ 20 h 152"/>
              <a:gd name="T46" fmla="*/ 20 w 192"/>
              <a:gd name="T47" fmla="*/ 72 h 152"/>
              <a:gd name="T48" fmla="*/ 172 w 192"/>
              <a:gd name="T49" fmla="*/ 72 h 152"/>
              <a:gd name="T50" fmla="*/ 172 w 192"/>
              <a:gd name="T51" fmla="*/ 123 h 152"/>
              <a:gd name="T52" fmla="*/ 163 w 192"/>
              <a:gd name="T53" fmla="*/ 132 h 152"/>
              <a:gd name="T54" fmla="*/ 29 w 192"/>
              <a:gd name="T55" fmla="*/ 132 h 152"/>
              <a:gd name="T56" fmla="*/ 20 w 192"/>
              <a:gd name="T57" fmla="*/ 123 h 152"/>
              <a:gd name="T58" fmla="*/ 20 w 192"/>
              <a:gd name="T59" fmla="*/ 7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52">
                <a:moveTo>
                  <a:pt x="106" y="92"/>
                </a:moveTo>
                <a:cubicBezTo>
                  <a:pt x="50" y="92"/>
                  <a:pt x="50" y="92"/>
                  <a:pt x="50" y="92"/>
                </a:cubicBezTo>
                <a:cubicBezTo>
                  <a:pt x="44" y="92"/>
                  <a:pt x="40" y="96"/>
                  <a:pt x="40" y="102"/>
                </a:cubicBezTo>
                <a:cubicBezTo>
                  <a:pt x="40" y="108"/>
                  <a:pt x="44" y="112"/>
                  <a:pt x="50" y="112"/>
                </a:cubicBezTo>
                <a:cubicBezTo>
                  <a:pt x="106" y="112"/>
                  <a:pt x="106" y="112"/>
                  <a:pt x="106" y="112"/>
                </a:cubicBezTo>
                <a:cubicBezTo>
                  <a:pt x="112" y="112"/>
                  <a:pt x="116" y="108"/>
                  <a:pt x="116" y="102"/>
                </a:cubicBezTo>
                <a:cubicBezTo>
                  <a:pt x="116" y="96"/>
                  <a:pt x="112" y="92"/>
                  <a:pt x="106" y="92"/>
                </a:cubicBezTo>
                <a:close/>
                <a:moveTo>
                  <a:pt x="0" y="136"/>
                </a:moveTo>
                <a:cubicBezTo>
                  <a:pt x="0" y="145"/>
                  <a:pt x="7" y="152"/>
                  <a:pt x="16" y="152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85" y="152"/>
                  <a:pt x="192" y="145"/>
                  <a:pt x="192" y="13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36"/>
                </a:lnTo>
                <a:close/>
                <a:moveTo>
                  <a:pt x="29" y="20"/>
                </a:moveTo>
                <a:cubicBezTo>
                  <a:pt x="163" y="20"/>
                  <a:pt x="163" y="20"/>
                  <a:pt x="163" y="20"/>
                </a:cubicBezTo>
                <a:cubicBezTo>
                  <a:pt x="168" y="20"/>
                  <a:pt x="172" y="24"/>
                  <a:pt x="172" y="29"/>
                </a:cubicBezTo>
                <a:cubicBezTo>
                  <a:pt x="172" y="40"/>
                  <a:pt x="172" y="40"/>
                  <a:pt x="17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  <a:moveTo>
                  <a:pt x="20" y="72"/>
                </a:moveTo>
                <a:cubicBezTo>
                  <a:pt x="172" y="72"/>
                  <a:pt x="172" y="72"/>
                  <a:pt x="172" y="72"/>
                </a:cubicBezTo>
                <a:cubicBezTo>
                  <a:pt x="172" y="123"/>
                  <a:pt x="172" y="123"/>
                  <a:pt x="172" y="123"/>
                </a:cubicBezTo>
                <a:cubicBezTo>
                  <a:pt x="172" y="128"/>
                  <a:pt x="168" y="132"/>
                  <a:pt x="163" y="132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24" y="132"/>
                  <a:pt x="20" y="128"/>
                  <a:pt x="20" y="123"/>
                </a:cubicBezTo>
                <a:lnTo>
                  <a:pt x="20" y="7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Freeform 66"/>
          <p:cNvSpPr>
            <a:spLocks noEditPoints="1"/>
          </p:cNvSpPr>
          <p:nvPr/>
        </p:nvSpPr>
        <p:spPr bwMode="auto">
          <a:xfrm>
            <a:off x="2080419" y="4844397"/>
            <a:ext cx="312738" cy="287337"/>
          </a:xfrm>
          <a:custGeom>
            <a:avLst/>
            <a:gdLst>
              <a:gd name="T0" fmla="*/ 144 w 192"/>
              <a:gd name="T1" fmla="*/ 40 h 176"/>
              <a:gd name="T2" fmla="*/ 144 w 192"/>
              <a:gd name="T3" fmla="*/ 16 h 176"/>
              <a:gd name="T4" fmla="*/ 128 w 192"/>
              <a:gd name="T5" fmla="*/ 0 h 176"/>
              <a:gd name="T6" fmla="*/ 64 w 192"/>
              <a:gd name="T7" fmla="*/ 0 h 176"/>
              <a:gd name="T8" fmla="*/ 48 w 192"/>
              <a:gd name="T9" fmla="*/ 16 h 176"/>
              <a:gd name="T10" fmla="*/ 48 w 192"/>
              <a:gd name="T11" fmla="*/ 40 h 176"/>
              <a:gd name="T12" fmla="*/ 16 w 192"/>
              <a:gd name="T13" fmla="*/ 40 h 176"/>
              <a:gd name="T14" fmla="*/ 0 w 192"/>
              <a:gd name="T15" fmla="*/ 56 h 176"/>
              <a:gd name="T16" fmla="*/ 0 w 192"/>
              <a:gd name="T17" fmla="*/ 160 h 176"/>
              <a:gd name="T18" fmla="*/ 16 w 192"/>
              <a:gd name="T19" fmla="*/ 176 h 176"/>
              <a:gd name="T20" fmla="*/ 176 w 192"/>
              <a:gd name="T21" fmla="*/ 176 h 176"/>
              <a:gd name="T22" fmla="*/ 192 w 192"/>
              <a:gd name="T23" fmla="*/ 160 h 176"/>
              <a:gd name="T24" fmla="*/ 192 w 192"/>
              <a:gd name="T25" fmla="*/ 56 h 176"/>
              <a:gd name="T26" fmla="*/ 176 w 192"/>
              <a:gd name="T27" fmla="*/ 40 h 176"/>
              <a:gd name="T28" fmla="*/ 144 w 192"/>
              <a:gd name="T29" fmla="*/ 40 h 176"/>
              <a:gd name="T30" fmla="*/ 77 w 192"/>
              <a:gd name="T31" fmla="*/ 20 h 176"/>
              <a:gd name="T32" fmla="*/ 115 w 192"/>
              <a:gd name="T33" fmla="*/ 20 h 176"/>
              <a:gd name="T34" fmla="*/ 124 w 192"/>
              <a:gd name="T35" fmla="*/ 29 h 176"/>
              <a:gd name="T36" fmla="*/ 124 w 192"/>
              <a:gd name="T37" fmla="*/ 40 h 176"/>
              <a:gd name="T38" fmla="*/ 68 w 192"/>
              <a:gd name="T39" fmla="*/ 40 h 176"/>
              <a:gd name="T40" fmla="*/ 68 w 192"/>
              <a:gd name="T41" fmla="*/ 29 h 176"/>
              <a:gd name="T42" fmla="*/ 77 w 192"/>
              <a:gd name="T43" fmla="*/ 20 h 176"/>
              <a:gd name="T44" fmla="*/ 48 w 192"/>
              <a:gd name="T45" fmla="*/ 68 h 176"/>
              <a:gd name="T46" fmla="*/ 48 w 192"/>
              <a:gd name="T47" fmla="*/ 148 h 176"/>
              <a:gd name="T48" fmla="*/ 40 w 192"/>
              <a:gd name="T49" fmla="*/ 156 h 176"/>
              <a:gd name="T50" fmla="*/ 32 w 192"/>
              <a:gd name="T51" fmla="*/ 148 h 176"/>
              <a:gd name="T52" fmla="*/ 32 w 192"/>
              <a:gd name="T53" fmla="*/ 68 h 176"/>
              <a:gd name="T54" fmla="*/ 40 w 192"/>
              <a:gd name="T55" fmla="*/ 60 h 176"/>
              <a:gd name="T56" fmla="*/ 48 w 192"/>
              <a:gd name="T57" fmla="*/ 68 h 176"/>
              <a:gd name="T58" fmla="*/ 160 w 192"/>
              <a:gd name="T59" fmla="*/ 68 h 176"/>
              <a:gd name="T60" fmla="*/ 160 w 192"/>
              <a:gd name="T61" fmla="*/ 148 h 176"/>
              <a:gd name="T62" fmla="*/ 152 w 192"/>
              <a:gd name="T63" fmla="*/ 156 h 176"/>
              <a:gd name="T64" fmla="*/ 144 w 192"/>
              <a:gd name="T65" fmla="*/ 148 h 176"/>
              <a:gd name="T66" fmla="*/ 144 w 192"/>
              <a:gd name="T67" fmla="*/ 68 h 176"/>
              <a:gd name="T68" fmla="*/ 152 w 192"/>
              <a:gd name="T69" fmla="*/ 60 h 176"/>
              <a:gd name="T70" fmla="*/ 160 w 192"/>
              <a:gd name="T71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" h="176">
                <a:moveTo>
                  <a:pt x="144" y="40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lnTo>
                  <a:pt x="144" y="40"/>
                </a:lnTo>
                <a:close/>
                <a:moveTo>
                  <a:pt x="77" y="20"/>
                </a:move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lose/>
                <a:moveTo>
                  <a:pt x="48" y="68"/>
                </a:moveTo>
                <a:cubicBezTo>
                  <a:pt x="48" y="148"/>
                  <a:pt x="48" y="148"/>
                  <a:pt x="48" y="148"/>
                </a:cubicBezTo>
                <a:cubicBezTo>
                  <a:pt x="48" y="152"/>
                  <a:pt x="44" y="156"/>
                  <a:pt x="40" y="156"/>
                </a:cubicBezTo>
                <a:cubicBezTo>
                  <a:pt x="36" y="156"/>
                  <a:pt x="32" y="152"/>
                  <a:pt x="32" y="14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4"/>
                  <a:pt x="36" y="60"/>
                  <a:pt x="40" y="60"/>
                </a:cubicBezTo>
                <a:cubicBezTo>
                  <a:pt x="44" y="60"/>
                  <a:pt x="48" y="64"/>
                  <a:pt x="48" y="68"/>
                </a:cubicBezTo>
                <a:close/>
                <a:moveTo>
                  <a:pt x="160" y="68"/>
                </a:moveTo>
                <a:cubicBezTo>
                  <a:pt x="160" y="148"/>
                  <a:pt x="160" y="148"/>
                  <a:pt x="160" y="148"/>
                </a:cubicBezTo>
                <a:cubicBezTo>
                  <a:pt x="160" y="152"/>
                  <a:pt x="156" y="156"/>
                  <a:pt x="152" y="156"/>
                </a:cubicBezTo>
                <a:cubicBezTo>
                  <a:pt x="148" y="156"/>
                  <a:pt x="144" y="152"/>
                  <a:pt x="144" y="14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4" y="64"/>
                  <a:pt x="148" y="60"/>
                  <a:pt x="152" y="60"/>
                </a:cubicBezTo>
                <a:cubicBezTo>
                  <a:pt x="156" y="60"/>
                  <a:pt x="160" y="64"/>
                  <a:pt x="160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Freeform 67"/>
          <p:cNvSpPr>
            <a:spLocks noEditPoints="1"/>
          </p:cNvSpPr>
          <p:nvPr/>
        </p:nvSpPr>
        <p:spPr bwMode="auto">
          <a:xfrm>
            <a:off x="1377157" y="4831697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76 h 192"/>
              <a:gd name="T10" fmla="*/ 176 w 192"/>
              <a:gd name="T11" fmla="*/ 60 h 192"/>
              <a:gd name="T12" fmla="*/ 160 w 192"/>
              <a:gd name="T13" fmla="*/ 60 h 192"/>
              <a:gd name="T14" fmla="*/ 160 w 192"/>
              <a:gd name="T15" fmla="*/ 42 h 192"/>
              <a:gd name="T16" fmla="*/ 118 w 192"/>
              <a:gd name="T17" fmla="*/ 0 h 192"/>
              <a:gd name="T18" fmla="*/ 93 w 192"/>
              <a:gd name="T19" fmla="*/ 8 h 192"/>
              <a:gd name="T20" fmla="*/ 74 w 192"/>
              <a:gd name="T21" fmla="*/ 4 h 192"/>
              <a:gd name="T22" fmla="*/ 32 w 192"/>
              <a:gd name="T23" fmla="*/ 46 h 192"/>
              <a:gd name="T24" fmla="*/ 32 w 192"/>
              <a:gd name="T25" fmla="*/ 60 h 192"/>
              <a:gd name="T26" fmla="*/ 16 w 192"/>
              <a:gd name="T27" fmla="*/ 60 h 192"/>
              <a:gd name="T28" fmla="*/ 0 w 192"/>
              <a:gd name="T29" fmla="*/ 76 h 192"/>
              <a:gd name="T30" fmla="*/ 0 w 192"/>
              <a:gd name="T31" fmla="*/ 176 h 192"/>
              <a:gd name="T32" fmla="*/ 140 w 192"/>
              <a:gd name="T33" fmla="*/ 60 h 192"/>
              <a:gd name="T34" fmla="*/ 96 w 192"/>
              <a:gd name="T35" fmla="*/ 60 h 192"/>
              <a:gd name="T36" fmla="*/ 96 w 192"/>
              <a:gd name="T37" fmla="*/ 42 h 192"/>
              <a:gd name="T38" fmla="*/ 118 w 192"/>
              <a:gd name="T39" fmla="*/ 20 h 192"/>
              <a:gd name="T40" fmla="*/ 140 w 192"/>
              <a:gd name="T41" fmla="*/ 42 h 192"/>
              <a:gd name="T42" fmla="*/ 140 w 192"/>
              <a:gd name="T43" fmla="*/ 60 h 192"/>
              <a:gd name="T44" fmla="*/ 76 w 192"/>
              <a:gd name="T45" fmla="*/ 60 h 192"/>
              <a:gd name="T46" fmla="*/ 52 w 192"/>
              <a:gd name="T47" fmla="*/ 60 h 192"/>
              <a:gd name="T48" fmla="*/ 52 w 192"/>
              <a:gd name="T49" fmla="*/ 46 h 192"/>
              <a:gd name="T50" fmla="*/ 74 w 192"/>
              <a:gd name="T51" fmla="*/ 24 h 192"/>
              <a:gd name="T52" fmla="*/ 80 w 192"/>
              <a:gd name="T53" fmla="*/ 25 h 192"/>
              <a:gd name="T54" fmla="*/ 76 w 192"/>
              <a:gd name="T55" fmla="*/ 42 h 192"/>
              <a:gd name="T56" fmla="*/ 76 w 192"/>
              <a:gd name="T57" fmla="*/ 60 h 192"/>
              <a:gd name="T58" fmla="*/ 76 w 192"/>
              <a:gd name="T59" fmla="*/ 86 h 192"/>
              <a:gd name="T60" fmla="*/ 86 w 192"/>
              <a:gd name="T61" fmla="*/ 76 h 192"/>
              <a:gd name="T62" fmla="*/ 96 w 192"/>
              <a:gd name="T63" fmla="*/ 86 h 192"/>
              <a:gd name="T64" fmla="*/ 86 w 192"/>
              <a:gd name="T65" fmla="*/ 96 h 192"/>
              <a:gd name="T66" fmla="*/ 76 w 192"/>
              <a:gd name="T67" fmla="*/ 86 h 192"/>
              <a:gd name="T68" fmla="*/ 140 w 192"/>
              <a:gd name="T69" fmla="*/ 86 h 192"/>
              <a:gd name="T70" fmla="*/ 150 w 192"/>
              <a:gd name="T71" fmla="*/ 76 h 192"/>
              <a:gd name="T72" fmla="*/ 160 w 192"/>
              <a:gd name="T73" fmla="*/ 86 h 192"/>
              <a:gd name="T74" fmla="*/ 150 w 192"/>
              <a:gd name="T75" fmla="*/ 96 h 192"/>
              <a:gd name="T76" fmla="*/ 140 w 192"/>
              <a:gd name="T77" fmla="*/ 86 h 192"/>
              <a:gd name="T78" fmla="*/ 36 w 192"/>
              <a:gd name="T79" fmla="*/ 88 h 192"/>
              <a:gd name="T80" fmla="*/ 36 w 192"/>
              <a:gd name="T81" fmla="*/ 164 h 192"/>
              <a:gd name="T82" fmla="*/ 28 w 192"/>
              <a:gd name="T83" fmla="*/ 172 h 192"/>
              <a:gd name="T84" fmla="*/ 20 w 192"/>
              <a:gd name="T85" fmla="*/ 164 h 192"/>
              <a:gd name="T86" fmla="*/ 20 w 192"/>
              <a:gd name="T87" fmla="*/ 88 h 192"/>
              <a:gd name="T88" fmla="*/ 28 w 192"/>
              <a:gd name="T89" fmla="*/ 80 h 192"/>
              <a:gd name="T90" fmla="*/ 36 w 192"/>
              <a:gd name="T91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6"/>
                  <a:pt x="192" y="76"/>
                  <a:pt x="192" y="76"/>
                </a:cubicBezTo>
                <a:cubicBezTo>
                  <a:pt x="192" y="67"/>
                  <a:pt x="185" y="60"/>
                  <a:pt x="176" y="60"/>
                </a:cubicBezTo>
                <a:cubicBezTo>
                  <a:pt x="160" y="60"/>
                  <a:pt x="160" y="60"/>
                  <a:pt x="160" y="60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160" y="19"/>
                  <a:pt x="141" y="0"/>
                  <a:pt x="118" y="0"/>
                </a:cubicBezTo>
                <a:cubicBezTo>
                  <a:pt x="109" y="0"/>
                  <a:pt x="100" y="3"/>
                  <a:pt x="93" y="8"/>
                </a:cubicBezTo>
                <a:cubicBezTo>
                  <a:pt x="87" y="6"/>
                  <a:pt x="81" y="4"/>
                  <a:pt x="74" y="4"/>
                </a:cubicBezTo>
                <a:cubicBezTo>
                  <a:pt x="51" y="4"/>
                  <a:pt x="32" y="23"/>
                  <a:pt x="32" y="46"/>
                </a:cubicBezTo>
                <a:cubicBezTo>
                  <a:pt x="32" y="60"/>
                  <a:pt x="32" y="60"/>
                  <a:pt x="32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lnTo>
                  <a:pt x="0" y="176"/>
                </a:lnTo>
                <a:close/>
                <a:moveTo>
                  <a:pt x="140" y="60"/>
                </a:moveTo>
                <a:cubicBezTo>
                  <a:pt x="96" y="60"/>
                  <a:pt x="96" y="60"/>
                  <a:pt x="96" y="60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30"/>
                  <a:pt x="106" y="20"/>
                  <a:pt x="118" y="20"/>
                </a:cubicBezTo>
                <a:cubicBezTo>
                  <a:pt x="130" y="20"/>
                  <a:pt x="140" y="30"/>
                  <a:pt x="140" y="42"/>
                </a:cubicBezTo>
                <a:lnTo>
                  <a:pt x="140" y="60"/>
                </a:lnTo>
                <a:close/>
                <a:moveTo>
                  <a:pt x="76" y="60"/>
                </a:moveTo>
                <a:cubicBezTo>
                  <a:pt x="52" y="60"/>
                  <a:pt x="52" y="60"/>
                  <a:pt x="52" y="60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34"/>
                  <a:pt x="62" y="24"/>
                  <a:pt x="74" y="24"/>
                </a:cubicBezTo>
                <a:cubicBezTo>
                  <a:pt x="76" y="24"/>
                  <a:pt x="78" y="24"/>
                  <a:pt x="80" y="25"/>
                </a:cubicBezTo>
                <a:cubicBezTo>
                  <a:pt x="77" y="30"/>
                  <a:pt x="76" y="36"/>
                  <a:pt x="76" y="42"/>
                </a:cubicBezTo>
                <a:lnTo>
                  <a:pt x="76" y="60"/>
                </a:lnTo>
                <a:close/>
                <a:moveTo>
                  <a:pt x="76" y="86"/>
                </a:moveTo>
                <a:cubicBezTo>
                  <a:pt x="76" y="80"/>
                  <a:pt x="80" y="76"/>
                  <a:pt x="86" y="76"/>
                </a:cubicBezTo>
                <a:cubicBezTo>
                  <a:pt x="92" y="76"/>
                  <a:pt x="96" y="80"/>
                  <a:pt x="96" y="86"/>
                </a:cubicBezTo>
                <a:cubicBezTo>
                  <a:pt x="96" y="92"/>
                  <a:pt x="92" y="96"/>
                  <a:pt x="86" y="96"/>
                </a:cubicBezTo>
                <a:cubicBezTo>
                  <a:pt x="80" y="96"/>
                  <a:pt x="76" y="92"/>
                  <a:pt x="76" y="86"/>
                </a:cubicBezTo>
                <a:close/>
                <a:moveTo>
                  <a:pt x="140" y="86"/>
                </a:moveTo>
                <a:cubicBezTo>
                  <a:pt x="140" y="80"/>
                  <a:pt x="144" y="76"/>
                  <a:pt x="150" y="76"/>
                </a:cubicBezTo>
                <a:cubicBezTo>
                  <a:pt x="156" y="76"/>
                  <a:pt x="160" y="80"/>
                  <a:pt x="160" y="86"/>
                </a:cubicBezTo>
                <a:cubicBezTo>
                  <a:pt x="160" y="92"/>
                  <a:pt x="156" y="96"/>
                  <a:pt x="150" y="96"/>
                </a:cubicBezTo>
                <a:cubicBezTo>
                  <a:pt x="144" y="96"/>
                  <a:pt x="140" y="92"/>
                  <a:pt x="140" y="86"/>
                </a:cubicBezTo>
                <a:close/>
                <a:moveTo>
                  <a:pt x="36" y="88"/>
                </a:moveTo>
                <a:cubicBezTo>
                  <a:pt x="36" y="164"/>
                  <a:pt x="36" y="164"/>
                  <a:pt x="36" y="164"/>
                </a:cubicBezTo>
                <a:cubicBezTo>
                  <a:pt x="36" y="168"/>
                  <a:pt x="32" y="172"/>
                  <a:pt x="28" y="172"/>
                </a:cubicBezTo>
                <a:cubicBezTo>
                  <a:pt x="24" y="172"/>
                  <a:pt x="20" y="168"/>
                  <a:pt x="20" y="164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4"/>
                  <a:pt x="24" y="80"/>
                  <a:pt x="28" y="80"/>
                </a:cubicBezTo>
                <a:cubicBezTo>
                  <a:pt x="32" y="80"/>
                  <a:pt x="36" y="84"/>
                  <a:pt x="36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Freeform 68"/>
          <p:cNvSpPr>
            <a:spLocks noEditPoints="1"/>
          </p:cNvSpPr>
          <p:nvPr/>
        </p:nvSpPr>
        <p:spPr bwMode="auto">
          <a:xfrm>
            <a:off x="5595144" y="4149072"/>
            <a:ext cx="312738" cy="273050"/>
          </a:xfrm>
          <a:custGeom>
            <a:avLst/>
            <a:gdLst>
              <a:gd name="T0" fmla="*/ 100 w 192"/>
              <a:gd name="T1" fmla="*/ 138 h 168"/>
              <a:gd name="T2" fmla="*/ 98 w 192"/>
              <a:gd name="T3" fmla="*/ 128 h 168"/>
              <a:gd name="T4" fmla="*/ 122 w 192"/>
              <a:gd name="T5" fmla="*/ 128 h 168"/>
              <a:gd name="T6" fmla="*/ 120 w 192"/>
              <a:gd name="T7" fmla="*/ 138 h 168"/>
              <a:gd name="T8" fmla="*/ 150 w 192"/>
              <a:gd name="T9" fmla="*/ 168 h 168"/>
              <a:gd name="T10" fmla="*/ 180 w 192"/>
              <a:gd name="T11" fmla="*/ 138 h 168"/>
              <a:gd name="T12" fmla="*/ 150 w 192"/>
              <a:gd name="T13" fmla="*/ 108 h 168"/>
              <a:gd name="T14" fmla="*/ 84 w 192"/>
              <a:gd name="T15" fmla="*/ 108 h 168"/>
              <a:gd name="T16" fmla="*/ 76 w 192"/>
              <a:gd name="T17" fmla="*/ 100 h 168"/>
              <a:gd name="T18" fmla="*/ 84 w 192"/>
              <a:gd name="T19" fmla="*/ 92 h 168"/>
              <a:gd name="T20" fmla="*/ 153 w 192"/>
              <a:gd name="T21" fmla="*/ 92 h 168"/>
              <a:gd name="T22" fmla="*/ 169 w 192"/>
              <a:gd name="T23" fmla="*/ 82 h 168"/>
              <a:gd name="T24" fmla="*/ 191 w 192"/>
              <a:gd name="T25" fmla="*/ 32 h 168"/>
              <a:gd name="T26" fmla="*/ 192 w 192"/>
              <a:gd name="T27" fmla="*/ 28 h 168"/>
              <a:gd name="T28" fmla="*/ 184 w 192"/>
              <a:gd name="T29" fmla="*/ 20 h 168"/>
              <a:gd name="T30" fmla="*/ 59 w 192"/>
              <a:gd name="T31" fmla="*/ 20 h 168"/>
              <a:gd name="T32" fmla="*/ 56 w 192"/>
              <a:gd name="T33" fmla="*/ 10 h 168"/>
              <a:gd name="T34" fmla="*/ 44 w 192"/>
              <a:gd name="T35" fmla="*/ 0 h 168"/>
              <a:gd name="T36" fmla="*/ 10 w 192"/>
              <a:gd name="T37" fmla="*/ 0 h 168"/>
              <a:gd name="T38" fmla="*/ 0 w 192"/>
              <a:gd name="T39" fmla="*/ 10 h 168"/>
              <a:gd name="T40" fmla="*/ 10 w 192"/>
              <a:gd name="T41" fmla="*/ 20 h 168"/>
              <a:gd name="T42" fmla="*/ 31 w 192"/>
              <a:gd name="T43" fmla="*/ 20 h 168"/>
              <a:gd name="T44" fmla="*/ 39 w 192"/>
              <a:gd name="T45" fmla="*/ 25 h 168"/>
              <a:gd name="T46" fmla="*/ 55 w 192"/>
              <a:gd name="T47" fmla="*/ 112 h 168"/>
              <a:gd name="T48" fmla="*/ 40 w 192"/>
              <a:gd name="T49" fmla="*/ 138 h 168"/>
              <a:gd name="T50" fmla="*/ 70 w 192"/>
              <a:gd name="T51" fmla="*/ 168 h 168"/>
              <a:gd name="T52" fmla="*/ 100 w 192"/>
              <a:gd name="T53" fmla="*/ 138 h 168"/>
              <a:gd name="T54" fmla="*/ 80 w 192"/>
              <a:gd name="T55" fmla="*/ 138 h 168"/>
              <a:gd name="T56" fmla="*/ 70 w 192"/>
              <a:gd name="T57" fmla="*/ 148 h 168"/>
              <a:gd name="T58" fmla="*/ 60 w 192"/>
              <a:gd name="T59" fmla="*/ 138 h 168"/>
              <a:gd name="T60" fmla="*/ 70 w 192"/>
              <a:gd name="T61" fmla="*/ 128 h 168"/>
              <a:gd name="T62" fmla="*/ 80 w 192"/>
              <a:gd name="T63" fmla="*/ 138 h 168"/>
              <a:gd name="T64" fmla="*/ 160 w 192"/>
              <a:gd name="T65" fmla="*/ 138 h 168"/>
              <a:gd name="T66" fmla="*/ 150 w 192"/>
              <a:gd name="T67" fmla="*/ 148 h 168"/>
              <a:gd name="T68" fmla="*/ 140 w 192"/>
              <a:gd name="T69" fmla="*/ 138 h 168"/>
              <a:gd name="T70" fmla="*/ 150 w 192"/>
              <a:gd name="T71" fmla="*/ 128 h 168"/>
              <a:gd name="T72" fmla="*/ 160 w 192"/>
              <a:gd name="T73" fmla="*/ 13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68">
                <a:moveTo>
                  <a:pt x="100" y="138"/>
                </a:moveTo>
                <a:cubicBezTo>
                  <a:pt x="100" y="134"/>
                  <a:pt x="99" y="131"/>
                  <a:pt x="98" y="128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1" y="131"/>
                  <a:pt x="120" y="134"/>
                  <a:pt x="120" y="138"/>
                </a:cubicBezTo>
                <a:cubicBezTo>
                  <a:pt x="120" y="155"/>
                  <a:pt x="133" y="168"/>
                  <a:pt x="150" y="168"/>
                </a:cubicBezTo>
                <a:cubicBezTo>
                  <a:pt x="167" y="168"/>
                  <a:pt x="180" y="155"/>
                  <a:pt x="180" y="138"/>
                </a:cubicBezTo>
                <a:cubicBezTo>
                  <a:pt x="180" y="121"/>
                  <a:pt x="167" y="108"/>
                  <a:pt x="150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0" y="108"/>
                  <a:pt x="76" y="104"/>
                  <a:pt x="76" y="100"/>
                </a:cubicBezTo>
                <a:cubicBezTo>
                  <a:pt x="76" y="96"/>
                  <a:pt x="80" y="92"/>
                  <a:pt x="8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60" y="92"/>
                  <a:pt x="166" y="88"/>
                  <a:pt x="169" y="82"/>
                </a:cubicBezTo>
                <a:cubicBezTo>
                  <a:pt x="170" y="79"/>
                  <a:pt x="191" y="32"/>
                  <a:pt x="191" y="32"/>
                </a:cubicBezTo>
                <a:cubicBezTo>
                  <a:pt x="191" y="31"/>
                  <a:pt x="192" y="29"/>
                  <a:pt x="192" y="28"/>
                </a:cubicBezTo>
                <a:cubicBezTo>
                  <a:pt x="192" y="24"/>
                  <a:pt x="188" y="20"/>
                  <a:pt x="184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6" y="10"/>
                  <a:pt x="56" y="10"/>
                  <a:pt x="56" y="10"/>
                </a:cubicBezTo>
                <a:cubicBezTo>
                  <a:pt x="54" y="4"/>
                  <a:pt x="50" y="0"/>
                  <a:pt x="4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5" y="20"/>
                  <a:pt x="38" y="22"/>
                  <a:pt x="39" y="25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46" y="117"/>
                  <a:pt x="40" y="127"/>
                  <a:pt x="40" y="138"/>
                </a:cubicBezTo>
                <a:cubicBezTo>
                  <a:pt x="40" y="155"/>
                  <a:pt x="53" y="168"/>
                  <a:pt x="70" y="168"/>
                </a:cubicBezTo>
                <a:cubicBezTo>
                  <a:pt x="87" y="168"/>
                  <a:pt x="100" y="155"/>
                  <a:pt x="100" y="138"/>
                </a:cubicBezTo>
                <a:close/>
                <a:moveTo>
                  <a:pt x="80" y="138"/>
                </a:moveTo>
                <a:cubicBezTo>
                  <a:pt x="80" y="144"/>
                  <a:pt x="76" y="148"/>
                  <a:pt x="70" y="148"/>
                </a:cubicBezTo>
                <a:cubicBezTo>
                  <a:pt x="64" y="148"/>
                  <a:pt x="60" y="144"/>
                  <a:pt x="60" y="138"/>
                </a:cubicBezTo>
                <a:cubicBezTo>
                  <a:pt x="60" y="132"/>
                  <a:pt x="64" y="128"/>
                  <a:pt x="70" y="128"/>
                </a:cubicBezTo>
                <a:cubicBezTo>
                  <a:pt x="76" y="128"/>
                  <a:pt x="80" y="132"/>
                  <a:pt x="80" y="138"/>
                </a:cubicBezTo>
                <a:close/>
                <a:moveTo>
                  <a:pt x="160" y="138"/>
                </a:moveTo>
                <a:cubicBezTo>
                  <a:pt x="160" y="144"/>
                  <a:pt x="156" y="148"/>
                  <a:pt x="150" y="148"/>
                </a:cubicBezTo>
                <a:cubicBezTo>
                  <a:pt x="144" y="148"/>
                  <a:pt x="140" y="144"/>
                  <a:pt x="140" y="138"/>
                </a:cubicBezTo>
                <a:cubicBezTo>
                  <a:pt x="140" y="132"/>
                  <a:pt x="144" y="128"/>
                  <a:pt x="150" y="128"/>
                </a:cubicBezTo>
                <a:cubicBezTo>
                  <a:pt x="156" y="128"/>
                  <a:pt x="160" y="132"/>
                  <a:pt x="160" y="13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Freeform 69"/>
          <p:cNvSpPr>
            <a:spLocks noEditPoints="1"/>
          </p:cNvSpPr>
          <p:nvPr/>
        </p:nvSpPr>
        <p:spPr bwMode="auto">
          <a:xfrm>
            <a:off x="4912519" y="4130022"/>
            <a:ext cx="273050" cy="311150"/>
          </a:xfrm>
          <a:custGeom>
            <a:avLst/>
            <a:gdLst>
              <a:gd name="T0" fmla="*/ 158 w 168"/>
              <a:gd name="T1" fmla="*/ 40 h 192"/>
              <a:gd name="T2" fmla="*/ 132 w 168"/>
              <a:gd name="T3" fmla="*/ 40 h 192"/>
              <a:gd name="T4" fmla="*/ 132 w 168"/>
              <a:gd name="T5" fmla="*/ 16 h 192"/>
              <a:gd name="T6" fmla="*/ 116 w 168"/>
              <a:gd name="T7" fmla="*/ 0 h 192"/>
              <a:gd name="T8" fmla="*/ 52 w 168"/>
              <a:gd name="T9" fmla="*/ 0 h 192"/>
              <a:gd name="T10" fmla="*/ 36 w 168"/>
              <a:gd name="T11" fmla="*/ 16 h 192"/>
              <a:gd name="T12" fmla="*/ 36 w 168"/>
              <a:gd name="T13" fmla="*/ 40 h 192"/>
              <a:gd name="T14" fmla="*/ 10 w 168"/>
              <a:gd name="T15" fmla="*/ 40 h 192"/>
              <a:gd name="T16" fmla="*/ 0 w 168"/>
              <a:gd name="T17" fmla="*/ 50 h 192"/>
              <a:gd name="T18" fmla="*/ 10 w 168"/>
              <a:gd name="T19" fmla="*/ 60 h 192"/>
              <a:gd name="T20" fmla="*/ 16 w 168"/>
              <a:gd name="T21" fmla="*/ 60 h 192"/>
              <a:gd name="T22" fmla="*/ 16 w 168"/>
              <a:gd name="T23" fmla="*/ 176 h 192"/>
              <a:gd name="T24" fmla="*/ 32 w 168"/>
              <a:gd name="T25" fmla="*/ 192 h 192"/>
              <a:gd name="T26" fmla="*/ 136 w 168"/>
              <a:gd name="T27" fmla="*/ 192 h 192"/>
              <a:gd name="T28" fmla="*/ 152 w 168"/>
              <a:gd name="T29" fmla="*/ 176 h 192"/>
              <a:gd name="T30" fmla="*/ 152 w 168"/>
              <a:gd name="T31" fmla="*/ 60 h 192"/>
              <a:gd name="T32" fmla="*/ 158 w 168"/>
              <a:gd name="T33" fmla="*/ 60 h 192"/>
              <a:gd name="T34" fmla="*/ 168 w 168"/>
              <a:gd name="T35" fmla="*/ 50 h 192"/>
              <a:gd name="T36" fmla="*/ 158 w 168"/>
              <a:gd name="T37" fmla="*/ 40 h 192"/>
              <a:gd name="T38" fmla="*/ 112 w 168"/>
              <a:gd name="T39" fmla="*/ 40 h 192"/>
              <a:gd name="T40" fmla="*/ 56 w 168"/>
              <a:gd name="T41" fmla="*/ 40 h 192"/>
              <a:gd name="T42" fmla="*/ 56 w 168"/>
              <a:gd name="T43" fmla="*/ 29 h 192"/>
              <a:gd name="T44" fmla="*/ 65 w 168"/>
              <a:gd name="T45" fmla="*/ 20 h 192"/>
              <a:gd name="T46" fmla="*/ 103 w 168"/>
              <a:gd name="T47" fmla="*/ 20 h 192"/>
              <a:gd name="T48" fmla="*/ 112 w 168"/>
              <a:gd name="T49" fmla="*/ 29 h 192"/>
              <a:gd name="T50" fmla="*/ 112 w 168"/>
              <a:gd name="T51" fmla="*/ 40 h 192"/>
              <a:gd name="T52" fmla="*/ 56 w 168"/>
              <a:gd name="T53" fmla="*/ 68 h 192"/>
              <a:gd name="T54" fmla="*/ 56 w 168"/>
              <a:gd name="T55" fmla="*/ 164 h 192"/>
              <a:gd name="T56" fmla="*/ 48 w 168"/>
              <a:gd name="T57" fmla="*/ 172 h 192"/>
              <a:gd name="T58" fmla="*/ 40 w 168"/>
              <a:gd name="T59" fmla="*/ 164 h 192"/>
              <a:gd name="T60" fmla="*/ 40 w 168"/>
              <a:gd name="T61" fmla="*/ 68 h 192"/>
              <a:gd name="T62" fmla="*/ 48 w 168"/>
              <a:gd name="T63" fmla="*/ 60 h 192"/>
              <a:gd name="T64" fmla="*/ 56 w 168"/>
              <a:gd name="T65" fmla="*/ 68 h 192"/>
              <a:gd name="T66" fmla="*/ 92 w 168"/>
              <a:gd name="T67" fmla="*/ 68 h 192"/>
              <a:gd name="T68" fmla="*/ 92 w 168"/>
              <a:gd name="T69" fmla="*/ 164 h 192"/>
              <a:gd name="T70" fmla="*/ 84 w 168"/>
              <a:gd name="T71" fmla="*/ 172 h 192"/>
              <a:gd name="T72" fmla="*/ 76 w 168"/>
              <a:gd name="T73" fmla="*/ 164 h 192"/>
              <a:gd name="T74" fmla="*/ 76 w 168"/>
              <a:gd name="T75" fmla="*/ 68 h 192"/>
              <a:gd name="T76" fmla="*/ 84 w 168"/>
              <a:gd name="T77" fmla="*/ 60 h 192"/>
              <a:gd name="T78" fmla="*/ 92 w 168"/>
              <a:gd name="T79" fmla="*/ 68 h 192"/>
              <a:gd name="T80" fmla="*/ 128 w 168"/>
              <a:gd name="T81" fmla="*/ 68 h 192"/>
              <a:gd name="T82" fmla="*/ 128 w 168"/>
              <a:gd name="T83" fmla="*/ 164 h 192"/>
              <a:gd name="T84" fmla="*/ 120 w 168"/>
              <a:gd name="T85" fmla="*/ 172 h 192"/>
              <a:gd name="T86" fmla="*/ 112 w 168"/>
              <a:gd name="T87" fmla="*/ 164 h 192"/>
              <a:gd name="T88" fmla="*/ 112 w 168"/>
              <a:gd name="T89" fmla="*/ 68 h 192"/>
              <a:gd name="T90" fmla="*/ 120 w 168"/>
              <a:gd name="T91" fmla="*/ 60 h 192"/>
              <a:gd name="T92" fmla="*/ 128 w 168"/>
              <a:gd name="T93" fmla="*/ 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8" h="192">
                <a:moveTo>
                  <a:pt x="158" y="40"/>
                </a:moveTo>
                <a:cubicBezTo>
                  <a:pt x="132" y="40"/>
                  <a:pt x="132" y="40"/>
                  <a:pt x="132" y="40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2" y="7"/>
                  <a:pt x="125" y="0"/>
                  <a:pt x="11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0"/>
                  <a:pt x="36" y="7"/>
                  <a:pt x="36" y="16"/>
                </a:cubicBezTo>
                <a:cubicBezTo>
                  <a:pt x="36" y="40"/>
                  <a:pt x="36" y="40"/>
                  <a:pt x="36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40"/>
                  <a:pt x="0" y="44"/>
                  <a:pt x="0" y="50"/>
                </a:cubicBezTo>
                <a:cubicBezTo>
                  <a:pt x="0" y="56"/>
                  <a:pt x="4" y="60"/>
                  <a:pt x="10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6" y="185"/>
                  <a:pt x="23" y="192"/>
                  <a:pt x="32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45" y="192"/>
                  <a:pt x="152" y="185"/>
                  <a:pt x="152" y="176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64" y="60"/>
                  <a:pt x="168" y="56"/>
                  <a:pt x="168" y="50"/>
                </a:cubicBezTo>
                <a:cubicBezTo>
                  <a:pt x="168" y="44"/>
                  <a:pt x="164" y="40"/>
                  <a:pt x="158" y="40"/>
                </a:cubicBezTo>
                <a:close/>
                <a:moveTo>
                  <a:pt x="112" y="40"/>
                </a:moveTo>
                <a:cubicBezTo>
                  <a:pt x="56" y="40"/>
                  <a:pt x="56" y="40"/>
                  <a:pt x="56" y="4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4"/>
                  <a:pt x="60" y="20"/>
                  <a:pt x="65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8" y="20"/>
                  <a:pt x="112" y="24"/>
                  <a:pt x="112" y="29"/>
                </a:cubicBezTo>
                <a:lnTo>
                  <a:pt x="112" y="40"/>
                </a:lnTo>
                <a:close/>
                <a:moveTo>
                  <a:pt x="56" y="68"/>
                </a:moveTo>
                <a:cubicBezTo>
                  <a:pt x="56" y="164"/>
                  <a:pt x="56" y="164"/>
                  <a:pt x="56" y="164"/>
                </a:cubicBezTo>
                <a:cubicBezTo>
                  <a:pt x="56" y="168"/>
                  <a:pt x="52" y="172"/>
                  <a:pt x="48" y="172"/>
                </a:cubicBezTo>
                <a:cubicBezTo>
                  <a:pt x="44" y="172"/>
                  <a:pt x="40" y="168"/>
                  <a:pt x="40" y="164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4"/>
                  <a:pt x="44" y="60"/>
                  <a:pt x="48" y="60"/>
                </a:cubicBezTo>
                <a:cubicBezTo>
                  <a:pt x="52" y="60"/>
                  <a:pt x="56" y="64"/>
                  <a:pt x="56" y="68"/>
                </a:cubicBezTo>
                <a:close/>
                <a:moveTo>
                  <a:pt x="92" y="68"/>
                </a:moveTo>
                <a:cubicBezTo>
                  <a:pt x="92" y="164"/>
                  <a:pt x="92" y="164"/>
                  <a:pt x="92" y="164"/>
                </a:cubicBezTo>
                <a:cubicBezTo>
                  <a:pt x="92" y="168"/>
                  <a:pt x="88" y="172"/>
                  <a:pt x="84" y="172"/>
                </a:cubicBezTo>
                <a:cubicBezTo>
                  <a:pt x="80" y="172"/>
                  <a:pt x="76" y="168"/>
                  <a:pt x="76" y="164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4"/>
                  <a:pt x="80" y="60"/>
                  <a:pt x="84" y="60"/>
                </a:cubicBezTo>
                <a:cubicBezTo>
                  <a:pt x="88" y="60"/>
                  <a:pt x="92" y="64"/>
                  <a:pt x="92" y="68"/>
                </a:cubicBezTo>
                <a:close/>
                <a:moveTo>
                  <a:pt x="128" y="68"/>
                </a:moveTo>
                <a:cubicBezTo>
                  <a:pt x="128" y="164"/>
                  <a:pt x="128" y="164"/>
                  <a:pt x="128" y="164"/>
                </a:cubicBezTo>
                <a:cubicBezTo>
                  <a:pt x="128" y="168"/>
                  <a:pt x="124" y="172"/>
                  <a:pt x="120" y="172"/>
                </a:cubicBezTo>
                <a:cubicBezTo>
                  <a:pt x="116" y="172"/>
                  <a:pt x="112" y="168"/>
                  <a:pt x="112" y="164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4"/>
                  <a:pt x="116" y="60"/>
                  <a:pt x="120" y="60"/>
                </a:cubicBezTo>
                <a:cubicBezTo>
                  <a:pt x="124" y="60"/>
                  <a:pt x="128" y="64"/>
                  <a:pt x="128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Freeform 70"/>
          <p:cNvSpPr>
            <a:spLocks noEditPoints="1"/>
          </p:cNvSpPr>
          <p:nvPr/>
        </p:nvSpPr>
        <p:spPr bwMode="auto">
          <a:xfrm>
            <a:off x="4215607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135 w 156"/>
              <a:gd name="T3" fmla="*/ 123 h 192"/>
              <a:gd name="T4" fmla="*/ 78 w 156"/>
              <a:gd name="T5" fmla="*/ 160 h 192"/>
              <a:gd name="T6" fmla="*/ 21 w 156"/>
              <a:gd name="T7" fmla="*/ 123 h 192"/>
              <a:gd name="T8" fmla="*/ 5 w 156"/>
              <a:gd name="T9" fmla="*/ 138 h 192"/>
              <a:gd name="T10" fmla="*/ 0 w 156"/>
              <a:gd name="T11" fmla="*/ 156 h 192"/>
              <a:gd name="T12" fmla="*/ 0 w 156"/>
              <a:gd name="T13" fmla="*/ 176 h 192"/>
              <a:gd name="T14" fmla="*/ 16 w 156"/>
              <a:gd name="T15" fmla="*/ 192 h 192"/>
              <a:gd name="T16" fmla="*/ 140 w 156"/>
              <a:gd name="T17" fmla="*/ 192 h 192"/>
              <a:gd name="T18" fmla="*/ 156 w 156"/>
              <a:gd name="T19" fmla="*/ 176 h 192"/>
              <a:gd name="T20" fmla="*/ 156 w 156"/>
              <a:gd name="T21" fmla="*/ 156 h 192"/>
              <a:gd name="T22" fmla="*/ 151 w 156"/>
              <a:gd name="T23" fmla="*/ 138 h 192"/>
              <a:gd name="T24" fmla="*/ 56 w 156"/>
              <a:gd name="T25" fmla="*/ 113 h 192"/>
              <a:gd name="T26" fmla="*/ 47 w 156"/>
              <a:gd name="T27" fmla="*/ 114 h 192"/>
              <a:gd name="T28" fmla="*/ 41 w 156"/>
              <a:gd name="T29" fmla="*/ 122 h 192"/>
              <a:gd name="T30" fmla="*/ 42 w 156"/>
              <a:gd name="T31" fmla="*/ 126 h 192"/>
              <a:gd name="T32" fmla="*/ 78 w 156"/>
              <a:gd name="T33" fmla="*/ 144 h 192"/>
              <a:gd name="T34" fmla="*/ 114 w 156"/>
              <a:gd name="T35" fmla="*/ 127 h 192"/>
              <a:gd name="T36" fmla="*/ 115 w 156"/>
              <a:gd name="T37" fmla="*/ 122 h 192"/>
              <a:gd name="T38" fmla="*/ 109 w 156"/>
              <a:gd name="T39" fmla="*/ 114 h 192"/>
              <a:gd name="T40" fmla="*/ 99 w 156"/>
              <a:gd name="T41" fmla="*/ 113 h 192"/>
              <a:gd name="T42" fmla="*/ 91 w 156"/>
              <a:gd name="T43" fmla="*/ 104 h 192"/>
              <a:gd name="T44" fmla="*/ 99 w 156"/>
              <a:gd name="T45" fmla="*/ 96 h 192"/>
              <a:gd name="T46" fmla="*/ 100 w 156"/>
              <a:gd name="T47" fmla="*/ 96 h 192"/>
              <a:gd name="T48" fmla="*/ 146 w 156"/>
              <a:gd name="T49" fmla="*/ 81 h 192"/>
              <a:gd name="T50" fmla="*/ 148 w 156"/>
              <a:gd name="T51" fmla="*/ 76 h 192"/>
              <a:gd name="T52" fmla="*/ 141 w 156"/>
              <a:gd name="T53" fmla="*/ 68 h 192"/>
              <a:gd name="T54" fmla="*/ 120 w 156"/>
              <a:gd name="T55" fmla="*/ 44 h 192"/>
              <a:gd name="T56" fmla="*/ 120 w 156"/>
              <a:gd name="T57" fmla="*/ 42 h 192"/>
              <a:gd name="T58" fmla="*/ 78 w 156"/>
              <a:gd name="T59" fmla="*/ 0 h 192"/>
              <a:gd name="T60" fmla="*/ 36 w 156"/>
              <a:gd name="T61" fmla="*/ 42 h 192"/>
              <a:gd name="T62" fmla="*/ 36 w 156"/>
              <a:gd name="T63" fmla="*/ 44 h 192"/>
              <a:gd name="T64" fmla="*/ 15 w 156"/>
              <a:gd name="T65" fmla="*/ 68 h 192"/>
              <a:gd name="T66" fmla="*/ 8 w 156"/>
              <a:gd name="T67" fmla="*/ 76 h 192"/>
              <a:gd name="T68" fmla="*/ 10 w 156"/>
              <a:gd name="T69" fmla="*/ 81 h 192"/>
              <a:gd name="T70" fmla="*/ 56 w 156"/>
              <a:gd name="T71" fmla="*/ 96 h 192"/>
              <a:gd name="T72" fmla="*/ 58 w 156"/>
              <a:gd name="T73" fmla="*/ 96 h 192"/>
              <a:gd name="T74" fmla="*/ 65 w 156"/>
              <a:gd name="T75" fmla="*/ 104 h 192"/>
              <a:gd name="T76" fmla="*/ 56 w 156"/>
              <a:gd name="T77" fmla="*/ 11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6" y="132"/>
                  <a:pt x="141" y="127"/>
                  <a:pt x="135" y="123"/>
                </a:cubicBezTo>
                <a:cubicBezTo>
                  <a:pt x="125" y="145"/>
                  <a:pt x="103" y="160"/>
                  <a:pt x="78" y="160"/>
                </a:cubicBezTo>
                <a:cubicBezTo>
                  <a:pt x="53" y="160"/>
                  <a:pt x="31" y="145"/>
                  <a:pt x="21" y="123"/>
                </a:cubicBezTo>
                <a:cubicBezTo>
                  <a:pt x="15" y="127"/>
                  <a:pt x="10" y="132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56" y="113"/>
                </a:moveTo>
                <a:cubicBezTo>
                  <a:pt x="53" y="113"/>
                  <a:pt x="50" y="114"/>
                  <a:pt x="47" y="114"/>
                </a:cubicBezTo>
                <a:cubicBezTo>
                  <a:pt x="43" y="115"/>
                  <a:pt x="41" y="118"/>
                  <a:pt x="41" y="122"/>
                </a:cubicBezTo>
                <a:cubicBezTo>
                  <a:pt x="41" y="124"/>
                  <a:pt x="41" y="125"/>
                  <a:pt x="42" y="126"/>
                </a:cubicBezTo>
                <a:cubicBezTo>
                  <a:pt x="50" y="137"/>
                  <a:pt x="63" y="144"/>
                  <a:pt x="78" y="144"/>
                </a:cubicBezTo>
                <a:cubicBezTo>
                  <a:pt x="92" y="144"/>
                  <a:pt x="105" y="137"/>
                  <a:pt x="114" y="127"/>
                </a:cubicBezTo>
                <a:cubicBezTo>
                  <a:pt x="115" y="126"/>
                  <a:pt x="115" y="124"/>
                  <a:pt x="115" y="122"/>
                </a:cubicBezTo>
                <a:cubicBezTo>
                  <a:pt x="115" y="118"/>
                  <a:pt x="113" y="115"/>
                  <a:pt x="109" y="114"/>
                </a:cubicBezTo>
                <a:cubicBezTo>
                  <a:pt x="106" y="114"/>
                  <a:pt x="102" y="113"/>
                  <a:pt x="99" y="113"/>
                </a:cubicBezTo>
                <a:cubicBezTo>
                  <a:pt x="94" y="112"/>
                  <a:pt x="91" y="109"/>
                  <a:pt x="91" y="104"/>
                </a:cubicBezTo>
                <a:cubicBezTo>
                  <a:pt x="91" y="100"/>
                  <a:pt x="94" y="96"/>
                  <a:pt x="99" y="96"/>
                </a:cubicBezTo>
                <a:cubicBezTo>
                  <a:pt x="99" y="96"/>
                  <a:pt x="100" y="96"/>
                  <a:pt x="100" y="96"/>
                </a:cubicBezTo>
                <a:cubicBezTo>
                  <a:pt x="122" y="94"/>
                  <a:pt x="136" y="90"/>
                  <a:pt x="146" y="81"/>
                </a:cubicBezTo>
                <a:cubicBezTo>
                  <a:pt x="147" y="80"/>
                  <a:pt x="148" y="78"/>
                  <a:pt x="148" y="76"/>
                </a:cubicBezTo>
                <a:cubicBezTo>
                  <a:pt x="148" y="72"/>
                  <a:pt x="145" y="68"/>
                  <a:pt x="141" y="68"/>
                </a:cubicBezTo>
                <a:cubicBezTo>
                  <a:pt x="129" y="66"/>
                  <a:pt x="120" y="56"/>
                  <a:pt x="120" y="44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6"/>
                  <a:pt x="27" y="66"/>
                  <a:pt x="15" y="68"/>
                </a:cubicBezTo>
                <a:cubicBezTo>
                  <a:pt x="11" y="68"/>
                  <a:pt x="8" y="72"/>
                  <a:pt x="8" y="76"/>
                </a:cubicBezTo>
                <a:cubicBezTo>
                  <a:pt x="8" y="78"/>
                  <a:pt x="9" y="80"/>
                  <a:pt x="10" y="81"/>
                </a:cubicBezTo>
                <a:cubicBezTo>
                  <a:pt x="20" y="90"/>
                  <a:pt x="34" y="94"/>
                  <a:pt x="56" y="96"/>
                </a:cubicBezTo>
                <a:cubicBezTo>
                  <a:pt x="57" y="96"/>
                  <a:pt x="57" y="96"/>
                  <a:pt x="58" y="96"/>
                </a:cubicBezTo>
                <a:cubicBezTo>
                  <a:pt x="62" y="96"/>
                  <a:pt x="65" y="100"/>
                  <a:pt x="65" y="104"/>
                </a:cubicBezTo>
                <a:cubicBezTo>
                  <a:pt x="65" y="109"/>
                  <a:pt x="61" y="112"/>
                  <a:pt x="56" y="11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Freeform 71"/>
          <p:cNvSpPr>
            <a:spLocks noEditPoints="1"/>
          </p:cNvSpPr>
          <p:nvPr/>
        </p:nvSpPr>
        <p:spPr bwMode="auto">
          <a:xfrm>
            <a:off x="3512344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118 w 156"/>
              <a:gd name="T3" fmla="*/ 116 h 192"/>
              <a:gd name="T4" fmla="*/ 104 w 156"/>
              <a:gd name="T5" fmla="*/ 164 h 192"/>
              <a:gd name="T6" fmla="*/ 96 w 156"/>
              <a:gd name="T7" fmla="*/ 172 h 192"/>
              <a:gd name="T8" fmla="*/ 88 w 156"/>
              <a:gd name="T9" fmla="*/ 164 h 192"/>
              <a:gd name="T10" fmla="*/ 88 w 156"/>
              <a:gd name="T11" fmla="*/ 126 h 192"/>
              <a:gd name="T12" fmla="*/ 78 w 156"/>
              <a:gd name="T13" fmla="*/ 116 h 192"/>
              <a:gd name="T14" fmla="*/ 68 w 156"/>
              <a:gd name="T15" fmla="*/ 126 h 192"/>
              <a:gd name="T16" fmla="*/ 68 w 156"/>
              <a:gd name="T17" fmla="*/ 164 h 192"/>
              <a:gd name="T18" fmla="*/ 60 w 156"/>
              <a:gd name="T19" fmla="*/ 172 h 192"/>
              <a:gd name="T20" fmla="*/ 52 w 156"/>
              <a:gd name="T21" fmla="*/ 164 h 192"/>
              <a:gd name="T22" fmla="*/ 38 w 156"/>
              <a:gd name="T23" fmla="*/ 116 h 192"/>
              <a:gd name="T24" fmla="*/ 5 w 156"/>
              <a:gd name="T25" fmla="*/ 138 h 192"/>
              <a:gd name="T26" fmla="*/ 0 w 156"/>
              <a:gd name="T27" fmla="*/ 156 h 192"/>
              <a:gd name="T28" fmla="*/ 0 w 156"/>
              <a:gd name="T29" fmla="*/ 160 h 192"/>
              <a:gd name="T30" fmla="*/ 0 w 156"/>
              <a:gd name="T31" fmla="*/ 168 h 192"/>
              <a:gd name="T32" fmla="*/ 0 w 156"/>
              <a:gd name="T33" fmla="*/ 176 h 192"/>
              <a:gd name="T34" fmla="*/ 16 w 156"/>
              <a:gd name="T35" fmla="*/ 192 h 192"/>
              <a:gd name="T36" fmla="*/ 140 w 156"/>
              <a:gd name="T37" fmla="*/ 192 h 192"/>
              <a:gd name="T38" fmla="*/ 156 w 156"/>
              <a:gd name="T39" fmla="*/ 176 h 192"/>
              <a:gd name="T40" fmla="*/ 156 w 156"/>
              <a:gd name="T41" fmla="*/ 168 h 192"/>
              <a:gd name="T42" fmla="*/ 156 w 156"/>
              <a:gd name="T43" fmla="*/ 160 h 192"/>
              <a:gd name="T44" fmla="*/ 156 w 156"/>
              <a:gd name="T45" fmla="*/ 156 h 192"/>
              <a:gd name="T46" fmla="*/ 151 w 156"/>
              <a:gd name="T47" fmla="*/ 138 h 192"/>
              <a:gd name="T48" fmla="*/ 36 w 156"/>
              <a:gd name="T49" fmla="*/ 42 h 192"/>
              <a:gd name="T50" fmla="*/ 78 w 156"/>
              <a:gd name="T51" fmla="*/ 100 h 192"/>
              <a:gd name="T52" fmla="*/ 120 w 156"/>
              <a:gd name="T53" fmla="*/ 42 h 192"/>
              <a:gd name="T54" fmla="*/ 78 w 156"/>
              <a:gd name="T55" fmla="*/ 0 h 192"/>
              <a:gd name="T56" fmla="*/ 36 w 156"/>
              <a:gd name="T57" fmla="*/ 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2" y="127"/>
                  <a:pt x="132" y="120"/>
                  <a:pt x="118" y="116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68"/>
                  <a:pt x="100" y="172"/>
                  <a:pt x="96" y="172"/>
                </a:cubicBezTo>
                <a:cubicBezTo>
                  <a:pt x="92" y="172"/>
                  <a:pt x="88" y="168"/>
                  <a:pt x="88" y="164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20"/>
                  <a:pt x="84" y="116"/>
                  <a:pt x="78" y="116"/>
                </a:cubicBezTo>
                <a:cubicBezTo>
                  <a:pt x="72" y="116"/>
                  <a:pt x="68" y="120"/>
                  <a:pt x="68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8" y="168"/>
                  <a:pt x="64" y="172"/>
                  <a:pt x="60" y="172"/>
                </a:cubicBezTo>
                <a:cubicBezTo>
                  <a:pt x="56" y="172"/>
                  <a:pt x="52" y="168"/>
                  <a:pt x="52" y="164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24" y="120"/>
                  <a:pt x="14" y="127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68"/>
                  <a:pt x="156" y="168"/>
                  <a:pt x="156" y="168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6" y="159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36" y="42"/>
                </a:moveTo>
                <a:cubicBezTo>
                  <a:pt x="36" y="66"/>
                  <a:pt x="51" y="100"/>
                  <a:pt x="78" y="100"/>
                </a:cubicBezTo>
                <a:cubicBezTo>
                  <a:pt x="105" y="100"/>
                  <a:pt x="120" y="66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Freeform 72"/>
          <p:cNvSpPr>
            <a:spLocks/>
          </p:cNvSpPr>
          <p:nvPr/>
        </p:nvSpPr>
        <p:spPr bwMode="auto">
          <a:xfrm>
            <a:off x="2809082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99 w 156"/>
              <a:gd name="T3" fmla="*/ 113 h 192"/>
              <a:gd name="T4" fmla="*/ 91 w 156"/>
              <a:gd name="T5" fmla="*/ 103 h 192"/>
              <a:gd name="T6" fmla="*/ 102 w 156"/>
              <a:gd name="T7" fmla="*/ 89 h 192"/>
              <a:gd name="T8" fmla="*/ 120 w 156"/>
              <a:gd name="T9" fmla="*/ 42 h 192"/>
              <a:gd name="T10" fmla="*/ 78 w 156"/>
              <a:gd name="T11" fmla="*/ 0 h 192"/>
              <a:gd name="T12" fmla="*/ 36 w 156"/>
              <a:gd name="T13" fmla="*/ 42 h 192"/>
              <a:gd name="T14" fmla="*/ 54 w 156"/>
              <a:gd name="T15" fmla="*/ 89 h 192"/>
              <a:gd name="T16" fmla="*/ 65 w 156"/>
              <a:gd name="T17" fmla="*/ 103 h 192"/>
              <a:gd name="T18" fmla="*/ 56 w 156"/>
              <a:gd name="T19" fmla="*/ 113 h 192"/>
              <a:gd name="T20" fmla="*/ 5 w 156"/>
              <a:gd name="T21" fmla="*/ 138 h 192"/>
              <a:gd name="T22" fmla="*/ 0 w 156"/>
              <a:gd name="T23" fmla="*/ 156 h 192"/>
              <a:gd name="T24" fmla="*/ 0 w 156"/>
              <a:gd name="T25" fmla="*/ 176 h 192"/>
              <a:gd name="T26" fmla="*/ 16 w 156"/>
              <a:gd name="T27" fmla="*/ 192 h 192"/>
              <a:gd name="T28" fmla="*/ 140 w 156"/>
              <a:gd name="T29" fmla="*/ 192 h 192"/>
              <a:gd name="T30" fmla="*/ 156 w 156"/>
              <a:gd name="T31" fmla="*/ 176 h 192"/>
              <a:gd name="T32" fmla="*/ 156 w 156"/>
              <a:gd name="T33" fmla="*/ 156 h 192"/>
              <a:gd name="T34" fmla="*/ 151 w 156"/>
              <a:gd name="T35" fmla="*/ 13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39" y="123"/>
                  <a:pt x="124" y="115"/>
                  <a:pt x="99" y="113"/>
                </a:cubicBezTo>
                <a:cubicBezTo>
                  <a:pt x="94" y="112"/>
                  <a:pt x="91" y="108"/>
                  <a:pt x="91" y="103"/>
                </a:cubicBezTo>
                <a:cubicBezTo>
                  <a:pt x="91" y="100"/>
                  <a:pt x="102" y="89"/>
                  <a:pt x="102" y="89"/>
                </a:cubicBezTo>
                <a:cubicBezTo>
                  <a:pt x="114" y="77"/>
                  <a:pt x="120" y="57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57"/>
                  <a:pt x="42" y="77"/>
                  <a:pt x="54" y="89"/>
                </a:cubicBezTo>
                <a:cubicBezTo>
                  <a:pt x="54" y="89"/>
                  <a:pt x="65" y="100"/>
                  <a:pt x="65" y="103"/>
                </a:cubicBezTo>
                <a:cubicBezTo>
                  <a:pt x="65" y="108"/>
                  <a:pt x="61" y="112"/>
                  <a:pt x="56" y="113"/>
                </a:cubicBezTo>
                <a:cubicBezTo>
                  <a:pt x="32" y="116"/>
                  <a:pt x="17" y="123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Freeform 73"/>
          <p:cNvSpPr>
            <a:spLocks/>
          </p:cNvSpPr>
          <p:nvPr/>
        </p:nvSpPr>
        <p:spPr bwMode="auto">
          <a:xfrm>
            <a:off x="2080419" y="4128434"/>
            <a:ext cx="314325" cy="312737"/>
          </a:xfrm>
          <a:custGeom>
            <a:avLst/>
            <a:gdLst>
              <a:gd name="T0" fmla="*/ 92 w 193"/>
              <a:gd name="T1" fmla="*/ 112 h 193"/>
              <a:gd name="T2" fmla="*/ 25 w 193"/>
              <a:gd name="T3" fmla="*/ 179 h 193"/>
              <a:gd name="T4" fmla="*/ 22 w 193"/>
              <a:gd name="T5" fmla="*/ 185 h 193"/>
              <a:gd name="T6" fmla="*/ 30 w 193"/>
              <a:gd name="T7" fmla="*/ 193 h 193"/>
              <a:gd name="T8" fmla="*/ 34 w 193"/>
              <a:gd name="T9" fmla="*/ 192 h 193"/>
              <a:gd name="T10" fmla="*/ 148 w 193"/>
              <a:gd name="T11" fmla="*/ 143 h 193"/>
              <a:gd name="T12" fmla="*/ 153 w 193"/>
              <a:gd name="T13" fmla="*/ 136 h 193"/>
              <a:gd name="T14" fmla="*/ 172 w 193"/>
              <a:gd name="T15" fmla="*/ 70 h 193"/>
              <a:gd name="T16" fmla="*/ 175 w 193"/>
              <a:gd name="T17" fmla="*/ 74 h 193"/>
              <a:gd name="T18" fmla="*/ 189 w 193"/>
              <a:gd name="T19" fmla="*/ 74 h 193"/>
              <a:gd name="T20" fmla="*/ 189 w 193"/>
              <a:gd name="T21" fmla="*/ 60 h 193"/>
              <a:gd name="T22" fmla="*/ 133 w 193"/>
              <a:gd name="T23" fmla="*/ 4 h 193"/>
              <a:gd name="T24" fmla="*/ 119 w 193"/>
              <a:gd name="T25" fmla="*/ 4 h 193"/>
              <a:gd name="T26" fmla="*/ 119 w 193"/>
              <a:gd name="T27" fmla="*/ 18 h 193"/>
              <a:gd name="T28" fmla="*/ 123 w 193"/>
              <a:gd name="T29" fmla="*/ 21 h 193"/>
              <a:gd name="T30" fmla="*/ 57 w 193"/>
              <a:gd name="T31" fmla="*/ 40 h 193"/>
              <a:gd name="T32" fmla="*/ 50 w 193"/>
              <a:gd name="T33" fmla="*/ 45 h 193"/>
              <a:gd name="T34" fmla="*/ 1 w 193"/>
              <a:gd name="T35" fmla="*/ 160 h 193"/>
              <a:gd name="T36" fmla="*/ 0 w 193"/>
              <a:gd name="T37" fmla="*/ 163 h 193"/>
              <a:gd name="T38" fmla="*/ 8 w 193"/>
              <a:gd name="T39" fmla="*/ 171 h 193"/>
              <a:gd name="T40" fmla="*/ 14 w 193"/>
              <a:gd name="T41" fmla="*/ 168 h 193"/>
              <a:gd name="T42" fmla="*/ 81 w 193"/>
              <a:gd name="T43" fmla="*/ 101 h 193"/>
              <a:gd name="T44" fmla="*/ 80 w 193"/>
              <a:gd name="T45" fmla="*/ 93 h 193"/>
              <a:gd name="T46" fmla="*/ 100 w 193"/>
              <a:gd name="T47" fmla="*/ 73 h 193"/>
              <a:gd name="T48" fmla="*/ 120 w 193"/>
              <a:gd name="T49" fmla="*/ 93 h 193"/>
              <a:gd name="T50" fmla="*/ 100 w 193"/>
              <a:gd name="T51" fmla="*/ 113 h 193"/>
              <a:gd name="T52" fmla="*/ 92 w 193"/>
              <a:gd name="T53" fmla="*/ 11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3" h="193">
                <a:moveTo>
                  <a:pt x="92" y="112"/>
                </a:moveTo>
                <a:cubicBezTo>
                  <a:pt x="25" y="179"/>
                  <a:pt x="25" y="179"/>
                  <a:pt x="25" y="179"/>
                </a:cubicBezTo>
                <a:cubicBezTo>
                  <a:pt x="23" y="181"/>
                  <a:pt x="22" y="183"/>
                  <a:pt x="22" y="185"/>
                </a:cubicBezTo>
                <a:cubicBezTo>
                  <a:pt x="22" y="189"/>
                  <a:pt x="26" y="193"/>
                  <a:pt x="30" y="193"/>
                </a:cubicBezTo>
                <a:cubicBezTo>
                  <a:pt x="31" y="193"/>
                  <a:pt x="33" y="193"/>
                  <a:pt x="34" y="192"/>
                </a:cubicBezTo>
                <a:cubicBezTo>
                  <a:pt x="34" y="192"/>
                  <a:pt x="147" y="143"/>
                  <a:pt x="148" y="143"/>
                </a:cubicBezTo>
                <a:cubicBezTo>
                  <a:pt x="150" y="142"/>
                  <a:pt x="152" y="139"/>
                  <a:pt x="153" y="136"/>
                </a:cubicBezTo>
                <a:cubicBezTo>
                  <a:pt x="172" y="70"/>
                  <a:pt x="172" y="70"/>
                  <a:pt x="172" y="70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9" y="78"/>
                  <a:pt x="185" y="78"/>
                  <a:pt x="189" y="74"/>
                </a:cubicBezTo>
                <a:cubicBezTo>
                  <a:pt x="193" y="70"/>
                  <a:pt x="193" y="64"/>
                  <a:pt x="189" y="60"/>
                </a:cubicBezTo>
                <a:cubicBezTo>
                  <a:pt x="133" y="4"/>
                  <a:pt x="133" y="4"/>
                  <a:pt x="133" y="4"/>
                </a:cubicBezTo>
                <a:cubicBezTo>
                  <a:pt x="129" y="0"/>
                  <a:pt x="123" y="0"/>
                  <a:pt x="119" y="4"/>
                </a:cubicBezTo>
                <a:cubicBezTo>
                  <a:pt x="115" y="8"/>
                  <a:pt x="115" y="14"/>
                  <a:pt x="119" y="18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57" y="40"/>
                  <a:pt x="57" y="40"/>
                  <a:pt x="57" y="40"/>
                </a:cubicBezTo>
                <a:cubicBezTo>
                  <a:pt x="54" y="41"/>
                  <a:pt x="51" y="43"/>
                  <a:pt x="50" y="45"/>
                </a:cubicBezTo>
                <a:cubicBezTo>
                  <a:pt x="1" y="160"/>
                  <a:pt x="1" y="160"/>
                  <a:pt x="1" y="160"/>
                </a:cubicBezTo>
                <a:cubicBezTo>
                  <a:pt x="0" y="161"/>
                  <a:pt x="0" y="162"/>
                  <a:pt x="0" y="163"/>
                </a:cubicBezTo>
                <a:cubicBezTo>
                  <a:pt x="0" y="167"/>
                  <a:pt x="4" y="171"/>
                  <a:pt x="8" y="171"/>
                </a:cubicBezTo>
                <a:cubicBezTo>
                  <a:pt x="10" y="171"/>
                  <a:pt x="12" y="170"/>
                  <a:pt x="14" y="168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81" y="98"/>
                  <a:pt x="80" y="96"/>
                  <a:pt x="80" y="93"/>
                </a:cubicBezTo>
                <a:cubicBezTo>
                  <a:pt x="80" y="82"/>
                  <a:pt x="89" y="73"/>
                  <a:pt x="100" y="73"/>
                </a:cubicBezTo>
                <a:cubicBezTo>
                  <a:pt x="111" y="73"/>
                  <a:pt x="120" y="82"/>
                  <a:pt x="120" y="93"/>
                </a:cubicBezTo>
                <a:cubicBezTo>
                  <a:pt x="120" y="104"/>
                  <a:pt x="111" y="113"/>
                  <a:pt x="100" y="113"/>
                </a:cubicBezTo>
                <a:cubicBezTo>
                  <a:pt x="97" y="113"/>
                  <a:pt x="95" y="112"/>
                  <a:pt x="92" y="1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Freeform 74"/>
          <p:cNvSpPr>
            <a:spLocks noEditPoints="1"/>
          </p:cNvSpPr>
          <p:nvPr/>
        </p:nvSpPr>
        <p:spPr bwMode="auto">
          <a:xfrm>
            <a:off x="1373982" y="4126847"/>
            <a:ext cx="319088" cy="317500"/>
          </a:xfrm>
          <a:custGeom>
            <a:avLst/>
            <a:gdLst>
              <a:gd name="T0" fmla="*/ 24 w 196"/>
              <a:gd name="T1" fmla="*/ 83 h 196"/>
              <a:gd name="T2" fmla="*/ 17 w 196"/>
              <a:gd name="T3" fmla="*/ 98 h 196"/>
              <a:gd name="T4" fmla="*/ 2 w 196"/>
              <a:gd name="T5" fmla="*/ 170 h 196"/>
              <a:gd name="T6" fmla="*/ 26 w 196"/>
              <a:gd name="T7" fmla="*/ 194 h 196"/>
              <a:gd name="T8" fmla="*/ 98 w 196"/>
              <a:gd name="T9" fmla="*/ 179 h 196"/>
              <a:gd name="T10" fmla="*/ 113 w 196"/>
              <a:gd name="T11" fmla="*/ 172 h 196"/>
              <a:gd name="T12" fmla="*/ 189 w 196"/>
              <a:gd name="T13" fmla="*/ 96 h 196"/>
              <a:gd name="T14" fmla="*/ 189 w 196"/>
              <a:gd name="T15" fmla="*/ 73 h 196"/>
              <a:gd name="T16" fmla="*/ 123 w 196"/>
              <a:gd name="T17" fmla="*/ 7 h 196"/>
              <a:gd name="T18" fmla="*/ 100 w 196"/>
              <a:gd name="T19" fmla="*/ 7 h 196"/>
              <a:gd name="T20" fmla="*/ 24 w 196"/>
              <a:gd name="T21" fmla="*/ 83 h 196"/>
              <a:gd name="T22" fmla="*/ 98 w 196"/>
              <a:gd name="T23" fmla="*/ 160 h 196"/>
              <a:gd name="T24" fmla="*/ 60 w 196"/>
              <a:gd name="T25" fmla="*/ 167 h 196"/>
              <a:gd name="T26" fmla="*/ 29 w 196"/>
              <a:gd name="T27" fmla="*/ 136 h 196"/>
              <a:gd name="T28" fmla="*/ 36 w 196"/>
              <a:gd name="T29" fmla="*/ 99 h 196"/>
              <a:gd name="T30" fmla="*/ 92 w 196"/>
              <a:gd name="T31" fmla="*/ 43 h 196"/>
              <a:gd name="T32" fmla="*/ 103 w 196"/>
              <a:gd name="T33" fmla="*/ 43 h 196"/>
              <a:gd name="T34" fmla="*/ 103 w 196"/>
              <a:gd name="T35" fmla="*/ 54 h 196"/>
              <a:gd name="T36" fmla="*/ 52 w 196"/>
              <a:gd name="T37" fmla="*/ 105 h 196"/>
              <a:gd name="T38" fmla="*/ 52 w 196"/>
              <a:gd name="T39" fmla="*/ 119 h 196"/>
              <a:gd name="T40" fmla="*/ 66 w 196"/>
              <a:gd name="T41" fmla="*/ 119 h 196"/>
              <a:gd name="T42" fmla="*/ 117 w 196"/>
              <a:gd name="T43" fmla="*/ 68 h 196"/>
              <a:gd name="T44" fmla="*/ 128 w 196"/>
              <a:gd name="T45" fmla="*/ 68 h 196"/>
              <a:gd name="T46" fmla="*/ 128 w 196"/>
              <a:gd name="T47" fmla="*/ 79 h 196"/>
              <a:gd name="T48" fmla="*/ 77 w 196"/>
              <a:gd name="T49" fmla="*/ 131 h 196"/>
              <a:gd name="T50" fmla="*/ 77 w 196"/>
              <a:gd name="T51" fmla="*/ 144 h 196"/>
              <a:gd name="T52" fmla="*/ 91 w 196"/>
              <a:gd name="T53" fmla="*/ 144 h 196"/>
              <a:gd name="T54" fmla="*/ 142 w 196"/>
              <a:gd name="T55" fmla="*/ 93 h 196"/>
              <a:gd name="T56" fmla="*/ 153 w 196"/>
              <a:gd name="T57" fmla="*/ 93 h 196"/>
              <a:gd name="T58" fmla="*/ 153 w 196"/>
              <a:gd name="T59" fmla="*/ 104 h 196"/>
              <a:gd name="T60" fmla="*/ 98 w 196"/>
              <a:gd name="T61" fmla="*/ 16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" h="196">
                <a:moveTo>
                  <a:pt x="24" y="83"/>
                </a:moveTo>
                <a:cubicBezTo>
                  <a:pt x="20" y="87"/>
                  <a:pt x="18" y="92"/>
                  <a:pt x="17" y="98"/>
                </a:cubicBezTo>
                <a:cubicBezTo>
                  <a:pt x="2" y="170"/>
                  <a:pt x="2" y="170"/>
                  <a:pt x="2" y="170"/>
                </a:cubicBezTo>
                <a:cubicBezTo>
                  <a:pt x="0" y="183"/>
                  <a:pt x="13" y="196"/>
                  <a:pt x="26" y="194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03" y="178"/>
                  <a:pt x="109" y="176"/>
                  <a:pt x="113" y="172"/>
                </a:cubicBezTo>
                <a:cubicBezTo>
                  <a:pt x="189" y="96"/>
                  <a:pt x="189" y="96"/>
                  <a:pt x="189" y="96"/>
                </a:cubicBezTo>
                <a:cubicBezTo>
                  <a:pt x="196" y="90"/>
                  <a:pt x="196" y="80"/>
                  <a:pt x="189" y="73"/>
                </a:cubicBezTo>
                <a:cubicBezTo>
                  <a:pt x="123" y="7"/>
                  <a:pt x="123" y="7"/>
                  <a:pt x="123" y="7"/>
                </a:cubicBezTo>
                <a:cubicBezTo>
                  <a:pt x="116" y="0"/>
                  <a:pt x="107" y="0"/>
                  <a:pt x="100" y="7"/>
                </a:cubicBezTo>
                <a:lnTo>
                  <a:pt x="24" y="83"/>
                </a:lnTo>
                <a:close/>
                <a:moveTo>
                  <a:pt x="98" y="160"/>
                </a:moveTo>
                <a:cubicBezTo>
                  <a:pt x="60" y="167"/>
                  <a:pt x="60" y="167"/>
                  <a:pt x="60" y="167"/>
                </a:cubicBezTo>
                <a:cubicBezTo>
                  <a:pt x="29" y="136"/>
                  <a:pt x="29" y="136"/>
                  <a:pt x="29" y="1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2" y="43"/>
                  <a:pt x="92" y="43"/>
                  <a:pt x="92" y="43"/>
                </a:cubicBezTo>
                <a:cubicBezTo>
                  <a:pt x="95" y="40"/>
                  <a:pt x="100" y="40"/>
                  <a:pt x="103" y="43"/>
                </a:cubicBezTo>
                <a:cubicBezTo>
                  <a:pt x="106" y="46"/>
                  <a:pt x="106" y="51"/>
                  <a:pt x="103" y="54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48" y="109"/>
                  <a:pt x="48" y="116"/>
                  <a:pt x="52" y="119"/>
                </a:cubicBezTo>
                <a:cubicBezTo>
                  <a:pt x="56" y="123"/>
                  <a:pt x="62" y="123"/>
                  <a:pt x="66" y="119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20" y="65"/>
                  <a:pt x="125" y="65"/>
                  <a:pt x="128" y="68"/>
                </a:cubicBezTo>
                <a:cubicBezTo>
                  <a:pt x="131" y="71"/>
                  <a:pt x="131" y="76"/>
                  <a:pt x="128" y="79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3" y="134"/>
                  <a:pt x="73" y="141"/>
                  <a:pt x="77" y="144"/>
                </a:cubicBezTo>
                <a:cubicBezTo>
                  <a:pt x="81" y="148"/>
                  <a:pt x="87" y="148"/>
                  <a:pt x="91" y="144"/>
                </a:cubicBezTo>
                <a:cubicBezTo>
                  <a:pt x="142" y="93"/>
                  <a:pt x="142" y="93"/>
                  <a:pt x="142" y="93"/>
                </a:cubicBezTo>
                <a:cubicBezTo>
                  <a:pt x="145" y="90"/>
                  <a:pt x="150" y="90"/>
                  <a:pt x="153" y="93"/>
                </a:cubicBezTo>
                <a:cubicBezTo>
                  <a:pt x="156" y="96"/>
                  <a:pt x="156" y="101"/>
                  <a:pt x="153" y="104"/>
                </a:cubicBezTo>
                <a:lnTo>
                  <a:pt x="98" y="16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Freeform 75"/>
          <p:cNvSpPr>
            <a:spLocks noEditPoints="1"/>
          </p:cNvSpPr>
          <p:nvPr/>
        </p:nvSpPr>
        <p:spPr bwMode="auto">
          <a:xfrm>
            <a:off x="5595144" y="3439459"/>
            <a:ext cx="312738" cy="287337"/>
          </a:xfrm>
          <a:custGeom>
            <a:avLst/>
            <a:gdLst>
              <a:gd name="T0" fmla="*/ 94 w 192"/>
              <a:gd name="T1" fmla="*/ 120 h 176"/>
              <a:gd name="T2" fmla="*/ 76 w 192"/>
              <a:gd name="T3" fmla="*/ 110 h 176"/>
              <a:gd name="T4" fmla="*/ 73 w 192"/>
              <a:gd name="T5" fmla="*/ 107 h 176"/>
              <a:gd name="T6" fmla="*/ 77 w 192"/>
              <a:gd name="T7" fmla="*/ 101 h 176"/>
              <a:gd name="T8" fmla="*/ 84 w 192"/>
              <a:gd name="T9" fmla="*/ 84 h 176"/>
              <a:gd name="T10" fmla="*/ 66 w 192"/>
              <a:gd name="T11" fmla="*/ 68 h 176"/>
              <a:gd name="T12" fmla="*/ 48 w 192"/>
              <a:gd name="T13" fmla="*/ 84 h 176"/>
              <a:gd name="T14" fmla="*/ 55 w 192"/>
              <a:gd name="T15" fmla="*/ 102 h 176"/>
              <a:gd name="T16" fmla="*/ 59 w 192"/>
              <a:gd name="T17" fmla="*/ 107 h 176"/>
              <a:gd name="T18" fmla="*/ 56 w 192"/>
              <a:gd name="T19" fmla="*/ 111 h 176"/>
              <a:gd name="T20" fmla="*/ 38 w 192"/>
              <a:gd name="T21" fmla="*/ 120 h 176"/>
              <a:gd name="T22" fmla="*/ 36 w 192"/>
              <a:gd name="T23" fmla="*/ 126 h 176"/>
              <a:gd name="T24" fmla="*/ 36 w 192"/>
              <a:gd name="T25" fmla="*/ 134 h 176"/>
              <a:gd name="T26" fmla="*/ 42 w 192"/>
              <a:gd name="T27" fmla="*/ 140 h 176"/>
              <a:gd name="T28" fmla="*/ 90 w 192"/>
              <a:gd name="T29" fmla="*/ 140 h 176"/>
              <a:gd name="T30" fmla="*/ 96 w 192"/>
              <a:gd name="T31" fmla="*/ 134 h 176"/>
              <a:gd name="T32" fmla="*/ 96 w 192"/>
              <a:gd name="T33" fmla="*/ 126 h 176"/>
              <a:gd name="T34" fmla="*/ 94 w 192"/>
              <a:gd name="T35" fmla="*/ 120 h 176"/>
              <a:gd name="T36" fmla="*/ 142 w 192"/>
              <a:gd name="T37" fmla="*/ 76 h 176"/>
              <a:gd name="T38" fmla="*/ 122 w 192"/>
              <a:gd name="T39" fmla="*/ 76 h 176"/>
              <a:gd name="T40" fmla="*/ 112 w 192"/>
              <a:gd name="T41" fmla="*/ 86 h 176"/>
              <a:gd name="T42" fmla="*/ 122 w 192"/>
              <a:gd name="T43" fmla="*/ 96 h 176"/>
              <a:gd name="T44" fmla="*/ 142 w 192"/>
              <a:gd name="T45" fmla="*/ 96 h 176"/>
              <a:gd name="T46" fmla="*/ 152 w 192"/>
              <a:gd name="T47" fmla="*/ 86 h 176"/>
              <a:gd name="T48" fmla="*/ 142 w 192"/>
              <a:gd name="T49" fmla="*/ 76 h 176"/>
              <a:gd name="T50" fmla="*/ 142 w 192"/>
              <a:gd name="T51" fmla="*/ 112 h 176"/>
              <a:gd name="T52" fmla="*/ 122 w 192"/>
              <a:gd name="T53" fmla="*/ 112 h 176"/>
              <a:gd name="T54" fmla="*/ 112 w 192"/>
              <a:gd name="T55" fmla="*/ 122 h 176"/>
              <a:gd name="T56" fmla="*/ 122 w 192"/>
              <a:gd name="T57" fmla="*/ 132 h 176"/>
              <a:gd name="T58" fmla="*/ 142 w 192"/>
              <a:gd name="T59" fmla="*/ 132 h 176"/>
              <a:gd name="T60" fmla="*/ 152 w 192"/>
              <a:gd name="T61" fmla="*/ 122 h 176"/>
              <a:gd name="T62" fmla="*/ 142 w 192"/>
              <a:gd name="T63" fmla="*/ 112 h 176"/>
              <a:gd name="T64" fmla="*/ 0 w 192"/>
              <a:gd name="T65" fmla="*/ 160 h 176"/>
              <a:gd name="T66" fmla="*/ 16 w 192"/>
              <a:gd name="T67" fmla="*/ 176 h 176"/>
              <a:gd name="T68" fmla="*/ 176 w 192"/>
              <a:gd name="T69" fmla="*/ 176 h 176"/>
              <a:gd name="T70" fmla="*/ 192 w 192"/>
              <a:gd name="T71" fmla="*/ 160 h 176"/>
              <a:gd name="T72" fmla="*/ 192 w 192"/>
              <a:gd name="T73" fmla="*/ 32 h 176"/>
              <a:gd name="T74" fmla="*/ 176 w 192"/>
              <a:gd name="T75" fmla="*/ 16 h 176"/>
              <a:gd name="T76" fmla="*/ 128 w 192"/>
              <a:gd name="T77" fmla="*/ 16 h 176"/>
              <a:gd name="T78" fmla="*/ 128 w 192"/>
              <a:gd name="T79" fmla="*/ 9 h 176"/>
              <a:gd name="T80" fmla="*/ 119 w 192"/>
              <a:gd name="T81" fmla="*/ 0 h 176"/>
              <a:gd name="T82" fmla="*/ 73 w 192"/>
              <a:gd name="T83" fmla="*/ 0 h 176"/>
              <a:gd name="T84" fmla="*/ 64 w 192"/>
              <a:gd name="T85" fmla="*/ 9 h 176"/>
              <a:gd name="T86" fmla="*/ 64 w 192"/>
              <a:gd name="T87" fmla="*/ 16 h 176"/>
              <a:gd name="T88" fmla="*/ 16 w 192"/>
              <a:gd name="T89" fmla="*/ 16 h 176"/>
              <a:gd name="T90" fmla="*/ 0 w 192"/>
              <a:gd name="T91" fmla="*/ 32 h 176"/>
              <a:gd name="T92" fmla="*/ 0 w 192"/>
              <a:gd name="T93" fmla="*/ 160 h 176"/>
              <a:gd name="T94" fmla="*/ 29 w 192"/>
              <a:gd name="T95" fmla="*/ 36 h 176"/>
              <a:gd name="T96" fmla="*/ 64 w 192"/>
              <a:gd name="T97" fmla="*/ 36 h 176"/>
              <a:gd name="T98" fmla="*/ 64 w 192"/>
              <a:gd name="T99" fmla="*/ 43 h 176"/>
              <a:gd name="T100" fmla="*/ 73 w 192"/>
              <a:gd name="T101" fmla="*/ 52 h 176"/>
              <a:gd name="T102" fmla="*/ 119 w 192"/>
              <a:gd name="T103" fmla="*/ 52 h 176"/>
              <a:gd name="T104" fmla="*/ 128 w 192"/>
              <a:gd name="T105" fmla="*/ 43 h 176"/>
              <a:gd name="T106" fmla="*/ 128 w 192"/>
              <a:gd name="T107" fmla="*/ 36 h 176"/>
              <a:gd name="T108" fmla="*/ 163 w 192"/>
              <a:gd name="T109" fmla="*/ 36 h 176"/>
              <a:gd name="T110" fmla="*/ 172 w 192"/>
              <a:gd name="T111" fmla="*/ 45 h 176"/>
              <a:gd name="T112" fmla="*/ 172 w 192"/>
              <a:gd name="T113" fmla="*/ 147 h 176"/>
              <a:gd name="T114" fmla="*/ 163 w 192"/>
              <a:gd name="T115" fmla="*/ 156 h 176"/>
              <a:gd name="T116" fmla="*/ 29 w 192"/>
              <a:gd name="T117" fmla="*/ 156 h 176"/>
              <a:gd name="T118" fmla="*/ 20 w 192"/>
              <a:gd name="T119" fmla="*/ 147 h 176"/>
              <a:gd name="T120" fmla="*/ 20 w 192"/>
              <a:gd name="T121" fmla="*/ 45 h 176"/>
              <a:gd name="T122" fmla="*/ 29 w 192"/>
              <a:gd name="T123" fmla="*/ 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2" h="176">
                <a:moveTo>
                  <a:pt x="94" y="120"/>
                </a:moveTo>
                <a:cubicBezTo>
                  <a:pt x="90" y="114"/>
                  <a:pt x="86" y="111"/>
                  <a:pt x="76" y="110"/>
                </a:cubicBezTo>
                <a:cubicBezTo>
                  <a:pt x="74" y="110"/>
                  <a:pt x="73" y="109"/>
                  <a:pt x="73" y="107"/>
                </a:cubicBezTo>
                <a:cubicBezTo>
                  <a:pt x="73" y="105"/>
                  <a:pt x="77" y="102"/>
                  <a:pt x="77" y="101"/>
                </a:cubicBezTo>
                <a:cubicBezTo>
                  <a:pt x="82" y="97"/>
                  <a:pt x="84" y="90"/>
                  <a:pt x="84" y="84"/>
                </a:cubicBezTo>
                <a:cubicBezTo>
                  <a:pt x="84" y="75"/>
                  <a:pt x="76" y="68"/>
                  <a:pt x="66" y="68"/>
                </a:cubicBezTo>
                <a:cubicBezTo>
                  <a:pt x="56" y="68"/>
                  <a:pt x="48" y="75"/>
                  <a:pt x="48" y="84"/>
                </a:cubicBezTo>
                <a:cubicBezTo>
                  <a:pt x="48" y="90"/>
                  <a:pt x="50" y="97"/>
                  <a:pt x="55" y="102"/>
                </a:cubicBezTo>
                <a:cubicBezTo>
                  <a:pt x="55" y="102"/>
                  <a:pt x="59" y="105"/>
                  <a:pt x="59" y="107"/>
                </a:cubicBezTo>
                <a:cubicBezTo>
                  <a:pt x="59" y="109"/>
                  <a:pt x="58" y="110"/>
                  <a:pt x="56" y="111"/>
                </a:cubicBezTo>
                <a:cubicBezTo>
                  <a:pt x="46" y="111"/>
                  <a:pt x="42" y="114"/>
                  <a:pt x="38" y="120"/>
                </a:cubicBezTo>
                <a:cubicBezTo>
                  <a:pt x="37" y="122"/>
                  <a:pt x="36" y="125"/>
                  <a:pt x="36" y="126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36" y="137"/>
                  <a:pt x="39" y="140"/>
                  <a:pt x="42" y="140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3" y="140"/>
                  <a:pt x="96" y="137"/>
                  <a:pt x="96" y="134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5" y="122"/>
                  <a:pt x="94" y="120"/>
                </a:cubicBezTo>
                <a:close/>
                <a:moveTo>
                  <a:pt x="142" y="76"/>
                </a:moveTo>
                <a:cubicBezTo>
                  <a:pt x="122" y="76"/>
                  <a:pt x="122" y="76"/>
                  <a:pt x="122" y="76"/>
                </a:cubicBezTo>
                <a:cubicBezTo>
                  <a:pt x="116" y="76"/>
                  <a:pt x="112" y="80"/>
                  <a:pt x="112" y="86"/>
                </a:cubicBezTo>
                <a:cubicBezTo>
                  <a:pt x="112" y="92"/>
                  <a:pt x="116" y="96"/>
                  <a:pt x="122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8" y="96"/>
                  <a:pt x="152" y="92"/>
                  <a:pt x="152" y="86"/>
                </a:cubicBezTo>
                <a:cubicBezTo>
                  <a:pt x="152" y="80"/>
                  <a:pt x="148" y="76"/>
                  <a:pt x="142" y="76"/>
                </a:cubicBezTo>
                <a:close/>
                <a:moveTo>
                  <a:pt x="142" y="112"/>
                </a:moveTo>
                <a:cubicBezTo>
                  <a:pt x="122" y="112"/>
                  <a:pt x="122" y="112"/>
                  <a:pt x="122" y="112"/>
                </a:cubicBezTo>
                <a:cubicBezTo>
                  <a:pt x="116" y="112"/>
                  <a:pt x="112" y="116"/>
                  <a:pt x="112" y="122"/>
                </a:cubicBezTo>
                <a:cubicBezTo>
                  <a:pt x="112" y="128"/>
                  <a:pt x="116" y="132"/>
                  <a:pt x="122" y="132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8" y="132"/>
                  <a:pt x="152" y="128"/>
                  <a:pt x="152" y="122"/>
                </a:cubicBezTo>
                <a:cubicBezTo>
                  <a:pt x="152" y="116"/>
                  <a:pt x="148" y="112"/>
                  <a:pt x="142" y="112"/>
                </a:cubicBezTo>
                <a:close/>
                <a:moveTo>
                  <a:pt x="0" y="160"/>
                </a:move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23"/>
                  <a:pt x="185" y="16"/>
                  <a:pt x="176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9"/>
                  <a:pt x="128" y="9"/>
                  <a:pt x="128" y="9"/>
                </a:cubicBezTo>
                <a:cubicBezTo>
                  <a:pt x="128" y="4"/>
                  <a:pt x="124" y="0"/>
                  <a:pt x="11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68" y="0"/>
                  <a:pt x="64" y="4"/>
                  <a:pt x="64" y="9"/>
                </a:cubicBezTo>
                <a:cubicBezTo>
                  <a:pt x="64" y="16"/>
                  <a:pt x="64" y="16"/>
                  <a:pt x="64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60"/>
                </a:lnTo>
                <a:close/>
                <a:moveTo>
                  <a:pt x="29" y="36"/>
                </a:moveTo>
                <a:cubicBezTo>
                  <a:pt x="64" y="36"/>
                  <a:pt x="64" y="36"/>
                  <a:pt x="64" y="36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8"/>
                  <a:pt x="68" y="52"/>
                  <a:pt x="73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24" y="52"/>
                  <a:pt x="128" y="48"/>
                  <a:pt x="128" y="43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8" y="36"/>
                  <a:pt x="172" y="40"/>
                  <a:pt x="172" y="45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52"/>
                  <a:pt x="168" y="156"/>
                  <a:pt x="163" y="156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4" y="156"/>
                  <a:pt x="20" y="152"/>
                  <a:pt x="20" y="147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0"/>
                  <a:pt x="24" y="36"/>
                  <a:pt x="29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Freeform 76"/>
          <p:cNvSpPr>
            <a:spLocks noEditPoints="1"/>
          </p:cNvSpPr>
          <p:nvPr/>
        </p:nvSpPr>
        <p:spPr bwMode="auto">
          <a:xfrm>
            <a:off x="4918869" y="3426759"/>
            <a:ext cx="254000" cy="312737"/>
          </a:xfrm>
          <a:custGeom>
            <a:avLst/>
            <a:gdLst>
              <a:gd name="T0" fmla="*/ 0 w 156"/>
              <a:gd name="T1" fmla="*/ 176 h 192"/>
              <a:gd name="T2" fmla="*/ 16 w 156"/>
              <a:gd name="T3" fmla="*/ 192 h 192"/>
              <a:gd name="T4" fmla="*/ 140 w 156"/>
              <a:gd name="T5" fmla="*/ 192 h 192"/>
              <a:gd name="T6" fmla="*/ 156 w 156"/>
              <a:gd name="T7" fmla="*/ 176 h 192"/>
              <a:gd name="T8" fmla="*/ 156 w 156"/>
              <a:gd name="T9" fmla="*/ 40 h 192"/>
              <a:gd name="T10" fmla="*/ 140 w 156"/>
              <a:gd name="T11" fmla="*/ 24 h 192"/>
              <a:gd name="T12" fmla="*/ 107 w 156"/>
              <a:gd name="T13" fmla="*/ 24 h 192"/>
              <a:gd name="T14" fmla="*/ 78 w 156"/>
              <a:gd name="T15" fmla="*/ 0 h 192"/>
              <a:gd name="T16" fmla="*/ 49 w 156"/>
              <a:gd name="T17" fmla="*/ 24 h 192"/>
              <a:gd name="T18" fmla="*/ 16 w 156"/>
              <a:gd name="T19" fmla="*/ 24 h 192"/>
              <a:gd name="T20" fmla="*/ 0 w 156"/>
              <a:gd name="T21" fmla="*/ 40 h 192"/>
              <a:gd name="T22" fmla="*/ 0 w 156"/>
              <a:gd name="T23" fmla="*/ 176 h 192"/>
              <a:gd name="T24" fmla="*/ 29 w 156"/>
              <a:gd name="T25" fmla="*/ 44 h 192"/>
              <a:gd name="T26" fmla="*/ 48 w 156"/>
              <a:gd name="T27" fmla="*/ 44 h 192"/>
              <a:gd name="T28" fmla="*/ 48 w 156"/>
              <a:gd name="T29" fmla="*/ 51 h 192"/>
              <a:gd name="T30" fmla="*/ 57 w 156"/>
              <a:gd name="T31" fmla="*/ 60 h 192"/>
              <a:gd name="T32" fmla="*/ 99 w 156"/>
              <a:gd name="T33" fmla="*/ 60 h 192"/>
              <a:gd name="T34" fmla="*/ 108 w 156"/>
              <a:gd name="T35" fmla="*/ 51 h 192"/>
              <a:gd name="T36" fmla="*/ 108 w 156"/>
              <a:gd name="T37" fmla="*/ 44 h 192"/>
              <a:gd name="T38" fmla="*/ 127 w 156"/>
              <a:gd name="T39" fmla="*/ 44 h 192"/>
              <a:gd name="T40" fmla="*/ 136 w 156"/>
              <a:gd name="T41" fmla="*/ 53 h 192"/>
              <a:gd name="T42" fmla="*/ 136 w 156"/>
              <a:gd name="T43" fmla="*/ 163 h 192"/>
              <a:gd name="T44" fmla="*/ 127 w 156"/>
              <a:gd name="T45" fmla="*/ 172 h 192"/>
              <a:gd name="T46" fmla="*/ 29 w 156"/>
              <a:gd name="T47" fmla="*/ 172 h 192"/>
              <a:gd name="T48" fmla="*/ 20 w 156"/>
              <a:gd name="T49" fmla="*/ 163 h 192"/>
              <a:gd name="T50" fmla="*/ 20 w 156"/>
              <a:gd name="T51" fmla="*/ 53 h 192"/>
              <a:gd name="T52" fmla="*/ 29 w 156"/>
              <a:gd name="T53" fmla="*/ 44 h 192"/>
              <a:gd name="T54" fmla="*/ 68 w 156"/>
              <a:gd name="T55" fmla="*/ 30 h 192"/>
              <a:gd name="T56" fmla="*/ 78 w 156"/>
              <a:gd name="T57" fmla="*/ 20 h 192"/>
              <a:gd name="T58" fmla="*/ 88 w 156"/>
              <a:gd name="T59" fmla="*/ 30 h 192"/>
              <a:gd name="T60" fmla="*/ 78 w 156"/>
              <a:gd name="T61" fmla="*/ 40 h 192"/>
              <a:gd name="T62" fmla="*/ 68 w 156"/>
              <a:gd name="T63" fmla="*/ 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6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31"/>
                  <a:pt x="149" y="24"/>
                  <a:pt x="140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10"/>
                  <a:pt x="93" y="0"/>
                  <a:pt x="78" y="0"/>
                </a:cubicBezTo>
                <a:cubicBezTo>
                  <a:pt x="63" y="0"/>
                  <a:pt x="51" y="10"/>
                  <a:pt x="49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76"/>
                </a:lnTo>
                <a:close/>
                <a:moveTo>
                  <a:pt x="29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6"/>
                  <a:pt x="52" y="60"/>
                  <a:pt x="57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60"/>
                  <a:pt x="108" y="56"/>
                  <a:pt x="108" y="51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32" y="44"/>
                  <a:pt x="136" y="48"/>
                  <a:pt x="136" y="5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168"/>
                  <a:pt x="132" y="172"/>
                  <a:pt x="127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8"/>
                  <a:pt x="24" y="44"/>
                  <a:pt x="29" y="44"/>
                </a:cubicBezTo>
                <a:close/>
                <a:moveTo>
                  <a:pt x="68" y="30"/>
                </a:moveTo>
                <a:cubicBezTo>
                  <a:pt x="68" y="24"/>
                  <a:pt x="72" y="20"/>
                  <a:pt x="78" y="20"/>
                </a:cubicBezTo>
                <a:cubicBezTo>
                  <a:pt x="84" y="20"/>
                  <a:pt x="88" y="24"/>
                  <a:pt x="88" y="30"/>
                </a:cubicBezTo>
                <a:cubicBezTo>
                  <a:pt x="88" y="36"/>
                  <a:pt x="84" y="40"/>
                  <a:pt x="78" y="40"/>
                </a:cubicBezTo>
                <a:cubicBezTo>
                  <a:pt x="72" y="40"/>
                  <a:pt x="68" y="36"/>
                  <a:pt x="68" y="3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Freeform 77"/>
          <p:cNvSpPr>
            <a:spLocks noEditPoints="1"/>
          </p:cNvSpPr>
          <p:nvPr/>
        </p:nvSpPr>
        <p:spPr bwMode="auto">
          <a:xfrm>
            <a:off x="4215607" y="3426759"/>
            <a:ext cx="254000" cy="312737"/>
          </a:xfrm>
          <a:custGeom>
            <a:avLst/>
            <a:gdLst>
              <a:gd name="T0" fmla="*/ 106 w 156"/>
              <a:gd name="T1" fmla="*/ 96 h 192"/>
              <a:gd name="T2" fmla="*/ 50 w 156"/>
              <a:gd name="T3" fmla="*/ 96 h 192"/>
              <a:gd name="T4" fmla="*/ 40 w 156"/>
              <a:gd name="T5" fmla="*/ 106 h 192"/>
              <a:gd name="T6" fmla="*/ 50 w 156"/>
              <a:gd name="T7" fmla="*/ 116 h 192"/>
              <a:gd name="T8" fmla="*/ 106 w 156"/>
              <a:gd name="T9" fmla="*/ 116 h 192"/>
              <a:gd name="T10" fmla="*/ 116 w 156"/>
              <a:gd name="T11" fmla="*/ 106 h 192"/>
              <a:gd name="T12" fmla="*/ 106 w 156"/>
              <a:gd name="T13" fmla="*/ 96 h 192"/>
              <a:gd name="T14" fmla="*/ 106 w 156"/>
              <a:gd name="T15" fmla="*/ 132 h 192"/>
              <a:gd name="T16" fmla="*/ 50 w 156"/>
              <a:gd name="T17" fmla="*/ 132 h 192"/>
              <a:gd name="T18" fmla="*/ 40 w 156"/>
              <a:gd name="T19" fmla="*/ 142 h 192"/>
              <a:gd name="T20" fmla="*/ 50 w 156"/>
              <a:gd name="T21" fmla="*/ 152 h 192"/>
              <a:gd name="T22" fmla="*/ 106 w 156"/>
              <a:gd name="T23" fmla="*/ 152 h 192"/>
              <a:gd name="T24" fmla="*/ 116 w 156"/>
              <a:gd name="T25" fmla="*/ 142 h 192"/>
              <a:gd name="T26" fmla="*/ 106 w 156"/>
              <a:gd name="T27" fmla="*/ 132 h 192"/>
              <a:gd name="T28" fmla="*/ 0 w 156"/>
              <a:gd name="T29" fmla="*/ 176 h 192"/>
              <a:gd name="T30" fmla="*/ 16 w 156"/>
              <a:gd name="T31" fmla="*/ 192 h 192"/>
              <a:gd name="T32" fmla="*/ 140 w 156"/>
              <a:gd name="T33" fmla="*/ 192 h 192"/>
              <a:gd name="T34" fmla="*/ 156 w 156"/>
              <a:gd name="T35" fmla="*/ 176 h 192"/>
              <a:gd name="T36" fmla="*/ 156 w 156"/>
              <a:gd name="T37" fmla="*/ 40 h 192"/>
              <a:gd name="T38" fmla="*/ 140 w 156"/>
              <a:gd name="T39" fmla="*/ 24 h 192"/>
              <a:gd name="T40" fmla="*/ 107 w 156"/>
              <a:gd name="T41" fmla="*/ 24 h 192"/>
              <a:gd name="T42" fmla="*/ 78 w 156"/>
              <a:gd name="T43" fmla="*/ 0 h 192"/>
              <a:gd name="T44" fmla="*/ 49 w 156"/>
              <a:gd name="T45" fmla="*/ 24 h 192"/>
              <a:gd name="T46" fmla="*/ 16 w 156"/>
              <a:gd name="T47" fmla="*/ 24 h 192"/>
              <a:gd name="T48" fmla="*/ 0 w 156"/>
              <a:gd name="T49" fmla="*/ 40 h 192"/>
              <a:gd name="T50" fmla="*/ 0 w 156"/>
              <a:gd name="T51" fmla="*/ 176 h 192"/>
              <a:gd name="T52" fmla="*/ 29 w 156"/>
              <a:gd name="T53" fmla="*/ 44 h 192"/>
              <a:gd name="T54" fmla="*/ 48 w 156"/>
              <a:gd name="T55" fmla="*/ 44 h 192"/>
              <a:gd name="T56" fmla="*/ 48 w 156"/>
              <a:gd name="T57" fmla="*/ 51 h 192"/>
              <a:gd name="T58" fmla="*/ 57 w 156"/>
              <a:gd name="T59" fmla="*/ 60 h 192"/>
              <a:gd name="T60" fmla="*/ 99 w 156"/>
              <a:gd name="T61" fmla="*/ 60 h 192"/>
              <a:gd name="T62" fmla="*/ 108 w 156"/>
              <a:gd name="T63" fmla="*/ 51 h 192"/>
              <a:gd name="T64" fmla="*/ 108 w 156"/>
              <a:gd name="T65" fmla="*/ 44 h 192"/>
              <a:gd name="T66" fmla="*/ 127 w 156"/>
              <a:gd name="T67" fmla="*/ 44 h 192"/>
              <a:gd name="T68" fmla="*/ 136 w 156"/>
              <a:gd name="T69" fmla="*/ 53 h 192"/>
              <a:gd name="T70" fmla="*/ 136 w 156"/>
              <a:gd name="T71" fmla="*/ 163 h 192"/>
              <a:gd name="T72" fmla="*/ 127 w 156"/>
              <a:gd name="T73" fmla="*/ 172 h 192"/>
              <a:gd name="T74" fmla="*/ 29 w 156"/>
              <a:gd name="T75" fmla="*/ 172 h 192"/>
              <a:gd name="T76" fmla="*/ 20 w 156"/>
              <a:gd name="T77" fmla="*/ 163 h 192"/>
              <a:gd name="T78" fmla="*/ 20 w 156"/>
              <a:gd name="T79" fmla="*/ 53 h 192"/>
              <a:gd name="T80" fmla="*/ 29 w 156"/>
              <a:gd name="T81" fmla="*/ 44 h 192"/>
              <a:gd name="T82" fmla="*/ 68 w 156"/>
              <a:gd name="T83" fmla="*/ 30 h 192"/>
              <a:gd name="T84" fmla="*/ 78 w 156"/>
              <a:gd name="T85" fmla="*/ 20 h 192"/>
              <a:gd name="T86" fmla="*/ 88 w 156"/>
              <a:gd name="T87" fmla="*/ 30 h 192"/>
              <a:gd name="T88" fmla="*/ 78 w 156"/>
              <a:gd name="T89" fmla="*/ 40 h 192"/>
              <a:gd name="T90" fmla="*/ 68 w 156"/>
              <a:gd name="T91" fmla="*/ 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6" h="192">
                <a:moveTo>
                  <a:pt x="106" y="96"/>
                </a:moveTo>
                <a:cubicBezTo>
                  <a:pt x="50" y="96"/>
                  <a:pt x="50" y="96"/>
                  <a:pt x="50" y="96"/>
                </a:cubicBezTo>
                <a:cubicBezTo>
                  <a:pt x="44" y="96"/>
                  <a:pt x="40" y="100"/>
                  <a:pt x="40" y="106"/>
                </a:cubicBezTo>
                <a:cubicBezTo>
                  <a:pt x="40" y="112"/>
                  <a:pt x="44" y="116"/>
                  <a:pt x="50" y="116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112" y="116"/>
                  <a:pt x="116" y="112"/>
                  <a:pt x="116" y="106"/>
                </a:cubicBezTo>
                <a:cubicBezTo>
                  <a:pt x="116" y="100"/>
                  <a:pt x="112" y="96"/>
                  <a:pt x="106" y="96"/>
                </a:cubicBezTo>
                <a:close/>
                <a:moveTo>
                  <a:pt x="106" y="132"/>
                </a:moveTo>
                <a:cubicBezTo>
                  <a:pt x="50" y="132"/>
                  <a:pt x="50" y="132"/>
                  <a:pt x="50" y="132"/>
                </a:cubicBezTo>
                <a:cubicBezTo>
                  <a:pt x="44" y="132"/>
                  <a:pt x="40" y="136"/>
                  <a:pt x="40" y="142"/>
                </a:cubicBezTo>
                <a:cubicBezTo>
                  <a:pt x="40" y="148"/>
                  <a:pt x="44" y="152"/>
                  <a:pt x="50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12" y="152"/>
                  <a:pt x="116" y="148"/>
                  <a:pt x="116" y="142"/>
                </a:cubicBezTo>
                <a:cubicBezTo>
                  <a:pt x="116" y="136"/>
                  <a:pt x="112" y="132"/>
                  <a:pt x="106" y="132"/>
                </a:cubicBezTo>
                <a:close/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31"/>
                  <a:pt x="149" y="24"/>
                  <a:pt x="140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10"/>
                  <a:pt x="93" y="0"/>
                  <a:pt x="78" y="0"/>
                </a:cubicBezTo>
                <a:cubicBezTo>
                  <a:pt x="63" y="0"/>
                  <a:pt x="51" y="10"/>
                  <a:pt x="49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76"/>
                </a:lnTo>
                <a:close/>
                <a:moveTo>
                  <a:pt x="29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6"/>
                  <a:pt x="52" y="60"/>
                  <a:pt x="57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60"/>
                  <a:pt x="108" y="56"/>
                  <a:pt x="108" y="51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32" y="44"/>
                  <a:pt x="136" y="48"/>
                  <a:pt x="136" y="5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168"/>
                  <a:pt x="132" y="172"/>
                  <a:pt x="127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8"/>
                  <a:pt x="24" y="44"/>
                  <a:pt x="29" y="44"/>
                </a:cubicBezTo>
                <a:close/>
                <a:moveTo>
                  <a:pt x="68" y="30"/>
                </a:moveTo>
                <a:cubicBezTo>
                  <a:pt x="68" y="24"/>
                  <a:pt x="72" y="20"/>
                  <a:pt x="78" y="20"/>
                </a:cubicBezTo>
                <a:cubicBezTo>
                  <a:pt x="84" y="20"/>
                  <a:pt x="88" y="24"/>
                  <a:pt x="88" y="30"/>
                </a:cubicBezTo>
                <a:cubicBezTo>
                  <a:pt x="88" y="36"/>
                  <a:pt x="84" y="40"/>
                  <a:pt x="78" y="40"/>
                </a:cubicBezTo>
                <a:cubicBezTo>
                  <a:pt x="72" y="40"/>
                  <a:pt x="68" y="36"/>
                  <a:pt x="68" y="3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Freeform 78"/>
          <p:cNvSpPr>
            <a:spLocks noEditPoints="1"/>
          </p:cNvSpPr>
          <p:nvPr/>
        </p:nvSpPr>
        <p:spPr bwMode="auto">
          <a:xfrm>
            <a:off x="3486944" y="3426759"/>
            <a:ext cx="311150" cy="312737"/>
          </a:xfrm>
          <a:custGeom>
            <a:avLst/>
            <a:gdLst>
              <a:gd name="T0" fmla="*/ 176 w 192"/>
              <a:gd name="T1" fmla="*/ 176 h 192"/>
              <a:gd name="T2" fmla="*/ 183 w 192"/>
              <a:gd name="T3" fmla="*/ 156 h 192"/>
              <a:gd name="T4" fmla="*/ 192 w 192"/>
              <a:gd name="T5" fmla="*/ 105 h 192"/>
              <a:gd name="T6" fmla="*/ 176 w 192"/>
              <a:gd name="T7" fmla="*/ 96 h 192"/>
              <a:gd name="T8" fmla="*/ 183 w 192"/>
              <a:gd name="T9" fmla="*/ 80 h 192"/>
              <a:gd name="T10" fmla="*/ 192 w 192"/>
              <a:gd name="T11" fmla="*/ 29 h 192"/>
              <a:gd name="T12" fmla="*/ 176 w 192"/>
              <a:gd name="T13" fmla="*/ 20 h 192"/>
              <a:gd name="T14" fmla="*/ 160 w 192"/>
              <a:gd name="T15" fmla="*/ 0 h 192"/>
              <a:gd name="T16" fmla="*/ 20 w 192"/>
              <a:gd name="T17" fmla="*/ 16 h 192"/>
              <a:gd name="T18" fmla="*/ 10 w 192"/>
              <a:gd name="T19" fmla="*/ 32 h 192"/>
              <a:gd name="T20" fmla="*/ 10 w 192"/>
              <a:gd name="T21" fmla="*/ 52 h 192"/>
              <a:gd name="T22" fmla="*/ 20 w 192"/>
              <a:gd name="T23" fmla="*/ 68 h 192"/>
              <a:gd name="T24" fmla="*/ 0 w 192"/>
              <a:gd name="T25" fmla="*/ 78 h 192"/>
              <a:gd name="T26" fmla="*/ 20 w 192"/>
              <a:gd name="T27" fmla="*/ 88 h 192"/>
              <a:gd name="T28" fmla="*/ 10 w 192"/>
              <a:gd name="T29" fmla="*/ 104 h 192"/>
              <a:gd name="T30" fmla="*/ 10 w 192"/>
              <a:gd name="T31" fmla="*/ 124 h 192"/>
              <a:gd name="T32" fmla="*/ 20 w 192"/>
              <a:gd name="T33" fmla="*/ 140 h 192"/>
              <a:gd name="T34" fmla="*/ 0 w 192"/>
              <a:gd name="T35" fmla="*/ 150 h 192"/>
              <a:gd name="T36" fmla="*/ 20 w 192"/>
              <a:gd name="T37" fmla="*/ 160 h 192"/>
              <a:gd name="T38" fmla="*/ 36 w 192"/>
              <a:gd name="T39" fmla="*/ 192 h 192"/>
              <a:gd name="T40" fmla="*/ 40 w 192"/>
              <a:gd name="T41" fmla="*/ 163 h 192"/>
              <a:gd name="T42" fmla="*/ 54 w 192"/>
              <a:gd name="T43" fmla="*/ 160 h 192"/>
              <a:gd name="T44" fmla="*/ 54 w 192"/>
              <a:gd name="T45" fmla="*/ 140 h 192"/>
              <a:gd name="T46" fmla="*/ 40 w 192"/>
              <a:gd name="T47" fmla="*/ 124 h 192"/>
              <a:gd name="T48" fmla="*/ 64 w 192"/>
              <a:gd name="T49" fmla="*/ 114 h 192"/>
              <a:gd name="T50" fmla="*/ 40 w 192"/>
              <a:gd name="T51" fmla="*/ 104 h 192"/>
              <a:gd name="T52" fmla="*/ 54 w 192"/>
              <a:gd name="T53" fmla="*/ 88 h 192"/>
              <a:gd name="T54" fmla="*/ 54 w 192"/>
              <a:gd name="T55" fmla="*/ 68 h 192"/>
              <a:gd name="T56" fmla="*/ 40 w 192"/>
              <a:gd name="T57" fmla="*/ 52 h 192"/>
              <a:gd name="T58" fmla="*/ 64 w 192"/>
              <a:gd name="T59" fmla="*/ 42 h 192"/>
              <a:gd name="T60" fmla="*/ 40 w 192"/>
              <a:gd name="T61" fmla="*/ 32 h 192"/>
              <a:gd name="T62" fmla="*/ 49 w 192"/>
              <a:gd name="T63" fmla="*/ 20 h 192"/>
              <a:gd name="T64" fmla="*/ 84 w 192"/>
              <a:gd name="T65" fmla="*/ 29 h 192"/>
              <a:gd name="T66" fmla="*/ 75 w 192"/>
              <a:gd name="T67" fmla="*/ 172 h 192"/>
              <a:gd name="T68" fmla="*/ 40 w 192"/>
              <a:gd name="T69" fmla="*/ 16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2" h="192">
                <a:moveTo>
                  <a:pt x="160" y="192"/>
                </a:moveTo>
                <a:cubicBezTo>
                  <a:pt x="169" y="192"/>
                  <a:pt x="176" y="185"/>
                  <a:pt x="176" y="17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3" y="156"/>
                  <a:pt x="183" y="156"/>
                  <a:pt x="183" y="156"/>
                </a:cubicBezTo>
                <a:cubicBezTo>
                  <a:pt x="188" y="156"/>
                  <a:pt x="192" y="152"/>
                  <a:pt x="192" y="147"/>
                </a:cubicBezTo>
                <a:cubicBezTo>
                  <a:pt x="192" y="105"/>
                  <a:pt x="192" y="105"/>
                  <a:pt x="192" y="105"/>
                </a:cubicBezTo>
                <a:cubicBezTo>
                  <a:pt x="192" y="100"/>
                  <a:pt x="188" y="96"/>
                  <a:pt x="183" y="96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8" y="80"/>
                  <a:pt x="192" y="76"/>
                  <a:pt x="192" y="71"/>
                </a:cubicBezTo>
                <a:cubicBezTo>
                  <a:pt x="192" y="29"/>
                  <a:pt x="192" y="29"/>
                  <a:pt x="192" y="29"/>
                </a:cubicBezTo>
                <a:cubicBezTo>
                  <a:pt x="192" y="24"/>
                  <a:pt x="188" y="20"/>
                  <a:pt x="183" y="20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0" y="7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4" y="32"/>
                  <a:pt x="0" y="36"/>
                  <a:pt x="0" y="42"/>
                </a:cubicBezTo>
                <a:cubicBezTo>
                  <a:pt x="0" y="48"/>
                  <a:pt x="4" y="52"/>
                  <a:pt x="1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68"/>
                  <a:pt x="20" y="68"/>
                  <a:pt x="20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4" y="68"/>
                  <a:pt x="0" y="72"/>
                  <a:pt x="0" y="78"/>
                </a:cubicBezTo>
                <a:cubicBezTo>
                  <a:pt x="0" y="84"/>
                  <a:pt x="4" y="88"/>
                  <a:pt x="1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4" y="104"/>
                  <a:pt x="0" y="108"/>
                  <a:pt x="0" y="114"/>
                </a:cubicBezTo>
                <a:cubicBezTo>
                  <a:pt x="0" y="120"/>
                  <a:pt x="4" y="124"/>
                  <a:pt x="10" y="124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20" y="140"/>
                  <a:pt x="20" y="140"/>
                  <a:pt x="2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4" y="140"/>
                  <a:pt x="0" y="144"/>
                  <a:pt x="0" y="150"/>
                </a:cubicBezTo>
                <a:cubicBezTo>
                  <a:pt x="0" y="156"/>
                  <a:pt x="4" y="160"/>
                  <a:pt x="10" y="160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76"/>
                  <a:pt x="20" y="176"/>
                  <a:pt x="20" y="176"/>
                </a:cubicBezTo>
                <a:cubicBezTo>
                  <a:pt x="20" y="185"/>
                  <a:pt x="27" y="192"/>
                  <a:pt x="36" y="192"/>
                </a:cubicBezTo>
                <a:lnTo>
                  <a:pt x="160" y="192"/>
                </a:lnTo>
                <a:close/>
                <a:moveTo>
                  <a:pt x="40" y="163"/>
                </a:moveTo>
                <a:cubicBezTo>
                  <a:pt x="40" y="160"/>
                  <a:pt x="40" y="160"/>
                  <a:pt x="40" y="160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60" y="160"/>
                  <a:pt x="64" y="156"/>
                  <a:pt x="64" y="150"/>
                </a:cubicBezTo>
                <a:cubicBezTo>
                  <a:pt x="64" y="144"/>
                  <a:pt x="60" y="140"/>
                  <a:pt x="54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60" y="124"/>
                  <a:pt x="64" y="120"/>
                  <a:pt x="64" y="114"/>
                </a:cubicBezTo>
                <a:cubicBezTo>
                  <a:pt x="64" y="108"/>
                  <a:pt x="60" y="104"/>
                  <a:pt x="54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88"/>
                  <a:pt x="40" y="88"/>
                  <a:pt x="40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60" y="88"/>
                  <a:pt x="64" y="84"/>
                  <a:pt x="64" y="78"/>
                </a:cubicBezTo>
                <a:cubicBezTo>
                  <a:pt x="64" y="72"/>
                  <a:pt x="60" y="68"/>
                  <a:pt x="54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52"/>
                  <a:pt x="40" y="52"/>
                  <a:pt x="4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60" y="52"/>
                  <a:pt x="64" y="48"/>
                  <a:pt x="64" y="42"/>
                </a:cubicBezTo>
                <a:cubicBezTo>
                  <a:pt x="64" y="36"/>
                  <a:pt x="60" y="32"/>
                  <a:pt x="54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4"/>
                  <a:pt x="44" y="20"/>
                  <a:pt x="49" y="20"/>
                </a:cubicBezTo>
                <a:cubicBezTo>
                  <a:pt x="75" y="20"/>
                  <a:pt x="75" y="20"/>
                  <a:pt x="75" y="20"/>
                </a:cubicBezTo>
                <a:cubicBezTo>
                  <a:pt x="80" y="20"/>
                  <a:pt x="84" y="24"/>
                  <a:pt x="84" y="29"/>
                </a:cubicBezTo>
                <a:cubicBezTo>
                  <a:pt x="84" y="163"/>
                  <a:pt x="84" y="163"/>
                  <a:pt x="84" y="163"/>
                </a:cubicBezTo>
                <a:cubicBezTo>
                  <a:pt x="84" y="168"/>
                  <a:pt x="80" y="172"/>
                  <a:pt x="75" y="17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4" y="172"/>
                  <a:pt x="40" y="168"/>
                  <a:pt x="40" y="16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Freeform 79"/>
          <p:cNvSpPr>
            <a:spLocks noEditPoints="1"/>
          </p:cNvSpPr>
          <p:nvPr/>
        </p:nvSpPr>
        <p:spPr bwMode="auto">
          <a:xfrm>
            <a:off x="2783682" y="3426759"/>
            <a:ext cx="311150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36 h 192"/>
              <a:gd name="T10" fmla="*/ 176 w 192"/>
              <a:gd name="T11" fmla="*/ 20 h 192"/>
              <a:gd name="T12" fmla="*/ 160 w 192"/>
              <a:gd name="T13" fmla="*/ 20 h 192"/>
              <a:gd name="T14" fmla="*/ 160 w 192"/>
              <a:gd name="T15" fmla="*/ 10 h 192"/>
              <a:gd name="T16" fmla="*/ 150 w 192"/>
              <a:gd name="T17" fmla="*/ 0 h 192"/>
              <a:gd name="T18" fmla="*/ 140 w 192"/>
              <a:gd name="T19" fmla="*/ 10 h 192"/>
              <a:gd name="T20" fmla="*/ 140 w 192"/>
              <a:gd name="T21" fmla="*/ 20 h 192"/>
              <a:gd name="T22" fmla="*/ 124 w 192"/>
              <a:gd name="T23" fmla="*/ 20 h 192"/>
              <a:gd name="T24" fmla="*/ 124 w 192"/>
              <a:gd name="T25" fmla="*/ 10 h 192"/>
              <a:gd name="T26" fmla="*/ 114 w 192"/>
              <a:gd name="T27" fmla="*/ 0 h 192"/>
              <a:gd name="T28" fmla="*/ 104 w 192"/>
              <a:gd name="T29" fmla="*/ 10 h 192"/>
              <a:gd name="T30" fmla="*/ 104 w 192"/>
              <a:gd name="T31" fmla="*/ 20 h 192"/>
              <a:gd name="T32" fmla="*/ 88 w 192"/>
              <a:gd name="T33" fmla="*/ 20 h 192"/>
              <a:gd name="T34" fmla="*/ 88 w 192"/>
              <a:gd name="T35" fmla="*/ 10 h 192"/>
              <a:gd name="T36" fmla="*/ 78 w 192"/>
              <a:gd name="T37" fmla="*/ 0 h 192"/>
              <a:gd name="T38" fmla="*/ 68 w 192"/>
              <a:gd name="T39" fmla="*/ 10 h 192"/>
              <a:gd name="T40" fmla="*/ 68 w 192"/>
              <a:gd name="T41" fmla="*/ 20 h 192"/>
              <a:gd name="T42" fmla="*/ 52 w 192"/>
              <a:gd name="T43" fmla="*/ 20 h 192"/>
              <a:gd name="T44" fmla="*/ 52 w 192"/>
              <a:gd name="T45" fmla="*/ 10 h 192"/>
              <a:gd name="T46" fmla="*/ 42 w 192"/>
              <a:gd name="T47" fmla="*/ 0 h 192"/>
              <a:gd name="T48" fmla="*/ 32 w 192"/>
              <a:gd name="T49" fmla="*/ 10 h 192"/>
              <a:gd name="T50" fmla="*/ 32 w 192"/>
              <a:gd name="T51" fmla="*/ 20 h 192"/>
              <a:gd name="T52" fmla="*/ 16 w 192"/>
              <a:gd name="T53" fmla="*/ 20 h 192"/>
              <a:gd name="T54" fmla="*/ 0 w 192"/>
              <a:gd name="T55" fmla="*/ 36 h 192"/>
              <a:gd name="T56" fmla="*/ 0 w 192"/>
              <a:gd name="T57" fmla="*/ 176 h 192"/>
              <a:gd name="T58" fmla="*/ 29 w 192"/>
              <a:gd name="T59" fmla="*/ 40 h 192"/>
              <a:gd name="T60" fmla="*/ 32 w 192"/>
              <a:gd name="T61" fmla="*/ 40 h 192"/>
              <a:gd name="T62" fmla="*/ 32 w 192"/>
              <a:gd name="T63" fmla="*/ 54 h 192"/>
              <a:gd name="T64" fmla="*/ 42 w 192"/>
              <a:gd name="T65" fmla="*/ 64 h 192"/>
              <a:gd name="T66" fmla="*/ 52 w 192"/>
              <a:gd name="T67" fmla="*/ 54 h 192"/>
              <a:gd name="T68" fmla="*/ 52 w 192"/>
              <a:gd name="T69" fmla="*/ 40 h 192"/>
              <a:gd name="T70" fmla="*/ 68 w 192"/>
              <a:gd name="T71" fmla="*/ 40 h 192"/>
              <a:gd name="T72" fmla="*/ 68 w 192"/>
              <a:gd name="T73" fmla="*/ 54 h 192"/>
              <a:gd name="T74" fmla="*/ 78 w 192"/>
              <a:gd name="T75" fmla="*/ 64 h 192"/>
              <a:gd name="T76" fmla="*/ 88 w 192"/>
              <a:gd name="T77" fmla="*/ 54 h 192"/>
              <a:gd name="T78" fmla="*/ 88 w 192"/>
              <a:gd name="T79" fmla="*/ 40 h 192"/>
              <a:gd name="T80" fmla="*/ 104 w 192"/>
              <a:gd name="T81" fmla="*/ 40 h 192"/>
              <a:gd name="T82" fmla="*/ 104 w 192"/>
              <a:gd name="T83" fmla="*/ 54 h 192"/>
              <a:gd name="T84" fmla="*/ 114 w 192"/>
              <a:gd name="T85" fmla="*/ 64 h 192"/>
              <a:gd name="T86" fmla="*/ 124 w 192"/>
              <a:gd name="T87" fmla="*/ 54 h 192"/>
              <a:gd name="T88" fmla="*/ 124 w 192"/>
              <a:gd name="T89" fmla="*/ 40 h 192"/>
              <a:gd name="T90" fmla="*/ 140 w 192"/>
              <a:gd name="T91" fmla="*/ 40 h 192"/>
              <a:gd name="T92" fmla="*/ 140 w 192"/>
              <a:gd name="T93" fmla="*/ 54 h 192"/>
              <a:gd name="T94" fmla="*/ 150 w 192"/>
              <a:gd name="T95" fmla="*/ 64 h 192"/>
              <a:gd name="T96" fmla="*/ 160 w 192"/>
              <a:gd name="T97" fmla="*/ 54 h 192"/>
              <a:gd name="T98" fmla="*/ 160 w 192"/>
              <a:gd name="T99" fmla="*/ 40 h 192"/>
              <a:gd name="T100" fmla="*/ 163 w 192"/>
              <a:gd name="T101" fmla="*/ 40 h 192"/>
              <a:gd name="T102" fmla="*/ 172 w 192"/>
              <a:gd name="T103" fmla="*/ 49 h 192"/>
              <a:gd name="T104" fmla="*/ 172 w 192"/>
              <a:gd name="T105" fmla="*/ 91 h 192"/>
              <a:gd name="T106" fmla="*/ 163 w 192"/>
              <a:gd name="T107" fmla="*/ 100 h 192"/>
              <a:gd name="T108" fmla="*/ 29 w 192"/>
              <a:gd name="T109" fmla="*/ 100 h 192"/>
              <a:gd name="T110" fmla="*/ 20 w 192"/>
              <a:gd name="T111" fmla="*/ 91 h 192"/>
              <a:gd name="T112" fmla="*/ 20 w 192"/>
              <a:gd name="T113" fmla="*/ 49 h 192"/>
              <a:gd name="T114" fmla="*/ 29 w 192"/>
              <a:gd name="T115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36"/>
                  <a:pt x="192" y="36"/>
                  <a:pt x="192" y="36"/>
                </a:cubicBezTo>
                <a:cubicBezTo>
                  <a:pt x="192" y="27"/>
                  <a:pt x="185" y="20"/>
                  <a:pt x="176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0" y="4"/>
                  <a:pt x="156" y="0"/>
                  <a:pt x="150" y="0"/>
                </a:cubicBezTo>
                <a:cubicBezTo>
                  <a:pt x="144" y="0"/>
                  <a:pt x="140" y="4"/>
                  <a:pt x="140" y="10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4" y="4"/>
                  <a:pt x="120" y="0"/>
                  <a:pt x="114" y="0"/>
                </a:cubicBezTo>
                <a:cubicBezTo>
                  <a:pt x="108" y="0"/>
                  <a:pt x="104" y="4"/>
                  <a:pt x="104" y="1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10"/>
                  <a:pt x="88" y="10"/>
                  <a:pt x="88" y="10"/>
                </a:cubicBezTo>
                <a:cubicBezTo>
                  <a:pt x="88" y="4"/>
                  <a:pt x="84" y="0"/>
                  <a:pt x="78" y="0"/>
                </a:cubicBezTo>
                <a:cubicBezTo>
                  <a:pt x="72" y="0"/>
                  <a:pt x="68" y="4"/>
                  <a:pt x="68" y="10"/>
                </a:cubicBezTo>
                <a:cubicBezTo>
                  <a:pt x="68" y="20"/>
                  <a:pt x="68" y="20"/>
                  <a:pt x="68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4"/>
                  <a:pt x="48" y="0"/>
                  <a:pt x="42" y="0"/>
                </a:cubicBezTo>
                <a:cubicBezTo>
                  <a:pt x="36" y="0"/>
                  <a:pt x="32" y="4"/>
                  <a:pt x="32" y="10"/>
                </a:cubicBezTo>
                <a:cubicBezTo>
                  <a:pt x="32" y="20"/>
                  <a:pt x="32" y="20"/>
                  <a:pt x="3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7" y="20"/>
                  <a:pt x="0" y="27"/>
                  <a:pt x="0" y="36"/>
                </a:cubicBezTo>
                <a:lnTo>
                  <a:pt x="0" y="176"/>
                </a:lnTo>
                <a:close/>
                <a:moveTo>
                  <a:pt x="29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60"/>
                  <a:pt x="36" y="64"/>
                  <a:pt x="42" y="64"/>
                </a:cubicBezTo>
                <a:cubicBezTo>
                  <a:pt x="48" y="64"/>
                  <a:pt x="52" y="60"/>
                  <a:pt x="52" y="54"/>
                </a:cubicBezTo>
                <a:cubicBezTo>
                  <a:pt x="52" y="40"/>
                  <a:pt x="52" y="40"/>
                  <a:pt x="5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60"/>
                  <a:pt x="72" y="64"/>
                  <a:pt x="78" y="64"/>
                </a:cubicBezTo>
                <a:cubicBezTo>
                  <a:pt x="84" y="64"/>
                  <a:pt x="88" y="60"/>
                  <a:pt x="88" y="54"/>
                </a:cubicBezTo>
                <a:cubicBezTo>
                  <a:pt x="88" y="40"/>
                  <a:pt x="88" y="40"/>
                  <a:pt x="88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60"/>
                  <a:pt x="108" y="64"/>
                  <a:pt x="114" y="64"/>
                </a:cubicBezTo>
                <a:cubicBezTo>
                  <a:pt x="120" y="64"/>
                  <a:pt x="124" y="60"/>
                  <a:pt x="124" y="54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40" y="60"/>
                  <a:pt x="144" y="64"/>
                  <a:pt x="150" y="64"/>
                </a:cubicBezTo>
                <a:cubicBezTo>
                  <a:pt x="156" y="64"/>
                  <a:pt x="160" y="60"/>
                  <a:pt x="160" y="54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3" y="40"/>
                  <a:pt x="163" y="40"/>
                  <a:pt x="163" y="40"/>
                </a:cubicBezTo>
                <a:cubicBezTo>
                  <a:pt x="168" y="40"/>
                  <a:pt x="172" y="44"/>
                  <a:pt x="172" y="4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6"/>
                  <a:pt x="168" y="100"/>
                  <a:pt x="163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4" y="100"/>
                  <a:pt x="20" y="96"/>
                  <a:pt x="20" y="91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4"/>
                  <a:pt x="24" y="40"/>
                  <a:pt x="29" y="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Freeform 80"/>
          <p:cNvSpPr>
            <a:spLocks noEditPoints="1"/>
          </p:cNvSpPr>
          <p:nvPr/>
        </p:nvSpPr>
        <p:spPr bwMode="auto">
          <a:xfrm>
            <a:off x="2080419" y="3445809"/>
            <a:ext cx="312738" cy="266700"/>
          </a:xfrm>
          <a:custGeom>
            <a:avLst/>
            <a:gdLst>
              <a:gd name="T0" fmla="*/ 0 w 192"/>
              <a:gd name="T1" fmla="*/ 148 h 164"/>
              <a:gd name="T2" fmla="*/ 16 w 192"/>
              <a:gd name="T3" fmla="*/ 164 h 164"/>
              <a:gd name="T4" fmla="*/ 176 w 192"/>
              <a:gd name="T5" fmla="*/ 164 h 164"/>
              <a:gd name="T6" fmla="*/ 192 w 192"/>
              <a:gd name="T7" fmla="*/ 148 h 164"/>
              <a:gd name="T8" fmla="*/ 192 w 192"/>
              <a:gd name="T9" fmla="*/ 16 h 164"/>
              <a:gd name="T10" fmla="*/ 176 w 192"/>
              <a:gd name="T11" fmla="*/ 0 h 164"/>
              <a:gd name="T12" fmla="*/ 52 w 192"/>
              <a:gd name="T13" fmla="*/ 0 h 164"/>
              <a:gd name="T14" fmla="*/ 36 w 192"/>
              <a:gd name="T15" fmla="*/ 16 h 164"/>
              <a:gd name="T16" fmla="*/ 36 w 192"/>
              <a:gd name="T17" fmla="*/ 136 h 164"/>
              <a:gd name="T18" fmla="*/ 28 w 192"/>
              <a:gd name="T19" fmla="*/ 144 h 164"/>
              <a:gd name="T20" fmla="*/ 20 w 192"/>
              <a:gd name="T21" fmla="*/ 136 h 164"/>
              <a:gd name="T22" fmla="*/ 20 w 192"/>
              <a:gd name="T23" fmla="*/ 30 h 164"/>
              <a:gd name="T24" fmla="*/ 10 w 192"/>
              <a:gd name="T25" fmla="*/ 20 h 164"/>
              <a:gd name="T26" fmla="*/ 0 w 192"/>
              <a:gd name="T27" fmla="*/ 30 h 164"/>
              <a:gd name="T28" fmla="*/ 0 w 192"/>
              <a:gd name="T29" fmla="*/ 148 h 164"/>
              <a:gd name="T30" fmla="*/ 112 w 192"/>
              <a:gd name="T31" fmla="*/ 29 h 164"/>
              <a:gd name="T32" fmla="*/ 112 w 192"/>
              <a:gd name="T33" fmla="*/ 59 h 164"/>
              <a:gd name="T34" fmla="*/ 103 w 192"/>
              <a:gd name="T35" fmla="*/ 68 h 164"/>
              <a:gd name="T36" fmla="*/ 65 w 192"/>
              <a:gd name="T37" fmla="*/ 68 h 164"/>
              <a:gd name="T38" fmla="*/ 56 w 192"/>
              <a:gd name="T39" fmla="*/ 59 h 164"/>
              <a:gd name="T40" fmla="*/ 56 w 192"/>
              <a:gd name="T41" fmla="*/ 29 h 164"/>
              <a:gd name="T42" fmla="*/ 65 w 192"/>
              <a:gd name="T43" fmla="*/ 20 h 164"/>
              <a:gd name="T44" fmla="*/ 103 w 192"/>
              <a:gd name="T45" fmla="*/ 20 h 164"/>
              <a:gd name="T46" fmla="*/ 112 w 192"/>
              <a:gd name="T47" fmla="*/ 29 h 164"/>
              <a:gd name="T48" fmla="*/ 164 w 192"/>
              <a:gd name="T49" fmla="*/ 100 h 164"/>
              <a:gd name="T50" fmla="*/ 64 w 192"/>
              <a:gd name="T51" fmla="*/ 100 h 164"/>
              <a:gd name="T52" fmla="*/ 56 w 192"/>
              <a:gd name="T53" fmla="*/ 92 h 164"/>
              <a:gd name="T54" fmla="*/ 64 w 192"/>
              <a:gd name="T55" fmla="*/ 84 h 164"/>
              <a:gd name="T56" fmla="*/ 164 w 192"/>
              <a:gd name="T57" fmla="*/ 84 h 164"/>
              <a:gd name="T58" fmla="*/ 172 w 192"/>
              <a:gd name="T59" fmla="*/ 92 h 164"/>
              <a:gd name="T60" fmla="*/ 164 w 192"/>
              <a:gd name="T61" fmla="*/ 100 h 164"/>
              <a:gd name="T62" fmla="*/ 164 w 192"/>
              <a:gd name="T63" fmla="*/ 132 h 164"/>
              <a:gd name="T64" fmla="*/ 64 w 192"/>
              <a:gd name="T65" fmla="*/ 132 h 164"/>
              <a:gd name="T66" fmla="*/ 56 w 192"/>
              <a:gd name="T67" fmla="*/ 124 h 164"/>
              <a:gd name="T68" fmla="*/ 64 w 192"/>
              <a:gd name="T69" fmla="*/ 116 h 164"/>
              <a:gd name="T70" fmla="*/ 164 w 192"/>
              <a:gd name="T71" fmla="*/ 116 h 164"/>
              <a:gd name="T72" fmla="*/ 172 w 192"/>
              <a:gd name="T73" fmla="*/ 124 h 164"/>
              <a:gd name="T74" fmla="*/ 164 w 192"/>
              <a:gd name="T75" fmla="*/ 132 h 164"/>
              <a:gd name="T76" fmla="*/ 164 w 192"/>
              <a:gd name="T77" fmla="*/ 36 h 164"/>
              <a:gd name="T78" fmla="*/ 136 w 192"/>
              <a:gd name="T79" fmla="*/ 36 h 164"/>
              <a:gd name="T80" fmla="*/ 128 w 192"/>
              <a:gd name="T81" fmla="*/ 28 h 164"/>
              <a:gd name="T82" fmla="*/ 136 w 192"/>
              <a:gd name="T83" fmla="*/ 20 h 164"/>
              <a:gd name="T84" fmla="*/ 164 w 192"/>
              <a:gd name="T85" fmla="*/ 20 h 164"/>
              <a:gd name="T86" fmla="*/ 172 w 192"/>
              <a:gd name="T87" fmla="*/ 28 h 164"/>
              <a:gd name="T88" fmla="*/ 164 w 192"/>
              <a:gd name="T89" fmla="*/ 36 h 164"/>
              <a:gd name="T90" fmla="*/ 164 w 192"/>
              <a:gd name="T91" fmla="*/ 68 h 164"/>
              <a:gd name="T92" fmla="*/ 136 w 192"/>
              <a:gd name="T93" fmla="*/ 68 h 164"/>
              <a:gd name="T94" fmla="*/ 128 w 192"/>
              <a:gd name="T95" fmla="*/ 60 h 164"/>
              <a:gd name="T96" fmla="*/ 136 w 192"/>
              <a:gd name="T97" fmla="*/ 52 h 164"/>
              <a:gd name="T98" fmla="*/ 164 w 192"/>
              <a:gd name="T99" fmla="*/ 52 h 164"/>
              <a:gd name="T100" fmla="*/ 172 w 192"/>
              <a:gd name="T101" fmla="*/ 60 h 164"/>
              <a:gd name="T102" fmla="*/ 164 w 192"/>
              <a:gd name="T103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164">
                <a:moveTo>
                  <a:pt x="0" y="148"/>
                </a:moveTo>
                <a:cubicBezTo>
                  <a:pt x="0" y="157"/>
                  <a:pt x="7" y="164"/>
                  <a:pt x="16" y="164"/>
                </a:cubicBezTo>
                <a:cubicBezTo>
                  <a:pt x="176" y="164"/>
                  <a:pt x="176" y="164"/>
                  <a:pt x="176" y="164"/>
                </a:cubicBezTo>
                <a:cubicBezTo>
                  <a:pt x="185" y="164"/>
                  <a:pt x="192" y="157"/>
                  <a:pt x="192" y="148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0"/>
                  <a:pt x="36" y="7"/>
                  <a:pt x="36" y="1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40"/>
                  <a:pt x="32" y="144"/>
                  <a:pt x="28" y="144"/>
                </a:cubicBezTo>
                <a:cubicBezTo>
                  <a:pt x="24" y="144"/>
                  <a:pt x="20" y="140"/>
                  <a:pt x="20" y="136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4"/>
                  <a:pt x="16" y="20"/>
                  <a:pt x="10" y="20"/>
                </a:cubicBezTo>
                <a:cubicBezTo>
                  <a:pt x="4" y="20"/>
                  <a:pt x="0" y="24"/>
                  <a:pt x="0" y="30"/>
                </a:cubicBezTo>
                <a:lnTo>
                  <a:pt x="0" y="148"/>
                </a:lnTo>
                <a:close/>
                <a:moveTo>
                  <a:pt x="112" y="29"/>
                </a:moveTo>
                <a:cubicBezTo>
                  <a:pt x="112" y="59"/>
                  <a:pt x="112" y="59"/>
                  <a:pt x="112" y="59"/>
                </a:cubicBezTo>
                <a:cubicBezTo>
                  <a:pt x="112" y="64"/>
                  <a:pt x="108" y="68"/>
                  <a:pt x="103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0" y="68"/>
                  <a:pt x="56" y="64"/>
                  <a:pt x="56" y="5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4"/>
                  <a:pt x="60" y="20"/>
                  <a:pt x="65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8" y="20"/>
                  <a:pt x="112" y="24"/>
                  <a:pt x="112" y="29"/>
                </a:cubicBezTo>
                <a:close/>
                <a:moveTo>
                  <a:pt x="164" y="100"/>
                </a:moveTo>
                <a:cubicBezTo>
                  <a:pt x="64" y="100"/>
                  <a:pt x="64" y="100"/>
                  <a:pt x="64" y="100"/>
                </a:cubicBezTo>
                <a:cubicBezTo>
                  <a:pt x="60" y="100"/>
                  <a:pt x="56" y="96"/>
                  <a:pt x="56" y="92"/>
                </a:cubicBezTo>
                <a:cubicBezTo>
                  <a:pt x="56" y="88"/>
                  <a:pt x="60" y="84"/>
                  <a:pt x="64" y="84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168" y="84"/>
                  <a:pt x="172" y="88"/>
                  <a:pt x="172" y="92"/>
                </a:cubicBezTo>
                <a:cubicBezTo>
                  <a:pt x="172" y="96"/>
                  <a:pt x="168" y="100"/>
                  <a:pt x="164" y="100"/>
                </a:cubicBezTo>
                <a:close/>
                <a:moveTo>
                  <a:pt x="164" y="132"/>
                </a:moveTo>
                <a:cubicBezTo>
                  <a:pt x="64" y="132"/>
                  <a:pt x="64" y="132"/>
                  <a:pt x="64" y="132"/>
                </a:cubicBezTo>
                <a:cubicBezTo>
                  <a:pt x="60" y="132"/>
                  <a:pt x="56" y="128"/>
                  <a:pt x="56" y="124"/>
                </a:cubicBezTo>
                <a:cubicBezTo>
                  <a:pt x="56" y="120"/>
                  <a:pt x="60" y="116"/>
                  <a:pt x="64" y="11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68" y="116"/>
                  <a:pt x="172" y="120"/>
                  <a:pt x="172" y="124"/>
                </a:cubicBezTo>
                <a:cubicBezTo>
                  <a:pt x="172" y="128"/>
                  <a:pt x="168" y="132"/>
                  <a:pt x="164" y="132"/>
                </a:cubicBezTo>
                <a:close/>
                <a:moveTo>
                  <a:pt x="164" y="36"/>
                </a:moveTo>
                <a:cubicBezTo>
                  <a:pt x="136" y="36"/>
                  <a:pt x="136" y="36"/>
                  <a:pt x="136" y="36"/>
                </a:cubicBezTo>
                <a:cubicBezTo>
                  <a:pt x="132" y="36"/>
                  <a:pt x="128" y="32"/>
                  <a:pt x="128" y="28"/>
                </a:cubicBezTo>
                <a:cubicBezTo>
                  <a:pt x="128" y="24"/>
                  <a:pt x="132" y="20"/>
                  <a:pt x="136" y="20"/>
                </a:cubicBezTo>
                <a:cubicBezTo>
                  <a:pt x="164" y="20"/>
                  <a:pt x="164" y="20"/>
                  <a:pt x="164" y="20"/>
                </a:cubicBezTo>
                <a:cubicBezTo>
                  <a:pt x="168" y="20"/>
                  <a:pt x="172" y="24"/>
                  <a:pt x="172" y="28"/>
                </a:cubicBezTo>
                <a:cubicBezTo>
                  <a:pt x="172" y="32"/>
                  <a:pt x="168" y="36"/>
                  <a:pt x="164" y="36"/>
                </a:cubicBezTo>
                <a:close/>
                <a:moveTo>
                  <a:pt x="164" y="68"/>
                </a:moveTo>
                <a:cubicBezTo>
                  <a:pt x="136" y="68"/>
                  <a:pt x="136" y="68"/>
                  <a:pt x="136" y="68"/>
                </a:cubicBezTo>
                <a:cubicBezTo>
                  <a:pt x="132" y="68"/>
                  <a:pt x="128" y="64"/>
                  <a:pt x="128" y="60"/>
                </a:cubicBezTo>
                <a:cubicBezTo>
                  <a:pt x="128" y="56"/>
                  <a:pt x="132" y="52"/>
                  <a:pt x="136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8" y="52"/>
                  <a:pt x="172" y="56"/>
                  <a:pt x="172" y="60"/>
                </a:cubicBezTo>
                <a:cubicBezTo>
                  <a:pt x="172" y="64"/>
                  <a:pt x="168" y="68"/>
                  <a:pt x="164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Freeform 81"/>
          <p:cNvSpPr>
            <a:spLocks/>
          </p:cNvSpPr>
          <p:nvPr/>
        </p:nvSpPr>
        <p:spPr bwMode="auto">
          <a:xfrm>
            <a:off x="1402557" y="3426759"/>
            <a:ext cx="260350" cy="312737"/>
          </a:xfrm>
          <a:custGeom>
            <a:avLst/>
            <a:gdLst>
              <a:gd name="T0" fmla="*/ 0 w 160"/>
              <a:gd name="T1" fmla="*/ 16 h 192"/>
              <a:gd name="T2" fmla="*/ 0 w 160"/>
              <a:gd name="T3" fmla="*/ 176 h 192"/>
              <a:gd name="T4" fmla="*/ 16 w 160"/>
              <a:gd name="T5" fmla="*/ 192 h 192"/>
              <a:gd name="T6" fmla="*/ 150 w 160"/>
              <a:gd name="T7" fmla="*/ 192 h 192"/>
              <a:gd name="T8" fmla="*/ 160 w 160"/>
              <a:gd name="T9" fmla="*/ 182 h 192"/>
              <a:gd name="T10" fmla="*/ 150 w 160"/>
              <a:gd name="T11" fmla="*/ 172 h 192"/>
              <a:gd name="T12" fmla="*/ 28 w 160"/>
              <a:gd name="T13" fmla="*/ 172 h 192"/>
              <a:gd name="T14" fmla="*/ 20 w 160"/>
              <a:gd name="T15" fmla="*/ 164 h 192"/>
              <a:gd name="T16" fmla="*/ 28 w 160"/>
              <a:gd name="T17" fmla="*/ 156 h 192"/>
              <a:gd name="T18" fmla="*/ 144 w 160"/>
              <a:gd name="T19" fmla="*/ 156 h 192"/>
              <a:gd name="T20" fmla="*/ 160 w 160"/>
              <a:gd name="T21" fmla="*/ 140 h 192"/>
              <a:gd name="T22" fmla="*/ 160 w 160"/>
              <a:gd name="T23" fmla="*/ 16 h 192"/>
              <a:gd name="T24" fmla="*/ 144 w 160"/>
              <a:gd name="T25" fmla="*/ 0 h 192"/>
              <a:gd name="T26" fmla="*/ 88 w 160"/>
              <a:gd name="T27" fmla="*/ 0 h 192"/>
              <a:gd name="T28" fmla="*/ 88 w 160"/>
              <a:gd name="T29" fmla="*/ 72 h 192"/>
              <a:gd name="T30" fmla="*/ 87 w 160"/>
              <a:gd name="T31" fmla="*/ 75 h 192"/>
              <a:gd name="T32" fmla="*/ 81 w 160"/>
              <a:gd name="T33" fmla="*/ 75 h 192"/>
              <a:gd name="T34" fmla="*/ 64 w 160"/>
              <a:gd name="T35" fmla="*/ 60 h 192"/>
              <a:gd name="T36" fmla="*/ 47 w 160"/>
              <a:gd name="T37" fmla="*/ 75 h 192"/>
              <a:gd name="T38" fmla="*/ 41 w 160"/>
              <a:gd name="T39" fmla="*/ 75 h 192"/>
              <a:gd name="T40" fmla="*/ 40 w 160"/>
              <a:gd name="T41" fmla="*/ 72 h 192"/>
              <a:gd name="T42" fmla="*/ 40 w 160"/>
              <a:gd name="T43" fmla="*/ 0 h 192"/>
              <a:gd name="T44" fmla="*/ 16 w 160"/>
              <a:gd name="T45" fmla="*/ 0 h 192"/>
              <a:gd name="T46" fmla="*/ 0 w 160"/>
              <a:gd name="T47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92">
                <a:moveTo>
                  <a:pt x="0" y="16"/>
                </a:move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50" y="192"/>
                  <a:pt x="150" y="192"/>
                  <a:pt x="150" y="192"/>
                </a:cubicBezTo>
                <a:cubicBezTo>
                  <a:pt x="156" y="192"/>
                  <a:pt x="160" y="188"/>
                  <a:pt x="160" y="182"/>
                </a:cubicBezTo>
                <a:cubicBezTo>
                  <a:pt x="160" y="176"/>
                  <a:pt x="156" y="172"/>
                  <a:pt x="150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4" y="172"/>
                  <a:pt x="20" y="168"/>
                  <a:pt x="20" y="164"/>
                </a:cubicBezTo>
                <a:cubicBezTo>
                  <a:pt x="20" y="160"/>
                  <a:pt x="24" y="156"/>
                  <a:pt x="28" y="156"/>
                </a:cubicBezTo>
                <a:cubicBezTo>
                  <a:pt x="144" y="156"/>
                  <a:pt x="144" y="156"/>
                  <a:pt x="144" y="156"/>
                </a:cubicBezTo>
                <a:cubicBezTo>
                  <a:pt x="153" y="156"/>
                  <a:pt x="160" y="149"/>
                  <a:pt x="160" y="140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3"/>
                  <a:pt x="88" y="74"/>
                  <a:pt x="87" y="75"/>
                </a:cubicBezTo>
                <a:cubicBezTo>
                  <a:pt x="85" y="76"/>
                  <a:pt x="83" y="76"/>
                  <a:pt x="81" y="75"/>
                </a:cubicBezTo>
                <a:cubicBezTo>
                  <a:pt x="80" y="74"/>
                  <a:pt x="64" y="60"/>
                  <a:pt x="64" y="60"/>
                </a:cubicBezTo>
                <a:cubicBezTo>
                  <a:pt x="64" y="60"/>
                  <a:pt x="48" y="74"/>
                  <a:pt x="47" y="75"/>
                </a:cubicBezTo>
                <a:cubicBezTo>
                  <a:pt x="45" y="76"/>
                  <a:pt x="43" y="76"/>
                  <a:pt x="41" y="75"/>
                </a:cubicBezTo>
                <a:cubicBezTo>
                  <a:pt x="40" y="74"/>
                  <a:pt x="40" y="73"/>
                  <a:pt x="40" y="72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Freeform 82"/>
          <p:cNvSpPr>
            <a:spLocks/>
          </p:cNvSpPr>
          <p:nvPr/>
        </p:nvSpPr>
        <p:spPr bwMode="auto">
          <a:xfrm>
            <a:off x="5660232" y="2723497"/>
            <a:ext cx="176213" cy="312737"/>
          </a:xfrm>
          <a:custGeom>
            <a:avLst/>
            <a:gdLst>
              <a:gd name="T0" fmla="*/ 16 w 108"/>
              <a:gd name="T1" fmla="*/ 0 h 192"/>
              <a:gd name="T2" fmla="*/ 0 w 108"/>
              <a:gd name="T3" fmla="*/ 16 h 192"/>
              <a:gd name="T4" fmla="*/ 0 w 108"/>
              <a:gd name="T5" fmla="*/ 184 h 192"/>
              <a:gd name="T6" fmla="*/ 8 w 108"/>
              <a:gd name="T7" fmla="*/ 192 h 192"/>
              <a:gd name="T8" fmla="*/ 14 w 108"/>
              <a:gd name="T9" fmla="*/ 190 h 192"/>
              <a:gd name="T10" fmla="*/ 34 w 108"/>
              <a:gd name="T11" fmla="*/ 169 h 192"/>
              <a:gd name="T12" fmla="*/ 46 w 108"/>
              <a:gd name="T13" fmla="*/ 169 h 192"/>
              <a:gd name="T14" fmla="*/ 66 w 108"/>
              <a:gd name="T15" fmla="*/ 190 h 192"/>
              <a:gd name="T16" fmla="*/ 72 w 108"/>
              <a:gd name="T17" fmla="*/ 192 h 192"/>
              <a:gd name="T18" fmla="*/ 80 w 108"/>
              <a:gd name="T19" fmla="*/ 184 h 192"/>
              <a:gd name="T20" fmla="*/ 80 w 108"/>
              <a:gd name="T21" fmla="*/ 28 h 192"/>
              <a:gd name="T22" fmla="*/ 88 w 108"/>
              <a:gd name="T23" fmla="*/ 20 h 192"/>
              <a:gd name="T24" fmla="*/ 98 w 108"/>
              <a:gd name="T25" fmla="*/ 20 h 192"/>
              <a:gd name="T26" fmla="*/ 108 w 108"/>
              <a:gd name="T27" fmla="*/ 10 h 192"/>
              <a:gd name="T28" fmla="*/ 98 w 108"/>
              <a:gd name="T29" fmla="*/ 0 h 192"/>
              <a:gd name="T30" fmla="*/ 16 w 108"/>
              <a:gd name="T31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8"/>
                  <a:pt x="4" y="192"/>
                  <a:pt x="8" y="192"/>
                </a:cubicBezTo>
                <a:cubicBezTo>
                  <a:pt x="10" y="192"/>
                  <a:pt x="12" y="191"/>
                  <a:pt x="14" y="190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7" y="166"/>
                  <a:pt x="43" y="166"/>
                  <a:pt x="46" y="169"/>
                </a:cubicBezTo>
                <a:cubicBezTo>
                  <a:pt x="66" y="190"/>
                  <a:pt x="66" y="190"/>
                  <a:pt x="66" y="190"/>
                </a:cubicBezTo>
                <a:cubicBezTo>
                  <a:pt x="68" y="191"/>
                  <a:pt x="70" y="192"/>
                  <a:pt x="72" y="192"/>
                </a:cubicBezTo>
                <a:cubicBezTo>
                  <a:pt x="76" y="192"/>
                  <a:pt x="80" y="188"/>
                  <a:pt x="80" y="184"/>
                </a:cubicBezTo>
                <a:cubicBezTo>
                  <a:pt x="80" y="28"/>
                  <a:pt x="80" y="28"/>
                  <a:pt x="80" y="28"/>
                </a:cubicBezTo>
                <a:cubicBezTo>
                  <a:pt x="80" y="23"/>
                  <a:pt x="84" y="20"/>
                  <a:pt x="88" y="20"/>
                </a:cubicBezTo>
                <a:cubicBezTo>
                  <a:pt x="98" y="20"/>
                  <a:pt x="98" y="20"/>
                  <a:pt x="98" y="20"/>
                </a:cubicBezTo>
                <a:cubicBezTo>
                  <a:pt x="104" y="20"/>
                  <a:pt x="108" y="16"/>
                  <a:pt x="108" y="10"/>
                </a:cubicBezTo>
                <a:cubicBezTo>
                  <a:pt x="108" y="4"/>
                  <a:pt x="104" y="0"/>
                  <a:pt x="98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Freeform 83"/>
          <p:cNvSpPr>
            <a:spLocks/>
          </p:cNvSpPr>
          <p:nvPr/>
        </p:nvSpPr>
        <p:spPr bwMode="auto">
          <a:xfrm>
            <a:off x="4882357" y="2736197"/>
            <a:ext cx="325438" cy="290512"/>
          </a:xfrm>
          <a:custGeom>
            <a:avLst/>
            <a:gdLst>
              <a:gd name="T0" fmla="*/ 138 w 200"/>
              <a:gd name="T1" fmla="*/ 49 h 179"/>
              <a:gd name="T2" fmla="*/ 68 w 200"/>
              <a:gd name="T3" fmla="*/ 119 h 179"/>
              <a:gd name="T4" fmla="*/ 59 w 200"/>
              <a:gd name="T5" fmla="*/ 119 h 179"/>
              <a:gd name="T6" fmla="*/ 59 w 200"/>
              <a:gd name="T7" fmla="*/ 111 h 179"/>
              <a:gd name="T8" fmla="*/ 141 w 200"/>
              <a:gd name="T9" fmla="*/ 28 h 179"/>
              <a:gd name="T10" fmla="*/ 154 w 200"/>
              <a:gd name="T11" fmla="*/ 28 h 179"/>
              <a:gd name="T12" fmla="*/ 172 w 200"/>
              <a:gd name="T13" fmla="*/ 47 h 179"/>
              <a:gd name="T14" fmla="*/ 172 w 200"/>
              <a:gd name="T15" fmla="*/ 59 h 179"/>
              <a:gd name="T16" fmla="*/ 90 w 200"/>
              <a:gd name="T17" fmla="*/ 142 h 179"/>
              <a:gd name="T18" fmla="*/ 37 w 200"/>
              <a:gd name="T19" fmla="*/ 142 h 179"/>
              <a:gd name="T20" fmla="*/ 37 w 200"/>
              <a:gd name="T21" fmla="*/ 88 h 179"/>
              <a:gd name="T22" fmla="*/ 107 w 200"/>
              <a:gd name="T23" fmla="*/ 18 h 179"/>
              <a:gd name="T24" fmla="*/ 107 w 200"/>
              <a:gd name="T25" fmla="*/ 4 h 179"/>
              <a:gd name="T26" fmla="*/ 93 w 200"/>
              <a:gd name="T27" fmla="*/ 4 h 179"/>
              <a:gd name="T28" fmla="*/ 23 w 200"/>
              <a:gd name="T29" fmla="*/ 74 h 179"/>
              <a:gd name="T30" fmla="*/ 23 w 200"/>
              <a:gd name="T31" fmla="*/ 156 h 179"/>
              <a:gd name="T32" fmla="*/ 104 w 200"/>
              <a:gd name="T33" fmla="*/ 156 h 179"/>
              <a:gd name="T34" fmla="*/ 192 w 200"/>
              <a:gd name="T35" fmla="*/ 67 h 179"/>
              <a:gd name="T36" fmla="*/ 192 w 200"/>
              <a:gd name="T37" fmla="*/ 39 h 179"/>
              <a:gd name="T38" fmla="*/ 161 w 200"/>
              <a:gd name="T39" fmla="*/ 8 h 179"/>
              <a:gd name="T40" fmla="*/ 133 w 200"/>
              <a:gd name="T41" fmla="*/ 8 h 179"/>
              <a:gd name="T42" fmla="*/ 45 w 200"/>
              <a:gd name="T43" fmla="*/ 97 h 179"/>
              <a:gd name="T44" fmla="*/ 45 w 200"/>
              <a:gd name="T45" fmla="*/ 134 h 179"/>
              <a:gd name="T46" fmla="*/ 82 w 200"/>
              <a:gd name="T47" fmla="*/ 134 h 179"/>
              <a:gd name="T48" fmla="*/ 152 w 200"/>
              <a:gd name="T49" fmla="*/ 63 h 179"/>
              <a:gd name="T50" fmla="*/ 152 w 200"/>
              <a:gd name="T51" fmla="*/ 49 h 179"/>
              <a:gd name="T52" fmla="*/ 138 w 200"/>
              <a:gd name="T53" fmla="*/ 4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0" h="179">
                <a:moveTo>
                  <a:pt x="138" y="49"/>
                </a:moveTo>
                <a:cubicBezTo>
                  <a:pt x="68" y="119"/>
                  <a:pt x="68" y="119"/>
                  <a:pt x="68" y="119"/>
                </a:cubicBezTo>
                <a:cubicBezTo>
                  <a:pt x="65" y="122"/>
                  <a:pt x="62" y="122"/>
                  <a:pt x="59" y="119"/>
                </a:cubicBezTo>
                <a:cubicBezTo>
                  <a:pt x="57" y="117"/>
                  <a:pt x="57" y="113"/>
                  <a:pt x="59" y="111"/>
                </a:cubicBezTo>
                <a:cubicBezTo>
                  <a:pt x="141" y="28"/>
                  <a:pt x="141" y="28"/>
                  <a:pt x="141" y="28"/>
                </a:cubicBezTo>
                <a:cubicBezTo>
                  <a:pt x="145" y="25"/>
                  <a:pt x="150" y="25"/>
                  <a:pt x="154" y="2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5" y="50"/>
                  <a:pt x="175" y="56"/>
                  <a:pt x="172" y="59"/>
                </a:cubicBezTo>
                <a:cubicBezTo>
                  <a:pt x="90" y="142"/>
                  <a:pt x="90" y="142"/>
                  <a:pt x="90" y="142"/>
                </a:cubicBezTo>
                <a:cubicBezTo>
                  <a:pt x="75" y="157"/>
                  <a:pt x="52" y="157"/>
                  <a:pt x="37" y="142"/>
                </a:cubicBezTo>
                <a:cubicBezTo>
                  <a:pt x="22" y="127"/>
                  <a:pt x="22" y="103"/>
                  <a:pt x="37" y="8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11" y="14"/>
                  <a:pt x="111" y="8"/>
                  <a:pt x="107" y="4"/>
                </a:cubicBezTo>
                <a:cubicBezTo>
                  <a:pt x="103" y="0"/>
                  <a:pt x="97" y="0"/>
                  <a:pt x="93" y="4"/>
                </a:cubicBezTo>
                <a:cubicBezTo>
                  <a:pt x="23" y="74"/>
                  <a:pt x="23" y="74"/>
                  <a:pt x="23" y="74"/>
                </a:cubicBezTo>
                <a:cubicBezTo>
                  <a:pt x="0" y="97"/>
                  <a:pt x="0" y="134"/>
                  <a:pt x="23" y="156"/>
                </a:cubicBezTo>
                <a:cubicBezTo>
                  <a:pt x="45" y="179"/>
                  <a:pt x="82" y="179"/>
                  <a:pt x="104" y="156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200" y="60"/>
                  <a:pt x="200" y="47"/>
                  <a:pt x="192" y="3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4" y="0"/>
                  <a:pt x="141" y="0"/>
                  <a:pt x="133" y="8"/>
                </a:cubicBezTo>
                <a:cubicBezTo>
                  <a:pt x="45" y="97"/>
                  <a:pt x="45" y="97"/>
                  <a:pt x="45" y="97"/>
                </a:cubicBezTo>
                <a:cubicBezTo>
                  <a:pt x="35" y="107"/>
                  <a:pt x="35" y="123"/>
                  <a:pt x="45" y="134"/>
                </a:cubicBezTo>
                <a:cubicBezTo>
                  <a:pt x="55" y="144"/>
                  <a:pt x="72" y="144"/>
                  <a:pt x="82" y="134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5" y="59"/>
                  <a:pt x="155" y="53"/>
                  <a:pt x="152" y="49"/>
                </a:cubicBezTo>
                <a:cubicBezTo>
                  <a:pt x="148" y="45"/>
                  <a:pt x="141" y="45"/>
                  <a:pt x="138" y="4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Freeform 84"/>
          <p:cNvSpPr>
            <a:spLocks noEditPoints="1"/>
          </p:cNvSpPr>
          <p:nvPr/>
        </p:nvSpPr>
        <p:spPr bwMode="auto">
          <a:xfrm>
            <a:off x="4188619" y="2733022"/>
            <a:ext cx="306388" cy="290512"/>
          </a:xfrm>
          <a:custGeom>
            <a:avLst/>
            <a:gdLst>
              <a:gd name="T0" fmla="*/ 0 w 188"/>
              <a:gd name="T1" fmla="*/ 163 h 179"/>
              <a:gd name="T2" fmla="*/ 16 w 188"/>
              <a:gd name="T3" fmla="*/ 179 h 179"/>
              <a:gd name="T4" fmla="*/ 68 w 188"/>
              <a:gd name="T5" fmla="*/ 179 h 179"/>
              <a:gd name="T6" fmla="*/ 84 w 188"/>
              <a:gd name="T7" fmla="*/ 163 h 179"/>
              <a:gd name="T8" fmla="*/ 84 w 188"/>
              <a:gd name="T9" fmla="*/ 99 h 179"/>
              <a:gd name="T10" fmla="*/ 68 w 188"/>
              <a:gd name="T11" fmla="*/ 83 h 179"/>
              <a:gd name="T12" fmla="*/ 42 w 188"/>
              <a:gd name="T13" fmla="*/ 83 h 179"/>
              <a:gd name="T14" fmla="*/ 34 w 188"/>
              <a:gd name="T15" fmla="*/ 75 h 179"/>
              <a:gd name="T16" fmla="*/ 35 w 188"/>
              <a:gd name="T17" fmla="*/ 73 h 179"/>
              <a:gd name="T18" fmla="*/ 74 w 188"/>
              <a:gd name="T19" fmla="*/ 31 h 179"/>
              <a:gd name="T20" fmla="*/ 74 w 188"/>
              <a:gd name="T21" fmla="*/ 31 h 179"/>
              <a:gd name="T22" fmla="*/ 84 w 188"/>
              <a:gd name="T23" fmla="*/ 16 h 179"/>
              <a:gd name="T24" fmla="*/ 68 w 188"/>
              <a:gd name="T25" fmla="*/ 0 h 179"/>
              <a:gd name="T26" fmla="*/ 62 w 188"/>
              <a:gd name="T27" fmla="*/ 1 h 179"/>
              <a:gd name="T28" fmla="*/ 61 w 188"/>
              <a:gd name="T29" fmla="*/ 1 h 179"/>
              <a:gd name="T30" fmla="*/ 0 w 188"/>
              <a:gd name="T31" fmla="*/ 91 h 179"/>
              <a:gd name="T32" fmla="*/ 0 w 188"/>
              <a:gd name="T33" fmla="*/ 163 h 179"/>
              <a:gd name="T34" fmla="*/ 104 w 188"/>
              <a:gd name="T35" fmla="*/ 163 h 179"/>
              <a:gd name="T36" fmla="*/ 120 w 188"/>
              <a:gd name="T37" fmla="*/ 179 h 179"/>
              <a:gd name="T38" fmla="*/ 172 w 188"/>
              <a:gd name="T39" fmla="*/ 179 h 179"/>
              <a:gd name="T40" fmla="*/ 188 w 188"/>
              <a:gd name="T41" fmla="*/ 163 h 179"/>
              <a:gd name="T42" fmla="*/ 188 w 188"/>
              <a:gd name="T43" fmla="*/ 99 h 179"/>
              <a:gd name="T44" fmla="*/ 172 w 188"/>
              <a:gd name="T45" fmla="*/ 83 h 179"/>
              <a:gd name="T46" fmla="*/ 146 w 188"/>
              <a:gd name="T47" fmla="*/ 83 h 179"/>
              <a:gd name="T48" fmla="*/ 138 w 188"/>
              <a:gd name="T49" fmla="*/ 75 h 179"/>
              <a:gd name="T50" fmla="*/ 139 w 188"/>
              <a:gd name="T51" fmla="*/ 73 h 179"/>
              <a:gd name="T52" fmla="*/ 178 w 188"/>
              <a:gd name="T53" fmla="*/ 31 h 179"/>
              <a:gd name="T54" fmla="*/ 178 w 188"/>
              <a:gd name="T55" fmla="*/ 31 h 179"/>
              <a:gd name="T56" fmla="*/ 188 w 188"/>
              <a:gd name="T57" fmla="*/ 16 h 179"/>
              <a:gd name="T58" fmla="*/ 172 w 188"/>
              <a:gd name="T59" fmla="*/ 0 h 179"/>
              <a:gd name="T60" fmla="*/ 166 w 188"/>
              <a:gd name="T61" fmla="*/ 1 h 179"/>
              <a:gd name="T62" fmla="*/ 165 w 188"/>
              <a:gd name="T63" fmla="*/ 1 h 179"/>
              <a:gd name="T64" fmla="*/ 104 w 188"/>
              <a:gd name="T65" fmla="*/ 91 h 179"/>
              <a:gd name="T66" fmla="*/ 104 w 188"/>
              <a:gd name="T67" fmla="*/ 16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8" h="179">
                <a:moveTo>
                  <a:pt x="0" y="163"/>
                </a:moveTo>
                <a:cubicBezTo>
                  <a:pt x="0" y="172"/>
                  <a:pt x="7" y="179"/>
                  <a:pt x="16" y="179"/>
                </a:cubicBezTo>
                <a:cubicBezTo>
                  <a:pt x="68" y="179"/>
                  <a:pt x="68" y="179"/>
                  <a:pt x="68" y="179"/>
                </a:cubicBezTo>
                <a:cubicBezTo>
                  <a:pt x="77" y="179"/>
                  <a:pt x="84" y="172"/>
                  <a:pt x="84" y="163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0"/>
                  <a:pt x="77" y="83"/>
                  <a:pt x="68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38" y="83"/>
                  <a:pt x="34" y="79"/>
                  <a:pt x="34" y="75"/>
                </a:cubicBezTo>
                <a:cubicBezTo>
                  <a:pt x="34" y="74"/>
                  <a:pt x="35" y="73"/>
                  <a:pt x="35" y="73"/>
                </a:cubicBezTo>
                <a:cubicBezTo>
                  <a:pt x="41" y="53"/>
                  <a:pt x="55" y="38"/>
                  <a:pt x="74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80" y="28"/>
                  <a:pt x="84" y="23"/>
                  <a:pt x="84" y="16"/>
                </a:cubicBezTo>
                <a:cubicBezTo>
                  <a:pt x="84" y="7"/>
                  <a:pt x="77" y="0"/>
                  <a:pt x="68" y="0"/>
                </a:cubicBezTo>
                <a:cubicBezTo>
                  <a:pt x="66" y="0"/>
                  <a:pt x="64" y="0"/>
                  <a:pt x="62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25" y="15"/>
                  <a:pt x="0" y="50"/>
                  <a:pt x="0" y="91"/>
                </a:cubicBezTo>
                <a:lnTo>
                  <a:pt x="0" y="163"/>
                </a:lnTo>
                <a:close/>
                <a:moveTo>
                  <a:pt x="104" y="163"/>
                </a:moveTo>
                <a:cubicBezTo>
                  <a:pt x="104" y="172"/>
                  <a:pt x="111" y="179"/>
                  <a:pt x="120" y="179"/>
                </a:cubicBezTo>
                <a:cubicBezTo>
                  <a:pt x="172" y="179"/>
                  <a:pt x="172" y="179"/>
                  <a:pt x="172" y="179"/>
                </a:cubicBezTo>
                <a:cubicBezTo>
                  <a:pt x="181" y="179"/>
                  <a:pt x="188" y="172"/>
                  <a:pt x="188" y="163"/>
                </a:cubicBezTo>
                <a:cubicBezTo>
                  <a:pt x="188" y="99"/>
                  <a:pt x="188" y="99"/>
                  <a:pt x="188" y="99"/>
                </a:cubicBezTo>
                <a:cubicBezTo>
                  <a:pt x="188" y="90"/>
                  <a:pt x="181" y="83"/>
                  <a:pt x="172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2" y="83"/>
                  <a:pt x="138" y="79"/>
                  <a:pt x="138" y="75"/>
                </a:cubicBezTo>
                <a:cubicBezTo>
                  <a:pt x="138" y="74"/>
                  <a:pt x="139" y="73"/>
                  <a:pt x="139" y="73"/>
                </a:cubicBezTo>
                <a:cubicBezTo>
                  <a:pt x="145" y="53"/>
                  <a:pt x="159" y="38"/>
                  <a:pt x="178" y="31"/>
                </a:cubicBezTo>
                <a:cubicBezTo>
                  <a:pt x="178" y="31"/>
                  <a:pt x="178" y="31"/>
                  <a:pt x="178" y="31"/>
                </a:cubicBezTo>
                <a:cubicBezTo>
                  <a:pt x="184" y="28"/>
                  <a:pt x="188" y="23"/>
                  <a:pt x="188" y="16"/>
                </a:cubicBezTo>
                <a:cubicBezTo>
                  <a:pt x="188" y="7"/>
                  <a:pt x="181" y="0"/>
                  <a:pt x="172" y="0"/>
                </a:cubicBezTo>
                <a:cubicBezTo>
                  <a:pt x="170" y="0"/>
                  <a:pt x="168" y="0"/>
                  <a:pt x="166" y="1"/>
                </a:cubicBezTo>
                <a:cubicBezTo>
                  <a:pt x="165" y="1"/>
                  <a:pt x="165" y="1"/>
                  <a:pt x="165" y="1"/>
                </a:cubicBezTo>
                <a:cubicBezTo>
                  <a:pt x="129" y="15"/>
                  <a:pt x="104" y="50"/>
                  <a:pt x="104" y="91"/>
                </a:cubicBezTo>
                <a:lnTo>
                  <a:pt x="104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Freeform 85"/>
          <p:cNvSpPr>
            <a:spLocks noEditPoints="1"/>
          </p:cNvSpPr>
          <p:nvPr/>
        </p:nvSpPr>
        <p:spPr bwMode="auto">
          <a:xfrm>
            <a:off x="3482182" y="2723497"/>
            <a:ext cx="315913" cy="315912"/>
          </a:xfrm>
          <a:custGeom>
            <a:avLst/>
            <a:gdLst>
              <a:gd name="T0" fmla="*/ 138 w 194"/>
              <a:gd name="T1" fmla="*/ 46 h 194"/>
              <a:gd name="T2" fmla="*/ 148 w 194"/>
              <a:gd name="T3" fmla="*/ 56 h 194"/>
              <a:gd name="T4" fmla="*/ 158 w 194"/>
              <a:gd name="T5" fmla="*/ 46 h 194"/>
              <a:gd name="T6" fmla="*/ 148 w 194"/>
              <a:gd name="T7" fmla="*/ 36 h 194"/>
              <a:gd name="T8" fmla="*/ 138 w 194"/>
              <a:gd name="T9" fmla="*/ 46 h 194"/>
              <a:gd name="T10" fmla="*/ 68 w 194"/>
              <a:gd name="T11" fmla="*/ 187 h 194"/>
              <a:gd name="T12" fmla="*/ 90 w 194"/>
              <a:gd name="T13" fmla="*/ 187 h 194"/>
              <a:gd name="T14" fmla="*/ 188 w 194"/>
              <a:gd name="T15" fmla="*/ 90 h 194"/>
              <a:gd name="T16" fmla="*/ 194 w 194"/>
              <a:gd name="T17" fmla="*/ 76 h 194"/>
              <a:gd name="T18" fmla="*/ 194 w 194"/>
              <a:gd name="T19" fmla="*/ 20 h 194"/>
              <a:gd name="T20" fmla="*/ 174 w 194"/>
              <a:gd name="T21" fmla="*/ 0 h 194"/>
              <a:gd name="T22" fmla="*/ 118 w 194"/>
              <a:gd name="T23" fmla="*/ 0 h 194"/>
              <a:gd name="T24" fmla="*/ 104 w 194"/>
              <a:gd name="T25" fmla="*/ 6 h 194"/>
              <a:gd name="T26" fmla="*/ 7 w 194"/>
              <a:gd name="T27" fmla="*/ 104 h 194"/>
              <a:gd name="T28" fmla="*/ 7 w 194"/>
              <a:gd name="T29" fmla="*/ 126 h 194"/>
              <a:gd name="T30" fmla="*/ 68 w 194"/>
              <a:gd name="T31" fmla="*/ 187 h 194"/>
              <a:gd name="T32" fmla="*/ 122 w 194"/>
              <a:gd name="T33" fmla="*/ 46 h 194"/>
              <a:gd name="T34" fmla="*/ 148 w 194"/>
              <a:gd name="T35" fmla="*/ 20 h 194"/>
              <a:gd name="T36" fmla="*/ 174 w 194"/>
              <a:gd name="T37" fmla="*/ 46 h 194"/>
              <a:gd name="T38" fmla="*/ 148 w 194"/>
              <a:gd name="T39" fmla="*/ 72 h 194"/>
              <a:gd name="T40" fmla="*/ 122 w 194"/>
              <a:gd name="T41" fmla="*/ 4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4">
                <a:moveTo>
                  <a:pt x="138" y="46"/>
                </a:moveTo>
                <a:cubicBezTo>
                  <a:pt x="138" y="52"/>
                  <a:pt x="142" y="56"/>
                  <a:pt x="148" y="56"/>
                </a:cubicBezTo>
                <a:cubicBezTo>
                  <a:pt x="154" y="56"/>
                  <a:pt x="158" y="52"/>
                  <a:pt x="158" y="46"/>
                </a:cubicBezTo>
                <a:cubicBezTo>
                  <a:pt x="158" y="40"/>
                  <a:pt x="154" y="36"/>
                  <a:pt x="148" y="36"/>
                </a:cubicBezTo>
                <a:cubicBezTo>
                  <a:pt x="142" y="36"/>
                  <a:pt x="138" y="40"/>
                  <a:pt x="138" y="46"/>
                </a:cubicBezTo>
                <a:close/>
                <a:moveTo>
                  <a:pt x="68" y="187"/>
                </a:moveTo>
                <a:cubicBezTo>
                  <a:pt x="74" y="194"/>
                  <a:pt x="84" y="194"/>
                  <a:pt x="90" y="187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192" y="86"/>
                  <a:pt x="194" y="81"/>
                  <a:pt x="194" y="76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194" y="9"/>
                  <a:pt x="185" y="0"/>
                  <a:pt x="174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3" y="0"/>
                  <a:pt x="108" y="2"/>
                  <a:pt x="104" y="6"/>
                </a:cubicBezTo>
                <a:cubicBezTo>
                  <a:pt x="7" y="104"/>
                  <a:pt x="7" y="104"/>
                  <a:pt x="7" y="104"/>
                </a:cubicBezTo>
                <a:cubicBezTo>
                  <a:pt x="0" y="110"/>
                  <a:pt x="0" y="120"/>
                  <a:pt x="7" y="126"/>
                </a:cubicBezTo>
                <a:lnTo>
                  <a:pt x="68" y="187"/>
                </a:lnTo>
                <a:close/>
                <a:moveTo>
                  <a:pt x="122" y="46"/>
                </a:moveTo>
                <a:cubicBezTo>
                  <a:pt x="122" y="32"/>
                  <a:pt x="134" y="20"/>
                  <a:pt x="148" y="20"/>
                </a:cubicBezTo>
                <a:cubicBezTo>
                  <a:pt x="162" y="20"/>
                  <a:pt x="174" y="32"/>
                  <a:pt x="174" y="46"/>
                </a:cubicBezTo>
                <a:cubicBezTo>
                  <a:pt x="174" y="60"/>
                  <a:pt x="162" y="72"/>
                  <a:pt x="148" y="72"/>
                </a:cubicBezTo>
                <a:cubicBezTo>
                  <a:pt x="134" y="72"/>
                  <a:pt x="122" y="60"/>
                  <a:pt x="122" y="4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Freeform 86"/>
          <p:cNvSpPr>
            <a:spLocks noEditPoints="1"/>
          </p:cNvSpPr>
          <p:nvPr/>
        </p:nvSpPr>
        <p:spPr bwMode="auto">
          <a:xfrm>
            <a:off x="2815432" y="2723497"/>
            <a:ext cx="247650" cy="312737"/>
          </a:xfrm>
          <a:custGeom>
            <a:avLst/>
            <a:gdLst>
              <a:gd name="T0" fmla="*/ 16 w 152"/>
              <a:gd name="T1" fmla="*/ 0 h 192"/>
              <a:gd name="T2" fmla="*/ 0 w 152"/>
              <a:gd name="T3" fmla="*/ 16 h 192"/>
              <a:gd name="T4" fmla="*/ 0 w 152"/>
              <a:gd name="T5" fmla="*/ 176 h 192"/>
              <a:gd name="T6" fmla="*/ 16 w 152"/>
              <a:gd name="T7" fmla="*/ 192 h 192"/>
              <a:gd name="T8" fmla="*/ 136 w 152"/>
              <a:gd name="T9" fmla="*/ 192 h 192"/>
              <a:gd name="T10" fmla="*/ 152 w 152"/>
              <a:gd name="T11" fmla="*/ 176 h 192"/>
              <a:gd name="T12" fmla="*/ 152 w 152"/>
              <a:gd name="T13" fmla="*/ 56 h 192"/>
              <a:gd name="T14" fmla="*/ 146 w 152"/>
              <a:gd name="T15" fmla="*/ 42 h 192"/>
              <a:gd name="T16" fmla="*/ 110 w 152"/>
              <a:gd name="T17" fmla="*/ 6 h 192"/>
              <a:gd name="T18" fmla="*/ 96 w 152"/>
              <a:gd name="T19" fmla="*/ 0 h 192"/>
              <a:gd name="T20" fmla="*/ 16 w 152"/>
              <a:gd name="T21" fmla="*/ 0 h 192"/>
              <a:gd name="T22" fmla="*/ 72 w 152"/>
              <a:gd name="T23" fmla="*/ 28 h 192"/>
              <a:gd name="T24" fmla="*/ 80 w 152"/>
              <a:gd name="T25" fmla="*/ 20 h 192"/>
              <a:gd name="T26" fmla="*/ 88 w 152"/>
              <a:gd name="T27" fmla="*/ 28 h 192"/>
              <a:gd name="T28" fmla="*/ 88 w 152"/>
              <a:gd name="T29" fmla="*/ 58 h 192"/>
              <a:gd name="T30" fmla="*/ 94 w 152"/>
              <a:gd name="T31" fmla="*/ 64 h 192"/>
              <a:gd name="T32" fmla="*/ 124 w 152"/>
              <a:gd name="T33" fmla="*/ 64 h 192"/>
              <a:gd name="T34" fmla="*/ 132 w 152"/>
              <a:gd name="T35" fmla="*/ 72 h 192"/>
              <a:gd name="T36" fmla="*/ 124 w 152"/>
              <a:gd name="T37" fmla="*/ 80 h 192"/>
              <a:gd name="T38" fmla="*/ 88 w 152"/>
              <a:gd name="T39" fmla="*/ 80 h 192"/>
              <a:gd name="T40" fmla="*/ 72 w 152"/>
              <a:gd name="T41" fmla="*/ 64 h 192"/>
              <a:gd name="T42" fmla="*/ 72 w 152"/>
              <a:gd name="T43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45" y="192"/>
                  <a:pt x="152" y="185"/>
                  <a:pt x="152" y="17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52" y="50"/>
                  <a:pt x="150" y="46"/>
                  <a:pt x="146" y="42"/>
                </a:cubicBezTo>
                <a:cubicBezTo>
                  <a:pt x="110" y="6"/>
                  <a:pt x="110" y="6"/>
                  <a:pt x="110" y="6"/>
                </a:cubicBezTo>
                <a:cubicBezTo>
                  <a:pt x="107" y="2"/>
                  <a:pt x="102" y="0"/>
                  <a:pt x="96" y="0"/>
                </a:cubicBezTo>
                <a:lnTo>
                  <a:pt x="16" y="0"/>
                </a:lnTo>
                <a:close/>
                <a:moveTo>
                  <a:pt x="72" y="28"/>
                </a:moveTo>
                <a:cubicBezTo>
                  <a:pt x="72" y="24"/>
                  <a:pt x="76" y="20"/>
                  <a:pt x="80" y="20"/>
                </a:cubicBezTo>
                <a:cubicBezTo>
                  <a:pt x="84" y="20"/>
                  <a:pt x="88" y="24"/>
                  <a:pt x="88" y="28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61"/>
                  <a:pt x="91" y="64"/>
                  <a:pt x="9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8" y="64"/>
                  <a:pt x="132" y="68"/>
                  <a:pt x="132" y="72"/>
                </a:cubicBezTo>
                <a:cubicBezTo>
                  <a:pt x="132" y="76"/>
                  <a:pt x="128" y="80"/>
                  <a:pt x="12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79" y="80"/>
                  <a:pt x="72" y="73"/>
                  <a:pt x="72" y="64"/>
                </a:cubicBezTo>
                <a:lnTo>
                  <a:pt x="72" y="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Freeform 87"/>
          <p:cNvSpPr>
            <a:spLocks noEditPoints="1"/>
          </p:cNvSpPr>
          <p:nvPr/>
        </p:nvSpPr>
        <p:spPr bwMode="auto">
          <a:xfrm>
            <a:off x="2112169" y="2723497"/>
            <a:ext cx="247650" cy="312737"/>
          </a:xfrm>
          <a:custGeom>
            <a:avLst/>
            <a:gdLst>
              <a:gd name="T0" fmla="*/ 32 w 152"/>
              <a:gd name="T1" fmla="*/ 88 h 192"/>
              <a:gd name="T2" fmla="*/ 2 w 152"/>
              <a:gd name="T3" fmla="*/ 118 h 192"/>
              <a:gd name="T4" fmla="*/ 0 w 152"/>
              <a:gd name="T5" fmla="*/ 124 h 192"/>
              <a:gd name="T6" fmla="*/ 8 w 152"/>
              <a:gd name="T7" fmla="*/ 132 h 192"/>
              <a:gd name="T8" fmla="*/ 64 w 152"/>
              <a:gd name="T9" fmla="*/ 132 h 192"/>
              <a:gd name="T10" fmla="*/ 64 w 152"/>
              <a:gd name="T11" fmla="*/ 182 h 192"/>
              <a:gd name="T12" fmla="*/ 74 w 152"/>
              <a:gd name="T13" fmla="*/ 192 h 192"/>
              <a:gd name="T14" fmla="*/ 84 w 152"/>
              <a:gd name="T15" fmla="*/ 182 h 192"/>
              <a:gd name="T16" fmla="*/ 84 w 152"/>
              <a:gd name="T17" fmla="*/ 132 h 192"/>
              <a:gd name="T18" fmla="*/ 144 w 152"/>
              <a:gd name="T19" fmla="*/ 132 h 192"/>
              <a:gd name="T20" fmla="*/ 152 w 152"/>
              <a:gd name="T21" fmla="*/ 124 h 192"/>
              <a:gd name="T22" fmla="*/ 150 w 152"/>
              <a:gd name="T23" fmla="*/ 118 h 192"/>
              <a:gd name="T24" fmla="*/ 120 w 152"/>
              <a:gd name="T25" fmla="*/ 88 h 192"/>
              <a:gd name="T26" fmla="*/ 120 w 152"/>
              <a:gd name="T27" fmla="*/ 20 h 192"/>
              <a:gd name="T28" fmla="*/ 126 w 152"/>
              <a:gd name="T29" fmla="*/ 20 h 192"/>
              <a:gd name="T30" fmla="*/ 136 w 152"/>
              <a:gd name="T31" fmla="*/ 10 h 192"/>
              <a:gd name="T32" fmla="*/ 126 w 152"/>
              <a:gd name="T33" fmla="*/ 0 h 192"/>
              <a:gd name="T34" fmla="*/ 26 w 152"/>
              <a:gd name="T35" fmla="*/ 0 h 192"/>
              <a:gd name="T36" fmla="*/ 16 w 152"/>
              <a:gd name="T37" fmla="*/ 10 h 192"/>
              <a:gd name="T38" fmla="*/ 26 w 152"/>
              <a:gd name="T39" fmla="*/ 20 h 192"/>
              <a:gd name="T40" fmla="*/ 32 w 152"/>
              <a:gd name="T41" fmla="*/ 20 h 192"/>
              <a:gd name="T42" fmla="*/ 32 w 152"/>
              <a:gd name="T43" fmla="*/ 88 h 192"/>
              <a:gd name="T44" fmla="*/ 68 w 152"/>
              <a:gd name="T45" fmla="*/ 28 h 192"/>
              <a:gd name="T46" fmla="*/ 68 w 152"/>
              <a:gd name="T47" fmla="*/ 80 h 192"/>
              <a:gd name="T48" fmla="*/ 60 w 152"/>
              <a:gd name="T49" fmla="*/ 88 h 192"/>
              <a:gd name="T50" fmla="*/ 52 w 152"/>
              <a:gd name="T51" fmla="*/ 80 h 192"/>
              <a:gd name="T52" fmla="*/ 52 w 152"/>
              <a:gd name="T53" fmla="*/ 28 h 192"/>
              <a:gd name="T54" fmla="*/ 60 w 152"/>
              <a:gd name="T55" fmla="*/ 20 h 192"/>
              <a:gd name="T56" fmla="*/ 68 w 152"/>
              <a:gd name="T57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2" h="192">
                <a:moveTo>
                  <a:pt x="32" y="88"/>
                </a:moveTo>
                <a:cubicBezTo>
                  <a:pt x="2" y="118"/>
                  <a:pt x="2" y="118"/>
                  <a:pt x="2" y="118"/>
                </a:cubicBezTo>
                <a:cubicBezTo>
                  <a:pt x="1" y="120"/>
                  <a:pt x="0" y="122"/>
                  <a:pt x="0" y="124"/>
                </a:cubicBezTo>
                <a:cubicBezTo>
                  <a:pt x="0" y="128"/>
                  <a:pt x="4" y="132"/>
                  <a:pt x="8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82"/>
                  <a:pt x="64" y="182"/>
                  <a:pt x="64" y="182"/>
                </a:cubicBezTo>
                <a:cubicBezTo>
                  <a:pt x="64" y="188"/>
                  <a:pt x="68" y="192"/>
                  <a:pt x="74" y="192"/>
                </a:cubicBezTo>
                <a:cubicBezTo>
                  <a:pt x="80" y="192"/>
                  <a:pt x="84" y="188"/>
                  <a:pt x="84" y="18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8" y="132"/>
                  <a:pt x="152" y="128"/>
                  <a:pt x="152" y="124"/>
                </a:cubicBezTo>
                <a:cubicBezTo>
                  <a:pt x="152" y="122"/>
                  <a:pt x="151" y="120"/>
                  <a:pt x="150" y="118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0"/>
                  <a:pt x="16" y="4"/>
                  <a:pt x="16" y="10"/>
                </a:cubicBezTo>
                <a:cubicBezTo>
                  <a:pt x="16" y="16"/>
                  <a:pt x="20" y="20"/>
                  <a:pt x="26" y="20"/>
                </a:cubicBezTo>
                <a:cubicBezTo>
                  <a:pt x="32" y="20"/>
                  <a:pt x="32" y="20"/>
                  <a:pt x="32" y="20"/>
                </a:cubicBezTo>
                <a:lnTo>
                  <a:pt x="32" y="88"/>
                </a:lnTo>
                <a:close/>
                <a:moveTo>
                  <a:pt x="68" y="28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84"/>
                  <a:pt x="64" y="88"/>
                  <a:pt x="60" y="88"/>
                </a:cubicBezTo>
                <a:cubicBezTo>
                  <a:pt x="56" y="88"/>
                  <a:pt x="52" y="84"/>
                  <a:pt x="52" y="80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4"/>
                  <a:pt x="56" y="20"/>
                  <a:pt x="60" y="20"/>
                </a:cubicBezTo>
                <a:cubicBezTo>
                  <a:pt x="64" y="20"/>
                  <a:pt x="68" y="24"/>
                  <a:pt x="68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Freeform 88"/>
          <p:cNvSpPr>
            <a:spLocks noEditPoints="1"/>
          </p:cNvSpPr>
          <p:nvPr/>
        </p:nvSpPr>
        <p:spPr bwMode="auto">
          <a:xfrm>
            <a:off x="1429544" y="2723497"/>
            <a:ext cx="201613" cy="312737"/>
          </a:xfrm>
          <a:custGeom>
            <a:avLst/>
            <a:gdLst>
              <a:gd name="T0" fmla="*/ 52 w 124"/>
              <a:gd name="T1" fmla="*/ 62 h 192"/>
              <a:gd name="T2" fmla="*/ 62 w 124"/>
              <a:gd name="T3" fmla="*/ 52 h 192"/>
              <a:gd name="T4" fmla="*/ 72 w 124"/>
              <a:gd name="T5" fmla="*/ 62 h 192"/>
              <a:gd name="T6" fmla="*/ 62 w 124"/>
              <a:gd name="T7" fmla="*/ 72 h 192"/>
              <a:gd name="T8" fmla="*/ 52 w 124"/>
              <a:gd name="T9" fmla="*/ 62 h 192"/>
              <a:gd name="T10" fmla="*/ 62 w 124"/>
              <a:gd name="T11" fmla="*/ 36 h 192"/>
              <a:gd name="T12" fmla="*/ 36 w 124"/>
              <a:gd name="T13" fmla="*/ 62 h 192"/>
              <a:gd name="T14" fmla="*/ 62 w 124"/>
              <a:gd name="T15" fmla="*/ 88 h 192"/>
              <a:gd name="T16" fmla="*/ 88 w 124"/>
              <a:gd name="T17" fmla="*/ 62 h 192"/>
              <a:gd name="T18" fmla="*/ 62 w 124"/>
              <a:gd name="T19" fmla="*/ 36 h 192"/>
              <a:gd name="T20" fmla="*/ 0 w 124"/>
              <a:gd name="T21" fmla="*/ 61 h 192"/>
              <a:gd name="T22" fmla="*/ 52 w 124"/>
              <a:gd name="T23" fmla="*/ 180 h 192"/>
              <a:gd name="T24" fmla="*/ 52 w 124"/>
              <a:gd name="T25" fmla="*/ 182 h 192"/>
              <a:gd name="T26" fmla="*/ 62 w 124"/>
              <a:gd name="T27" fmla="*/ 192 h 192"/>
              <a:gd name="T28" fmla="*/ 72 w 124"/>
              <a:gd name="T29" fmla="*/ 182 h 192"/>
              <a:gd name="T30" fmla="*/ 72 w 124"/>
              <a:gd name="T31" fmla="*/ 180 h 192"/>
              <a:gd name="T32" fmla="*/ 124 w 124"/>
              <a:gd name="T33" fmla="*/ 61 h 192"/>
              <a:gd name="T34" fmla="*/ 62 w 124"/>
              <a:gd name="T35" fmla="*/ 0 h 192"/>
              <a:gd name="T36" fmla="*/ 0 w 124"/>
              <a:gd name="T37" fmla="*/ 61 h 192"/>
              <a:gd name="T38" fmla="*/ 62 w 124"/>
              <a:gd name="T39" fmla="*/ 20 h 192"/>
              <a:gd name="T40" fmla="*/ 104 w 124"/>
              <a:gd name="T41" fmla="*/ 62 h 192"/>
              <a:gd name="T42" fmla="*/ 62 w 124"/>
              <a:gd name="T43" fmla="*/ 104 h 192"/>
              <a:gd name="T44" fmla="*/ 20 w 124"/>
              <a:gd name="T45" fmla="*/ 62 h 192"/>
              <a:gd name="T46" fmla="*/ 62 w 124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2">
                <a:moveTo>
                  <a:pt x="52" y="62"/>
                </a:moveTo>
                <a:cubicBezTo>
                  <a:pt x="52" y="56"/>
                  <a:pt x="56" y="52"/>
                  <a:pt x="62" y="52"/>
                </a:cubicBezTo>
                <a:cubicBezTo>
                  <a:pt x="68" y="52"/>
                  <a:pt x="72" y="56"/>
                  <a:pt x="72" y="62"/>
                </a:cubicBezTo>
                <a:cubicBezTo>
                  <a:pt x="72" y="68"/>
                  <a:pt x="68" y="72"/>
                  <a:pt x="62" y="72"/>
                </a:cubicBezTo>
                <a:cubicBezTo>
                  <a:pt x="56" y="72"/>
                  <a:pt x="52" y="68"/>
                  <a:pt x="52" y="62"/>
                </a:cubicBezTo>
                <a:close/>
                <a:moveTo>
                  <a:pt x="62" y="36"/>
                </a:moveTo>
                <a:cubicBezTo>
                  <a:pt x="48" y="36"/>
                  <a:pt x="36" y="48"/>
                  <a:pt x="36" y="62"/>
                </a:cubicBezTo>
                <a:cubicBezTo>
                  <a:pt x="36" y="76"/>
                  <a:pt x="48" y="88"/>
                  <a:pt x="62" y="88"/>
                </a:cubicBezTo>
                <a:cubicBezTo>
                  <a:pt x="76" y="88"/>
                  <a:pt x="88" y="76"/>
                  <a:pt x="88" y="62"/>
                </a:cubicBezTo>
                <a:cubicBezTo>
                  <a:pt x="88" y="48"/>
                  <a:pt x="76" y="36"/>
                  <a:pt x="62" y="36"/>
                </a:cubicBezTo>
                <a:close/>
                <a:moveTo>
                  <a:pt x="0" y="61"/>
                </a:moveTo>
                <a:cubicBezTo>
                  <a:pt x="0" y="102"/>
                  <a:pt x="48" y="133"/>
                  <a:pt x="52" y="18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8"/>
                  <a:pt x="56" y="192"/>
                  <a:pt x="62" y="192"/>
                </a:cubicBezTo>
                <a:cubicBezTo>
                  <a:pt x="68" y="192"/>
                  <a:pt x="72" y="188"/>
                  <a:pt x="72" y="182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6" y="133"/>
                  <a:pt x="124" y="102"/>
                  <a:pt x="124" y="61"/>
                </a:cubicBez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lose/>
                <a:moveTo>
                  <a:pt x="62" y="20"/>
                </a:moveTo>
                <a:cubicBezTo>
                  <a:pt x="85" y="20"/>
                  <a:pt x="104" y="39"/>
                  <a:pt x="104" y="62"/>
                </a:cubicBezTo>
                <a:cubicBezTo>
                  <a:pt x="104" y="85"/>
                  <a:pt x="85" y="104"/>
                  <a:pt x="62" y="104"/>
                </a:cubicBezTo>
                <a:cubicBezTo>
                  <a:pt x="39" y="104"/>
                  <a:pt x="20" y="85"/>
                  <a:pt x="20" y="62"/>
                </a:cubicBezTo>
                <a:cubicBezTo>
                  <a:pt x="20" y="39"/>
                  <a:pt x="39" y="20"/>
                  <a:pt x="62" y="2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Freeform 89"/>
          <p:cNvSpPr>
            <a:spLocks noEditPoints="1"/>
          </p:cNvSpPr>
          <p:nvPr/>
        </p:nvSpPr>
        <p:spPr bwMode="auto">
          <a:xfrm>
            <a:off x="5595144" y="2034522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68 w 192"/>
              <a:gd name="T5" fmla="*/ 192 h 192"/>
              <a:gd name="T6" fmla="*/ 84 w 192"/>
              <a:gd name="T7" fmla="*/ 176 h 192"/>
              <a:gd name="T8" fmla="*/ 84 w 192"/>
              <a:gd name="T9" fmla="*/ 112 h 192"/>
              <a:gd name="T10" fmla="*/ 108 w 192"/>
              <a:gd name="T11" fmla="*/ 112 h 192"/>
              <a:gd name="T12" fmla="*/ 108 w 192"/>
              <a:gd name="T13" fmla="*/ 176 h 192"/>
              <a:gd name="T14" fmla="*/ 124 w 192"/>
              <a:gd name="T15" fmla="*/ 192 h 192"/>
              <a:gd name="T16" fmla="*/ 176 w 192"/>
              <a:gd name="T17" fmla="*/ 192 h 192"/>
              <a:gd name="T18" fmla="*/ 192 w 192"/>
              <a:gd name="T19" fmla="*/ 176 h 192"/>
              <a:gd name="T20" fmla="*/ 192 w 192"/>
              <a:gd name="T21" fmla="*/ 72 h 192"/>
              <a:gd name="T22" fmla="*/ 176 w 192"/>
              <a:gd name="T23" fmla="*/ 56 h 192"/>
              <a:gd name="T24" fmla="*/ 168 w 192"/>
              <a:gd name="T25" fmla="*/ 56 h 192"/>
              <a:gd name="T26" fmla="*/ 168 w 192"/>
              <a:gd name="T27" fmla="*/ 20 h 192"/>
              <a:gd name="T28" fmla="*/ 170 w 192"/>
              <a:gd name="T29" fmla="*/ 20 h 192"/>
              <a:gd name="T30" fmla="*/ 180 w 192"/>
              <a:gd name="T31" fmla="*/ 10 h 192"/>
              <a:gd name="T32" fmla="*/ 170 w 192"/>
              <a:gd name="T33" fmla="*/ 0 h 192"/>
              <a:gd name="T34" fmla="*/ 118 w 192"/>
              <a:gd name="T35" fmla="*/ 0 h 192"/>
              <a:gd name="T36" fmla="*/ 108 w 192"/>
              <a:gd name="T37" fmla="*/ 10 h 192"/>
              <a:gd name="T38" fmla="*/ 118 w 192"/>
              <a:gd name="T39" fmla="*/ 20 h 192"/>
              <a:gd name="T40" fmla="*/ 120 w 192"/>
              <a:gd name="T41" fmla="*/ 20 h 192"/>
              <a:gd name="T42" fmla="*/ 120 w 192"/>
              <a:gd name="T43" fmla="*/ 56 h 192"/>
              <a:gd name="T44" fmla="*/ 72 w 192"/>
              <a:gd name="T45" fmla="*/ 56 h 192"/>
              <a:gd name="T46" fmla="*/ 72 w 192"/>
              <a:gd name="T47" fmla="*/ 20 h 192"/>
              <a:gd name="T48" fmla="*/ 74 w 192"/>
              <a:gd name="T49" fmla="*/ 20 h 192"/>
              <a:gd name="T50" fmla="*/ 84 w 192"/>
              <a:gd name="T51" fmla="*/ 10 h 192"/>
              <a:gd name="T52" fmla="*/ 74 w 192"/>
              <a:gd name="T53" fmla="*/ 0 h 192"/>
              <a:gd name="T54" fmla="*/ 22 w 192"/>
              <a:gd name="T55" fmla="*/ 0 h 192"/>
              <a:gd name="T56" fmla="*/ 12 w 192"/>
              <a:gd name="T57" fmla="*/ 10 h 192"/>
              <a:gd name="T58" fmla="*/ 22 w 192"/>
              <a:gd name="T59" fmla="*/ 20 h 192"/>
              <a:gd name="T60" fmla="*/ 24 w 192"/>
              <a:gd name="T61" fmla="*/ 20 h 192"/>
              <a:gd name="T62" fmla="*/ 24 w 192"/>
              <a:gd name="T63" fmla="*/ 56 h 192"/>
              <a:gd name="T64" fmla="*/ 16 w 192"/>
              <a:gd name="T65" fmla="*/ 56 h 192"/>
              <a:gd name="T66" fmla="*/ 0 w 192"/>
              <a:gd name="T67" fmla="*/ 72 h 192"/>
              <a:gd name="T68" fmla="*/ 0 w 192"/>
              <a:gd name="T69" fmla="*/ 176 h 192"/>
              <a:gd name="T70" fmla="*/ 104 w 192"/>
              <a:gd name="T71" fmla="*/ 92 h 192"/>
              <a:gd name="T72" fmla="*/ 88 w 192"/>
              <a:gd name="T73" fmla="*/ 92 h 192"/>
              <a:gd name="T74" fmla="*/ 80 w 192"/>
              <a:gd name="T75" fmla="*/ 84 h 192"/>
              <a:gd name="T76" fmla="*/ 88 w 192"/>
              <a:gd name="T77" fmla="*/ 76 h 192"/>
              <a:gd name="T78" fmla="*/ 104 w 192"/>
              <a:gd name="T79" fmla="*/ 76 h 192"/>
              <a:gd name="T80" fmla="*/ 112 w 192"/>
              <a:gd name="T81" fmla="*/ 84 h 192"/>
              <a:gd name="T82" fmla="*/ 104 w 192"/>
              <a:gd name="T83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7" y="192"/>
                  <a:pt x="84" y="185"/>
                  <a:pt x="84" y="176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8" y="185"/>
                  <a:pt x="115" y="192"/>
                  <a:pt x="124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70" y="20"/>
                  <a:pt x="170" y="20"/>
                  <a:pt x="170" y="20"/>
                </a:cubicBezTo>
                <a:cubicBezTo>
                  <a:pt x="176" y="20"/>
                  <a:pt x="180" y="16"/>
                  <a:pt x="180" y="10"/>
                </a:cubicBezTo>
                <a:cubicBezTo>
                  <a:pt x="180" y="4"/>
                  <a:pt x="176" y="0"/>
                  <a:pt x="17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2" y="0"/>
                  <a:pt x="108" y="4"/>
                  <a:pt x="108" y="10"/>
                </a:cubicBezTo>
                <a:cubicBezTo>
                  <a:pt x="108" y="16"/>
                  <a:pt x="112" y="20"/>
                  <a:pt x="118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20"/>
                  <a:pt x="72" y="20"/>
                  <a:pt x="72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80" y="20"/>
                  <a:pt x="84" y="16"/>
                  <a:pt x="84" y="10"/>
                </a:cubicBezTo>
                <a:cubicBezTo>
                  <a:pt x="84" y="4"/>
                  <a:pt x="80" y="0"/>
                  <a:pt x="7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6" y="0"/>
                  <a:pt x="12" y="4"/>
                  <a:pt x="12" y="10"/>
                </a:cubicBezTo>
                <a:cubicBezTo>
                  <a:pt x="12" y="16"/>
                  <a:pt x="16" y="20"/>
                  <a:pt x="22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56"/>
                  <a:pt x="24" y="56"/>
                  <a:pt x="2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lnTo>
                  <a:pt x="0" y="176"/>
                </a:lnTo>
                <a:close/>
                <a:moveTo>
                  <a:pt x="104" y="92"/>
                </a:moveTo>
                <a:cubicBezTo>
                  <a:pt x="88" y="92"/>
                  <a:pt x="88" y="92"/>
                  <a:pt x="88" y="92"/>
                </a:cubicBezTo>
                <a:cubicBezTo>
                  <a:pt x="84" y="92"/>
                  <a:pt x="80" y="88"/>
                  <a:pt x="80" y="84"/>
                </a:cubicBezTo>
                <a:cubicBezTo>
                  <a:pt x="80" y="80"/>
                  <a:pt x="84" y="76"/>
                  <a:pt x="88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8" y="76"/>
                  <a:pt x="112" y="80"/>
                  <a:pt x="112" y="84"/>
                </a:cubicBezTo>
                <a:cubicBezTo>
                  <a:pt x="112" y="88"/>
                  <a:pt x="108" y="92"/>
                  <a:pt x="104" y="9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Freeform 90"/>
          <p:cNvSpPr>
            <a:spLocks noEditPoints="1"/>
          </p:cNvSpPr>
          <p:nvPr/>
        </p:nvSpPr>
        <p:spPr bwMode="auto">
          <a:xfrm>
            <a:off x="4895057" y="2040872"/>
            <a:ext cx="296863" cy="296862"/>
          </a:xfrm>
          <a:custGeom>
            <a:avLst/>
            <a:gdLst>
              <a:gd name="T0" fmla="*/ 92 w 182"/>
              <a:gd name="T1" fmla="*/ 60 h 182"/>
              <a:gd name="T2" fmla="*/ 82 w 182"/>
              <a:gd name="T3" fmla="*/ 70 h 182"/>
              <a:gd name="T4" fmla="*/ 92 w 182"/>
              <a:gd name="T5" fmla="*/ 80 h 182"/>
              <a:gd name="T6" fmla="*/ 102 w 182"/>
              <a:gd name="T7" fmla="*/ 80 h 182"/>
              <a:gd name="T8" fmla="*/ 102 w 182"/>
              <a:gd name="T9" fmla="*/ 90 h 182"/>
              <a:gd name="T10" fmla="*/ 112 w 182"/>
              <a:gd name="T11" fmla="*/ 100 h 182"/>
              <a:gd name="T12" fmla="*/ 122 w 182"/>
              <a:gd name="T13" fmla="*/ 90 h 182"/>
              <a:gd name="T14" fmla="*/ 122 w 182"/>
              <a:gd name="T15" fmla="*/ 80 h 182"/>
              <a:gd name="T16" fmla="*/ 132 w 182"/>
              <a:gd name="T17" fmla="*/ 80 h 182"/>
              <a:gd name="T18" fmla="*/ 142 w 182"/>
              <a:gd name="T19" fmla="*/ 70 h 182"/>
              <a:gd name="T20" fmla="*/ 132 w 182"/>
              <a:gd name="T21" fmla="*/ 60 h 182"/>
              <a:gd name="T22" fmla="*/ 122 w 182"/>
              <a:gd name="T23" fmla="*/ 60 h 182"/>
              <a:gd name="T24" fmla="*/ 122 w 182"/>
              <a:gd name="T25" fmla="*/ 50 h 182"/>
              <a:gd name="T26" fmla="*/ 112 w 182"/>
              <a:gd name="T27" fmla="*/ 40 h 182"/>
              <a:gd name="T28" fmla="*/ 102 w 182"/>
              <a:gd name="T29" fmla="*/ 50 h 182"/>
              <a:gd name="T30" fmla="*/ 102 w 182"/>
              <a:gd name="T31" fmla="*/ 60 h 182"/>
              <a:gd name="T32" fmla="*/ 92 w 182"/>
              <a:gd name="T33" fmla="*/ 60 h 182"/>
              <a:gd name="T34" fmla="*/ 7 w 182"/>
              <a:gd name="T35" fmla="*/ 153 h 182"/>
              <a:gd name="T36" fmla="*/ 7 w 182"/>
              <a:gd name="T37" fmla="*/ 175 h 182"/>
              <a:gd name="T38" fmla="*/ 29 w 182"/>
              <a:gd name="T39" fmla="*/ 175 h 182"/>
              <a:gd name="T40" fmla="*/ 75 w 182"/>
              <a:gd name="T41" fmla="*/ 129 h 182"/>
              <a:gd name="T42" fmla="*/ 112 w 182"/>
              <a:gd name="T43" fmla="*/ 140 h 182"/>
              <a:gd name="T44" fmla="*/ 182 w 182"/>
              <a:gd name="T45" fmla="*/ 70 h 182"/>
              <a:gd name="T46" fmla="*/ 112 w 182"/>
              <a:gd name="T47" fmla="*/ 0 h 182"/>
              <a:gd name="T48" fmla="*/ 42 w 182"/>
              <a:gd name="T49" fmla="*/ 70 h 182"/>
              <a:gd name="T50" fmla="*/ 53 w 182"/>
              <a:gd name="T51" fmla="*/ 107 h 182"/>
              <a:gd name="T52" fmla="*/ 7 w 182"/>
              <a:gd name="T53" fmla="*/ 153 h 182"/>
              <a:gd name="T54" fmla="*/ 62 w 182"/>
              <a:gd name="T55" fmla="*/ 70 h 182"/>
              <a:gd name="T56" fmla="*/ 112 w 182"/>
              <a:gd name="T57" fmla="*/ 20 h 182"/>
              <a:gd name="T58" fmla="*/ 162 w 182"/>
              <a:gd name="T59" fmla="*/ 70 h 182"/>
              <a:gd name="T60" fmla="*/ 112 w 182"/>
              <a:gd name="T61" fmla="*/ 120 h 182"/>
              <a:gd name="T62" fmla="*/ 62 w 182"/>
              <a:gd name="T63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2" h="182">
                <a:moveTo>
                  <a:pt x="92" y="60"/>
                </a:moveTo>
                <a:cubicBezTo>
                  <a:pt x="86" y="60"/>
                  <a:pt x="82" y="64"/>
                  <a:pt x="82" y="70"/>
                </a:cubicBezTo>
                <a:cubicBezTo>
                  <a:pt x="82" y="76"/>
                  <a:pt x="86" y="80"/>
                  <a:pt x="9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96"/>
                  <a:pt x="106" y="100"/>
                  <a:pt x="112" y="100"/>
                </a:cubicBezTo>
                <a:cubicBezTo>
                  <a:pt x="118" y="100"/>
                  <a:pt x="122" y="96"/>
                  <a:pt x="122" y="9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8" y="80"/>
                  <a:pt x="142" y="76"/>
                  <a:pt x="142" y="70"/>
                </a:cubicBezTo>
                <a:cubicBezTo>
                  <a:pt x="142" y="64"/>
                  <a:pt x="138" y="60"/>
                  <a:pt x="132" y="6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2" y="44"/>
                  <a:pt x="118" y="40"/>
                  <a:pt x="112" y="40"/>
                </a:cubicBezTo>
                <a:cubicBezTo>
                  <a:pt x="106" y="40"/>
                  <a:pt x="102" y="44"/>
                  <a:pt x="102" y="50"/>
                </a:cubicBezTo>
                <a:cubicBezTo>
                  <a:pt x="102" y="60"/>
                  <a:pt x="102" y="60"/>
                  <a:pt x="102" y="60"/>
                </a:cubicBezTo>
                <a:lnTo>
                  <a:pt x="92" y="60"/>
                </a:ln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Freeform 91"/>
          <p:cNvSpPr>
            <a:spLocks noEditPoints="1"/>
          </p:cNvSpPr>
          <p:nvPr/>
        </p:nvSpPr>
        <p:spPr bwMode="auto">
          <a:xfrm>
            <a:off x="4191794" y="2040872"/>
            <a:ext cx="296863" cy="296862"/>
          </a:xfrm>
          <a:custGeom>
            <a:avLst/>
            <a:gdLst>
              <a:gd name="T0" fmla="*/ 92 w 182"/>
              <a:gd name="T1" fmla="*/ 60 h 182"/>
              <a:gd name="T2" fmla="*/ 82 w 182"/>
              <a:gd name="T3" fmla="*/ 70 h 182"/>
              <a:gd name="T4" fmla="*/ 92 w 182"/>
              <a:gd name="T5" fmla="*/ 80 h 182"/>
              <a:gd name="T6" fmla="*/ 132 w 182"/>
              <a:gd name="T7" fmla="*/ 80 h 182"/>
              <a:gd name="T8" fmla="*/ 142 w 182"/>
              <a:gd name="T9" fmla="*/ 70 h 182"/>
              <a:gd name="T10" fmla="*/ 132 w 182"/>
              <a:gd name="T11" fmla="*/ 60 h 182"/>
              <a:gd name="T12" fmla="*/ 92 w 182"/>
              <a:gd name="T13" fmla="*/ 60 h 182"/>
              <a:gd name="T14" fmla="*/ 7 w 182"/>
              <a:gd name="T15" fmla="*/ 153 h 182"/>
              <a:gd name="T16" fmla="*/ 7 w 182"/>
              <a:gd name="T17" fmla="*/ 175 h 182"/>
              <a:gd name="T18" fmla="*/ 29 w 182"/>
              <a:gd name="T19" fmla="*/ 175 h 182"/>
              <a:gd name="T20" fmla="*/ 75 w 182"/>
              <a:gd name="T21" fmla="*/ 129 h 182"/>
              <a:gd name="T22" fmla="*/ 112 w 182"/>
              <a:gd name="T23" fmla="*/ 140 h 182"/>
              <a:gd name="T24" fmla="*/ 182 w 182"/>
              <a:gd name="T25" fmla="*/ 70 h 182"/>
              <a:gd name="T26" fmla="*/ 112 w 182"/>
              <a:gd name="T27" fmla="*/ 0 h 182"/>
              <a:gd name="T28" fmla="*/ 42 w 182"/>
              <a:gd name="T29" fmla="*/ 70 h 182"/>
              <a:gd name="T30" fmla="*/ 53 w 182"/>
              <a:gd name="T31" fmla="*/ 107 h 182"/>
              <a:gd name="T32" fmla="*/ 7 w 182"/>
              <a:gd name="T33" fmla="*/ 153 h 182"/>
              <a:gd name="T34" fmla="*/ 62 w 182"/>
              <a:gd name="T35" fmla="*/ 70 h 182"/>
              <a:gd name="T36" fmla="*/ 112 w 182"/>
              <a:gd name="T37" fmla="*/ 20 h 182"/>
              <a:gd name="T38" fmla="*/ 162 w 182"/>
              <a:gd name="T39" fmla="*/ 70 h 182"/>
              <a:gd name="T40" fmla="*/ 112 w 182"/>
              <a:gd name="T41" fmla="*/ 120 h 182"/>
              <a:gd name="T42" fmla="*/ 62 w 182"/>
              <a:gd name="T43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2" h="182">
                <a:moveTo>
                  <a:pt x="92" y="60"/>
                </a:moveTo>
                <a:cubicBezTo>
                  <a:pt x="86" y="60"/>
                  <a:pt x="82" y="64"/>
                  <a:pt x="82" y="70"/>
                </a:cubicBezTo>
                <a:cubicBezTo>
                  <a:pt x="82" y="76"/>
                  <a:pt x="86" y="80"/>
                  <a:pt x="9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8" y="80"/>
                  <a:pt x="142" y="76"/>
                  <a:pt x="142" y="70"/>
                </a:cubicBezTo>
                <a:cubicBezTo>
                  <a:pt x="142" y="64"/>
                  <a:pt x="138" y="60"/>
                  <a:pt x="132" y="60"/>
                </a:cubicBezTo>
                <a:lnTo>
                  <a:pt x="92" y="60"/>
                </a:ln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Freeform 92"/>
          <p:cNvSpPr>
            <a:spLocks noEditPoints="1"/>
          </p:cNvSpPr>
          <p:nvPr/>
        </p:nvSpPr>
        <p:spPr bwMode="auto">
          <a:xfrm>
            <a:off x="3490119" y="2040872"/>
            <a:ext cx="295275" cy="296862"/>
          </a:xfrm>
          <a:custGeom>
            <a:avLst/>
            <a:gdLst>
              <a:gd name="T0" fmla="*/ 117 w 182"/>
              <a:gd name="T1" fmla="*/ 48 h 182"/>
              <a:gd name="T2" fmla="*/ 134 w 182"/>
              <a:gd name="T3" fmla="*/ 65 h 182"/>
              <a:gd name="T4" fmla="*/ 142 w 182"/>
              <a:gd name="T5" fmla="*/ 72 h 182"/>
              <a:gd name="T6" fmla="*/ 150 w 182"/>
              <a:gd name="T7" fmla="*/ 64 h 182"/>
              <a:gd name="T8" fmla="*/ 139 w 182"/>
              <a:gd name="T9" fmla="*/ 43 h 182"/>
              <a:gd name="T10" fmla="*/ 118 w 182"/>
              <a:gd name="T11" fmla="*/ 32 h 182"/>
              <a:gd name="T12" fmla="*/ 110 w 182"/>
              <a:gd name="T13" fmla="*/ 40 h 182"/>
              <a:gd name="T14" fmla="*/ 117 w 182"/>
              <a:gd name="T15" fmla="*/ 48 h 182"/>
              <a:gd name="T16" fmla="*/ 7 w 182"/>
              <a:gd name="T17" fmla="*/ 153 h 182"/>
              <a:gd name="T18" fmla="*/ 7 w 182"/>
              <a:gd name="T19" fmla="*/ 175 h 182"/>
              <a:gd name="T20" fmla="*/ 29 w 182"/>
              <a:gd name="T21" fmla="*/ 175 h 182"/>
              <a:gd name="T22" fmla="*/ 75 w 182"/>
              <a:gd name="T23" fmla="*/ 129 h 182"/>
              <a:gd name="T24" fmla="*/ 112 w 182"/>
              <a:gd name="T25" fmla="*/ 140 h 182"/>
              <a:gd name="T26" fmla="*/ 182 w 182"/>
              <a:gd name="T27" fmla="*/ 70 h 182"/>
              <a:gd name="T28" fmla="*/ 112 w 182"/>
              <a:gd name="T29" fmla="*/ 0 h 182"/>
              <a:gd name="T30" fmla="*/ 42 w 182"/>
              <a:gd name="T31" fmla="*/ 70 h 182"/>
              <a:gd name="T32" fmla="*/ 53 w 182"/>
              <a:gd name="T33" fmla="*/ 107 h 182"/>
              <a:gd name="T34" fmla="*/ 7 w 182"/>
              <a:gd name="T35" fmla="*/ 153 h 182"/>
              <a:gd name="T36" fmla="*/ 62 w 182"/>
              <a:gd name="T37" fmla="*/ 70 h 182"/>
              <a:gd name="T38" fmla="*/ 112 w 182"/>
              <a:gd name="T39" fmla="*/ 20 h 182"/>
              <a:gd name="T40" fmla="*/ 162 w 182"/>
              <a:gd name="T41" fmla="*/ 70 h 182"/>
              <a:gd name="T42" fmla="*/ 112 w 182"/>
              <a:gd name="T43" fmla="*/ 120 h 182"/>
              <a:gd name="T44" fmla="*/ 62 w 182"/>
              <a:gd name="T45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2" h="182">
                <a:moveTo>
                  <a:pt x="117" y="48"/>
                </a:moveTo>
                <a:cubicBezTo>
                  <a:pt x="125" y="50"/>
                  <a:pt x="132" y="57"/>
                  <a:pt x="134" y="65"/>
                </a:cubicBezTo>
                <a:cubicBezTo>
                  <a:pt x="135" y="69"/>
                  <a:pt x="138" y="72"/>
                  <a:pt x="142" y="72"/>
                </a:cubicBezTo>
                <a:cubicBezTo>
                  <a:pt x="146" y="72"/>
                  <a:pt x="150" y="68"/>
                  <a:pt x="150" y="64"/>
                </a:cubicBezTo>
                <a:cubicBezTo>
                  <a:pt x="150" y="58"/>
                  <a:pt x="145" y="49"/>
                  <a:pt x="139" y="43"/>
                </a:cubicBezTo>
                <a:cubicBezTo>
                  <a:pt x="132" y="37"/>
                  <a:pt x="124" y="32"/>
                  <a:pt x="118" y="32"/>
                </a:cubicBezTo>
                <a:cubicBezTo>
                  <a:pt x="114" y="32"/>
                  <a:pt x="110" y="36"/>
                  <a:pt x="110" y="40"/>
                </a:cubicBezTo>
                <a:cubicBezTo>
                  <a:pt x="110" y="44"/>
                  <a:pt x="113" y="47"/>
                  <a:pt x="117" y="48"/>
                </a:cubicBez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Freeform 93"/>
          <p:cNvSpPr>
            <a:spLocks/>
          </p:cNvSpPr>
          <p:nvPr/>
        </p:nvSpPr>
        <p:spPr bwMode="auto">
          <a:xfrm>
            <a:off x="2783682" y="2059922"/>
            <a:ext cx="311150" cy="254000"/>
          </a:xfrm>
          <a:custGeom>
            <a:avLst/>
            <a:gdLst>
              <a:gd name="T0" fmla="*/ 0 w 192"/>
              <a:gd name="T1" fmla="*/ 140 h 156"/>
              <a:gd name="T2" fmla="*/ 16 w 192"/>
              <a:gd name="T3" fmla="*/ 156 h 156"/>
              <a:gd name="T4" fmla="*/ 176 w 192"/>
              <a:gd name="T5" fmla="*/ 156 h 156"/>
              <a:gd name="T6" fmla="*/ 192 w 192"/>
              <a:gd name="T7" fmla="*/ 140 h 156"/>
              <a:gd name="T8" fmla="*/ 192 w 192"/>
              <a:gd name="T9" fmla="*/ 32 h 156"/>
              <a:gd name="T10" fmla="*/ 176 w 192"/>
              <a:gd name="T11" fmla="*/ 16 h 156"/>
              <a:gd name="T12" fmla="*/ 96 w 192"/>
              <a:gd name="T13" fmla="*/ 16 h 156"/>
              <a:gd name="T14" fmla="*/ 96 w 192"/>
              <a:gd name="T15" fmla="*/ 9 h 156"/>
              <a:gd name="T16" fmla="*/ 87 w 192"/>
              <a:gd name="T17" fmla="*/ 0 h 156"/>
              <a:gd name="T18" fmla="*/ 45 w 192"/>
              <a:gd name="T19" fmla="*/ 0 h 156"/>
              <a:gd name="T20" fmla="*/ 36 w 192"/>
              <a:gd name="T21" fmla="*/ 9 h 156"/>
              <a:gd name="T22" fmla="*/ 36 w 192"/>
              <a:gd name="T23" fmla="*/ 128 h 156"/>
              <a:gd name="T24" fmla="*/ 28 w 192"/>
              <a:gd name="T25" fmla="*/ 136 h 156"/>
              <a:gd name="T26" fmla="*/ 20 w 192"/>
              <a:gd name="T27" fmla="*/ 128 h 156"/>
              <a:gd name="T28" fmla="*/ 20 w 192"/>
              <a:gd name="T29" fmla="*/ 26 h 156"/>
              <a:gd name="T30" fmla="*/ 10 w 192"/>
              <a:gd name="T31" fmla="*/ 16 h 156"/>
              <a:gd name="T32" fmla="*/ 0 w 192"/>
              <a:gd name="T33" fmla="*/ 26 h 156"/>
              <a:gd name="T34" fmla="*/ 0 w 192"/>
              <a:gd name="T35" fmla="*/ 14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56">
                <a:moveTo>
                  <a:pt x="0" y="140"/>
                </a:moveTo>
                <a:cubicBezTo>
                  <a:pt x="0" y="149"/>
                  <a:pt x="7" y="156"/>
                  <a:pt x="16" y="15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5" y="156"/>
                  <a:pt x="192" y="149"/>
                  <a:pt x="192" y="140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23"/>
                  <a:pt x="185" y="16"/>
                  <a:pt x="17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36" y="132"/>
                  <a:pt x="32" y="136"/>
                  <a:pt x="28" y="136"/>
                </a:cubicBezTo>
                <a:cubicBezTo>
                  <a:pt x="24" y="136"/>
                  <a:pt x="20" y="132"/>
                  <a:pt x="20" y="128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0"/>
                  <a:pt x="16" y="16"/>
                  <a:pt x="10" y="16"/>
                </a:cubicBezTo>
                <a:cubicBezTo>
                  <a:pt x="4" y="16"/>
                  <a:pt x="0" y="20"/>
                  <a:pt x="0" y="26"/>
                </a:cubicBezTo>
                <a:lnTo>
                  <a:pt x="0" y="1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Freeform 94"/>
          <p:cNvSpPr>
            <a:spLocks noEditPoints="1"/>
          </p:cNvSpPr>
          <p:nvPr/>
        </p:nvSpPr>
        <p:spPr bwMode="auto">
          <a:xfrm>
            <a:off x="2124869" y="2034522"/>
            <a:ext cx="215900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36 h 192"/>
              <a:gd name="T32" fmla="*/ 103 w 132"/>
              <a:gd name="T33" fmla="*/ 36 h 192"/>
              <a:gd name="T34" fmla="*/ 112 w 132"/>
              <a:gd name="T35" fmla="*/ 45 h 192"/>
              <a:gd name="T36" fmla="*/ 112 w 132"/>
              <a:gd name="T37" fmla="*/ 59 h 192"/>
              <a:gd name="T38" fmla="*/ 103 w 132"/>
              <a:gd name="T39" fmla="*/ 68 h 192"/>
              <a:gd name="T40" fmla="*/ 29 w 132"/>
              <a:gd name="T41" fmla="*/ 68 h 192"/>
              <a:gd name="T42" fmla="*/ 20 w 132"/>
              <a:gd name="T43" fmla="*/ 59 h 192"/>
              <a:gd name="T44" fmla="*/ 20 w 132"/>
              <a:gd name="T45" fmla="*/ 45 h 192"/>
              <a:gd name="T46" fmla="*/ 29 w 132"/>
              <a:gd name="T47" fmla="*/ 36 h 192"/>
              <a:gd name="T48" fmla="*/ 29 w 132"/>
              <a:gd name="T49" fmla="*/ 140 h 192"/>
              <a:gd name="T50" fmla="*/ 103 w 132"/>
              <a:gd name="T51" fmla="*/ 140 h 192"/>
              <a:gd name="T52" fmla="*/ 112 w 132"/>
              <a:gd name="T53" fmla="*/ 149 h 192"/>
              <a:gd name="T54" fmla="*/ 112 w 132"/>
              <a:gd name="T55" fmla="*/ 163 h 192"/>
              <a:gd name="T56" fmla="*/ 103 w 132"/>
              <a:gd name="T57" fmla="*/ 172 h 192"/>
              <a:gd name="T58" fmla="*/ 29 w 132"/>
              <a:gd name="T59" fmla="*/ 172 h 192"/>
              <a:gd name="T60" fmla="*/ 20 w 132"/>
              <a:gd name="T61" fmla="*/ 163 h 192"/>
              <a:gd name="T62" fmla="*/ 20 w 132"/>
              <a:gd name="T63" fmla="*/ 149 h 192"/>
              <a:gd name="T64" fmla="*/ 29 w 132"/>
              <a:gd name="T65" fmla="*/ 140 h 192"/>
              <a:gd name="T66" fmla="*/ 29 w 132"/>
              <a:gd name="T67" fmla="*/ 88 h 192"/>
              <a:gd name="T68" fmla="*/ 103 w 132"/>
              <a:gd name="T69" fmla="*/ 88 h 192"/>
              <a:gd name="T70" fmla="*/ 112 w 132"/>
              <a:gd name="T71" fmla="*/ 97 h 192"/>
              <a:gd name="T72" fmla="*/ 112 w 132"/>
              <a:gd name="T73" fmla="*/ 111 h 192"/>
              <a:gd name="T74" fmla="*/ 103 w 132"/>
              <a:gd name="T75" fmla="*/ 120 h 192"/>
              <a:gd name="T76" fmla="*/ 29 w 132"/>
              <a:gd name="T77" fmla="*/ 120 h 192"/>
              <a:gd name="T78" fmla="*/ 20 w 132"/>
              <a:gd name="T79" fmla="*/ 111 h 192"/>
              <a:gd name="T80" fmla="*/ 20 w 132"/>
              <a:gd name="T81" fmla="*/ 97 h 192"/>
              <a:gd name="T82" fmla="*/ 29 w 132"/>
              <a:gd name="T83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8" y="36"/>
                  <a:pt x="112" y="40"/>
                  <a:pt x="112" y="45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64"/>
                  <a:pt x="108" y="68"/>
                  <a:pt x="103" y="68"/>
                </a:cubicBezTo>
                <a:cubicBezTo>
                  <a:pt x="29" y="68"/>
                  <a:pt x="29" y="68"/>
                  <a:pt x="29" y="68"/>
                </a:cubicBezTo>
                <a:cubicBezTo>
                  <a:pt x="24" y="68"/>
                  <a:pt x="20" y="64"/>
                  <a:pt x="20" y="59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0"/>
                  <a:pt x="24" y="36"/>
                  <a:pt x="29" y="36"/>
                </a:cubicBez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  <a:moveTo>
                  <a:pt x="29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92"/>
                  <a:pt x="112" y="97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6"/>
                  <a:pt x="108" y="120"/>
                  <a:pt x="10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4" y="120"/>
                  <a:pt x="20" y="116"/>
                  <a:pt x="20" y="111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92"/>
                  <a:pt x="24" y="88"/>
                  <a:pt x="29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Freeform 95"/>
          <p:cNvSpPr>
            <a:spLocks noEditPoints="1"/>
          </p:cNvSpPr>
          <p:nvPr/>
        </p:nvSpPr>
        <p:spPr bwMode="auto">
          <a:xfrm>
            <a:off x="1423194" y="2034522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140 h 192"/>
              <a:gd name="T32" fmla="*/ 103 w 132"/>
              <a:gd name="T33" fmla="*/ 140 h 192"/>
              <a:gd name="T34" fmla="*/ 112 w 132"/>
              <a:gd name="T35" fmla="*/ 149 h 192"/>
              <a:gd name="T36" fmla="*/ 112 w 132"/>
              <a:gd name="T37" fmla="*/ 163 h 192"/>
              <a:gd name="T38" fmla="*/ 103 w 132"/>
              <a:gd name="T39" fmla="*/ 172 h 192"/>
              <a:gd name="T40" fmla="*/ 29 w 132"/>
              <a:gd name="T41" fmla="*/ 172 h 192"/>
              <a:gd name="T42" fmla="*/ 20 w 132"/>
              <a:gd name="T43" fmla="*/ 163 h 192"/>
              <a:gd name="T44" fmla="*/ 20 w 132"/>
              <a:gd name="T45" fmla="*/ 149 h 192"/>
              <a:gd name="T46" fmla="*/ 29 w 132"/>
              <a:gd name="T47" fmla="*/ 140 h 192"/>
              <a:gd name="T48" fmla="*/ 29 w 132"/>
              <a:gd name="T49" fmla="*/ 88 h 192"/>
              <a:gd name="T50" fmla="*/ 103 w 132"/>
              <a:gd name="T51" fmla="*/ 88 h 192"/>
              <a:gd name="T52" fmla="*/ 112 w 132"/>
              <a:gd name="T53" fmla="*/ 97 h 192"/>
              <a:gd name="T54" fmla="*/ 112 w 132"/>
              <a:gd name="T55" fmla="*/ 111 h 192"/>
              <a:gd name="T56" fmla="*/ 103 w 132"/>
              <a:gd name="T57" fmla="*/ 120 h 192"/>
              <a:gd name="T58" fmla="*/ 29 w 132"/>
              <a:gd name="T59" fmla="*/ 120 h 192"/>
              <a:gd name="T60" fmla="*/ 20 w 132"/>
              <a:gd name="T61" fmla="*/ 111 h 192"/>
              <a:gd name="T62" fmla="*/ 20 w 132"/>
              <a:gd name="T63" fmla="*/ 97 h 192"/>
              <a:gd name="T64" fmla="*/ 29 w 132"/>
              <a:gd name="T65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  <a:moveTo>
                  <a:pt x="29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92"/>
                  <a:pt x="112" y="97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6"/>
                  <a:pt x="108" y="120"/>
                  <a:pt x="10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4" y="120"/>
                  <a:pt x="20" y="116"/>
                  <a:pt x="20" y="111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92"/>
                  <a:pt x="24" y="88"/>
                  <a:pt x="29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Freeform 96"/>
          <p:cNvSpPr>
            <a:spLocks noEditPoints="1"/>
          </p:cNvSpPr>
          <p:nvPr/>
        </p:nvSpPr>
        <p:spPr bwMode="auto">
          <a:xfrm>
            <a:off x="5641182" y="1318559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140 h 192"/>
              <a:gd name="T32" fmla="*/ 103 w 132"/>
              <a:gd name="T33" fmla="*/ 140 h 192"/>
              <a:gd name="T34" fmla="*/ 112 w 132"/>
              <a:gd name="T35" fmla="*/ 149 h 192"/>
              <a:gd name="T36" fmla="*/ 112 w 132"/>
              <a:gd name="T37" fmla="*/ 163 h 192"/>
              <a:gd name="T38" fmla="*/ 103 w 132"/>
              <a:gd name="T39" fmla="*/ 172 h 192"/>
              <a:gd name="T40" fmla="*/ 29 w 132"/>
              <a:gd name="T41" fmla="*/ 172 h 192"/>
              <a:gd name="T42" fmla="*/ 20 w 132"/>
              <a:gd name="T43" fmla="*/ 163 h 192"/>
              <a:gd name="T44" fmla="*/ 20 w 132"/>
              <a:gd name="T45" fmla="*/ 149 h 192"/>
              <a:gd name="T46" fmla="*/ 29 w 132"/>
              <a:gd name="T47" fmla="*/ 1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Freeform 97"/>
          <p:cNvSpPr>
            <a:spLocks/>
          </p:cNvSpPr>
          <p:nvPr/>
        </p:nvSpPr>
        <p:spPr bwMode="auto">
          <a:xfrm>
            <a:off x="4937919" y="1318559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Freeform 98"/>
          <p:cNvSpPr>
            <a:spLocks noEditPoints="1"/>
          </p:cNvSpPr>
          <p:nvPr/>
        </p:nvSpPr>
        <p:spPr bwMode="auto">
          <a:xfrm>
            <a:off x="4180682" y="1310622"/>
            <a:ext cx="328613" cy="328612"/>
          </a:xfrm>
          <a:custGeom>
            <a:avLst/>
            <a:gdLst>
              <a:gd name="T0" fmla="*/ 13 w 202"/>
              <a:gd name="T1" fmla="*/ 13 h 202"/>
              <a:gd name="T2" fmla="*/ 23 w 202"/>
              <a:gd name="T3" fmla="*/ 85 h 202"/>
              <a:gd name="T4" fmla="*/ 21 w 202"/>
              <a:gd name="T5" fmla="*/ 101 h 202"/>
              <a:gd name="T6" fmla="*/ 101 w 202"/>
              <a:gd name="T7" fmla="*/ 181 h 202"/>
              <a:gd name="T8" fmla="*/ 117 w 202"/>
              <a:gd name="T9" fmla="*/ 179 h 202"/>
              <a:gd name="T10" fmla="*/ 189 w 202"/>
              <a:gd name="T11" fmla="*/ 189 h 202"/>
              <a:gd name="T12" fmla="*/ 179 w 202"/>
              <a:gd name="T13" fmla="*/ 117 h 202"/>
              <a:gd name="T14" fmla="*/ 181 w 202"/>
              <a:gd name="T15" fmla="*/ 101 h 202"/>
              <a:gd name="T16" fmla="*/ 101 w 202"/>
              <a:gd name="T17" fmla="*/ 21 h 202"/>
              <a:gd name="T18" fmla="*/ 85 w 202"/>
              <a:gd name="T19" fmla="*/ 23 h 202"/>
              <a:gd name="T20" fmla="*/ 13 w 202"/>
              <a:gd name="T21" fmla="*/ 13 h 202"/>
              <a:gd name="T22" fmla="*/ 173 w 202"/>
              <a:gd name="T23" fmla="*/ 175 h 202"/>
              <a:gd name="T24" fmla="*/ 28 w 202"/>
              <a:gd name="T25" fmla="*/ 28 h 202"/>
              <a:gd name="T26" fmla="*/ 61 w 202"/>
              <a:gd name="T27" fmla="*/ 32 h 202"/>
              <a:gd name="T28" fmla="*/ 43 w 202"/>
              <a:gd name="T29" fmla="*/ 46 h 202"/>
              <a:gd name="T30" fmla="*/ 156 w 202"/>
              <a:gd name="T31" fmla="*/ 159 h 202"/>
              <a:gd name="T32" fmla="*/ 170 w 202"/>
              <a:gd name="T33" fmla="*/ 141 h 202"/>
              <a:gd name="T34" fmla="*/ 173 w 202"/>
              <a:gd name="T35" fmla="*/ 17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2" h="202">
                <a:moveTo>
                  <a:pt x="13" y="13"/>
                </a:moveTo>
                <a:cubicBezTo>
                  <a:pt x="0" y="26"/>
                  <a:pt x="5" y="54"/>
                  <a:pt x="23" y="85"/>
                </a:cubicBezTo>
                <a:cubicBezTo>
                  <a:pt x="22" y="90"/>
                  <a:pt x="21" y="95"/>
                  <a:pt x="21" y="101"/>
                </a:cubicBezTo>
                <a:cubicBezTo>
                  <a:pt x="21" y="145"/>
                  <a:pt x="57" y="181"/>
                  <a:pt x="101" y="181"/>
                </a:cubicBezTo>
                <a:cubicBezTo>
                  <a:pt x="107" y="181"/>
                  <a:pt x="112" y="180"/>
                  <a:pt x="117" y="179"/>
                </a:cubicBezTo>
                <a:cubicBezTo>
                  <a:pt x="148" y="197"/>
                  <a:pt x="176" y="202"/>
                  <a:pt x="189" y="189"/>
                </a:cubicBezTo>
                <a:cubicBezTo>
                  <a:pt x="202" y="176"/>
                  <a:pt x="197" y="148"/>
                  <a:pt x="179" y="117"/>
                </a:cubicBezTo>
                <a:cubicBezTo>
                  <a:pt x="180" y="112"/>
                  <a:pt x="181" y="107"/>
                  <a:pt x="181" y="101"/>
                </a:cubicBezTo>
                <a:cubicBezTo>
                  <a:pt x="181" y="57"/>
                  <a:pt x="145" y="21"/>
                  <a:pt x="101" y="21"/>
                </a:cubicBezTo>
                <a:cubicBezTo>
                  <a:pt x="95" y="21"/>
                  <a:pt x="90" y="22"/>
                  <a:pt x="85" y="23"/>
                </a:cubicBezTo>
                <a:cubicBezTo>
                  <a:pt x="54" y="5"/>
                  <a:pt x="26" y="0"/>
                  <a:pt x="13" y="13"/>
                </a:cubicBezTo>
                <a:close/>
                <a:moveTo>
                  <a:pt x="173" y="175"/>
                </a:moveTo>
                <a:cubicBezTo>
                  <a:pt x="124" y="191"/>
                  <a:pt x="3" y="52"/>
                  <a:pt x="28" y="28"/>
                </a:cubicBezTo>
                <a:cubicBezTo>
                  <a:pt x="33" y="22"/>
                  <a:pt x="45" y="24"/>
                  <a:pt x="61" y="32"/>
                </a:cubicBezTo>
                <a:cubicBezTo>
                  <a:pt x="54" y="36"/>
                  <a:pt x="48" y="41"/>
                  <a:pt x="43" y="46"/>
                </a:cubicBezTo>
                <a:cubicBezTo>
                  <a:pt x="60" y="89"/>
                  <a:pt x="114" y="143"/>
                  <a:pt x="156" y="159"/>
                </a:cubicBezTo>
                <a:cubicBezTo>
                  <a:pt x="162" y="153"/>
                  <a:pt x="167" y="147"/>
                  <a:pt x="170" y="141"/>
                </a:cubicBezTo>
                <a:cubicBezTo>
                  <a:pt x="177" y="155"/>
                  <a:pt x="178" y="167"/>
                  <a:pt x="173" y="1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Freeform 99"/>
          <p:cNvSpPr>
            <a:spLocks noEditPoints="1"/>
          </p:cNvSpPr>
          <p:nvPr/>
        </p:nvSpPr>
        <p:spPr bwMode="auto">
          <a:xfrm>
            <a:off x="3486944" y="1318559"/>
            <a:ext cx="304800" cy="306387"/>
          </a:xfrm>
          <a:custGeom>
            <a:avLst/>
            <a:gdLst>
              <a:gd name="T0" fmla="*/ 94 w 188"/>
              <a:gd name="T1" fmla="*/ 188 h 188"/>
              <a:gd name="T2" fmla="*/ 94 w 188"/>
              <a:gd name="T3" fmla="*/ 0 h 188"/>
              <a:gd name="T4" fmla="*/ 20 w 188"/>
              <a:gd name="T5" fmla="*/ 94 h 188"/>
              <a:gd name="T6" fmla="*/ 41 w 188"/>
              <a:gd name="T7" fmla="*/ 80 h 188"/>
              <a:gd name="T8" fmla="*/ 41 w 188"/>
              <a:gd name="T9" fmla="*/ 104 h 188"/>
              <a:gd name="T10" fmla="*/ 20 w 188"/>
              <a:gd name="T11" fmla="*/ 94 h 188"/>
              <a:gd name="T12" fmla="*/ 53 w 188"/>
              <a:gd name="T13" fmla="*/ 32 h 188"/>
              <a:gd name="T14" fmla="*/ 28 w 188"/>
              <a:gd name="T15" fmla="*/ 60 h 188"/>
              <a:gd name="T16" fmla="*/ 84 w 188"/>
              <a:gd name="T17" fmla="*/ 21 h 188"/>
              <a:gd name="T18" fmla="*/ 64 w 188"/>
              <a:gd name="T19" fmla="*/ 60 h 188"/>
              <a:gd name="T20" fmla="*/ 104 w 188"/>
              <a:gd name="T21" fmla="*/ 21 h 188"/>
              <a:gd name="T22" fmla="*/ 124 w 188"/>
              <a:gd name="T23" fmla="*/ 60 h 188"/>
              <a:gd name="T24" fmla="*/ 104 w 188"/>
              <a:gd name="T25" fmla="*/ 21 h 188"/>
              <a:gd name="T26" fmla="*/ 160 w 188"/>
              <a:gd name="T27" fmla="*/ 60 h 188"/>
              <a:gd name="T28" fmla="*/ 135 w 188"/>
              <a:gd name="T29" fmla="*/ 32 h 188"/>
              <a:gd name="T30" fmla="*/ 168 w 188"/>
              <a:gd name="T31" fmla="*/ 94 h 188"/>
              <a:gd name="T32" fmla="*/ 148 w 188"/>
              <a:gd name="T33" fmla="*/ 104 h 188"/>
              <a:gd name="T34" fmla="*/ 148 w 188"/>
              <a:gd name="T35" fmla="*/ 80 h 188"/>
              <a:gd name="T36" fmla="*/ 162 w 188"/>
              <a:gd name="T37" fmla="*/ 124 h 188"/>
              <a:gd name="T38" fmla="*/ 144 w 188"/>
              <a:gd name="T39" fmla="*/ 124 h 188"/>
              <a:gd name="T40" fmla="*/ 56 w 188"/>
              <a:gd name="T41" fmla="*/ 158 h 188"/>
              <a:gd name="T42" fmla="*/ 44 w 188"/>
              <a:gd name="T43" fmla="*/ 124 h 188"/>
              <a:gd name="T44" fmla="*/ 61 w 188"/>
              <a:gd name="T45" fmla="*/ 80 h 188"/>
              <a:gd name="T46" fmla="*/ 84 w 188"/>
              <a:gd name="T47" fmla="*/ 104 h 188"/>
              <a:gd name="T48" fmla="*/ 60 w 188"/>
              <a:gd name="T49" fmla="*/ 92 h 188"/>
              <a:gd name="T50" fmla="*/ 104 w 188"/>
              <a:gd name="T51" fmla="*/ 80 h 188"/>
              <a:gd name="T52" fmla="*/ 128 w 188"/>
              <a:gd name="T53" fmla="*/ 92 h 188"/>
              <a:gd name="T54" fmla="*/ 104 w 188"/>
              <a:gd name="T55" fmla="*/ 104 h 188"/>
              <a:gd name="T56" fmla="*/ 64 w 188"/>
              <a:gd name="T57" fmla="*/ 124 h 188"/>
              <a:gd name="T58" fmla="*/ 84 w 188"/>
              <a:gd name="T59" fmla="*/ 164 h 188"/>
              <a:gd name="T60" fmla="*/ 104 w 188"/>
              <a:gd name="T61" fmla="*/ 124 h 188"/>
              <a:gd name="T62" fmla="*/ 104 w 188"/>
              <a:gd name="T63" fmla="*/ 16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" h="188">
                <a:moveTo>
                  <a:pt x="0" y="94"/>
                </a:move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42" y="0"/>
                  <a:pt x="0" y="42"/>
                  <a:pt x="0" y="94"/>
                </a:cubicBezTo>
                <a:close/>
                <a:moveTo>
                  <a:pt x="20" y="94"/>
                </a:moveTo>
                <a:cubicBezTo>
                  <a:pt x="20" y="89"/>
                  <a:pt x="20" y="85"/>
                  <a:pt x="21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0" y="84"/>
                  <a:pt x="40" y="88"/>
                  <a:pt x="40" y="92"/>
                </a:cubicBezTo>
                <a:cubicBezTo>
                  <a:pt x="40" y="96"/>
                  <a:pt x="40" y="100"/>
                  <a:pt x="41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0" y="101"/>
                  <a:pt x="20" y="97"/>
                  <a:pt x="20" y="94"/>
                </a:cubicBezTo>
                <a:close/>
                <a:moveTo>
                  <a:pt x="28" y="60"/>
                </a:moveTo>
                <a:cubicBezTo>
                  <a:pt x="34" y="49"/>
                  <a:pt x="43" y="39"/>
                  <a:pt x="53" y="32"/>
                </a:cubicBezTo>
                <a:cubicBezTo>
                  <a:pt x="49" y="41"/>
                  <a:pt x="46" y="50"/>
                  <a:pt x="44" y="60"/>
                </a:cubicBezTo>
                <a:lnTo>
                  <a:pt x="28" y="60"/>
                </a:lnTo>
                <a:close/>
                <a:moveTo>
                  <a:pt x="83" y="21"/>
                </a:moveTo>
                <a:cubicBezTo>
                  <a:pt x="84" y="21"/>
                  <a:pt x="84" y="21"/>
                  <a:pt x="84" y="21"/>
                </a:cubicBezTo>
                <a:cubicBezTo>
                  <a:pt x="84" y="60"/>
                  <a:pt x="84" y="60"/>
                  <a:pt x="8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8" y="46"/>
                  <a:pt x="75" y="32"/>
                  <a:pt x="83" y="21"/>
                </a:cubicBezTo>
                <a:close/>
                <a:moveTo>
                  <a:pt x="104" y="21"/>
                </a:moveTo>
                <a:cubicBezTo>
                  <a:pt x="105" y="21"/>
                  <a:pt x="105" y="21"/>
                  <a:pt x="105" y="21"/>
                </a:cubicBezTo>
                <a:cubicBezTo>
                  <a:pt x="113" y="32"/>
                  <a:pt x="120" y="46"/>
                  <a:pt x="124" y="60"/>
                </a:cubicBezTo>
                <a:cubicBezTo>
                  <a:pt x="104" y="60"/>
                  <a:pt x="104" y="60"/>
                  <a:pt x="104" y="60"/>
                </a:cubicBezTo>
                <a:lnTo>
                  <a:pt x="104" y="21"/>
                </a:lnTo>
                <a:close/>
                <a:moveTo>
                  <a:pt x="135" y="32"/>
                </a:moveTo>
                <a:cubicBezTo>
                  <a:pt x="145" y="39"/>
                  <a:pt x="154" y="49"/>
                  <a:pt x="160" y="60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2" y="50"/>
                  <a:pt x="139" y="41"/>
                  <a:pt x="135" y="32"/>
                </a:cubicBezTo>
                <a:close/>
                <a:moveTo>
                  <a:pt x="167" y="80"/>
                </a:moveTo>
                <a:cubicBezTo>
                  <a:pt x="168" y="85"/>
                  <a:pt x="168" y="89"/>
                  <a:pt x="168" y="94"/>
                </a:cubicBezTo>
                <a:cubicBezTo>
                  <a:pt x="168" y="97"/>
                  <a:pt x="168" y="101"/>
                  <a:pt x="167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100"/>
                  <a:pt x="148" y="96"/>
                  <a:pt x="148" y="92"/>
                </a:cubicBezTo>
                <a:cubicBezTo>
                  <a:pt x="148" y="88"/>
                  <a:pt x="148" y="84"/>
                  <a:pt x="148" y="80"/>
                </a:cubicBezTo>
                <a:lnTo>
                  <a:pt x="167" y="80"/>
                </a:lnTo>
                <a:close/>
                <a:moveTo>
                  <a:pt x="162" y="124"/>
                </a:moveTo>
                <a:cubicBezTo>
                  <a:pt x="155" y="138"/>
                  <a:pt x="145" y="150"/>
                  <a:pt x="132" y="158"/>
                </a:cubicBezTo>
                <a:cubicBezTo>
                  <a:pt x="137" y="147"/>
                  <a:pt x="142" y="136"/>
                  <a:pt x="144" y="124"/>
                </a:cubicBezTo>
                <a:lnTo>
                  <a:pt x="162" y="124"/>
                </a:lnTo>
                <a:close/>
                <a:moveTo>
                  <a:pt x="56" y="158"/>
                </a:moveTo>
                <a:cubicBezTo>
                  <a:pt x="43" y="150"/>
                  <a:pt x="33" y="138"/>
                  <a:pt x="26" y="124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6" y="136"/>
                  <a:pt x="51" y="147"/>
                  <a:pt x="56" y="158"/>
                </a:cubicBezTo>
                <a:close/>
                <a:moveTo>
                  <a:pt x="61" y="80"/>
                </a:moveTo>
                <a:cubicBezTo>
                  <a:pt x="84" y="80"/>
                  <a:pt x="84" y="80"/>
                  <a:pt x="84" y="80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0" y="100"/>
                  <a:pt x="60" y="96"/>
                  <a:pt x="60" y="92"/>
                </a:cubicBezTo>
                <a:cubicBezTo>
                  <a:pt x="60" y="88"/>
                  <a:pt x="60" y="84"/>
                  <a:pt x="61" y="80"/>
                </a:cubicBezTo>
                <a:close/>
                <a:moveTo>
                  <a:pt x="104" y="80"/>
                </a:moveTo>
                <a:cubicBezTo>
                  <a:pt x="127" y="80"/>
                  <a:pt x="127" y="80"/>
                  <a:pt x="127" y="80"/>
                </a:cubicBezTo>
                <a:cubicBezTo>
                  <a:pt x="128" y="84"/>
                  <a:pt x="128" y="88"/>
                  <a:pt x="128" y="92"/>
                </a:cubicBezTo>
                <a:cubicBezTo>
                  <a:pt x="128" y="96"/>
                  <a:pt x="128" y="100"/>
                  <a:pt x="127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80"/>
                </a:lnTo>
                <a:close/>
                <a:moveTo>
                  <a:pt x="64" y="124"/>
                </a:moveTo>
                <a:cubicBezTo>
                  <a:pt x="84" y="124"/>
                  <a:pt x="84" y="124"/>
                  <a:pt x="84" y="124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75" y="152"/>
                  <a:pt x="68" y="139"/>
                  <a:pt x="64" y="124"/>
                </a:cubicBezTo>
                <a:close/>
                <a:moveTo>
                  <a:pt x="104" y="124"/>
                </a:moveTo>
                <a:cubicBezTo>
                  <a:pt x="124" y="124"/>
                  <a:pt x="124" y="124"/>
                  <a:pt x="124" y="124"/>
                </a:cubicBezTo>
                <a:cubicBezTo>
                  <a:pt x="120" y="139"/>
                  <a:pt x="113" y="152"/>
                  <a:pt x="104" y="164"/>
                </a:cubicBezTo>
                <a:lnTo>
                  <a:pt x="104" y="1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Freeform 100"/>
          <p:cNvSpPr>
            <a:spLocks noEditPoints="1"/>
          </p:cNvSpPr>
          <p:nvPr/>
        </p:nvSpPr>
        <p:spPr bwMode="auto">
          <a:xfrm>
            <a:off x="2783682" y="1318559"/>
            <a:ext cx="311150" cy="312737"/>
          </a:xfrm>
          <a:custGeom>
            <a:avLst/>
            <a:gdLst>
              <a:gd name="T0" fmla="*/ 0 w 192"/>
              <a:gd name="T1" fmla="*/ 96 h 192"/>
              <a:gd name="T2" fmla="*/ 96 w 192"/>
              <a:gd name="T3" fmla="*/ 192 h 192"/>
              <a:gd name="T4" fmla="*/ 192 w 192"/>
              <a:gd name="T5" fmla="*/ 96 h 192"/>
              <a:gd name="T6" fmla="*/ 96 w 192"/>
              <a:gd name="T7" fmla="*/ 0 h 192"/>
              <a:gd name="T8" fmla="*/ 0 w 192"/>
              <a:gd name="T9" fmla="*/ 96 h 192"/>
              <a:gd name="T10" fmla="*/ 20 w 192"/>
              <a:gd name="T11" fmla="*/ 96 h 192"/>
              <a:gd name="T12" fmla="*/ 22 w 192"/>
              <a:gd name="T13" fmla="*/ 78 h 192"/>
              <a:gd name="T14" fmla="*/ 40 w 192"/>
              <a:gd name="T15" fmla="*/ 96 h 192"/>
              <a:gd name="T16" fmla="*/ 36 w 192"/>
              <a:gd name="T17" fmla="*/ 120 h 192"/>
              <a:gd name="T18" fmla="*/ 52 w 192"/>
              <a:gd name="T19" fmla="*/ 136 h 192"/>
              <a:gd name="T20" fmla="*/ 52 w 192"/>
              <a:gd name="T21" fmla="*/ 158 h 192"/>
              <a:gd name="T22" fmla="*/ 20 w 192"/>
              <a:gd name="T23" fmla="*/ 96 h 192"/>
              <a:gd name="T24" fmla="*/ 79 w 192"/>
              <a:gd name="T25" fmla="*/ 22 h 192"/>
              <a:gd name="T26" fmla="*/ 96 w 192"/>
              <a:gd name="T27" fmla="*/ 20 h 192"/>
              <a:gd name="T28" fmla="*/ 115 w 192"/>
              <a:gd name="T29" fmla="*/ 22 h 192"/>
              <a:gd name="T30" fmla="*/ 112 w 192"/>
              <a:gd name="T31" fmla="*/ 28 h 192"/>
              <a:gd name="T32" fmla="*/ 116 w 192"/>
              <a:gd name="T33" fmla="*/ 32 h 192"/>
              <a:gd name="T34" fmla="*/ 128 w 192"/>
              <a:gd name="T35" fmla="*/ 32 h 192"/>
              <a:gd name="T36" fmla="*/ 131 w 192"/>
              <a:gd name="T37" fmla="*/ 29 h 192"/>
              <a:gd name="T38" fmla="*/ 139 w 192"/>
              <a:gd name="T39" fmla="*/ 34 h 192"/>
              <a:gd name="T40" fmla="*/ 132 w 192"/>
              <a:gd name="T41" fmla="*/ 36 h 192"/>
              <a:gd name="T42" fmla="*/ 124 w 192"/>
              <a:gd name="T43" fmla="*/ 44 h 192"/>
              <a:gd name="T44" fmla="*/ 132 w 192"/>
              <a:gd name="T45" fmla="*/ 48 h 192"/>
              <a:gd name="T46" fmla="*/ 132 w 192"/>
              <a:gd name="T47" fmla="*/ 52 h 192"/>
              <a:gd name="T48" fmla="*/ 124 w 192"/>
              <a:gd name="T49" fmla="*/ 52 h 192"/>
              <a:gd name="T50" fmla="*/ 124 w 192"/>
              <a:gd name="T51" fmla="*/ 60 h 192"/>
              <a:gd name="T52" fmla="*/ 136 w 192"/>
              <a:gd name="T53" fmla="*/ 64 h 192"/>
              <a:gd name="T54" fmla="*/ 144 w 192"/>
              <a:gd name="T55" fmla="*/ 52 h 192"/>
              <a:gd name="T56" fmla="*/ 154 w 192"/>
              <a:gd name="T57" fmla="*/ 49 h 192"/>
              <a:gd name="T58" fmla="*/ 157 w 192"/>
              <a:gd name="T59" fmla="*/ 50 h 192"/>
              <a:gd name="T60" fmla="*/ 168 w 192"/>
              <a:gd name="T61" fmla="*/ 72 h 192"/>
              <a:gd name="T62" fmla="*/ 168 w 192"/>
              <a:gd name="T63" fmla="*/ 72 h 192"/>
              <a:gd name="T64" fmla="*/ 152 w 192"/>
              <a:gd name="T65" fmla="*/ 68 h 192"/>
              <a:gd name="T66" fmla="*/ 132 w 192"/>
              <a:gd name="T67" fmla="*/ 72 h 192"/>
              <a:gd name="T68" fmla="*/ 120 w 192"/>
              <a:gd name="T69" fmla="*/ 84 h 192"/>
              <a:gd name="T70" fmla="*/ 124 w 192"/>
              <a:gd name="T71" fmla="*/ 104 h 192"/>
              <a:gd name="T72" fmla="*/ 144 w 192"/>
              <a:gd name="T73" fmla="*/ 116 h 192"/>
              <a:gd name="T74" fmla="*/ 144 w 192"/>
              <a:gd name="T75" fmla="*/ 155 h 192"/>
              <a:gd name="T76" fmla="*/ 96 w 192"/>
              <a:gd name="T77" fmla="*/ 172 h 192"/>
              <a:gd name="T78" fmla="*/ 71 w 192"/>
              <a:gd name="T79" fmla="*/ 168 h 192"/>
              <a:gd name="T80" fmla="*/ 92 w 192"/>
              <a:gd name="T81" fmla="*/ 120 h 192"/>
              <a:gd name="T82" fmla="*/ 88 w 192"/>
              <a:gd name="T83" fmla="*/ 100 h 192"/>
              <a:gd name="T84" fmla="*/ 64 w 192"/>
              <a:gd name="T85" fmla="*/ 80 h 192"/>
              <a:gd name="T86" fmla="*/ 52 w 192"/>
              <a:gd name="T87" fmla="*/ 92 h 192"/>
              <a:gd name="T88" fmla="*/ 44 w 192"/>
              <a:gd name="T89" fmla="*/ 76 h 192"/>
              <a:gd name="T90" fmla="*/ 68 w 192"/>
              <a:gd name="T91" fmla="*/ 60 h 192"/>
              <a:gd name="T92" fmla="*/ 80 w 192"/>
              <a:gd name="T93" fmla="*/ 28 h 192"/>
              <a:gd name="T94" fmla="*/ 79 w 192"/>
              <a:gd name="T95" fmla="*/ 2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92">
                <a:moveTo>
                  <a:pt x="0" y="96"/>
                </a:move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ubicBezTo>
                  <a:pt x="43" y="0"/>
                  <a:pt x="0" y="43"/>
                  <a:pt x="0" y="96"/>
                </a:cubicBezTo>
                <a:close/>
                <a:moveTo>
                  <a:pt x="20" y="96"/>
                </a:moveTo>
                <a:cubicBezTo>
                  <a:pt x="20" y="90"/>
                  <a:pt x="21" y="84"/>
                  <a:pt x="22" y="78"/>
                </a:cubicBezTo>
                <a:cubicBezTo>
                  <a:pt x="40" y="96"/>
                  <a:pt x="40" y="96"/>
                  <a:pt x="40" y="9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33" y="144"/>
                  <a:pt x="20" y="122"/>
                  <a:pt x="20" y="96"/>
                </a:cubicBezTo>
                <a:close/>
                <a:moveTo>
                  <a:pt x="79" y="22"/>
                </a:moveTo>
                <a:cubicBezTo>
                  <a:pt x="84" y="21"/>
                  <a:pt x="90" y="20"/>
                  <a:pt x="96" y="20"/>
                </a:cubicBezTo>
                <a:cubicBezTo>
                  <a:pt x="103" y="20"/>
                  <a:pt x="109" y="21"/>
                  <a:pt x="115" y="22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4" y="30"/>
                  <a:pt x="137" y="32"/>
                  <a:pt x="139" y="3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24" y="60"/>
                  <a:pt x="130" y="64"/>
                  <a:pt x="136" y="64"/>
                </a:cubicBezTo>
                <a:cubicBezTo>
                  <a:pt x="142" y="64"/>
                  <a:pt x="140" y="55"/>
                  <a:pt x="144" y="52"/>
                </a:cubicBezTo>
                <a:cubicBezTo>
                  <a:pt x="149" y="49"/>
                  <a:pt x="154" y="49"/>
                  <a:pt x="154" y="49"/>
                </a:cubicBezTo>
                <a:cubicBezTo>
                  <a:pt x="157" y="50"/>
                  <a:pt x="157" y="50"/>
                  <a:pt x="157" y="50"/>
                </a:cubicBezTo>
                <a:cubicBezTo>
                  <a:pt x="161" y="57"/>
                  <a:pt x="165" y="64"/>
                  <a:pt x="168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68" y="72"/>
                  <a:pt x="162" y="68"/>
                  <a:pt x="152" y="68"/>
                </a:cubicBezTo>
                <a:cubicBezTo>
                  <a:pt x="142" y="68"/>
                  <a:pt x="132" y="72"/>
                  <a:pt x="132" y="72"/>
                </a:cubicBezTo>
                <a:cubicBezTo>
                  <a:pt x="132" y="72"/>
                  <a:pt x="121" y="75"/>
                  <a:pt x="120" y="84"/>
                </a:cubicBezTo>
                <a:cubicBezTo>
                  <a:pt x="119" y="99"/>
                  <a:pt x="124" y="104"/>
                  <a:pt x="124" y="104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31" y="166"/>
                  <a:pt x="114" y="172"/>
                  <a:pt x="96" y="172"/>
                </a:cubicBezTo>
                <a:cubicBezTo>
                  <a:pt x="87" y="172"/>
                  <a:pt x="79" y="171"/>
                  <a:pt x="71" y="168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0"/>
                  <a:pt x="72" y="80"/>
                  <a:pt x="64" y="80"/>
                </a:cubicBezTo>
                <a:cubicBezTo>
                  <a:pt x="56" y="80"/>
                  <a:pt x="52" y="92"/>
                  <a:pt x="52" y="92"/>
                </a:cubicBezTo>
                <a:cubicBezTo>
                  <a:pt x="44" y="76"/>
                  <a:pt x="44" y="76"/>
                  <a:pt x="44" y="76"/>
                </a:cubicBezTo>
                <a:cubicBezTo>
                  <a:pt x="68" y="60"/>
                  <a:pt x="68" y="60"/>
                  <a:pt x="68" y="60"/>
                </a:cubicBezTo>
                <a:cubicBezTo>
                  <a:pt x="80" y="28"/>
                  <a:pt x="80" y="28"/>
                  <a:pt x="80" y="28"/>
                </a:cubicBezTo>
                <a:lnTo>
                  <a:pt x="79" y="2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Freeform 101"/>
          <p:cNvSpPr>
            <a:spLocks noEditPoints="1"/>
          </p:cNvSpPr>
          <p:nvPr/>
        </p:nvSpPr>
        <p:spPr bwMode="auto">
          <a:xfrm>
            <a:off x="2080419" y="1318559"/>
            <a:ext cx="306388" cy="306387"/>
          </a:xfrm>
          <a:custGeom>
            <a:avLst/>
            <a:gdLst>
              <a:gd name="T0" fmla="*/ 84 w 188"/>
              <a:gd name="T1" fmla="*/ 10 h 188"/>
              <a:gd name="T2" fmla="*/ 68 w 188"/>
              <a:gd name="T3" fmla="*/ 29 h 188"/>
              <a:gd name="T4" fmla="*/ 47 w 188"/>
              <a:gd name="T5" fmla="*/ 13 h 188"/>
              <a:gd name="T6" fmla="*/ 51 w 188"/>
              <a:gd name="T7" fmla="*/ 39 h 188"/>
              <a:gd name="T8" fmla="*/ 26 w 188"/>
              <a:gd name="T9" fmla="*/ 43 h 188"/>
              <a:gd name="T10" fmla="*/ 16 w 188"/>
              <a:gd name="T11" fmla="*/ 61 h 188"/>
              <a:gd name="T12" fmla="*/ 25 w 188"/>
              <a:gd name="T13" fmla="*/ 84 h 188"/>
              <a:gd name="T14" fmla="*/ 0 w 188"/>
              <a:gd name="T15" fmla="*/ 94 h 188"/>
              <a:gd name="T16" fmla="*/ 25 w 188"/>
              <a:gd name="T17" fmla="*/ 104 h 188"/>
              <a:gd name="T18" fmla="*/ 16 w 188"/>
              <a:gd name="T19" fmla="*/ 127 h 188"/>
              <a:gd name="T20" fmla="*/ 26 w 188"/>
              <a:gd name="T21" fmla="*/ 145 h 188"/>
              <a:gd name="T22" fmla="*/ 51 w 188"/>
              <a:gd name="T23" fmla="*/ 149 h 188"/>
              <a:gd name="T24" fmla="*/ 47 w 188"/>
              <a:gd name="T25" fmla="*/ 175 h 188"/>
              <a:gd name="T26" fmla="*/ 68 w 188"/>
              <a:gd name="T27" fmla="*/ 159 h 188"/>
              <a:gd name="T28" fmla="*/ 84 w 188"/>
              <a:gd name="T29" fmla="*/ 178 h 188"/>
              <a:gd name="T30" fmla="*/ 104 w 188"/>
              <a:gd name="T31" fmla="*/ 178 h 188"/>
              <a:gd name="T32" fmla="*/ 120 w 188"/>
              <a:gd name="T33" fmla="*/ 159 h 188"/>
              <a:gd name="T34" fmla="*/ 141 w 188"/>
              <a:gd name="T35" fmla="*/ 175 h 188"/>
              <a:gd name="T36" fmla="*/ 137 w 188"/>
              <a:gd name="T37" fmla="*/ 149 h 188"/>
              <a:gd name="T38" fmla="*/ 162 w 188"/>
              <a:gd name="T39" fmla="*/ 145 h 188"/>
              <a:gd name="T40" fmla="*/ 172 w 188"/>
              <a:gd name="T41" fmla="*/ 127 h 188"/>
              <a:gd name="T42" fmla="*/ 163 w 188"/>
              <a:gd name="T43" fmla="*/ 104 h 188"/>
              <a:gd name="T44" fmla="*/ 188 w 188"/>
              <a:gd name="T45" fmla="*/ 94 h 188"/>
              <a:gd name="T46" fmla="*/ 163 w 188"/>
              <a:gd name="T47" fmla="*/ 84 h 188"/>
              <a:gd name="T48" fmla="*/ 172 w 188"/>
              <a:gd name="T49" fmla="*/ 61 h 188"/>
              <a:gd name="T50" fmla="*/ 162 w 188"/>
              <a:gd name="T51" fmla="*/ 43 h 188"/>
              <a:gd name="T52" fmla="*/ 137 w 188"/>
              <a:gd name="T53" fmla="*/ 39 h 188"/>
              <a:gd name="T54" fmla="*/ 141 w 188"/>
              <a:gd name="T55" fmla="*/ 13 h 188"/>
              <a:gd name="T56" fmla="*/ 120 w 188"/>
              <a:gd name="T57" fmla="*/ 29 h 188"/>
              <a:gd name="T58" fmla="*/ 104 w 188"/>
              <a:gd name="T59" fmla="*/ 10 h 188"/>
              <a:gd name="T60" fmla="*/ 68 w 188"/>
              <a:gd name="T61" fmla="*/ 116 h 188"/>
              <a:gd name="T62" fmla="*/ 108 w 188"/>
              <a:gd name="T63" fmla="*/ 116 h 188"/>
              <a:gd name="T64" fmla="*/ 68 w 188"/>
              <a:gd name="T65" fmla="*/ 116 h 188"/>
              <a:gd name="T66" fmla="*/ 122 w 188"/>
              <a:gd name="T67" fmla="*/ 64 h 188"/>
              <a:gd name="T68" fmla="*/ 122 w 188"/>
              <a:gd name="T69" fmla="*/ 92 h 188"/>
              <a:gd name="T70" fmla="*/ 76 w 188"/>
              <a:gd name="T71" fmla="*/ 58 h 188"/>
              <a:gd name="T72" fmla="*/ 96 w 188"/>
              <a:gd name="T73" fmla="*/ 58 h 188"/>
              <a:gd name="T74" fmla="*/ 76 w 188"/>
              <a:gd name="T75" fmla="*/ 5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88" y="0"/>
                  <a:pt x="84" y="4"/>
                  <a:pt x="84" y="10"/>
                </a:cubicBezTo>
                <a:cubicBezTo>
                  <a:pt x="84" y="25"/>
                  <a:pt x="84" y="25"/>
                  <a:pt x="84" y="25"/>
                </a:cubicBezTo>
                <a:cubicBezTo>
                  <a:pt x="78" y="25"/>
                  <a:pt x="73" y="27"/>
                  <a:pt x="68" y="29"/>
                </a:cubicBezTo>
                <a:cubicBezTo>
                  <a:pt x="61" y="16"/>
                  <a:pt x="61" y="16"/>
                  <a:pt x="61" y="16"/>
                </a:cubicBezTo>
                <a:cubicBezTo>
                  <a:pt x="58" y="11"/>
                  <a:pt x="52" y="10"/>
                  <a:pt x="47" y="13"/>
                </a:cubicBezTo>
                <a:cubicBezTo>
                  <a:pt x="42" y="15"/>
                  <a:pt x="41" y="21"/>
                  <a:pt x="43" y="26"/>
                </a:cubicBezTo>
                <a:cubicBezTo>
                  <a:pt x="51" y="39"/>
                  <a:pt x="51" y="39"/>
                  <a:pt x="51" y="39"/>
                </a:cubicBezTo>
                <a:cubicBezTo>
                  <a:pt x="46" y="42"/>
                  <a:pt x="42" y="46"/>
                  <a:pt x="39" y="51"/>
                </a:cubicBezTo>
                <a:cubicBezTo>
                  <a:pt x="26" y="43"/>
                  <a:pt x="26" y="43"/>
                  <a:pt x="26" y="43"/>
                </a:cubicBezTo>
                <a:cubicBezTo>
                  <a:pt x="21" y="41"/>
                  <a:pt x="15" y="42"/>
                  <a:pt x="13" y="47"/>
                </a:cubicBezTo>
                <a:cubicBezTo>
                  <a:pt x="10" y="52"/>
                  <a:pt x="11" y="58"/>
                  <a:pt x="16" y="61"/>
                </a:cubicBezTo>
                <a:cubicBezTo>
                  <a:pt x="29" y="68"/>
                  <a:pt x="29" y="68"/>
                  <a:pt x="29" y="68"/>
                </a:cubicBezTo>
                <a:cubicBezTo>
                  <a:pt x="27" y="73"/>
                  <a:pt x="25" y="78"/>
                  <a:pt x="25" y="84"/>
                </a:cubicBezTo>
                <a:cubicBezTo>
                  <a:pt x="10" y="84"/>
                  <a:pt x="10" y="84"/>
                  <a:pt x="10" y="84"/>
                </a:cubicBezTo>
                <a:cubicBezTo>
                  <a:pt x="4" y="84"/>
                  <a:pt x="0" y="88"/>
                  <a:pt x="0" y="94"/>
                </a:cubicBezTo>
                <a:cubicBezTo>
                  <a:pt x="0" y="100"/>
                  <a:pt x="4" y="104"/>
                  <a:pt x="1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110"/>
                  <a:pt x="27" y="115"/>
                  <a:pt x="29" y="120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1" y="130"/>
                  <a:pt x="10" y="136"/>
                  <a:pt x="13" y="141"/>
                </a:cubicBezTo>
                <a:cubicBezTo>
                  <a:pt x="15" y="146"/>
                  <a:pt x="21" y="147"/>
                  <a:pt x="26" y="14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2" y="142"/>
                  <a:pt x="46" y="146"/>
                  <a:pt x="51" y="149"/>
                </a:cubicBezTo>
                <a:cubicBezTo>
                  <a:pt x="43" y="162"/>
                  <a:pt x="43" y="162"/>
                  <a:pt x="43" y="162"/>
                </a:cubicBezTo>
                <a:cubicBezTo>
                  <a:pt x="41" y="167"/>
                  <a:pt x="42" y="173"/>
                  <a:pt x="47" y="175"/>
                </a:cubicBezTo>
                <a:cubicBezTo>
                  <a:pt x="52" y="178"/>
                  <a:pt x="58" y="177"/>
                  <a:pt x="61" y="172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73" y="161"/>
                  <a:pt x="78" y="163"/>
                  <a:pt x="84" y="163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4" y="184"/>
                  <a:pt x="88" y="188"/>
                  <a:pt x="94" y="188"/>
                </a:cubicBezTo>
                <a:cubicBezTo>
                  <a:pt x="100" y="188"/>
                  <a:pt x="104" y="184"/>
                  <a:pt x="104" y="178"/>
                </a:cubicBezTo>
                <a:cubicBezTo>
                  <a:pt x="104" y="163"/>
                  <a:pt x="104" y="163"/>
                  <a:pt x="104" y="163"/>
                </a:cubicBezTo>
                <a:cubicBezTo>
                  <a:pt x="110" y="163"/>
                  <a:pt x="115" y="161"/>
                  <a:pt x="120" y="159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130" y="177"/>
                  <a:pt x="136" y="178"/>
                  <a:pt x="141" y="175"/>
                </a:cubicBezTo>
                <a:cubicBezTo>
                  <a:pt x="146" y="173"/>
                  <a:pt x="147" y="167"/>
                  <a:pt x="145" y="162"/>
                </a:cubicBezTo>
                <a:cubicBezTo>
                  <a:pt x="137" y="149"/>
                  <a:pt x="137" y="149"/>
                  <a:pt x="137" y="149"/>
                </a:cubicBezTo>
                <a:cubicBezTo>
                  <a:pt x="142" y="146"/>
                  <a:pt x="146" y="142"/>
                  <a:pt x="149" y="13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7" y="147"/>
                  <a:pt x="173" y="146"/>
                  <a:pt x="175" y="141"/>
                </a:cubicBezTo>
                <a:cubicBezTo>
                  <a:pt x="178" y="136"/>
                  <a:pt x="177" y="130"/>
                  <a:pt x="172" y="127"/>
                </a:cubicBezTo>
                <a:cubicBezTo>
                  <a:pt x="159" y="120"/>
                  <a:pt x="159" y="120"/>
                  <a:pt x="159" y="120"/>
                </a:cubicBezTo>
                <a:cubicBezTo>
                  <a:pt x="161" y="115"/>
                  <a:pt x="163" y="110"/>
                  <a:pt x="163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84" y="104"/>
                  <a:pt x="188" y="100"/>
                  <a:pt x="188" y="94"/>
                </a:cubicBezTo>
                <a:cubicBezTo>
                  <a:pt x="188" y="88"/>
                  <a:pt x="184" y="84"/>
                  <a:pt x="178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3" y="78"/>
                  <a:pt x="161" y="73"/>
                  <a:pt x="159" y="68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7" y="58"/>
                  <a:pt x="178" y="52"/>
                  <a:pt x="175" y="47"/>
                </a:cubicBezTo>
                <a:cubicBezTo>
                  <a:pt x="173" y="42"/>
                  <a:pt x="167" y="41"/>
                  <a:pt x="162" y="43"/>
                </a:cubicBezTo>
                <a:cubicBezTo>
                  <a:pt x="149" y="51"/>
                  <a:pt x="149" y="51"/>
                  <a:pt x="149" y="51"/>
                </a:cubicBezTo>
                <a:cubicBezTo>
                  <a:pt x="146" y="46"/>
                  <a:pt x="142" y="42"/>
                  <a:pt x="137" y="39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47" y="21"/>
                  <a:pt x="146" y="15"/>
                  <a:pt x="141" y="13"/>
                </a:cubicBezTo>
                <a:cubicBezTo>
                  <a:pt x="136" y="10"/>
                  <a:pt x="130" y="11"/>
                  <a:pt x="127" y="16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15" y="27"/>
                  <a:pt x="110" y="25"/>
                  <a:pt x="104" y="25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lose/>
                <a:moveTo>
                  <a:pt x="68" y="116"/>
                </a:moveTo>
                <a:cubicBezTo>
                  <a:pt x="68" y="105"/>
                  <a:pt x="77" y="96"/>
                  <a:pt x="88" y="96"/>
                </a:cubicBezTo>
                <a:cubicBezTo>
                  <a:pt x="99" y="96"/>
                  <a:pt x="108" y="105"/>
                  <a:pt x="108" y="116"/>
                </a:cubicBezTo>
                <a:cubicBezTo>
                  <a:pt x="108" y="127"/>
                  <a:pt x="99" y="136"/>
                  <a:pt x="88" y="136"/>
                </a:cubicBezTo>
                <a:cubicBezTo>
                  <a:pt x="77" y="136"/>
                  <a:pt x="68" y="127"/>
                  <a:pt x="68" y="116"/>
                </a:cubicBezTo>
                <a:close/>
                <a:moveTo>
                  <a:pt x="108" y="78"/>
                </a:moveTo>
                <a:cubicBezTo>
                  <a:pt x="108" y="70"/>
                  <a:pt x="114" y="64"/>
                  <a:pt x="122" y="64"/>
                </a:cubicBezTo>
                <a:cubicBezTo>
                  <a:pt x="130" y="64"/>
                  <a:pt x="136" y="70"/>
                  <a:pt x="136" y="78"/>
                </a:cubicBezTo>
                <a:cubicBezTo>
                  <a:pt x="136" y="86"/>
                  <a:pt x="130" y="92"/>
                  <a:pt x="122" y="92"/>
                </a:cubicBezTo>
                <a:cubicBezTo>
                  <a:pt x="114" y="92"/>
                  <a:pt x="108" y="86"/>
                  <a:pt x="108" y="78"/>
                </a:cubicBezTo>
                <a:close/>
                <a:moveTo>
                  <a:pt x="76" y="58"/>
                </a:moveTo>
                <a:cubicBezTo>
                  <a:pt x="76" y="52"/>
                  <a:pt x="80" y="48"/>
                  <a:pt x="86" y="48"/>
                </a:cubicBezTo>
                <a:cubicBezTo>
                  <a:pt x="92" y="48"/>
                  <a:pt x="96" y="52"/>
                  <a:pt x="96" y="58"/>
                </a:cubicBezTo>
                <a:cubicBezTo>
                  <a:pt x="96" y="64"/>
                  <a:pt x="92" y="68"/>
                  <a:pt x="86" y="68"/>
                </a:cubicBezTo>
                <a:cubicBezTo>
                  <a:pt x="80" y="68"/>
                  <a:pt x="76" y="64"/>
                  <a:pt x="76" y="5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Freeform 102"/>
          <p:cNvSpPr>
            <a:spLocks/>
          </p:cNvSpPr>
          <p:nvPr/>
        </p:nvSpPr>
        <p:spPr bwMode="auto">
          <a:xfrm>
            <a:off x="1377157" y="1320147"/>
            <a:ext cx="312738" cy="311150"/>
          </a:xfrm>
          <a:custGeom>
            <a:avLst/>
            <a:gdLst>
              <a:gd name="T0" fmla="*/ 10 w 192"/>
              <a:gd name="T1" fmla="*/ 139 h 191"/>
              <a:gd name="T2" fmla="*/ 20 w 192"/>
              <a:gd name="T3" fmla="*/ 120 h 191"/>
              <a:gd name="T4" fmla="*/ 32 w 192"/>
              <a:gd name="T5" fmla="*/ 111 h 191"/>
              <a:gd name="T6" fmla="*/ 36 w 192"/>
              <a:gd name="T7" fmla="*/ 139 h 191"/>
              <a:gd name="T8" fmla="*/ 20 w 192"/>
              <a:gd name="T9" fmla="*/ 163 h 191"/>
              <a:gd name="T10" fmla="*/ 30 w 192"/>
              <a:gd name="T11" fmla="*/ 191 h 191"/>
              <a:gd name="T12" fmla="*/ 40 w 192"/>
              <a:gd name="T13" fmla="*/ 169 h 191"/>
              <a:gd name="T14" fmla="*/ 48 w 192"/>
              <a:gd name="T15" fmla="*/ 157 h 191"/>
              <a:gd name="T16" fmla="*/ 78 w 192"/>
              <a:gd name="T17" fmla="*/ 179 h 191"/>
              <a:gd name="T18" fmla="*/ 88 w 192"/>
              <a:gd name="T19" fmla="*/ 171 h 191"/>
              <a:gd name="T20" fmla="*/ 96 w 192"/>
              <a:gd name="T21" fmla="*/ 95 h 191"/>
              <a:gd name="T22" fmla="*/ 104 w 192"/>
              <a:gd name="T23" fmla="*/ 171 h 191"/>
              <a:gd name="T24" fmla="*/ 114 w 192"/>
              <a:gd name="T25" fmla="*/ 179 h 191"/>
              <a:gd name="T26" fmla="*/ 144 w 192"/>
              <a:gd name="T27" fmla="*/ 157 h 191"/>
              <a:gd name="T28" fmla="*/ 152 w 192"/>
              <a:gd name="T29" fmla="*/ 169 h 191"/>
              <a:gd name="T30" fmla="*/ 162 w 192"/>
              <a:gd name="T31" fmla="*/ 191 h 191"/>
              <a:gd name="T32" fmla="*/ 172 w 192"/>
              <a:gd name="T33" fmla="*/ 163 h 191"/>
              <a:gd name="T34" fmla="*/ 156 w 192"/>
              <a:gd name="T35" fmla="*/ 139 h 191"/>
              <a:gd name="T36" fmla="*/ 160 w 192"/>
              <a:gd name="T37" fmla="*/ 111 h 191"/>
              <a:gd name="T38" fmla="*/ 172 w 192"/>
              <a:gd name="T39" fmla="*/ 120 h 191"/>
              <a:gd name="T40" fmla="*/ 182 w 192"/>
              <a:gd name="T41" fmla="*/ 139 h 191"/>
              <a:gd name="T42" fmla="*/ 192 w 192"/>
              <a:gd name="T43" fmla="*/ 111 h 191"/>
              <a:gd name="T44" fmla="*/ 153 w 192"/>
              <a:gd name="T45" fmla="*/ 91 h 191"/>
              <a:gd name="T46" fmla="*/ 164 w 192"/>
              <a:gd name="T47" fmla="*/ 63 h 191"/>
              <a:gd name="T48" fmla="*/ 168 w 192"/>
              <a:gd name="T49" fmla="*/ 33 h 191"/>
              <a:gd name="T50" fmla="*/ 148 w 192"/>
              <a:gd name="T51" fmla="*/ 33 h 191"/>
              <a:gd name="T52" fmla="*/ 147 w 192"/>
              <a:gd name="T53" fmla="*/ 51 h 191"/>
              <a:gd name="T54" fmla="*/ 128 w 192"/>
              <a:gd name="T55" fmla="*/ 31 h 191"/>
              <a:gd name="T56" fmla="*/ 104 w 192"/>
              <a:gd name="T57" fmla="*/ 19 h 191"/>
              <a:gd name="T58" fmla="*/ 88 w 192"/>
              <a:gd name="T59" fmla="*/ 19 h 191"/>
              <a:gd name="T60" fmla="*/ 64 w 192"/>
              <a:gd name="T61" fmla="*/ 31 h 191"/>
              <a:gd name="T62" fmla="*/ 45 w 192"/>
              <a:gd name="T63" fmla="*/ 51 h 191"/>
              <a:gd name="T64" fmla="*/ 44 w 192"/>
              <a:gd name="T65" fmla="*/ 33 h 191"/>
              <a:gd name="T66" fmla="*/ 24 w 192"/>
              <a:gd name="T67" fmla="*/ 33 h 191"/>
              <a:gd name="T68" fmla="*/ 28 w 192"/>
              <a:gd name="T69" fmla="*/ 63 h 191"/>
              <a:gd name="T70" fmla="*/ 39 w 192"/>
              <a:gd name="T71" fmla="*/ 91 h 191"/>
              <a:gd name="T72" fmla="*/ 0 w 192"/>
              <a:gd name="T73" fmla="*/ 11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1">
                <a:moveTo>
                  <a:pt x="0" y="129"/>
                </a:moveTo>
                <a:cubicBezTo>
                  <a:pt x="0" y="135"/>
                  <a:pt x="4" y="139"/>
                  <a:pt x="10" y="139"/>
                </a:cubicBezTo>
                <a:cubicBezTo>
                  <a:pt x="16" y="139"/>
                  <a:pt x="20" y="135"/>
                  <a:pt x="20" y="129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15"/>
                  <a:pt x="24" y="111"/>
                  <a:pt x="29" y="111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2" y="113"/>
                  <a:pt x="32" y="115"/>
                  <a:pt x="32" y="117"/>
                </a:cubicBezTo>
                <a:cubicBezTo>
                  <a:pt x="32" y="125"/>
                  <a:pt x="33" y="132"/>
                  <a:pt x="36" y="139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22" y="154"/>
                  <a:pt x="20" y="160"/>
                  <a:pt x="20" y="163"/>
                </a:cubicBezTo>
                <a:cubicBezTo>
                  <a:pt x="20" y="181"/>
                  <a:pt x="20" y="181"/>
                  <a:pt x="20" y="181"/>
                </a:cubicBezTo>
                <a:cubicBezTo>
                  <a:pt x="20" y="187"/>
                  <a:pt x="24" y="191"/>
                  <a:pt x="30" y="191"/>
                </a:cubicBezTo>
                <a:cubicBezTo>
                  <a:pt x="36" y="191"/>
                  <a:pt x="40" y="187"/>
                  <a:pt x="40" y="181"/>
                </a:cubicBezTo>
                <a:cubicBezTo>
                  <a:pt x="40" y="169"/>
                  <a:pt x="40" y="169"/>
                  <a:pt x="40" y="169"/>
                </a:cubicBezTo>
                <a:cubicBezTo>
                  <a:pt x="40" y="167"/>
                  <a:pt x="41" y="165"/>
                  <a:pt x="41" y="164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5" y="166"/>
                  <a:pt x="64" y="175"/>
                  <a:pt x="77" y="178"/>
                </a:cubicBezTo>
                <a:cubicBezTo>
                  <a:pt x="77" y="179"/>
                  <a:pt x="78" y="179"/>
                  <a:pt x="78" y="179"/>
                </a:cubicBezTo>
                <a:cubicBezTo>
                  <a:pt x="79" y="179"/>
                  <a:pt x="79" y="179"/>
                  <a:pt x="80" y="179"/>
                </a:cubicBezTo>
                <a:cubicBezTo>
                  <a:pt x="84" y="179"/>
                  <a:pt x="88" y="175"/>
                  <a:pt x="88" y="171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99"/>
                  <a:pt x="92" y="95"/>
                  <a:pt x="96" y="95"/>
                </a:cubicBezTo>
                <a:cubicBezTo>
                  <a:pt x="100" y="95"/>
                  <a:pt x="104" y="99"/>
                  <a:pt x="104" y="103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04" y="175"/>
                  <a:pt x="108" y="179"/>
                  <a:pt x="112" y="179"/>
                </a:cubicBezTo>
                <a:cubicBezTo>
                  <a:pt x="113" y="179"/>
                  <a:pt x="114" y="179"/>
                  <a:pt x="114" y="179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28" y="175"/>
                  <a:pt x="137" y="166"/>
                  <a:pt x="144" y="157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1" y="165"/>
                  <a:pt x="152" y="167"/>
                  <a:pt x="152" y="169"/>
                </a:cubicBezTo>
                <a:cubicBezTo>
                  <a:pt x="152" y="181"/>
                  <a:pt x="152" y="181"/>
                  <a:pt x="152" y="181"/>
                </a:cubicBezTo>
                <a:cubicBezTo>
                  <a:pt x="152" y="187"/>
                  <a:pt x="156" y="191"/>
                  <a:pt x="162" y="191"/>
                </a:cubicBezTo>
                <a:cubicBezTo>
                  <a:pt x="168" y="191"/>
                  <a:pt x="172" y="187"/>
                  <a:pt x="172" y="181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0"/>
                  <a:pt x="170" y="154"/>
                  <a:pt x="168" y="152"/>
                </a:cubicBezTo>
                <a:cubicBezTo>
                  <a:pt x="156" y="139"/>
                  <a:pt x="156" y="139"/>
                  <a:pt x="156" y="139"/>
                </a:cubicBezTo>
                <a:cubicBezTo>
                  <a:pt x="159" y="132"/>
                  <a:pt x="160" y="125"/>
                  <a:pt x="160" y="117"/>
                </a:cubicBezTo>
                <a:cubicBezTo>
                  <a:pt x="160" y="115"/>
                  <a:pt x="160" y="113"/>
                  <a:pt x="160" y="111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68" y="111"/>
                  <a:pt x="172" y="115"/>
                  <a:pt x="172" y="120"/>
                </a:cubicBezTo>
                <a:cubicBezTo>
                  <a:pt x="172" y="129"/>
                  <a:pt x="172" y="129"/>
                  <a:pt x="172" y="129"/>
                </a:cubicBezTo>
                <a:cubicBezTo>
                  <a:pt x="172" y="135"/>
                  <a:pt x="176" y="139"/>
                  <a:pt x="182" y="139"/>
                </a:cubicBezTo>
                <a:cubicBezTo>
                  <a:pt x="188" y="139"/>
                  <a:pt x="192" y="135"/>
                  <a:pt x="192" y="129"/>
                </a:cubicBezTo>
                <a:cubicBezTo>
                  <a:pt x="192" y="111"/>
                  <a:pt x="192" y="111"/>
                  <a:pt x="192" y="111"/>
                </a:cubicBezTo>
                <a:cubicBezTo>
                  <a:pt x="192" y="100"/>
                  <a:pt x="183" y="91"/>
                  <a:pt x="172" y="91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1" y="88"/>
                  <a:pt x="149" y="84"/>
                  <a:pt x="147" y="8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66" y="61"/>
                  <a:pt x="168" y="55"/>
                  <a:pt x="168" y="51"/>
                </a:cubicBezTo>
                <a:cubicBezTo>
                  <a:pt x="168" y="33"/>
                  <a:pt x="168" y="33"/>
                  <a:pt x="168" y="33"/>
                </a:cubicBezTo>
                <a:cubicBezTo>
                  <a:pt x="168" y="27"/>
                  <a:pt x="164" y="23"/>
                  <a:pt x="158" y="23"/>
                </a:cubicBezTo>
                <a:cubicBezTo>
                  <a:pt x="152" y="23"/>
                  <a:pt x="148" y="27"/>
                  <a:pt x="148" y="33"/>
                </a:cubicBezTo>
                <a:cubicBezTo>
                  <a:pt x="148" y="46"/>
                  <a:pt x="148" y="46"/>
                  <a:pt x="148" y="46"/>
                </a:cubicBezTo>
                <a:cubicBezTo>
                  <a:pt x="148" y="48"/>
                  <a:pt x="147" y="50"/>
                  <a:pt x="147" y="51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1" y="54"/>
                  <a:pt x="128" y="44"/>
                  <a:pt x="128" y="31"/>
                </a:cubicBezTo>
                <a:cubicBezTo>
                  <a:pt x="128" y="16"/>
                  <a:pt x="118" y="4"/>
                  <a:pt x="104" y="0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4" y="23"/>
                  <a:pt x="100" y="27"/>
                  <a:pt x="96" y="27"/>
                </a:cubicBezTo>
                <a:cubicBezTo>
                  <a:pt x="92" y="27"/>
                  <a:pt x="88" y="23"/>
                  <a:pt x="88" y="19"/>
                </a:cubicBezTo>
                <a:cubicBezTo>
                  <a:pt x="88" y="0"/>
                  <a:pt x="88" y="0"/>
                  <a:pt x="88" y="0"/>
                </a:cubicBezTo>
                <a:cubicBezTo>
                  <a:pt x="74" y="4"/>
                  <a:pt x="64" y="16"/>
                  <a:pt x="64" y="31"/>
                </a:cubicBezTo>
                <a:cubicBezTo>
                  <a:pt x="64" y="44"/>
                  <a:pt x="61" y="54"/>
                  <a:pt x="56" y="62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0"/>
                  <a:pt x="44" y="48"/>
                  <a:pt x="44" y="46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7"/>
                  <a:pt x="40" y="23"/>
                  <a:pt x="34" y="23"/>
                </a:cubicBezTo>
                <a:cubicBezTo>
                  <a:pt x="28" y="23"/>
                  <a:pt x="24" y="27"/>
                  <a:pt x="24" y="33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5"/>
                  <a:pt x="26" y="61"/>
                  <a:pt x="28" y="63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4"/>
                  <a:pt x="41" y="88"/>
                  <a:pt x="39" y="91"/>
                </a:cubicBezTo>
                <a:cubicBezTo>
                  <a:pt x="20" y="91"/>
                  <a:pt x="20" y="91"/>
                  <a:pt x="20" y="91"/>
                </a:cubicBezTo>
                <a:cubicBezTo>
                  <a:pt x="9" y="91"/>
                  <a:pt x="0" y="100"/>
                  <a:pt x="0" y="111"/>
                </a:cubicBezTo>
                <a:lnTo>
                  <a:pt x="0" y="12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41870" y="1370795"/>
            <a:ext cx="378088" cy="268439"/>
            <a:chOff x="10004425" y="1971676"/>
            <a:chExt cx="1593850" cy="1211262"/>
          </a:xfrm>
          <a:solidFill>
            <a:srgbClr val="00B0F0"/>
          </a:solidFill>
        </p:grpSpPr>
        <p:sp>
          <p:nvSpPr>
            <p:cNvPr id="101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06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电动车模型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A0B0EE-D527-489A-8389-6E1995E5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67" y="1287423"/>
            <a:ext cx="9359263" cy="4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9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97B9D7-B5D4-4E65-837F-95BA1F9B6BBF}"/>
              </a:ext>
            </a:extLst>
          </p:cNvPr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电动车模型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3DFBD4-17B5-4B01-9CA6-2C414C98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01" y="2983191"/>
            <a:ext cx="1211685" cy="8916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6FEEE1-9961-47F9-A2A7-B2B5FC39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70" y="2354486"/>
            <a:ext cx="595935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A20432-5B00-4F2E-A0F4-3ED3577B6DD3}"/>
              </a:ext>
            </a:extLst>
          </p:cNvPr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电动车模型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639951-4CA8-4074-8B44-5B6E16A1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77" y="2964139"/>
            <a:ext cx="1257409" cy="9297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79E000-9999-4499-960B-285104AD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67864"/>
            <a:ext cx="4359018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7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A20432-5B00-4F2E-A0F4-3ED3577B6DD3}"/>
              </a:ext>
            </a:extLst>
          </p:cNvPr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电动车模型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AFBDA-8D91-42BB-9F30-749135FF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35" y="2967950"/>
            <a:ext cx="1257409" cy="922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44E7D1-8132-4C02-BE05-28549D25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926" y="1725782"/>
            <a:ext cx="617273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A20432-5B00-4F2E-A0F4-3ED3577B6DD3}"/>
              </a:ext>
            </a:extLst>
          </p:cNvPr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电池模型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E9AEF4-AAD9-42C9-88EB-CF5F24B6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42" y="917992"/>
            <a:ext cx="8009314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8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0" y="7010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F3EE52-1E9A-43F8-9B26-74230921F868}"/>
              </a:ext>
            </a:extLst>
          </p:cNvPr>
          <p:cNvSpPr/>
          <p:nvPr/>
        </p:nvSpPr>
        <p:spPr>
          <a:xfrm>
            <a:off x="2468622" y="2342222"/>
            <a:ext cx="4008756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prstClr val="white"/>
                </a:solidFill>
                <a:latin typeface="微软雅黑"/>
                <a:ea typeface="微软雅黑"/>
              </a:rPr>
              <a:t>结果展示</a:t>
            </a:r>
          </a:p>
        </p:txBody>
      </p:sp>
    </p:spTree>
    <p:extLst>
      <p:ext uri="{BB962C8B-B14F-4D97-AF65-F5344CB8AC3E}">
        <p14:creationId xmlns:p14="http://schemas.microsoft.com/office/powerpoint/2010/main" val="302705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349</Words>
  <Application>Microsoft Office PowerPoint</Application>
  <PresentationFormat>宽屏</PresentationFormat>
  <Paragraphs>83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等线</vt:lpstr>
      <vt:lpstr>微软雅黑</vt:lpstr>
      <vt:lpstr>Arial</vt:lpstr>
      <vt:lpstr>Calibri</vt:lpstr>
      <vt:lpstr>Cambria Math</vt:lpstr>
      <vt:lpstr>Century Gothic</vt:lpstr>
      <vt:lpstr>Stencil</vt:lpstr>
      <vt:lpstr>Wingdings</vt:lpstr>
      <vt:lpstr>Office 主题​​</vt:lpstr>
      <vt:lpstr>1_自定义设计方案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宇琛 张</cp:lastModifiedBy>
  <cp:revision>81</cp:revision>
  <dcterms:created xsi:type="dcterms:W3CDTF">2017-01-13T08:10:57Z</dcterms:created>
  <dcterms:modified xsi:type="dcterms:W3CDTF">2019-11-13T04:50:42Z</dcterms:modified>
</cp:coreProperties>
</file>