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2" r:id="rId2"/>
    <p:sldMasterId id="2147483655" r:id="rId3"/>
    <p:sldMasterId id="2147483657" r:id="rId4"/>
  </p:sldMasterIdLst>
  <p:notesMasterIdLst>
    <p:notesMasterId r:id="rId38"/>
  </p:notesMasterIdLst>
  <p:sldIdLst>
    <p:sldId id="267" r:id="rId5"/>
    <p:sldId id="322" r:id="rId6"/>
    <p:sldId id="268" r:id="rId7"/>
    <p:sldId id="296" r:id="rId8"/>
    <p:sldId id="298" r:id="rId9"/>
    <p:sldId id="299" r:id="rId10"/>
    <p:sldId id="300" r:id="rId11"/>
    <p:sldId id="301" r:id="rId12"/>
    <p:sldId id="302" r:id="rId13"/>
    <p:sldId id="314" r:id="rId14"/>
    <p:sldId id="315" r:id="rId15"/>
    <p:sldId id="316" r:id="rId16"/>
    <p:sldId id="317" r:id="rId17"/>
    <p:sldId id="280" r:id="rId18"/>
    <p:sldId id="304" r:id="rId19"/>
    <p:sldId id="305" r:id="rId20"/>
    <p:sldId id="307" r:id="rId21"/>
    <p:sldId id="306" r:id="rId22"/>
    <p:sldId id="308" r:id="rId23"/>
    <p:sldId id="309" r:id="rId24"/>
    <p:sldId id="310" r:id="rId25"/>
    <p:sldId id="311" r:id="rId26"/>
    <p:sldId id="312" r:id="rId27"/>
    <p:sldId id="313" r:id="rId28"/>
    <p:sldId id="320" r:id="rId29"/>
    <p:sldId id="321" r:id="rId30"/>
    <p:sldId id="281" r:id="rId31"/>
    <p:sldId id="325" r:id="rId32"/>
    <p:sldId id="326" r:id="rId33"/>
    <p:sldId id="327" r:id="rId34"/>
    <p:sldId id="297" r:id="rId35"/>
    <p:sldId id="293" r:id="rId36"/>
    <p:sldId id="257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74B3"/>
    <a:srgbClr val="01B0F0"/>
    <a:srgbClr val="7A7A7A"/>
    <a:srgbClr val="3672AC"/>
    <a:srgbClr val="01B1F5"/>
    <a:srgbClr val="095A9A"/>
    <a:srgbClr val="0E72B5"/>
    <a:srgbClr val="FFFFCC"/>
    <a:srgbClr val="04AEF1"/>
    <a:srgbClr val="1DA6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0A3D8-3143-4A6C-B283-CB249CF15D4D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71223-E911-4BC0-B595-0BA4F03574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117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F0A6D51-0E36-4774-8232-D569E414F58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0857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6980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496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389" y="6356747"/>
            <a:ext cx="2742447" cy="364275"/>
          </a:xfrm>
          <a:prstGeom prst="rect">
            <a:avLst/>
          </a:prstGeom>
        </p:spPr>
        <p:txBody>
          <a:bodyPr/>
          <a:lstStyle/>
          <a:p>
            <a:fld id="{7DFF55D9-35F2-4E34-B1D6-EF77A5F84620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413" y="6356747"/>
            <a:ext cx="4115176" cy="3642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1166" y="6356747"/>
            <a:ext cx="2742447" cy="364275"/>
          </a:xfrm>
          <a:prstGeom prst="rect">
            <a:avLst/>
          </a:prstGeom>
        </p:spPr>
        <p:txBody>
          <a:bodyPr/>
          <a:lstStyle/>
          <a:p>
            <a:fld id="{67A9C527-F89A-46FD-BA76-134344B817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672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2260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A5A5A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4311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7650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gradFill>
          <a:gsLst>
            <a:gs pos="0">
              <a:srgbClr val="FBFBFB"/>
            </a:gs>
            <a:gs pos="100000">
              <a:srgbClr val="CBCFD0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6596743"/>
            <a:ext cx="12192000" cy="289392"/>
            <a:chOff x="0" y="6418402"/>
            <a:chExt cx="12192000" cy="439598"/>
          </a:xfrm>
          <a:solidFill>
            <a:srgbClr val="00467F"/>
          </a:solidFill>
        </p:grpSpPr>
        <p:sp>
          <p:nvSpPr>
            <p:cNvPr id="3" name="矩形 2"/>
            <p:cNvSpPr/>
            <p:nvPr userDrawn="1"/>
          </p:nvSpPr>
          <p:spPr>
            <a:xfrm>
              <a:off x="0" y="6554804"/>
              <a:ext cx="12192000" cy="3031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" name="椭圆 3"/>
            <p:cNvSpPr>
              <a:spLocks noChangeAspect="1"/>
            </p:cNvSpPr>
            <p:nvPr userDrawn="1"/>
          </p:nvSpPr>
          <p:spPr>
            <a:xfrm>
              <a:off x="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5" name="椭圆 4"/>
            <p:cNvSpPr>
              <a:spLocks noChangeAspect="1"/>
            </p:cNvSpPr>
            <p:nvPr userDrawn="1"/>
          </p:nvSpPr>
          <p:spPr>
            <a:xfrm>
              <a:off x="26024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6" name="椭圆 5"/>
            <p:cNvSpPr>
              <a:spLocks noChangeAspect="1"/>
            </p:cNvSpPr>
            <p:nvPr userDrawn="1"/>
          </p:nvSpPr>
          <p:spPr>
            <a:xfrm>
              <a:off x="52048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" name="椭圆 6"/>
            <p:cNvSpPr>
              <a:spLocks noChangeAspect="1"/>
            </p:cNvSpPr>
            <p:nvPr userDrawn="1"/>
          </p:nvSpPr>
          <p:spPr>
            <a:xfrm>
              <a:off x="78073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" name="椭圆 7"/>
            <p:cNvSpPr>
              <a:spLocks noChangeAspect="1"/>
            </p:cNvSpPr>
            <p:nvPr userDrawn="1"/>
          </p:nvSpPr>
          <p:spPr>
            <a:xfrm>
              <a:off x="104097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" name="椭圆 8"/>
            <p:cNvSpPr>
              <a:spLocks noChangeAspect="1"/>
            </p:cNvSpPr>
            <p:nvPr userDrawn="1"/>
          </p:nvSpPr>
          <p:spPr>
            <a:xfrm>
              <a:off x="130122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" name="椭圆 9"/>
            <p:cNvSpPr>
              <a:spLocks noChangeAspect="1"/>
            </p:cNvSpPr>
            <p:nvPr userDrawn="1"/>
          </p:nvSpPr>
          <p:spPr>
            <a:xfrm>
              <a:off x="156146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" name="椭圆 10"/>
            <p:cNvSpPr>
              <a:spLocks noChangeAspect="1"/>
            </p:cNvSpPr>
            <p:nvPr userDrawn="1"/>
          </p:nvSpPr>
          <p:spPr>
            <a:xfrm>
              <a:off x="182170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2" name="椭圆 11"/>
            <p:cNvSpPr>
              <a:spLocks noChangeAspect="1"/>
            </p:cNvSpPr>
            <p:nvPr userDrawn="1"/>
          </p:nvSpPr>
          <p:spPr>
            <a:xfrm>
              <a:off x="208195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" name="椭圆 12"/>
            <p:cNvSpPr>
              <a:spLocks noChangeAspect="1"/>
            </p:cNvSpPr>
            <p:nvPr userDrawn="1"/>
          </p:nvSpPr>
          <p:spPr>
            <a:xfrm>
              <a:off x="234219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 userDrawn="1"/>
          </p:nvSpPr>
          <p:spPr>
            <a:xfrm>
              <a:off x="260244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" name="椭圆 14"/>
            <p:cNvSpPr>
              <a:spLocks noChangeAspect="1"/>
            </p:cNvSpPr>
            <p:nvPr userDrawn="1"/>
          </p:nvSpPr>
          <p:spPr>
            <a:xfrm>
              <a:off x="286268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6" name="椭圆 15"/>
            <p:cNvSpPr>
              <a:spLocks noChangeAspect="1"/>
            </p:cNvSpPr>
            <p:nvPr userDrawn="1"/>
          </p:nvSpPr>
          <p:spPr>
            <a:xfrm>
              <a:off x="312292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 userDrawn="1"/>
          </p:nvSpPr>
          <p:spPr>
            <a:xfrm>
              <a:off x="338317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8" name="椭圆 17"/>
            <p:cNvSpPr>
              <a:spLocks noChangeAspect="1"/>
            </p:cNvSpPr>
            <p:nvPr userDrawn="1"/>
          </p:nvSpPr>
          <p:spPr>
            <a:xfrm>
              <a:off x="364341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9" name="椭圆 18"/>
            <p:cNvSpPr>
              <a:spLocks noChangeAspect="1"/>
            </p:cNvSpPr>
            <p:nvPr userDrawn="1"/>
          </p:nvSpPr>
          <p:spPr>
            <a:xfrm>
              <a:off x="390366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0" name="椭圆 19"/>
            <p:cNvSpPr>
              <a:spLocks noChangeAspect="1"/>
            </p:cNvSpPr>
            <p:nvPr userDrawn="1"/>
          </p:nvSpPr>
          <p:spPr>
            <a:xfrm>
              <a:off x="416390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1" name="椭圆 20"/>
            <p:cNvSpPr>
              <a:spLocks noChangeAspect="1"/>
            </p:cNvSpPr>
            <p:nvPr userDrawn="1"/>
          </p:nvSpPr>
          <p:spPr>
            <a:xfrm>
              <a:off x="442414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2" name="椭圆 21"/>
            <p:cNvSpPr>
              <a:spLocks noChangeAspect="1"/>
            </p:cNvSpPr>
            <p:nvPr userDrawn="1"/>
          </p:nvSpPr>
          <p:spPr>
            <a:xfrm>
              <a:off x="468439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3" name="椭圆 22"/>
            <p:cNvSpPr>
              <a:spLocks noChangeAspect="1"/>
            </p:cNvSpPr>
            <p:nvPr userDrawn="1"/>
          </p:nvSpPr>
          <p:spPr>
            <a:xfrm>
              <a:off x="494463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4" name="椭圆 23"/>
            <p:cNvSpPr>
              <a:spLocks noChangeAspect="1"/>
            </p:cNvSpPr>
            <p:nvPr userDrawn="1"/>
          </p:nvSpPr>
          <p:spPr>
            <a:xfrm>
              <a:off x="520488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5" name="椭圆 24"/>
            <p:cNvSpPr>
              <a:spLocks noChangeAspect="1"/>
            </p:cNvSpPr>
            <p:nvPr userDrawn="1"/>
          </p:nvSpPr>
          <p:spPr>
            <a:xfrm>
              <a:off x="546512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6" name="椭圆 25"/>
            <p:cNvSpPr>
              <a:spLocks noChangeAspect="1"/>
            </p:cNvSpPr>
            <p:nvPr userDrawn="1"/>
          </p:nvSpPr>
          <p:spPr>
            <a:xfrm>
              <a:off x="572536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7" name="椭圆 26"/>
            <p:cNvSpPr>
              <a:spLocks noChangeAspect="1"/>
            </p:cNvSpPr>
            <p:nvPr userDrawn="1"/>
          </p:nvSpPr>
          <p:spPr>
            <a:xfrm>
              <a:off x="598561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8" name="椭圆 27"/>
            <p:cNvSpPr>
              <a:spLocks noChangeAspect="1"/>
            </p:cNvSpPr>
            <p:nvPr userDrawn="1"/>
          </p:nvSpPr>
          <p:spPr>
            <a:xfrm>
              <a:off x="624585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" name="椭圆 28"/>
            <p:cNvSpPr>
              <a:spLocks noChangeAspect="1"/>
            </p:cNvSpPr>
            <p:nvPr userDrawn="1"/>
          </p:nvSpPr>
          <p:spPr>
            <a:xfrm>
              <a:off x="650610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0" name="椭圆 29"/>
            <p:cNvSpPr>
              <a:spLocks noChangeAspect="1"/>
            </p:cNvSpPr>
            <p:nvPr userDrawn="1"/>
          </p:nvSpPr>
          <p:spPr>
            <a:xfrm>
              <a:off x="676634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" name="椭圆 30"/>
            <p:cNvSpPr>
              <a:spLocks noChangeAspect="1"/>
            </p:cNvSpPr>
            <p:nvPr userDrawn="1"/>
          </p:nvSpPr>
          <p:spPr>
            <a:xfrm>
              <a:off x="702658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2" name="椭圆 31"/>
            <p:cNvSpPr>
              <a:spLocks noChangeAspect="1"/>
            </p:cNvSpPr>
            <p:nvPr userDrawn="1"/>
          </p:nvSpPr>
          <p:spPr>
            <a:xfrm>
              <a:off x="728683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3" name="椭圆 32"/>
            <p:cNvSpPr>
              <a:spLocks noChangeAspect="1"/>
            </p:cNvSpPr>
            <p:nvPr userDrawn="1"/>
          </p:nvSpPr>
          <p:spPr>
            <a:xfrm>
              <a:off x="754707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4" name="椭圆 33"/>
            <p:cNvSpPr>
              <a:spLocks noChangeAspect="1"/>
            </p:cNvSpPr>
            <p:nvPr userDrawn="1"/>
          </p:nvSpPr>
          <p:spPr>
            <a:xfrm>
              <a:off x="780732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5" name="椭圆 34"/>
            <p:cNvSpPr>
              <a:spLocks noChangeAspect="1"/>
            </p:cNvSpPr>
            <p:nvPr userDrawn="1"/>
          </p:nvSpPr>
          <p:spPr>
            <a:xfrm>
              <a:off x="806756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6" name="椭圆 35"/>
            <p:cNvSpPr>
              <a:spLocks noChangeAspect="1"/>
            </p:cNvSpPr>
            <p:nvPr userDrawn="1"/>
          </p:nvSpPr>
          <p:spPr>
            <a:xfrm>
              <a:off x="832780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7" name="椭圆 36"/>
            <p:cNvSpPr>
              <a:spLocks noChangeAspect="1"/>
            </p:cNvSpPr>
            <p:nvPr userDrawn="1"/>
          </p:nvSpPr>
          <p:spPr>
            <a:xfrm>
              <a:off x="858805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8" name="椭圆 37"/>
            <p:cNvSpPr>
              <a:spLocks noChangeAspect="1"/>
            </p:cNvSpPr>
            <p:nvPr userDrawn="1"/>
          </p:nvSpPr>
          <p:spPr>
            <a:xfrm>
              <a:off x="884829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9" name="椭圆 38"/>
            <p:cNvSpPr>
              <a:spLocks noChangeAspect="1"/>
            </p:cNvSpPr>
            <p:nvPr userDrawn="1"/>
          </p:nvSpPr>
          <p:spPr>
            <a:xfrm>
              <a:off x="910854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0" name="椭圆 39"/>
            <p:cNvSpPr>
              <a:spLocks noChangeAspect="1"/>
            </p:cNvSpPr>
            <p:nvPr userDrawn="1"/>
          </p:nvSpPr>
          <p:spPr>
            <a:xfrm>
              <a:off x="936878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1" name="椭圆 40"/>
            <p:cNvSpPr>
              <a:spLocks noChangeAspect="1"/>
            </p:cNvSpPr>
            <p:nvPr userDrawn="1"/>
          </p:nvSpPr>
          <p:spPr>
            <a:xfrm>
              <a:off x="962902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2" name="椭圆 41"/>
            <p:cNvSpPr>
              <a:spLocks noChangeAspect="1"/>
            </p:cNvSpPr>
            <p:nvPr userDrawn="1"/>
          </p:nvSpPr>
          <p:spPr>
            <a:xfrm>
              <a:off x="988927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3" name="椭圆 42"/>
            <p:cNvSpPr>
              <a:spLocks noChangeAspect="1"/>
            </p:cNvSpPr>
            <p:nvPr userDrawn="1"/>
          </p:nvSpPr>
          <p:spPr>
            <a:xfrm>
              <a:off x="1014951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4" name="椭圆 43"/>
            <p:cNvSpPr>
              <a:spLocks noChangeAspect="1"/>
            </p:cNvSpPr>
            <p:nvPr userDrawn="1"/>
          </p:nvSpPr>
          <p:spPr>
            <a:xfrm>
              <a:off x="1040976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5" name="椭圆 44"/>
            <p:cNvSpPr>
              <a:spLocks noChangeAspect="1"/>
            </p:cNvSpPr>
            <p:nvPr userDrawn="1"/>
          </p:nvSpPr>
          <p:spPr>
            <a:xfrm>
              <a:off x="1067000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6" name="椭圆 45"/>
            <p:cNvSpPr>
              <a:spLocks noChangeAspect="1"/>
            </p:cNvSpPr>
            <p:nvPr userDrawn="1"/>
          </p:nvSpPr>
          <p:spPr>
            <a:xfrm>
              <a:off x="1093024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7" name="椭圆 46"/>
            <p:cNvSpPr>
              <a:spLocks noChangeAspect="1"/>
            </p:cNvSpPr>
            <p:nvPr userDrawn="1"/>
          </p:nvSpPr>
          <p:spPr>
            <a:xfrm>
              <a:off x="1119049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8" name="椭圆 47"/>
            <p:cNvSpPr>
              <a:spLocks noChangeAspect="1"/>
            </p:cNvSpPr>
            <p:nvPr userDrawn="1"/>
          </p:nvSpPr>
          <p:spPr>
            <a:xfrm>
              <a:off x="1145073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9" name="椭圆 48"/>
            <p:cNvSpPr>
              <a:spLocks noChangeAspect="1"/>
            </p:cNvSpPr>
            <p:nvPr userDrawn="1"/>
          </p:nvSpPr>
          <p:spPr>
            <a:xfrm>
              <a:off x="1171098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50" name="任意多边形 49"/>
            <p:cNvSpPr>
              <a:spLocks noChangeAspect="1"/>
            </p:cNvSpPr>
            <p:nvPr userDrawn="1"/>
          </p:nvSpPr>
          <p:spPr>
            <a:xfrm>
              <a:off x="11971228" y="6418402"/>
              <a:ext cx="220772" cy="288000"/>
            </a:xfrm>
            <a:custGeom>
              <a:avLst/>
              <a:gdLst>
                <a:gd name="connsiteX0" fmla="*/ 144000 w 220772"/>
                <a:gd name="connsiteY0" fmla="*/ 0 h 288000"/>
                <a:gd name="connsiteX1" fmla="*/ 200051 w 220772"/>
                <a:gd name="connsiteY1" fmla="*/ 11316 h 288000"/>
                <a:gd name="connsiteX2" fmla="*/ 220772 w 220772"/>
                <a:gd name="connsiteY2" fmla="*/ 25287 h 288000"/>
                <a:gd name="connsiteX3" fmla="*/ 220772 w 220772"/>
                <a:gd name="connsiteY3" fmla="*/ 262714 h 288000"/>
                <a:gd name="connsiteX4" fmla="*/ 200051 w 220772"/>
                <a:gd name="connsiteY4" fmla="*/ 276684 h 288000"/>
                <a:gd name="connsiteX5" fmla="*/ 144000 w 220772"/>
                <a:gd name="connsiteY5" fmla="*/ 288000 h 288000"/>
                <a:gd name="connsiteX6" fmla="*/ 0 w 220772"/>
                <a:gd name="connsiteY6" fmla="*/ 144000 h 288000"/>
                <a:gd name="connsiteX7" fmla="*/ 144000 w 220772"/>
                <a:gd name="connsiteY7" fmla="*/ 0 h 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0772" h="288000">
                  <a:moveTo>
                    <a:pt x="144000" y="0"/>
                  </a:moveTo>
                  <a:cubicBezTo>
                    <a:pt x="163882" y="0"/>
                    <a:pt x="182823" y="4030"/>
                    <a:pt x="200051" y="11316"/>
                  </a:cubicBezTo>
                  <a:lnTo>
                    <a:pt x="220772" y="25287"/>
                  </a:lnTo>
                  <a:lnTo>
                    <a:pt x="220772" y="262714"/>
                  </a:lnTo>
                  <a:lnTo>
                    <a:pt x="200051" y="276684"/>
                  </a:lnTo>
                  <a:cubicBezTo>
                    <a:pt x="182823" y="283971"/>
                    <a:pt x="163882" y="288000"/>
                    <a:pt x="144000" y="288000"/>
                  </a:cubicBezTo>
                  <a:cubicBezTo>
                    <a:pt x="64471" y="288000"/>
                    <a:pt x="0" y="223529"/>
                    <a:pt x="0" y="144000"/>
                  </a:cubicBezTo>
                  <a:cubicBezTo>
                    <a:pt x="0" y="64471"/>
                    <a:pt x="64471" y="0"/>
                    <a:pt x="1440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</p:grpSp>
      <p:pic>
        <p:nvPicPr>
          <p:cNvPr id="56" name="图片 5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163" y="1"/>
            <a:ext cx="3182988" cy="838595"/>
          </a:xfrm>
          <a:prstGeom prst="rect">
            <a:avLst/>
          </a:prstGeom>
        </p:spPr>
      </p:pic>
      <p:sp>
        <p:nvSpPr>
          <p:cNvPr id="58" name="矩形 57"/>
          <p:cNvSpPr/>
          <p:nvPr userDrawn="1"/>
        </p:nvSpPr>
        <p:spPr>
          <a:xfrm>
            <a:off x="0" y="394825"/>
            <a:ext cx="4320000" cy="54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9" name="矩形 58"/>
          <p:cNvSpPr/>
          <p:nvPr userDrawn="1"/>
        </p:nvSpPr>
        <p:spPr>
          <a:xfrm>
            <a:off x="7872001" y="421825"/>
            <a:ext cx="4320000" cy="54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3743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727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3691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866943" rtl="0" eaLnBrk="1" latinLnBrk="0" hangingPunct="1">
        <a:lnSpc>
          <a:spcPct val="90000"/>
        </a:lnSpc>
        <a:spcBef>
          <a:spcPct val="0"/>
        </a:spcBef>
        <a:buNone/>
        <a:defRPr sz="41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736" indent="-216736" algn="l" defTabSz="866943" rtl="0" eaLnBrk="1" latinLnBrk="0" hangingPunct="1">
        <a:lnSpc>
          <a:spcPct val="90000"/>
        </a:lnSpc>
        <a:spcBef>
          <a:spcPts val="948"/>
        </a:spcBef>
        <a:buFont typeface="Arial" panose="020B0604020202020204" pitchFamily="34" charset="0"/>
        <a:buChar char="•"/>
        <a:defRPr sz="2655" kern="1200">
          <a:solidFill>
            <a:schemeClr val="tx1"/>
          </a:solidFill>
          <a:latin typeface="+mn-lt"/>
          <a:ea typeface="+mn-ea"/>
          <a:cs typeface="+mn-cs"/>
        </a:defRPr>
      </a:lvl1pPr>
      <a:lvl2pPr marL="650207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2pPr>
      <a:lvl3pPr marL="1083678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896" kern="1200">
          <a:solidFill>
            <a:schemeClr val="tx1"/>
          </a:solidFill>
          <a:latin typeface="+mn-lt"/>
          <a:ea typeface="+mn-ea"/>
          <a:cs typeface="+mn-cs"/>
        </a:defRPr>
      </a:lvl3pPr>
      <a:lvl4pPr marL="1517150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4pPr>
      <a:lvl5pPr marL="1950621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5pPr>
      <a:lvl6pPr marL="2384092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6pPr>
      <a:lvl7pPr marL="2817564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7pPr>
      <a:lvl8pPr marL="3251035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8pPr>
      <a:lvl9pPr marL="3684506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1pPr>
      <a:lvl2pPr marL="433471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2pPr>
      <a:lvl3pPr marL="866943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3pPr>
      <a:lvl4pPr marL="1300414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4pPr>
      <a:lvl5pPr marL="1733885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5pPr>
      <a:lvl6pPr marL="2167357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6pPr>
      <a:lvl7pPr marL="2600828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7pPr>
      <a:lvl8pPr marL="3034299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8pPr>
      <a:lvl9pPr marL="3467771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DA6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1007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150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60" r:id="rId2"/>
    <p:sldLayoutId id="214748365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五边形 9"/>
          <p:cNvSpPr/>
          <p:nvPr/>
        </p:nvSpPr>
        <p:spPr>
          <a:xfrm flipH="1">
            <a:off x="5834266" y="0"/>
            <a:ext cx="6357734" cy="6853989"/>
          </a:xfrm>
          <a:custGeom>
            <a:avLst/>
            <a:gdLst>
              <a:gd name="connsiteX0" fmla="*/ 0 w 5110718"/>
              <a:gd name="connsiteY0" fmla="*/ 0 h 6778485"/>
              <a:gd name="connsiteX1" fmla="*/ 2555359 w 5110718"/>
              <a:gd name="connsiteY1" fmla="*/ 0 h 6778485"/>
              <a:gd name="connsiteX2" fmla="*/ 5110718 w 5110718"/>
              <a:gd name="connsiteY2" fmla="*/ 3389243 h 6778485"/>
              <a:gd name="connsiteX3" fmla="*/ 2555359 w 5110718"/>
              <a:gd name="connsiteY3" fmla="*/ 6778485 h 6778485"/>
              <a:gd name="connsiteX4" fmla="*/ 0 w 5110718"/>
              <a:gd name="connsiteY4" fmla="*/ 6778485 h 6778485"/>
              <a:gd name="connsiteX5" fmla="*/ 0 w 5110718"/>
              <a:gd name="connsiteY5" fmla="*/ 0 h 6778485"/>
              <a:gd name="connsiteX0" fmla="*/ 0 w 5538101"/>
              <a:gd name="connsiteY0" fmla="*/ 0 h 6778485"/>
              <a:gd name="connsiteX1" fmla="*/ 2555359 w 5538101"/>
              <a:gd name="connsiteY1" fmla="*/ 0 h 6778485"/>
              <a:gd name="connsiteX2" fmla="*/ 5538101 w 5538101"/>
              <a:gd name="connsiteY2" fmla="*/ 1242391 h 6778485"/>
              <a:gd name="connsiteX3" fmla="*/ 2555359 w 5538101"/>
              <a:gd name="connsiteY3" fmla="*/ 6778485 h 6778485"/>
              <a:gd name="connsiteX4" fmla="*/ 0 w 5538101"/>
              <a:gd name="connsiteY4" fmla="*/ 6778485 h 6778485"/>
              <a:gd name="connsiteX5" fmla="*/ 0 w 5538101"/>
              <a:gd name="connsiteY5" fmla="*/ 0 h 6778485"/>
              <a:gd name="connsiteX0" fmla="*/ 0 w 5538101"/>
              <a:gd name="connsiteY0" fmla="*/ 0 h 6778485"/>
              <a:gd name="connsiteX1" fmla="*/ 5258802 w 5538101"/>
              <a:gd name="connsiteY1" fmla="*/ 0 h 6778485"/>
              <a:gd name="connsiteX2" fmla="*/ 5538101 w 5538101"/>
              <a:gd name="connsiteY2" fmla="*/ 1242391 h 6778485"/>
              <a:gd name="connsiteX3" fmla="*/ 2555359 w 5538101"/>
              <a:gd name="connsiteY3" fmla="*/ 6778485 h 6778485"/>
              <a:gd name="connsiteX4" fmla="*/ 0 w 5538101"/>
              <a:gd name="connsiteY4" fmla="*/ 6778485 h 6778485"/>
              <a:gd name="connsiteX5" fmla="*/ 0 w 5538101"/>
              <a:gd name="connsiteY5" fmla="*/ 0 h 6778485"/>
              <a:gd name="connsiteX0" fmla="*/ 0 w 6353110"/>
              <a:gd name="connsiteY0" fmla="*/ 0 h 6778485"/>
              <a:gd name="connsiteX1" fmla="*/ 5258802 w 6353110"/>
              <a:gd name="connsiteY1" fmla="*/ 0 h 6778485"/>
              <a:gd name="connsiteX2" fmla="*/ 6353110 w 6353110"/>
              <a:gd name="connsiteY2" fmla="*/ 1517621 h 6778485"/>
              <a:gd name="connsiteX3" fmla="*/ 2555359 w 6353110"/>
              <a:gd name="connsiteY3" fmla="*/ 6778485 h 6778485"/>
              <a:gd name="connsiteX4" fmla="*/ 0 w 6353110"/>
              <a:gd name="connsiteY4" fmla="*/ 6778485 h 6778485"/>
              <a:gd name="connsiteX5" fmla="*/ 0 w 6353110"/>
              <a:gd name="connsiteY5" fmla="*/ 0 h 6778485"/>
              <a:gd name="connsiteX0" fmla="*/ 0 w 6353110"/>
              <a:gd name="connsiteY0" fmla="*/ 0 h 6778485"/>
              <a:gd name="connsiteX1" fmla="*/ 5258802 w 6353110"/>
              <a:gd name="connsiteY1" fmla="*/ 0 h 6778485"/>
              <a:gd name="connsiteX2" fmla="*/ 6353110 w 6353110"/>
              <a:gd name="connsiteY2" fmla="*/ 1517621 h 6778485"/>
              <a:gd name="connsiteX3" fmla="*/ 1233455 w 6353110"/>
              <a:gd name="connsiteY3" fmla="*/ 6768655 h 6778485"/>
              <a:gd name="connsiteX4" fmla="*/ 0 w 6353110"/>
              <a:gd name="connsiteY4" fmla="*/ 6778485 h 6778485"/>
              <a:gd name="connsiteX5" fmla="*/ 0 w 6353110"/>
              <a:gd name="connsiteY5" fmla="*/ 0 h 6778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53110" h="6778485">
                <a:moveTo>
                  <a:pt x="0" y="0"/>
                </a:moveTo>
                <a:lnTo>
                  <a:pt x="5258802" y="0"/>
                </a:lnTo>
                <a:lnTo>
                  <a:pt x="6353110" y="1517621"/>
                </a:lnTo>
                <a:lnTo>
                  <a:pt x="1233455" y="6768655"/>
                </a:lnTo>
                <a:lnTo>
                  <a:pt x="0" y="6778485"/>
                </a:lnTo>
                <a:lnTo>
                  <a:pt x="0" y="0"/>
                </a:lnTo>
                <a:close/>
              </a:path>
            </a:pathLst>
          </a:custGeom>
          <a:solidFill>
            <a:srgbClr val="3274B3"/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>
            <a:spLocks/>
          </p:cNvSpPr>
          <p:nvPr/>
        </p:nvSpPr>
        <p:spPr>
          <a:xfrm rot="10800000">
            <a:off x="-2" y="1997766"/>
            <a:ext cx="4631636" cy="4860232"/>
          </a:xfrm>
          <a:custGeom>
            <a:avLst/>
            <a:gdLst>
              <a:gd name="connsiteX0" fmla="*/ 0 w 1908000"/>
              <a:gd name="connsiteY0" fmla="*/ 900000 h 900000"/>
              <a:gd name="connsiteX1" fmla="*/ 954000 w 1908000"/>
              <a:gd name="connsiteY1" fmla="*/ 0 h 900000"/>
              <a:gd name="connsiteX2" fmla="*/ 1908000 w 1908000"/>
              <a:gd name="connsiteY2" fmla="*/ 900000 h 900000"/>
              <a:gd name="connsiteX3" fmla="*/ 0 w 1908000"/>
              <a:gd name="connsiteY3" fmla="*/ 900000 h 900000"/>
              <a:gd name="connsiteX0" fmla="*/ 0 w 2412097"/>
              <a:gd name="connsiteY0" fmla="*/ 1435459 h 1435459"/>
              <a:gd name="connsiteX1" fmla="*/ 2412097 w 2412097"/>
              <a:gd name="connsiteY1" fmla="*/ 0 h 1435459"/>
              <a:gd name="connsiteX2" fmla="*/ 1908000 w 2412097"/>
              <a:gd name="connsiteY2" fmla="*/ 1435459 h 1435459"/>
              <a:gd name="connsiteX3" fmla="*/ 0 w 2412097"/>
              <a:gd name="connsiteY3" fmla="*/ 1435459 h 1435459"/>
              <a:gd name="connsiteX0" fmla="*/ 0 w 2418746"/>
              <a:gd name="connsiteY0" fmla="*/ 1435459 h 2251005"/>
              <a:gd name="connsiteX1" fmla="*/ 2412097 w 2418746"/>
              <a:gd name="connsiteY1" fmla="*/ 0 h 2251005"/>
              <a:gd name="connsiteX2" fmla="*/ 2418746 w 2418746"/>
              <a:gd name="connsiteY2" fmla="*/ 2251005 h 2251005"/>
              <a:gd name="connsiteX3" fmla="*/ 0 w 2418746"/>
              <a:gd name="connsiteY3" fmla="*/ 1435459 h 2251005"/>
              <a:gd name="connsiteX0" fmla="*/ 0 w 3399049"/>
              <a:gd name="connsiteY0" fmla="*/ 0 h 2281881"/>
              <a:gd name="connsiteX1" fmla="*/ 3392400 w 3399049"/>
              <a:gd name="connsiteY1" fmla="*/ 30876 h 2281881"/>
              <a:gd name="connsiteX2" fmla="*/ 3399049 w 3399049"/>
              <a:gd name="connsiteY2" fmla="*/ 2281881 h 2281881"/>
              <a:gd name="connsiteX3" fmla="*/ 0 w 3399049"/>
              <a:gd name="connsiteY3" fmla="*/ 0 h 2281881"/>
              <a:gd name="connsiteX0" fmla="*/ 0 w 3399049"/>
              <a:gd name="connsiteY0" fmla="*/ 2076 h 2283957"/>
              <a:gd name="connsiteX1" fmla="*/ 3392400 w 3399049"/>
              <a:gd name="connsiteY1" fmla="*/ 0 h 2283957"/>
              <a:gd name="connsiteX2" fmla="*/ 3399049 w 3399049"/>
              <a:gd name="connsiteY2" fmla="*/ 2283957 h 2283957"/>
              <a:gd name="connsiteX3" fmla="*/ 0 w 3399049"/>
              <a:gd name="connsiteY3" fmla="*/ 2076 h 2283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9049" h="2283957">
                <a:moveTo>
                  <a:pt x="0" y="2076"/>
                </a:moveTo>
                <a:lnTo>
                  <a:pt x="3392400" y="0"/>
                </a:lnTo>
                <a:cubicBezTo>
                  <a:pt x="3394616" y="750335"/>
                  <a:pt x="3396833" y="1533622"/>
                  <a:pt x="3399049" y="2283957"/>
                </a:cubicBezTo>
                <a:lnTo>
                  <a:pt x="0" y="2076"/>
                </a:lnTo>
                <a:close/>
              </a:path>
            </a:pathLst>
          </a:custGeom>
          <a:solidFill>
            <a:schemeClr val="bg1">
              <a:lumMod val="6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347421" y="0"/>
            <a:ext cx="5092518" cy="6853989"/>
            <a:chOff x="5535922" y="-47985"/>
            <a:chExt cx="3097366" cy="6853989"/>
          </a:xfrm>
        </p:grpSpPr>
        <p:cxnSp>
          <p:nvCxnSpPr>
            <p:cNvPr id="17" name="直接连接符 16"/>
            <p:cNvCxnSpPr/>
            <p:nvPr/>
          </p:nvCxnSpPr>
          <p:spPr>
            <a:xfrm flipH="1">
              <a:off x="5535922" y="-47985"/>
              <a:ext cx="687401" cy="1586253"/>
            </a:xfrm>
            <a:prstGeom prst="line">
              <a:avLst/>
            </a:prstGeom>
            <a:ln w="349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 flipV="1">
              <a:off x="5538736" y="1538269"/>
              <a:ext cx="3094552" cy="5267735"/>
            </a:xfrm>
            <a:prstGeom prst="line">
              <a:avLst/>
            </a:prstGeom>
            <a:ln w="34925">
              <a:solidFill>
                <a:schemeClr val="bg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24" y="184043"/>
            <a:ext cx="2435546" cy="693717"/>
          </a:xfrm>
          <a:prstGeom prst="rect">
            <a:avLst/>
          </a:prstGeom>
        </p:spPr>
      </p:pic>
      <p:sp>
        <p:nvSpPr>
          <p:cNvPr id="32" name="五边形 9"/>
          <p:cNvSpPr/>
          <p:nvPr/>
        </p:nvSpPr>
        <p:spPr>
          <a:xfrm flipH="1">
            <a:off x="8743121" y="0"/>
            <a:ext cx="3448879" cy="4656119"/>
          </a:xfrm>
          <a:custGeom>
            <a:avLst/>
            <a:gdLst>
              <a:gd name="connsiteX0" fmla="*/ 0 w 5110718"/>
              <a:gd name="connsiteY0" fmla="*/ 0 h 6778485"/>
              <a:gd name="connsiteX1" fmla="*/ 2555359 w 5110718"/>
              <a:gd name="connsiteY1" fmla="*/ 0 h 6778485"/>
              <a:gd name="connsiteX2" fmla="*/ 5110718 w 5110718"/>
              <a:gd name="connsiteY2" fmla="*/ 3389243 h 6778485"/>
              <a:gd name="connsiteX3" fmla="*/ 2555359 w 5110718"/>
              <a:gd name="connsiteY3" fmla="*/ 6778485 h 6778485"/>
              <a:gd name="connsiteX4" fmla="*/ 0 w 5110718"/>
              <a:gd name="connsiteY4" fmla="*/ 6778485 h 6778485"/>
              <a:gd name="connsiteX5" fmla="*/ 0 w 5110718"/>
              <a:gd name="connsiteY5" fmla="*/ 0 h 6778485"/>
              <a:gd name="connsiteX0" fmla="*/ 0 w 5538101"/>
              <a:gd name="connsiteY0" fmla="*/ 0 h 6778485"/>
              <a:gd name="connsiteX1" fmla="*/ 2555359 w 5538101"/>
              <a:gd name="connsiteY1" fmla="*/ 0 h 6778485"/>
              <a:gd name="connsiteX2" fmla="*/ 5538101 w 5538101"/>
              <a:gd name="connsiteY2" fmla="*/ 1242391 h 6778485"/>
              <a:gd name="connsiteX3" fmla="*/ 2555359 w 5538101"/>
              <a:gd name="connsiteY3" fmla="*/ 6778485 h 6778485"/>
              <a:gd name="connsiteX4" fmla="*/ 0 w 5538101"/>
              <a:gd name="connsiteY4" fmla="*/ 6778485 h 6778485"/>
              <a:gd name="connsiteX5" fmla="*/ 0 w 5538101"/>
              <a:gd name="connsiteY5" fmla="*/ 0 h 6778485"/>
              <a:gd name="connsiteX0" fmla="*/ 0 w 5538101"/>
              <a:gd name="connsiteY0" fmla="*/ 0 h 6778485"/>
              <a:gd name="connsiteX1" fmla="*/ 5258802 w 5538101"/>
              <a:gd name="connsiteY1" fmla="*/ 0 h 6778485"/>
              <a:gd name="connsiteX2" fmla="*/ 5538101 w 5538101"/>
              <a:gd name="connsiteY2" fmla="*/ 1242391 h 6778485"/>
              <a:gd name="connsiteX3" fmla="*/ 2555359 w 5538101"/>
              <a:gd name="connsiteY3" fmla="*/ 6778485 h 6778485"/>
              <a:gd name="connsiteX4" fmla="*/ 0 w 5538101"/>
              <a:gd name="connsiteY4" fmla="*/ 6778485 h 6778485"/>
              <a:gd name="connsiteX5" fmla="*/ 0 w 5538101"/>
              <a:gd name="connsiteY5" fmla="*/ 0 h 6778485"/>
              <a:gd name="connsiteX0" fmla="*/ 0 w 6353110"/>
              <a:gd name="connsiteY0" fmla="*/ 0 h 6778485"/>
              <a:gd name="connsiteX1" fmla="*/ 5258802 w 6353110"/>
              <a:gd name="connsiteY1" fmla="*/ 0 h 6778485"/>
              <a:gd name="connsiteX2" fmla="*/ 6353110 w 6353110"/>
              <a:gd name="connsiteY2" fmla="*/ 1517621 h 6778485"/>
              <a:gd name="connsiteX3" fmla="*/ 2555359 w 6353110"/>
              <a:gd name="connsiteY3" fmla="*/ 6778485 h 6778485"/>
              <a:gd name="connsiteX4" fmla="*/ 0 w 6353110"/>
              <a:gd name="connsiteY4" fmla="*/ 6778485 h 6778485"/>
              <a:gd name="connsiteX5" fmla="*/ 0 w 6353110"/>
              <a:gd name="connsiteY5" fmla="*/ 0 h 6778485"/>
              <a:gd name="connsiteX0" fmla="*/ 0 w 6353110"/>
              <a:gd name="connsiteY0" fmla="*/ 0 h 6778485"/>
              <a:gd name="connsiteX1" fmla="*/ 5258802 w 6353110"/>
              <a:gd name="connsiteY1" fmla="*/ 0 h 6778485"/>
              <a:gd name="connsiteX2" fmla="*/ 6353110 w 6353110"/>
              <a:gd name="connsiteY2" fmla="*/ 1517621 h 6778485"/>
              <a:gd name="connsiteX3" fmla="*/ 1233455 w 6353110"/>
              <a:gd name="connsiteY3" fmla="*/ 6768655 h 6778485"/>
              <a:gd name="connsiteX4" fmla="*/ 0 w 6353110"/>
              <a:gd name="connsiteY4" fmla="*/ 6778485 h 6778485"/>
              <a:gd name="connsiteX5" fmla="*/ 0 w 6353110"/>
              <a:gd name="connsiteY5" fmla="*/ 0 h 6778485"/>
              <a:gd name="connsiteX0" fmla="*/ 0 w 6353110"/>
              <a:gd name="connsiteY0" fmla="*/ 0 h 6783155"/>
              <a:gd name="connsiteX1" fmla="*/ 5258802 w 6353110"/>
              <a:gd name="connsiteY1" fmla="*/ 0 h 6783155"/>
              <a:gd name="connsiteX2" fmla="*/ 6353110 w 6353110"/>
              <a:gd name="connsiteY2" fmla="*/ 1517621 h 6783155"/>
              <a:gd name="connsiteX3" fmla="*/ 614072 w 6353110"/>
              <a:gd name="connsiteY3" fmla="*/ 6783155 h 6783155"/>
              <a:gd name="connsiteX4" fmla="*/ 0 w 6353110"/>
              <a:gd name="connsiteY4" fmla="*/ 6778485 h 6783155"/>
              <a:gd name="connsiteX5" fmla="*/ 0 w 6353110"/>
              <a:gd name="connsiteY5" fmla="*/ 0 h 6783155"/>
              <a:gd name="connsiteX0" fmla="*/ 0 w 6353110"/>
              <a:gd name="connsiteY0" fmla="*/ 0 h 6778485"/>
              <a:gd name="connsiteX1" fmla="*/ 5258802 w 6353110"/>
              <a:gd name="connsiteY1" fmla="*/ 0 h 6778485"/>
              <a:gd name="connsiteX2" fmla="*/ 6353110 w 6353110"/>
              <a:gd name="connsiteY2" fmla="*/ 1517621 h 6778485"/>
              <a:gd name="connsiteX3" fmla="*/ 0 w 6353110"/>
              <a:gd name="connsiteY3" fmla="*/ 6778485 h 6778485"/>
              <a:gd name="connsiteX4" fmla="*/ 0 w 6353110"/>
              <a:gd name="connsiteY4" fmla="*/ 0 h 6778485"/>
              <a:gd name="connsiteX0" fmla="*/ 0 w 6370806"/>
              <a:gd name="connsiteY0" fmla="*/ 0 h 6778485"/>
              <a:gd name="connsiteX1" fmla="*/ 5258802 w 6370806"/>
              <a:gd name="connsiteY1" fmla="*/ 0 h 6778485"/>
              <a:gd name="connsiteX2" fmla="*/ 6370806 w 6370806"/>
              <a:gd name="connsiteY2" fmla="*/ 2315152 h 6778485"/>
              <a:gd name="connsiteX3" fmla="*/ 0 w 6370806"/>
              <a:gd name="connsiteY3" fmla="*/ 6778485 h 6778485"/>
              <a:gd name="connsiteX4" fmla="*/ 0 w 6370806"/>
              <a:gd name="connsiteY4" fmla="*/ 0 h 6778485"/>
              <a:gd name="connsiteX0" fmla="*/ 0 w 6370806"/>
              <a:gd name="connsiteY0" fmla="*/ 0 h 6778485"/>
              <a:gd name="connsiteX1" fmla="*/ 4267788 w 6370806"/>
              <a:gd name="connsiteY1" fmla="*/ 14500 h 6778485"/>
              <a:gd name="connsiteX2" fmla="*/ 6370806 w 6370806"/>
              <a:gd name="connsiteY2" fmla="*/ 2315152 h 6778485"/>
              <a:gd name="connsiteX3" fmla="*/ 0 w 6370806"/>
              <a:gd name="connsiteY3" fmla="*/ 6778485 h 6778485"/>
              <a:gd name="connsiteX4" fmla="*/ 0 w 6370806"/>
              <a:gd name="connsiteY4" fmla="*/ 0 h 6778485"/>
              <a:gd name="connsiteX0" fmla="*/ 0 w 6370806"/>
              <a:gd name="connsiteY0" fmla="*/ 14502 h 6792987"/>
              <a:gd name="connsiteX1" fmla="*/ 4250091 w 6370806"/>
              <a:gd name="connsiteY1" fmla="*/ 0 h 6792987"/>
              <a:gd name="connsiteX2" fmla="*/ 6370806 w 6370806"/>
              <a:gd name="connsiteY2" fmla="*/ 2329654 h 6792987"/>
              <a:gd name="connsiteX3" fmla="*/ 0 w 6370806"/>
              <a:gd name="connsiteY3" fmla="*/ 6792987 h 6792987"/>
              <a:gd name="connsiteX4" fmla="*/ 0 w 6370806"/>
              <a:gd name="connsiteY4" fmla="*/ 14502 h 6792987"/>
              <a:gd name="connsiteX0" fmla="*/ 0 w 6229233"/>
              <a:gd name="connsiteY0" fmla="*/ 14502 h 6792987"/>
              <a:gd name="connsiteX1" fmla="*/ 4250091 w 6229233"/>
              <a:gd name="connsiteY1" fmla="*/ 0 h 6792987"/>
              <a:gd name="connsiteX2" fmla="*/ 6229233 w 6229233"/>
              <a:gd name="connsiteY2" fmla="*/ 2344154 h 6792987"/>
              <a:gd name="connsiteX3" fmla="*/ 0 w 6229233"/>
              <a:gd name="connsiteY3" fmla="*/ 6792987 h 6792987"/>
              <a:gd name="connsiteX4" fmla="*/ 0 w 6229233"/>
              <a:gd name="connsiteY4" fmla="*/ 14502 h 6792987"/>
              <a:gd name="connsiteX0" fmla="*/ 0 w 6140751"/>
              <a:gd name="connsiteY0" fmla="*/ 14502 h 6792987"/>
              <a:gd name="connsiteX1" fmla="*/ 4250091 w 6140751"/>
              <a:gd name="connsiteY1" fmla="*/ 0 h 6792987"/>
              <a:gd name="connsiteX2" fmla="*/ 6140751 w 6140751"/>
              <a:gd name="connsiteY2" fmla="*/ 2286151 h 6792987"/>
              <a:gd name="connsiteX3" fmla="*/ 0 w 6140751"/>
              <a:gd name="connsiteY3" fmla="*/ 6792987 h 6792987"/>
              <a:gd name="connsiteX4" fmla="*/ 0 w 6140751"/>
              <a:gd name="connsiteY4" fmla="*/ 14502 h 6792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40751" h="6792987">
                <a:moveTo>
                  <a:pt x="0" y="14502"/>
                </a:moveTo>
                <a:lnTo>
                  <a:pt x="4250091" y="0"/>
                </a:lnTo>
                <a:lnTo>
                  <a:pt x="6140751" y="2286151"/>
                </a:lnTo>
                <a:lnTo>
                  <a:pt x="0" y="6792987"/>
                </a:lnTo>
                <a:lnTo>
                  <a:pt x="0" y="14502"/>
                </a:lnTo>
                <a:close/>
              </a:path>
            </a:pathLst>
          </a:custGeom>
          <a:solidFill>
            <a:srgbClr val="01B0F0"/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12"/>
          <p:cNvSpPr>
            <a:spLocks/>
          </p:cNvSpPr>
          <p:nvPr/>
        </p:nvSpPr>
        <p:spPr>
          <a:xfrm rot="10800000">
            <a:off x="2656733" y="9174"/>
            <a:ext cx="2359538" cy="1604158"/>
          </a:xfrm>
          <a:custGeom>
            <a:avLst/>
            <a:gdLst>
              <a:gd name="connsiteX0" fmla="*/ 0 w 2955857"/>
              <a:gd name="connsiteY0" fmla="*/ 1773815 h 1773815"/>
              <a:gd name="connsiteX1" fmla="*/ 1426319 w 2955857"/>
              <a:gd name="connsiteY1" fmla="*/ 0 h 1773815"/>
              <a:gd name="connsiteX2" fmla="*/ 2955857 w 2955857"/>
              <a:gd name="connsiteY2" fmla="*/ 1773815 h 1773815"/>
              <a:gd name="connsiteX3" fmla="*/ 0 w 2955857"/>
              <a:gd name="connsiteY3" fmla="*/ 1773815 h 1773815"/>
              <a:gd name="connsiteX0" fmla="*/ 0 w 3164579"/>
              <a:gd name="connsiteY0" fmla="*/ 1803633 h 1803633"/>
              <a:gd name="connsiteX1" fmla="*/ 1635041 w 3164579"/>
              <a:gd name="connsiteY1" fmla="*/ 0 h 1803633"/>
              <a:gd name="connsiteX2" fmla="*/ 3164579 w 3164579"/>
              <a:gd name="connsiteY2" fmla="*/ 1773815 h 1803633"/>
              <a:gd name="connsiteX3" fmla="*/ 0 w 3164579"/>
              <a:gd name="connsiteY3" fmla="*/ 1803633 h 1803633"/>
              <a:gd name="connsiteX0" fmla="*/ 0 w 3611840"/>
              <a:gd name="connsiteY0" fmla="*/ 1803633 h 1803633"/>
              <a:gd name="connsiteX1" fmla="*/ 1635041 w 3611840"/>
              <a:gd name="connsiteY1" fmla="*/ 0 h 1803633"/>
              <a:gd name="connsiteX2" fmla="*/ 3611840 w 3611840"/>
              <a:gd name="connsiteY2" fmla="*/ 1763875 h 1803633"/>
              <a:gd name="connsiteX3" fmla="*/ 0 w 3611840"/>
              <a:gd name="connsiteY3" fmla="*/ 1803633 h 1803633"/>
              <a:gd name="connsiteX0" fmla="*/ 0 w 3611840"/>
              <a:gd name="connsiteY0" fmla="*/ 1803633 h 1803633"/>
              <a:gd name="connsiteX1" fmla="*/ 1744371 w 3611840"/>
              <a:gd name="connsiteY1" fmla="*/ 0 h 1803633"/>
              <a:gd name="connsiteX2" fmla="*/ 3611840 w 3611840"/>
              <a:gd name="connsiteY2" fmla="*/ 1763875 h 1803633"/>
              <a:gd name="connsiteX3" fmla="*/ 0 w 3611840"/>
              <a:gd name="connsiteY3" fmla="*/ 1803633 h 1803633"/>
              <a:gd name="connsiteX0" fmla="*/ 0 w 3598725"/>
              <a:gd name="connsiteY0" fmla="*/ 1803633 h 1803633"/>
              <a:gd name="connsiteX1" fmla="*/ 1744371 w 3598725"/>
              <a:gd name="connsiteY1" fmla="*/ 0 h 1803633"/>
              <a:gd name="connsiteX2" fmla="*/ 3598725 w 3598725"/>
              <a:gd name="connsiteY2" fmla="*/ 1802157 h 1803633"/>
              <a:gd name="connsiteX3" fmla="*/ 0 w 3598725"/>
              <a:gd name="connsiteY3" fmla="*/ 1803633 h 180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98725" h="1803633">
                <a:moveTo>
                  <a:pt x="0" y="1803633"/>
                </a:moveTo>
                <a:lnTo>
                  <a:pt x="1744371" y="0"/>
                </a:lnTo>
                <a:lnTo>
                  <a:pt x="3598725" y="1802157"/>
                </a:lnTo>
                <a:lnTo>
                  <a:pt x="0" y="1803633"/>
                </a:lnTo>
                <a:close/>
              </a:path>
            </a:pathLst>
          </a:custGeom>
          <a:solidFill>
            <a:schemeClr val="bg1">
              <a:lumMod val="6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6AAF5F0-DA37-4CA3-BCF6-48B7568B404C}"/>
              </a:ext>
            </a:extLst>
          </p:cNvPr>
          <p:cNvSpPr txBox="1"/>
          <p:nvPr/>
        </p:nvSpPr>
        <p:spPr>
          <a:xfrm>
            <a:off x="858929" y="2835153"/>
            <a:ext cx="10104473" cy="906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u="sng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腾飞杯项目第四次进度报告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AAA6448-385A-4465-92F4-09F80870C93D}"/>
              </a:ext>
            </a:extLst>
          </p:cNvPr>
          <p:cNvSpPr/>
          <p:nvPr/>
        </p:nvSpPr>
        <p:spPr>
          <a:xfrm>
            <a:off x="858886" y="4641187"/>
            <a:ext cx="4084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汇报人：梁思远 孙培元 卢佳丽 张宇琛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F95D4D1-2248-4385-8E4C-3E445EF59D74}"/>
              </a:ext>
            </a:extLst>
          </p:cNvPr>
          <p:cNvSpPr/>
          <p:nvPr/>
        </p:nvSpPr>
        <p:spPr>
          <a:xfrm>
            <a:off x="858886" y="5494801"/>
            <a:ext cx="4098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   间：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705466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 flipV="1">
            <a:off x="-1" y="6052929"/>
            <a:ext cx="12192000" cy="805069"/>
            <a:chOff x="1" y="-36646"/>
            <a:chExt cx="12192000" cy="1520688"/>
          </a:xfrm>
        </p:grpSpPr>
        <p:sp>
          <p:nvSpPr>
            <p:cNvPr id="2" name="直角三角形 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335657" y="-5372301"/>
              <a:ext cx="1520687" cy="12192000"/>
            </a:xfrm>
            <a:prstGeom prst="rtTriangle">
              <a:avLst/>
            </a:prstGeom>
            <a:solidFill>
              <a:srgbClr val="3274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519531" y="-5556176"/>
              <a:ext cx="1152939" cy="12192000"/>
            </a:xfrm>
            <a:prstGeom prst="rtTriangle">
              <a:avLst/>
            </a:prstGeom>
            <a:solidFill>
              <a:srgbClr val="04AEF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593834" y="1021165"/>
            <a:ext cx="10553707" cy="0"/>
          </a:xfrm>
          <a:prstGeom prst="line">
            <a:avLst/>
          </a:prstGeom>
          <a:ln w="12700">
            <a:solidFill>
              <a:srgbClr val="095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SO_Shape"/>
          <p:cNvSpPr>
            <a:spLocks/>
          </p:cNvSpPr>
          <p:nvPr/>
        </p:nvSpPr>
        <p:spPr bwMode="auto">
          <a:xfrm>
            <a:off x="11147541" y="722700"/>
            <a:ext cx="413716" cy="389379"/>
          </a:xfrm>
          <a:custGeom>
            <a:avLst/>
            <a:gdLst>
              <a:gd name="T0" fmla="*/ 1291984 w 634"/>
              <a:gd name="T1" fmla="*/ 686420 h 619"/>
              <a:gd name="T2" fmla="*/ 1291984 w 634"/>
              <a:gd name="T3" fmla="*/ 686420 h 619"/>
              <a:gd name="T4" fmla="*/ 1291984 w 634"/>
              <a:gd name="T5" fmla="*/ 1585164 h 619"/>
              <a:gd name="T6" fmla="*/ 1195469 w 634"/>
              <a:gd name="T7" fmla="*/ 1713140 h 619"/>
              <a:gd name="T8" fmla="*/ 195223 w 634"/>
              <a:gd name="T9" fmla="*/ 1713140 h 619"/>
              <a:gd name="T10" fmla="*/ 98708 w 634"/>
              <a:gd name="T11" fmla="*/ 1585164 h 619"/>
              <a:gd name="T12" fmla="*/ 98708 w 634"/>
              <a:gd name="T13" fmla="*/ 215233 h 619"/>
              <a:gd name="T14" fmla="*/ 195223 w 634"/>
              <a:gd name="T15" fmla="*/ 84348 h 619"/>
              <a:gd name="T16" fmla="*/ 873021 w 634"/>
              <a:gd name="T17" fmla="*/ 84348 h 619"/>
              <a:gd name="T18" fmla="*/ 873021 w 634"/>
              <a:gd name="T19" fmla="*/ 0 h 619"/>
              <a:gd name="T20" fmla="*/ 195223 w 634"/>
              <a:gd name="T21" fmla="*/ 0 h 619"/>
              <a:gd name="T22" fmla="*/ 0 w 634"/>
              <a:gd name="T23" fmla="*/ 215233 h 619"/>
              <a:gd name="T24" fmla="*/ 0 w 634"/>
              <a:gd name="T25" fmla="*/ 1585164 h 619"/>
              <a:gd name="T26" fmla="*/ 195223 w 634"/>
              <a:gd name="T27" fmla="*/ 1797488 h 619"/>
              <a:gd name="T28" fmla="*/ 1195469 w 634"/>
              <a:gd name="T29" fmla="*/ 1797488 h 619"/>
              <a:gd name="T30" fmla="*/ 1388498 w 634"/>
              <a:gd name="T31" fmla="*/ 1585164 h 619"/>
              <a:gd name="T32" fmla="*/ 1388498 w 634"/>
              <a:gd name="T33" fmla="*/ 686420 h 619"/>
              <a:gd name="T34" fmla="*/ 1291984 w 634"/>
              <a:gd name="T35" fmla="*/ 686420 h 619"/>
              <a:gd name="T36" fmla="*/ 355350 w 634"/>
              <a:gd name="T37" fmla="*/ 1029629 h 619"/>
              <a:gd name="T38" fmla="*/ 355350 w 634"/>
              <a:gd name="T39" fmla="*/ 1029629 h 619"/>
              <a:gd name="T40" fmla="*/ 162321 w 634"/>
              <a:gd name="T41" fmla="*/ 1500816 h 619"/>
              <a:gd name="T42" fmla="*/ 225933 w 634"/>
              <a:gd name="T43" fmla="*/ 1585164 h 619"/>
              <a:gd name="T44" fmla="*/ 614186 w 634"/>
              <a:gd name="T45" fmla="*/ 1329211 h 619"/>
              <a:gd name="T46" fmla="*/ 647089 w 634"/>
              <a:gd name="T47" fmla="*/ 1329211 h 619"/>
              <a:gd name="T48" fmla="*/ 1324886 w 634"/>
              <a:gd name="T49" fmla="*/ 427558 h 619"/>
              <a:gd name="T50" fmla="*/ 1324886 w 634"/>
              <a:gd name="T51" fmla="*/ 255953 h 619"/>
              <a:gd name="T52" fmla="*/ 1162566 w 634"/>
              <a:gd name="T53" fmla="*/ 84348 h 619"/>
              <a:gd name="T54" fmla="*/ 1033148 w 634"/>
              <a:gd name="T55" fmla="*/ 84348 h 619"/>
              <a:gd name="T56" fmla="*/ 388253 w 634"/>
              <a:gd name="T57" fmla="*/ 942373 h 619"/>
              <a:gd name="T58" fmla="*/ 355350 w 634"/>
              <a:gd name="T59" fmla="*/ 1029629 h 619"/>
              <a:gd name="T60" fmla="*/ 1066051 w 634"/>
              <a:gd name="T61" fmla="*/ 215233 h 619"/>
              <a:gd name="T62" fmla="*/ 1066051 w 634"/>
              <a:gd name="T63" fmla="*/ 215233 h 619"/>
              <a:gd name="T64" fmla="*/ 1131857 w 634"/>
              <a:gd name="T65" fmla="*/ 215233 h 619"/>
              <a:gd name="T66" fmla="*/ 1228371 w 634"/>
              <a:gd name="T67" fmla="*/ 299581 h 619"/>
              <a:gd name="T68" fmla="*/ 1228371 w 634"/>
              <a:gd name="T69" fmla="*/ 386838 h 619"/>
              <a:gd name="T70" fmla="*/ 1131857 w 634"/>
              <a:gd name="T71" fmla="*/ 514815 h 619"/>
              <a:gd name="T72" fmla="*/ 1002439 w 634"/>
              <a:gd name="T73" fmla="*/ 299581 h 619"/>
              <a:gd name="T74" fmla="*/ 1066051 w 634"/>
              <a:gd name="T75" fmla="*/ 215233 h 619"/>
              <a:gd name="T76" fmla="*/ 938827 w 634"/>
              <a:gd name="T77" fmla="*/ 386838 h 619"/>
              <a:gd name="T78" fmla="*/ 938827 w 634"/>
              <a:gd name="T79" fmla="*/ 386838 h 619"/>
              <a:gd name="T80" fmla="*/ 1066051 w 634"/>
              <a:gd name="T81" fmla="*/ 599163 h 619"/>
              <a:gd name="T82" fmla="*/ 583476 w 634"/>
              <a:gd name="T83" fmla="*/ 1241954 h 619"/>
              <a:gd name="T84" fmla="*/ 454059 w 634"/>
              <a:gd name="T85" fmla="*/ 1029629 h 619"/>
              <a:gd name="T86" fmla="*/ 938827 w 634"/>
              <a:gd name="T87" fmla="*/ 386838 h 619"/>
              <a:gd name="T88" fmla="*/ 517671 w 634"/>
              <a:gd name="T89" fmla="*/ 1285582 h 619"/>
              <a:gd name="T90" fmla="*/ 517671 w 634"/>
              <a:gd name="T91" fmla="*/ 1285582 h 619"/>
              <a:gd name="T92" fmla="*/ 291738 w 634"/>
              <a:gd name="T93" fmla="*/ 1500816 h 619"/>
              <a:gd name="T94" fmla="*/ 258835 w 634"/>
              <a:gd name="T95" fmla="*/ 1457187 h 619"/>
              <a:gd name="T96" fmla="*/ 388253 w 634"/>
              <a:gd name="T97" fmla="*/ 1157606 h 619"/>
              <a:gd name="T98" fmla="*/ 517671 w 634"/>
              <a:gd name="T99" fmla="*/ 1285582 h 61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34" h="619">
                <a:moveTo>
                  <a:pt x="589" y="236"/>
                </a:moveTo>
                <a:lnTo>
                  <a:pt x="589" y="236"/>
                </a:lnTo>
                <a:cubicBezTo>
                  <a:pt x="589" y="545"/>
                  <a:pt x="589" y="545"/>
                  <a:pt x="589" y="545"/>
                </a:cubicBezTo>
                <a:cubicBezTo>
                  <a:pt x="589" y="559"/>
                  <a:pt x="575" y="589"/>
                  <a:pt x="545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398" y="0"/>
                  <a:pt x="398" y="0"/>
                  <a:pt x="39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45" y="618"/>
                  <a:pt x="545" y="618"/>
                  <a:pt x="545" y="618"/>
                </a:cubicBezTo>
                <a:cubicBezTo>
                  <a:pt x="589" y="618"/>
                  <a:pt x="633" y="589"/>
                  <a:pt x="633" y="545"/>
                </a:cubicBezTo>
                <a:cubicBezTo>
                  <a:pt x="633" y="236"/>
                  <a:pt x="633" y="236"/>
                  <a:pt x="633" y="236"/>
                </a:cubicBezTo>
                <a:lnTo>
                  <a:pt x="589" y="236"/>
                </a:lnTo>
                <a:close/>
                <a:moveTo>
                  <a:pt x="162" y="354"/>
                </a:moveTo>
                <a:lnTo>
                  <a:pt x="162" y="354"/>
                </a:lnTo>
                <a:cubicBezTo>
                  <a:pt x="74" y="516"/>
                  <a:pt x="74" y="516"/>
                  <a:pt x="74" y="516"/>
                </a:cubicBezTo>
                <a:cubicBezTo>
                  <a:pt x="74" y="545"/>
                  <a:pt x="89" y="559"/>
                  <a:pt x="103" y="545"/>
                </a:cubicBezTo>
                <a:cubicBezTo>
                  <a:pt x="280" y="457"/>
                  <a:pt x="280" y="457"/>
                  <a:pt x="280" y="457"/>
                </a:cubicBezTo>
                <a:lnTo>
                  <a:pt x="295" y="457"/>
                </a:lnTo>
                <a:cubicBezTo>
                  <a:pt x="604" y="147"/>
                  <a:pt x="604" y="147"/>
                  <a:pt x="604" y="147"/>
                </a:cubicBezTo>
                <a:cubicBezTo>
                  <a:pt x="619" y="133"/>
                  <a:pt x="619" y="103"/>
                  <a:pt x="604" y="88"/>
                </a:cubicBezTo>
                <a:cubicBezTo>
                  <a:pt x="530" y="29"/>
                  <a:pt x="530" y="29"/>
                  <a:pt x="530" y="29"/>
                </a:cubicBezTo>
                <a:cubicBezTo>
                  <a:pt x="516" y="15"/>
                  <a:pt x="486" y="15"/>
                  <a:pt x="471" y="29"/>
                </a:cubicBezTo>
                <a:cubicBezTo>
                  <a:pt x="177" y="324"/>
                  <a:pt x="177" y="324"/>
                  <a:pt x="177" y="324"/>
                </a:cubicBezTo>
                <a:cubicBezTo>
                  <a:pt x="162" y="339"/>
                  <a:pt x="162" y="339"/>
                  <a:pt x="162" y="354"/>
                </a:cubicBezTo>
                <a:close/>
                <a:moveTo>
                  <a:pt x="486" y="74"/>
                </a:moveTo>
                <a:lnTo>
                  <a:pt x="486" y="74"/>
                </a:lnTo>
                <a:cubicBezTo>
                  <a:pt x="501" y="59"/>
                  <a:pt x="516" y="59"/>
                  <a:pt x="516" y="74"/>
                </a:cubicBezTo>
                <a:cubicBezTo>
                  <a:pt x="560" y="103"/>
                  <a:pt x="560" y="103"/>
                  <a:pt x="560" y="103"/>
                </a:cubicBezTo>
                <a:cubicBezTo>
                  <a:pt x="575" y="118"/>
                  <a:pt x="575" y="133"/>
                  <a:pt x="560" y="133"/>
                </a:cubicBezTo>
                <a:cubicBezTo>
                  <a:pt x="516" y="177"/>
                  <a:pt x="516" y="177"/>
                  <a:pt x="516" y="177"/>
                </a:cubicBezTo>
                <a:cubicBezTo>
                  <a:pt x="457" y="103"/>
                  <a:pt x="457" y="103"/>
                  <a:pt x="457" y="103"/>
                </a:cubicBezTo>
                <a:lnTo>
                  <a:pt x="486" y="74"/>
                </a:lnTo>
                <a:close/>
                <a:moveTo>
                  <a:pt x="428" y="133"/>
                </a:moveTo>
                <a:lnTo>
                  <a:pt x="428" y="133"/>
                </a:lnTo>
                <a:cubicBezTo>
                  <a:pt x="486" y="206"/>
                  <a:pt x="486" y="206"/>
                  <a:pt x="486" y="206"/>
                </a:cubicBezTo>
                <a:cubicBezTo>
                  <a:pt x="266" y="427"/>
                  <a:pt x="266" y="427"/>
                  <a:pt x="266" y="427"/>
                </a:cubicBezTo>
                <a:cubicBezTo>
                  <a:pt x="251" y="398"/>
                  <a:pt x="207" y="368"/>
                  <a:pt x="207" y="354"/>
                </a:cubicBezTo>
                <a:lnTo>
                  <a:pt x="428" y="133"/>
                </a:lnTo>
                <a:close/>
                <a:moveTo>
                  <a:pt x="236" y="442"/>
                </a:moveTo>
                <a:lnTo>
                  <a:pt x="236" y="442"/>
                </a:lnTo>
                <a:cubicBezTo>
                  <a:pt x="133" y="516"/>
                  <a:pt x="133" y="516"/>
                  <a:pt x="133" y="516"/>
                </a:cubicBezTo>
                <a:cubicBezTo>
                  <a:pt x="118" y="516"/>
                  <a:pt x="118" y="501"/>
                  <a:pt x="118" y="501"/>
                </a:cubicBezTo>
                <a:cubicBezTo>
                  <a:pt x="177" y="398"/>
                  <a:pt x="177" y="398"/>
                  <a:pt x="177" y="398"/>
                </a:cubicBezTo>
                <a:lnTo>
                  <a:pt x="236" y="442"/>
                </a:lnTo>
                <a:close/>
              </a:path>
            </a:pathLst>
          </a:custGeom>
          <a:solidFill>
            <a:srgbClr val="095A9A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86274B9-5B0B-4AB0-8B5B-7D796A7102EB}"/>
              </a:ext>
            </a:extLst>
          </p:cNvPr>
          <p:cNvSpPr txBox="1"/>
          <p:nvPr/>
        </p:nvSpPr>
        <p:spPr>
          <a:xfrm>
            <a:off x="740780" y="1021165"/>
            <a:ext cx="315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温度：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58D083-BDB5-4B66-AAC5-8D4309E1A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724" y="1630443"/>
            <a:ext cx="6560857" cy="461717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808CCA3-D288-4B89-BC39-3003CC0749FB}"/>
              </a:ext>
            </a:extLst>
          </p:cNvPr>
          <p:cNvSpPr txBox="1"/>
          <p:nvPr/>
        </p:nvSpPr>
        <p:spPr>
          <a:xfrm>
            <a:off x="630743" y="467168"/>
            <a:ext cx="315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输入原来的预期速度集：</a:t>
            </a:r>
          </a:p>
        </p:txBody>
      </p:sp>
    </p:spTree>
    <p:extLst>
      <p:ext uri="{BB962C8B-B14F-4D97-AF65-F5344CB8AC3E}">
        <p14:creationId xmlns:p14="http://schemas.microsoft.com/office/powerpoint/2010/main" val="622026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 flipV="1">
            <a:off x="-1" y="6052929"/>
            <a:ext cx="12192000" cy="805069"/>
            <a:chOff x="1" y="-36646"/>
            <a:chExt cx="12192000" cy="1520688"/>
          </a:xfrm>
        </p:grpSpPr>
        <p:sp>
          <p:nvSpPr>
            <p:cNvPr id="2" name="直角三角形 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335657" y="-5372301"/>
              <a:ext cx="1520687" cy="12192000"/>
            </a:xfrm>
            <a:prstGeom prst="rtTriangle">
              <a:avLst/>
            </a:prstGeom>
            <a:solidFill>
              <a:srgbClr val="3274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519531" y="-5556176"/>
              <a:ext cx="1152939" cy="12192000"/>
            </a:xfrm>
            <a:prstGeom prst="rtTriangle">
              <a:avLst/>
            </a:prstGeom>
            <a:solidFill>
              <a:srgbClr val="04AEF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593834" y="1021165"/>
            <a:ext cx="10553707" cy="0"/>
          </a:xfrm>
          <a:prstGeom prst="line">
            <a:avLst/>
          </a:prstGeom>
          <a:ln w="12700">
            <a:solidFill>
              <a:srgbClr val="095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SO_Shape"/>
          <p:cNvSpPr>
            <a:spLocks/>
          </p:cNvSpPr>
          <p:nvPr/>
        </p:nvSpPr>
        <p:spPr bwMode="auto">
          <a:xfrm>
            <a:off x="11147541" y="722700"/>
            <a:ext cx="413716" cy="389379"/>
          </a:xfrm>
          <a:custGeom>
            <a:avLst/>
            <a:gdLst>
              <a:gd name="T0" fmla="*/ 1291984 w 634"/>
              <a:gd name="T1" fmla="*/ 686420 h 619"/>
              <a:gd name="T2" fmla="*/ 1291984 w 634"/>
              <a:gd name="T3" fmla="*/ 686420 h 619"/>
              <a:gd name="T4" fmla="*/ 1291984 w 634"/>
              <a:gd name="T5" fmla="*/ 1585164 h 619"/>
              <a:gd name="T6" fmla="*/ 1195469 w 634"/>
              <a:gd name="T7" fmla="*/ 1713140 h 619"/>
              <a:gd name="T8" fmla="*/ 195223 w 634"/>
              <a:gd name="T9" fmla="*/ 1713140 h 619"/>
              <a:gd name="T10" fmla="*/ 98708 w 634"/>
              <a:gd name="T11" fmla="*/ 1585164 h 619"/>
              <a:gd name="T12" fmla="*/ 98708 w 634"/>
              <a:gd name="T13" fmla="*/ 215233 h 619"/>
              <a:gd name="T14" fmla="*/ 195223 w 634"/>
              <a:gd name="T15" fmla="*/ 84348 h 619"/>
              <a:gd name="T16" fmla="*/ 873021 w 634"/>
              <a:gd name="T17" fmla="*/ 84348 h 619"/>
              <a:gd name="T18" fmla="*/ 873021 w 634"/>
              <a:gd name="T19" fmla="*/ 0 h 619"/>
              <a:gd name="T20" fmla="*/ 195223 w 634"/>
              <a:gd name="T21" fmla="*/ 0 h 619"/>
              <a:gd name="T22" fmla="*/ 0 w 634"/>
              <a:gd name="T23" fmla="*/ 215233 h 619"/>
              <a:gd name="T24" fmla="*/ 0 w 634"/>
              <a:gd name="T25" fmla="*/ 1585164 h 619"/>
              <a:gd name="T26" fmla="*/ 195223 w 634"/>
              <a:gd name="T27" fmla="*/ 1797488 h 619"/>
              <a:gd name="T28" fmla="*/ 1195469 w 634"/>
              <a:gd name="T29" fmla="*/ 1797488 h 619"/>
              <a:gd name="T30" fmla="*/ 1388498 w 634"/>
              <a:gd name="T31" fmla="*/ 1585164 h 619"/>
              <a:gd name="T32" fmla="*/ 1388498 w 634"/>
              <a:gd name="T33" fmla="*/ 686420 h 619"/>
              <a:gd name="T34" fmla="*/ 1291984 w 634"/>
              <a:gd name="T35" fmla="*/ 686420 h 619"/>
              <a:gd name="T36" fmla="*/ 355350 w 634"/>
              <a:gd name="T37" fmla="*/ 1029629 h 619"/>
              <a:gd name="T38" fmla="*/ 355350 w 634"/>
              <a:gd name="T39" fmla="*/ 1029629 h 619"/>
              <a:gd name="T40" fmla="*/ 162321 w 634"/>
              <a:gd name="T41" fmla="*/ 1500816 h 619"/>
              <a:gd name="T42" fmla="*/ 225933 w 634"/>
              <a:gd name="T43" fmla="*/ 1585164 h 619"/>
              <a:gd name="T44" fmla="*/ 614186 w 634"/>
              <a:gd name="T45" fmla="*/ 1329211 h 619"/>
              <a:gd name="T46" fmla="*/ 647089 w 634"/>
              <a:gd name="T47" fmla="*/ 1329211 h 619"/>
              <a:gd name="T48" fmla="*/ 1324886 w 634"/>
              <a:gd name="T49" fmla="*/ 427558 h 619"/>
              <a:gd name="T50" fmla="*/ 1324886 w 634"/>
              <a:gd name="T51" fmla="*/ 255953 h 619"/>
              <a:gd name="T52" fmla="*/ 1162566 w 634"/>
              <a:gd name="T53" fmla="*/ 84348 h 619"/>
              <a:gd name="T54" fmla="*/ 1033148 w 634"/>
              <a:gd name="T55" fmla="*/ 84348 h 619"/>
              <a:gd name="T56" fmla="*/ 388253 w 634"/>
              <a:gd name="T57" fmla="*/ 942373 h 619"/>
              <a:gd name="T58" fmla="*/ 355350 w 634"/>
              <a:gd name="T59" fmla="*/ 1029629 h 619"/>
              <a:gd name="T60" fmla="*/ 1066051 w 634"/>
              <a:gd name="T61" fmla="*/ 215233 h 619"/>
              <a:gd name="T62" fmla="*/ 1066051 w 634"/>
              <a:gd name="T63" fmla="*/ 215233 h 619"/>
              <a:gd name="T64" fmla="*/ 1131857 w 634"/>
              <a:gd name="T65" fmla="*/ 215233 h 619"/>
              <a:gd name="T66" fmla="*/ 1228371 w 634"/>
              <a:gd name="T67" fmla="*/ 299581 h 619"/>
              <a:gd name="T68" fmla="*/ 1228371 w 634"/>
              <a:gd name="T69" fmla="*/ 386838 h 619"/>
              <a:gd name="T70" fmla="*/ 1131857 w 634"/>
              <a:gd name="T71" fmla="*/ 514815 h 619"/>
              <a:gd name="T72" fmla="*/ 1002439 w 634"/>
              <a:gd name="T73" fmla="*/ 299581 h 619"/>
              <a:gd name="T74" fmla="*/ 1066051 w 634"/>
              <a:gd name="T75" fmla="*/ 215233 h 619"/>
              <a:gd name="T76" fmla="*/ 938827 w 634"/>
              <a:gd name="T77" fmla="*/ 386838 h 619"/>
              <a:gd name="T78" fmla="*/ 938827 w 634"/>
              <a:gd name="T79" fmla="*/ 386838 h 619"/>
              <a:gd name="T80" fmla="*/ 1066051 w 634"/>
              <a:gd name="T81" fmla="*/ 599163 h 619"/>
              <a:gd name="T82" fmla="*/ 583476 w 634"/>
              <a:gd name="T83" fmla="*/ 1241954 h 619"/>
              <a:gd name="T84" fmla="*/ 454059 w 634"/>
              <a:gd name="T85" fmla="*/ 1029629 h 619"/>
              <a:gd name="T86" fmla="*/ 938827 w 634"/>
              <a:gd name="T87" fmla="*/ 386838 h 619"/>
              <a:gd name="T88" fmla="*/ 517671 w 634"/>
              <a:gd name="T89" fmla="*/ 1285582 h 619"/>
              <a:gd name="T90" fmla="*/ 517671 w 634"/>
              <a:gd name="T91" fmla="*/ 1285582 h 619"/>
              <a:gd name="T92" fmla="*/ 291738 w 634"/>
              <a:gd name="T93" fmla="*/ 1500816 h 619"/>
              <a:gd name="T94" fmla="*/ 258835 w 634"/>
              <a:gd name="T95" fmla="*/ 1457187 h 619"/>
              <a:gd name="T96" fmla="*/ 388253 w 634"/>
              <a:gd name="T97" fmla="*/ 1157606 h 619"/>
              <a:gd name="T98" fmla="*/ 517671 w 634"/>
              <a:gd name="T99" fmla="*/ 1285582 h 61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34" h="619">
                <a:moveTo>
                  <a:pt x="589" y="236"/>
                </a:moveTo>
                <a:lnTo>
                  <a:pt x="589" y="236"/>
                </a:lnTo>
                <a:cubicBezTo>
                  <a:pt x="589" y="545"/>
                  <a:pt x="589" y="545"/>
                  <a:pt x="589" y="545"/>
                </a:cubicBezTo>
                <a:cubicBezTo>
                  <a:pt x="589" y="559"/>
                  <a:pt x="575" y="589"/>
                  <a:pt x="545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398" y="0"/>
                  <a:pt x="398" y="0"/>
                  <a:pt x="39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45" y="618"/>
                  <a:pt x="545" y="618"/>
                  <a:pt x="545" y="618"/>
                </a:cubicBezTo>
                <a:cubicBezTo>
                  <a:pt x="589" y="618"/>
                  <a:pt x="633" y="589"/>
                  <a:pt x="633" y="545"/>
                </a:cubicBezTo>
                <a:cubicBezTo>
                  <a:pt x="633" y="236"/>
                  <a:pt x="633" y="236"/>
                  <a:pt x="633" y="236"/>
                </a:cubicBezTo>
                <a:lnTo>
                  <a:pt x="589" y="236"/>
                </a:lnTo>
                <a:close/>
                <a:moveTo>
                  <a:pt x="162" y="354"/>
                </a:moveTo>
                <a:lnTo>
                  <a:pt x="162" y="354"/>
                </a:lnTo>
                <a:cubicBezTo>
                  <a:pt x="74" y="516"/>
                  <a:pt x="74" y="516"/>
                  <a:pt x="74" y="516"/>
                </a:cubicBezTo>
                <a:cubicBezTo>
                  <a:pt x="74" y="545"/>
                  <a:pt x="89" y="559"/>
                  <a:pt x="103" y="545"/>
                </a:cubicBezTo>
                <a:cubicBezTo>
                  <a:pt x="280" y="457"/>
                  <a:pt x="280" y="457"/>
                  <a:pt x="280" y="457"/>
                </a:cubicBezTo>
                <a:lnTo>
                  <a:pt x="295" y="457"/>
                </a:lnTo>
                <a:cubicBezTo>
                  <a:pt x="604" y="147"/>
                  <a:pt x="604" y="147"/>
                  <a:pt x="604" y="147"/>
                </a:cubicBezTo>
                <a:cubicBezTo>
                  <a:pt x="619" y="133"/>
                  <a:pt x="619" y="103"/>
                  <a:pt x="604" y="88"/>
                </a:cubicBezTo>
                <a:cubicBezTo>
                  <a:pt x="530" y="29"/>
                  <a:pt x="530" y="29"/>
                  <a:pt x="530" y="29"/>
                </a:cubicBezTo>
                <a:cubicBezTo>
                  <a:pt x="516" y="15"/>
                  <a:pt x="486" y="15"/>
                  <a:pt x="471" y="29"/>
                </a:cubicBezTo>
                <a:cubicBezTo>
                  <a:pt x="177" y="324"/>
                  <a:pt x="177" y="324"/>
                  <a:pt x="177" y="324"/>
                </a:cubicBezTo>
                <a:cubicBezTo>
                  <a:pt x="162" y="339"/>
                  <a:pt x="162" y="339"/>
                  <a:pt x="162" y="354"/>
                </a:cubicBezTo>
                <a:close/>
                <a:moveTo>
                  <a:pt x="486" y="74"/>
                </a:moveTo>
                <a:lnTo>
                  <a:pt x="486" y="74"/>
                </a:lnTo>
                <a:cubicBezTo>
                  <a:pt x="501" y="59"/>
                  <a:pt x="516" y="59"/>
                  <a:pt x="516" y="74"/>
                </a:cubicBezTo>
                <a:cubicBezTo>
                  <a:pt x="560" y="103"/>
                  <a:pt x="560" y="103"/>
                  <a:pt x="560" y="103"/>
                </a:cubicBezTo>
                <a:cubicBezTo>
                  <a:pt x="575" y="118"/>
                  <a:pt x="575" y="133"/>
                  <a:pt x="560" y="133"/>
                </a:cubicBezTo>
                <a:cubicBezTo>
                  <a:pt x="516" y="177"/>
                  <a:pt x="516" y="177"/>
                  <a:pt x="516" y="177"/>
                </a:cubicBezTo>
                <a:cubicBezTo>
                  <a:pt x="457" y="103"/>
                  <a:pt x="457" y="103"/>
                  <a:pt x="457" y="103"/>
                </a:cubicBezTo>
                <a:lnTo>
                  <a:pt x="486" y="74"/>
                </a:lnTo>
                <a:close/>
                <a:moveTo>
                  <a:pt x="428" y="133"/>
                </a:moveTo>
                <a:lnTo>
                  <a:pt x="428" y="133"/>
                </a:lnTo>
                <a:cubicBezTo>
                  <a:pt x="486" y="206"/>
                  <a:pt x="486" y="206"/>
                  <a:pt x="486" y="206"/>
                </a:cubicBezTo>
                <a:cubicBezTo>
                  <a:pt x="266" y="427"/>
                  <a:pt x="266" y="427"/>
                  <a:pt x="266" y="427"/>
                </a:cubicBezTo>
                <a:cubicBezTo>
                  <a:pt x="251" y="398"/>
                  <a:pt x="207" y="368"/>
                  <a:pt x="207" y="354"/>
                </a:cubicBezTo>
                <a:lnTo>
                  <a:pt x="428" y="133"/>
                </a:lnTo>
                <a:close/>
                <a:moveTo>
                  <a:pt x="236" y="442"/>
                </a:moveTo>
                <a:lnTo>
                  <a:pt x="236" y="442"/>
                </a:lnTo>
                <a:cubicBezTo>
                  <a:pt x="133" y="516"/>
                  <a:pt x="133" y="516"/>
                  <a:pt x="133" y="516"/>
                </a:cubicBezTo>
                <a:cubicBezTo>
                  <a:pt x="118" y="516"/>
                  <a:pt x="118" y="501"/>
                  <a:pt x="118" y="501"/>
                </a:cubicBezTo>
                <a:cubicBezTo>
                  <a:pt x="177" y="398"/>
                  <a:pt x="177" y="398"/>
                  <a:pt x="177" y="398"/>
                </a:cubicBezTo>
                <a:lnTo>
                  <a:pt x="236" y="442"/>
                </a:lnTo>
                <a:close/>
              </a:path>
            </a:pathLst>
          </a:custGeom>
          <a:solidFill>
            <a:srgbClr val="095A9A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86274B9-5B0B-4AB0-8B5B-7D796A7102EB}"/>
              </a:ext>
            </a:extLst>
          </p:cNvPr>
          <p:cNvSpPr txBox="1"/>
          <p:nvPr/>
        </p:nvSpPr>
        <p:spPr>
          <a:xfrm>
            <a:off x="740780" y="1021165"/>
            <a:ext cx="315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开路电压：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AEED22-E320-4FC4-B9A3-B8F6EA67E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724" y="1672159"/>
            <a:ext cx="6951683" cy="416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993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 flipV="1">
            <a:off x="-1" y="6052929"/>
            <a:ext cx="12192000" cy="805069"/>
            <a:chOff x="1" y="-36646"/>
            <a:chExt cx="12192000" cy="1520688"/>
          </a:xfrm>
        </p:grpSpPr>
        <p:sp>
          <p:nvSpPr>
            <p:cNvPr id="2" name="直角三角形 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335657" y="-5372301"/>
              <a:ext cx="1520687" cy="12192000"/>
            </a:xfrm>
            <a:prstGeom prst="rtTriangle">
              <a:avLst/>
            </a:prstGeom>
            <a:solidFill>
              <a:srgbClr val="3274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519531" y="-5556176"/>
              <a:ext cx="1152939" cy="12192000"/>
            </a:xfrm>
            <a:prstGeom prst="rtTriangle">
              <a:avLst/>
            </a:prstGeom>
            <a:solidFill>
              <a:srgbClr val="04AEF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593834" y="1021165"/>
            <a:ext cx="10553707" cy="0"/>
          </a:xfrm>
          <a:prstGeom prst="line">
            <a:avLst/>
          </a:prstGeom>
          <a:ln w="12700">
            <a:solidFill>
              <a:srgbClr val="095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SO_Shape"/>
          <p:cNvSpPr>
            <a:spLocks/>
          </p:cNvSpPr>
          <p:nvPr/>
        </p:nvSpPr>
        <p:spPr bwMode="auto">
          <a:xfrm>
            <a:off x="11147541" y="722700"/>
            <a:ext cx="413716" cy="389379"/>
          </a:xfrm>
          <a:custGeom>
            <a:avLst/>
            <a:gdLst>
              <a:gd name="T0" fmla="*/ 1291984 w 634"/>
              <a:gd name="T1" fmla="*/ 686420 h 619"/>
              <a:gd name="T2" fmla="*/ 1291984 w 634"/>
              <a:gd name="T3" fmla="*/ 686420 h 619"/>
              <a:gd name="T4" fmla="*/ 1291984 w 634"/>
              <a:gd name="T5" fmla="*/ 1585164 h 619"/>
              <a:gd name="T6" fmla="*/ 1195469 w 634"/>
              <a:gd name="T7" fmla="*/ 1713140 h 619"/>
              <a:gd name="T8" fmla="*/ 195223 w 634"/>
              <a:gd name="T9" fmla="*/ 1713140 h 619"/>
              <a:gd name="T10" fmla="*/ 98708 w 634"/>
              <a:gd name="T11" fmla="*/ 1585164 h 619"/>
              <a:gd name="T12" fmla="*/ 98708 w 634"/>
              <a:gd name="T13" fmla="*/ 215233 h 619"/>
              <a:gd name="T14" fmla="*/ 195223 w 634"/>
              <a:gd name="T15" fmla="*/ 84348 h 619"/>
              <a:gd name="T16" fmla="*/ 873021 w 634"/>
              <a:gd name="T17" fmla="*/ 84348 h 619"/>
              <a:gd name="T18" fmla="*/ 873021 w 634"/>
              <a:gd name="T19" fmla="*/ 0 h 619"/>
              <a:gd name="T20" fmla="*/ 195223 w 634"/>
              <a:gd name="T21" fmla="*/ 0 h 619"/>
              <a:gd name="T22" fmla="*/ 0 w 634"/>
              <a:gd name="T23" fmla="*/ 215233 h 619"/>
              <a:gd name="T24" fmla="*/ 0 w 634"/>
              <a:gd name="T25" fmla="*/ 1585164 h 619"/>
              <a:gd name="T26" fmla="*/ 195223 w 634"/>
              <a:gd name="T27" fmla="*/ 1797488 h 619"/>
              <a:gd name="T28" fmla="*/ 1195469 w 634"/>
              <a:gd name="T29" fmla="*/ 1797488 h 619"/>
              <a:gd name="T30" fmla="*/ 1388498 w 634"/>
              <a:gd name="T31" fmla="*/ 1585164 h 619"/>
              <a:gd name="T32" fmla="*/ 1388498 w 634"/>
              <a:gd name="T33" fmla="*/ 686420 h 619"/>
              <a:gd name="T34" fmla="*/ 1291984 w 634"/>
              <a:gd name="T35" fmla="*/ 686420 h 619"/>
              <a:gd name="T36" fmla="*/ 355350 w 634"/>
              <a:gd name="T37" fmla="*/ 1029629 h 619"/>
              <a:gd name="T38" fmla="*/ 355350 w 634"/>
              <a:gd name="T39" fmla="*/ 1029629 h 619"/>
              <a:gd name="T40" fmla="*/ 162321 w 634"/>
              <a:gd name="T41" fmla="*/ 1500816 h 619"/>
              <a:gd name="T42" fmla="*/ 225933 w 634"/>
              <a:gd name="T43" fmla="*/ 1585164 h 619"/>
              <a:gd name="T44" fmla="*/ 614186 w 634"/>
              <a:gd name="T45" fmla="*/ 1329211 h 619"/>
              <a:gd name="T46" fmla="*/ 647089 w 634"/>
              <a:gd name="T47" fmla="*/ 1329211 h 619"/>
              <a:gd name="T48" fmla="*/ 1324886 w 634"/>
              <a:gd name="T49" fmla="*/ 427558 h 619"/>
              <a:gd name="T50" fmla="*/ 1324886 w 634"/>
              <a:gd name="T51" fmla="*/ 255953 h 619"/>
              <a:gd name="T52" fmla="*/ 1162566 w 634"/>
              <a:gd name="T53" fmla="*/ 84348 h 619"/>
              <a:gd name="T54" fmla="*/ 1033148 w 634"/>
              <a:gd name="T55" fmla="*/ 84348 h 619"/>
              <a:gd name="T56" fmla="*/ 388253 w 634"/>
              <a:gd name="T57" fmla="*/ 942373 h 619"/>
              <a:gd name="T58" fmla="*/ 355350 w 634"/>
              <a:gd name="T59" fmla="*/ 1029629 h 619"/>
              <a:gd name="T60" fmla="*/ 1066051 w 634"/>
              <a:gd name="T61" fmla="*/ 215233 h 619"/>
              <a:gd name="T62" fmla="*/ 1066051 w 634"/>
              <a:gd name="T63" fmla="*/ 215233 h 619"/>
              <a:gd name="T64" fmla="*/ 1131857 w 634"/>
              <a:gd name="T65" fmla="*/ 215233 h 619"/>
              <a:gd name="T66" fmla="*/ 1228371 w 634"/>
              <a:gd name="T67" fmla="*/ 299581 h 619"/>
              <a:gd name="T68" fmla="*/ 1228371 w 634"/>
              <a:gd name="T69" fmla="*/ 386838 h 619"/>
              <a:gd name="T70" fmla="*/ 1131857 w 634"/>
              <a:gd name="T71" fmla="*/ 514815 h 619"/>
              <a:gd name="T72" fmla="*/ 1002439 w 634"/>
              <a:gd name="T73" fmla="*/ 299581 h 619"/>
              <a:gd name="T74" fmla="*/ 1066051 w 634"/>
              <a:gd name="T75" fmla="*/ 215233 h 619"/>
              <a:gd name="T76" fmla="*/ 938827 w 634"/>
              <a:gd name="T77" fmla="*/ 386838 h 619"/>
              <a:gd name="T78" fmla="*/ 938827 w 634"/>
              <a:gd name="T79" fmla="*/ 386838 h 619"/>
              <a:gd name="T80" fmla="*/ 1066051 w 634"/>
              <a:gd name="T81" fmla="*/ 599163 h 619"/>
              <a:gd name="T82" fmla="*/ 583476 w 634"/>
              <a:gd name="T83" fmla="*/ 1241954 h 619"/>
              <a:gd name="T84" fmla="*/ 454059 w 634"/>
              <a:gd name="T85" fmla="*/ 1029629 h 619"/>
              <a:gd name="T86" fmla="*/ 938827 w 634"/>
              <a:gd name="T87" fmla="*/ 386838 h 619"/>
              <a:gd name="T88" fmla="*/ 517671 w 634"/>
              <a:gd name="T89" fmla="*/ 1285582 h 619"/>
              <a:gd name="T90" fmla="*/ 517671 w 634"/>
              <a:gd name="T91" fmla="*/ 1285582 h 619"/>
              <a:gd name="T92" fmla="*/ 291738 w 634"/>
              <a:gd name="T93" fmla="*/ 1500816 h 619"/>
              <a:gd name="T94" fmla="*/ 258835 w 634"/>
              <a:gd name="T95" fmla="*/ 1457187 h 619"/>
              <a:gd name="T96" fmla="*/ 388253 w 634"/>
              <a:gd name="T97" fmla="*/ 1157606 h 619"/>
              <a:gd name="T98" fmla="*/ 517671 w 634"/>
              <a:gd name="T99" fmla="*/ 1285582 h 61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34" h="619">
                <a:moveTo>
                  <a:pt x="589" y="236"/>
                </a:moveTo>
                <a:lnTo>
                  <a:pt x="589" y="236"/>
                </a:lnTo>
                <a:cubicBezTo>
                  <a:pt x="589" y="545"/>
                  <a:pt x="589" y="545"/>
                  <a:pt x="589" y="545"/>
                </a:cubicBezTo>
                <a:cubicBezTo>
                  <a:pt x="589" y="559"/>
                  <a:pt x="575" y="589"/>
                  <a:pt x="545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398" y="0"/>
                  <a:pt x="398" y="0"/>
                  <a:pt x="39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45" y="618"/>
                  <a:pt x="545" y="618"/>
                  <a:pt x="545" y="618"/>
                </a:cubicBezTo>
                <a:cubicBezTo>
                  <a:pt x="589" y="618"/>
                  <a:pt x="633" y="589"/>
                  <a:pt x="633" y="545"/>
                </a:cubicBezTo>
                <a:cubicBezTo>
                  <a:pt x="633" y="236"/>
                  <a:pt x="633" y="236"/>
                  <a:pt x="633" y="236"/>
                </a:cubicBezTo>
                <a:lnTo>
                  <a:pt x="589" y="236"/>
                </a:lnTo>
                <a:close/>
                <a:moveTo>
                  <a:pt x="162" y="354"/>
                </a:moveTo>
                <a:lnTo>
                  <a:pt x="162" y="354"/>
                </a:lnTo>
                <a:cubicBezTo>
                  <a:pt x="74" y="516"/>
                  <a:pt x="74" y="516"/>
                  <a:pt x="74" y="516"/>
                </a:cubicBezTo>
                <a:cubicBezTo>
                  <a:pt x="74" y="545"/>
                  <a:pt x="89" y="559"/>
                  <a:pt x="103" y="545"/>
                </a:cubicBezTo>
                <a:cubicBezTo>
                  <a:pt x="280" y="457"/>
                  <a:pt x="280" y="457"/>
                  <a:pt x="280" y="457"/>
                </a:cubicBezTo>
                <a:lnTo>
                  <a:pt x="295" y="457"/>
                </a:lnTo>
                <a:cubicBezTo>
                  <a:pt x="604" y="147"/>
                  <a:pt x="604" y="147"/>
                  <a:pt x="604" y="147"/>
                </a:cubicBezTo>
                <a:cubicBezTo>
                  <a:pt x="619" y="133"/>
                  <a:pt x="619" y="103"/>
                  <a:pt x="604" y="88"/>
                </a:cubicBezTo>
                <a:cubicBezTo>
                  <a:pt x="530" y="29"/>
                  <a:pt x="530" y="29"/>
                  <a:pt x="530" y="29"/>
                </a:cubicBezTo>
                <a:cubicBezTo>
                  <a:pt x="516" y="15"/>
                  <a:pt x="486" y="15"/>
                  <a:pt x="471" y="29"/>
                </a:cubicBezTo>
                <a:cubicBezTo>
                  <a:pt x="177" y="324"/>
                  <a:pt x="177" y="324"/>
                  <a:pt x="177" y="324"/>
                </a:cubicBezTo>
                <a:cubicBezTo>
                  <a:pt x="162" y="339"/>
                  <a:pt x="162" y="339"/>
                  <a:pt x="162" y="354"/>
                </a:cubicBezTo>
                <a:close/>
                <a:moveTo>
                  <a:pt x="486" y="74"/>
                </a:moveTo>
                <a:lnTo>
                  <a:pt x="486" y="74"/>
                </a:lnTo>
                <a:cubicBezTo>
                  <a:pt x="501" y="59"/>
                  <a:pt x="516" y="59"/>
                  <a:pt x="516" y="74"/>
                </a:cubicBezTo>
                <a:cubicBezTo>
                  <a:pt x="560" y="103"/>
                  <a:pt x="560" y="103"/>
                  <a:pt x="560" y="103"/>
                </a:cubicBezTo>
                <a:cubicBezTo>
                  <a:pt x="575" y="118"/>
                  <a:pt x="575" y="133"/>
                  <a:pt x="560" y="133"/>
                </a:cubicBezTo>
                <a:cubicBezTo>
                  <a:pt x="516" y="177"/>
                  <a:pt x="516" y="177"/>
                  <a:pt x="516" y="177"/>
                </a:cubicBezTo>
                <a:cubicBezTo>
                  <a:pt x="457" y="103"/>
                  <a:pt x="457" y="103"/>
                  <a:pt x="457" y="103"/>
                </a:cubicBezTo>
                <a:lnTo>
                  <a:pt x="486" y="74"/>
                </a:lnTo>
                <a:close/>
                <a:moveTo>
                  <a:pt x="428" y="133"/>
                </a:moveTo>
                <a:lnTo>
                  <a:pt x="428" y="133"/>
                </a:lnTo>
                <a:cubicBezTo>
                  <a:pt x="486" y="206"/>
                  <a:pt x="486" y="206"/>
                  <a:pt x="486" y="206"/>
                </a:cubicBezTo>
                <a:cubicBezTo>
                  <a:pt x="266" y="427"/>
                  <a:pt x="266" y="427"/>
                  <a:pt x="266" y="427"/>
                </a:cubicBezTo>
                <a:cubicBezTo>
                  <a:pt x="251" y="398"/>
                  <a:pt x="207" y="368"/>
                  <a:pt x="207" y="354"/>
                </a:cubicBezTo>
                <a:lnTo>
                  <a:pt x="428" y="133"/>
                </a:lnTo>
                <a:close/>
                <a:moveTo>
                  <a:pt x="236" y="442"/>
                </a:moveTo>
                <a:lnTo>
                  <a:pt x="236" y="442"/>
                </a:lnTo>
                <a:cubicBezTo>
                  <a:pt x="133" y="516"/>
                  <a:pt x="133" y="516"/>
                  <a:pt x="133" y="516"/>
                </a:cubicBezTo>
                <a:cubicBezTo>
                  <a:pt x="118" y="516"/>
                  <a:pt x="118" y="501"/>
                  <a:pt x="118" y="501"/>
                </a:cubicBezTo>
                <a:cubicBezTo>
                  <a:pt x="177" y="398"/>
                  <a:pt x="177" y="398"/>
                  <a:pt x="177" y="398"/>
                </a:cubicBezTo>
                <a:lnTo>
                  <a:pt x="236" y="442"/>
                </a:lnTo>
                <a:close/>
              </a:path>
            </a:pathLst>
          </a:custGeom>
          <a:solidFill>
            <a:srgbClr val="095A9A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86274B9-5B0B-4AB0-8B5B-7D796A7102EB}"/>
              </a:ext>
            </a:extLst>
          </p:cNvPr>
          <p:cNvSpPr txBox="1"/>
          <p:nvPr/>
        </p:nvSpPr>
        <p:spPr>
          <a:xfrm>
            <a:off x="740780" y="1021165"/>
            <a:ext cx="315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端电流：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44A1997-F5EC-4F7C-BC3B-2679A0656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99" y="1311888"/>
            <a:ext cx="670560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060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 flipV="1">
            <a:off x="-1" y="6052929"/>
            <a:ext cx="12192000" cy="805069"/>
            <a:chOff x="1" y="-36646"/>
            <a:chExt cx="12192000" cy="1520688"/>
          </a:xfrm>
        </p:grpSpPr>
        <p:sp>
          <p:nvSpPr>
            <p:cNvPr id="2" name="直角三角形 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335657" y="-5372301"/>
              <a:ext cx="1520687" cy="12192000"/>
            </a:xfrm>
            <a:prstGeom prst="rtTriangle">
              <a:avLst/>
            </a:prstGeom>
            <a:solidFill>
              <a:srgbClr val="3274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519531" y="-5556176"/>
              <a:ext cx="1152939" cy="12192000"/>
            </a:xfrm>
            <a:prstGeom prst="rtTriangle">
              <a:avLst/>
            </a:prstGeom>
            <a:solidFill>
              <a:srgbClr val="04AEF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593834" y="1021165"/>
            <a:ext cx="10553707" cy="0"/>
          </a:xfrm>
          <a:prstGeom prst="line">
            <a:avLst/>
          </a:prstGeom>
          <a:ln w="12700">
            <a:solidFill>
              <a:srgbClr val="095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SO_Shape"/>
          <p:cNvSpPr>
            <a:spLocks/>
          </p:cNvSpPr>
          <p:nvPr/>
        </p:nvSpPr>
        <p:spPr bwMode="auto">
          <a:xfrm>
            <a:off x="11147541" y="722700"/>
            <a:ext cx="413716" cy="389379"/>
          </a:xfrm>
          <a:custGeom>
            <a:avLst/>
            <a:gdLst>
              <a:gd name="T0" fmla="*/ 1291984 w 634"/>
              <a:gd name="T1" fmla="*/ 686420 h 619"/>
              <a:gd name="T2" fmla="*/ 1291984 w 634"/>
              <a:gd name="T3" fmla="*/ 686420 h 619"/>
              <a:gd name="T4" fmla="*/ 1291984 w 634"/>
              <a:gd name="T5" fmla="*/ 1585164 h 619"/>
              <a:gd name="T6" fmla="*/ 1195469 w 634"/>
              <a:gd name="T7" fmla="*/ 1713140 h 619"/>
              <a:gd name="T8" fmla="*/ 195223 w 634"/>
              <a:gd name="T9" fmla="*/ 1713140 h 619"/>
              <a:gd name="T10" fmla="*/ 98708 w 634"/>
              <a:gd name="T11" fmla="*/ 1585164 h 619"/>
              <a:gd name="T12" fmla="*/ 98708 w 634"/>
              <a:gd name="T13" fmla="*/ 215233 h 619"/>
              <a:gd name="T14" fmla="*/ 195223 w 634"/>
              <a:gd name="T15" fmla="*/ 84348 h 619"/>
              <a:gd name="T16" fmla="*/ 873021 w 634"/>
              <a:gd name="T17" fmla="*/ 84348 h 619"/>
              <a:gd name="T18" fmla="*/ 873021 w 634"/>
              <a:gd name="T19" fmla="*/ 0 h 619"/>
              <a:gd name="T20" fmla="*/ 195223 w 634"/>
              <a:gd name="T21" fmla="*/ 0 h 619"/>
              <a:gd name="T22" fmla="*/ 0 w 634"/>
              <a:gd name="T23" fmla="*/ 215233 h 619"/>
              <a:gd name="T24" fmla="*/ 0 w 634"/>
              <a:gd name="T25" fmla="*/ 1585164 h 619"/>
              <a:gd name="T26" fmla="*/ 195223 w 634"/>
              <a:gd name="T27" fmla="*/ 1797488 h 619"/>
              <a:gd name="T28" fmla="*/ 1195469 w 634"/>
              <a:gd name="T29" fmla="*/ 1797488 h 619"/>
              <a:gd name="T30" fmla="*/ 1388498 w 634"/>
              <a:gd name="T31" fmla="*/ 1585164 h 619"/>
              <a:gd name="T32" fmla="*/ 1388498 w 634"/>
              <a:gd name="T33" fmla="*/ 686420 h 619"/>
              <a:gd name="T34" fmla="*/ 1291984 w 634"/>
              <a:gd name="T35" fmla="*/ 686420 h 619"/>
              <a:gd name="T36" fmla="*/ 355350 w 634"/>
              <a:gd name="T37" fmla="*/ 1029629 h 619"/>
              <a:gd name="T38" fmla="*/ 355350 w 634"/>
              <a:gd name="T39" fmla="*/ 1029629 h 619"/>
              <a:gd name="T40" fmla="*/ 162321 w 634"/>
              <a:gd name="T41" fmla="*/ 1500816 h 619"/>
              <a:gd name="T42" fmla="*/ 225933 w 634"/>
              <a:gd name="T43" fmla="*/ 1585164 h 619"/>
              <a:gd name="T44" fmla="*/ 614186 w 634"/>
              <a:gd name="T45" fmla="*/ 1329211 h 619"/>
              <a:gd name="T46" fmla="*/ 647089 w 634"/>
              <a:gd name="T47" fmla="*/ 1329211 h 619"/>
              <a:gd name="T48" fmla="*/ 1324886 w 634"/>
              <a:gd name="T49" fmla="*/ 427558 h 619"/>
              <a:gd name="T50" fmla="*/ 1324886 w 634"/>
              <a:gd name="T51" fmla="*/ 255953 h 619"/>
              <a:gd name="T52" fmla="*/ 1162566 w 634"/>
              <a:gd name="T53" fmla="*/ 84348 h 619"/>
              <a:gd name="T54" fmla="*/ 1033148 w 634"/>
              <a:gd name="T55" fmla="*/ 84348 h 619"/>
              <a:gd name="T56" fmla="*/ 388253 w 634"/>
              <a:gd name="T57" fmla="*/ 942373 h 619"/>
              <a:gd name="T58" fmla="*/ 355350 w 634"/>
              <a:gd name="T59" fmla="*/ 1029629 h 619"/>
              <a:gd name="T60" fmla="*/ 1066051 w 634"/>
              <a:gd name="T61" fmla="*/ 215233 h 619"/>
              <a:gd name="T62" fmla="*/ 1066051 w 634"/>
              <a:gd name="T63" fmla="*/ 215233 h 619"/>
              <a:gd name="T64" fmla="*/ 1131857 w 634"/>
              <a:gd name="T65" fmla="*/ 215233 h 619"/>
              <a:gd name="T66" fmla="*/ 1228371 w 634"/>
              <a:gd name="T67" fmla="*/ 299581 h 619"/>
              <a:gd name="T68" fmla="*/ 1228371 w 634"/>
              <a:gd name="T69" fmla="*/ 386838 h 619"/>
              <a:gd name="T70" fmla="*/ 1131857 w 634"/>
              <a:gd name="T71" fmla="*/ 514815 h 619"/>
              <a:gd name="T72" fmla="*/ 1002439 w 634"/>
              <a:gd name="T73" fmla="*/ 299581 h 619"/>
              <a:gd name="T74" fmla="*/ 1066051 w 634"/>
              <a:gd name="T75" fmla="*/ 215233 h 619"/>
              <a:gd name="T76" fmla="*/ 938827 w 634"/>
              <a:gd name="T77" fmla="*/ 386838 h 619"/>
              <a:gd name="T78" fmla="*/ 938827 w 634"/>
              <a:gd name="T79" fmla="*/ 386838 h 619"/>
              <a:gd name="T80" fmla="*/ 1066051 w 634"/>
              <a:gd name="T81" fmla="*/ 599163 h 619"/>
              <a:gd name="T82" fmla="*/ 583476 w 634"/>
              <a:gd name="T83" fmla="*/ 1241954 h 619"/>
              <a:gd name="T84" fmla="*/ 454059 w 634"/>
              <a:gd name="T85" fmla="*/ 1029629 h 619"/>
              <a:gd name="T86" fmla="*/ 938827 w 634"/>
              <a:gd name="T87" fmla="*/ 386838 h 619"/>
              <a:gd name="T88" fmla="*/ 517671 w 634"/>
              <a:gd name="T89" fmla="*/ 1285582 h 619"/>
              <a:gd name="T90" fmla="*/ 517671 w 634"/>
              <a:gd name="T91" fmla="*/ 1285582 h 619"/>
              <a:gd name="T92" fmla="*/ 291738 w 634"/>
              <a:gd name="T93" fmla="*/ 1500816 h 619"/>
              <a:gd name="T94" fmla="*/ 258835 w 634"/>
              <a:gd name="T95" fmla="*/ 1457187 h 619"/>
              <a:gd name="T96" fmla="*/ 388253 w 634"/>
              <a:gd name="T97" fmla="*/ 1157606 h 619"/>
              <a:gd name="T98" fmla="*/ 517671 w 634"/>
              <a:gd name="T99" fmla="*/ 1285582 h 61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34" h="619">
                <a:moveTo>
                  <a:pt x="589" y="236"/>
                </a:moveTo>
                <a:lnTo>
                  <a:pt x="589" y="236"/>
                </a:lnTo>
                <a:cubicBezTo>
                  <a:pt x="589" y="545"/>
                  <a:pt x="589" y="545"/>
                  <a:pt x="589" y="545"/>
                </a:cubicBezTo>
                <a:cubicBezTo>
                  <a:pt x="589" y="559"/>
                  <a:pt x="575" y="589"/>
                  <a:pt x="545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398" y="0"/>
                  <a:pt x="398" y="0"/>
                  <a:pt x="39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45" y="618"/>
                  <a:pt x="545" y="618"/>
                  <a:pt x="545" y="618"/>
                </a:cubicBezTo>
                <a:cubicBezTo>
                  <a:pt x="589" y="618"/>
                  <a:pt x="633" y="589"/>
                  <a:pt x="633" y="545"/>
                </a:cubicBezTo>
                <a:cubicBezTo>
                  <a:pt x="633" y="236"/>
                  <a:pt x="633" y="236"/>
                  <a:pt x="633" y="236"/>
                </a:cubicBezTo>
                <a:lnTo>
                  <a:pt x="589" y="236"/>
                </a:lnTo>
                <a:close/>
                <a:moveTo>
                  <a:pt x="162" y="354"/>
                </a:moveTo>
                <a:lnTo>
                  <a:pt x="162" y="354"/>
                </a:lnTo>
                <a:cubicBezTo>
                  <a:pt x="74" y="516"/>
                  <a:pt x="74" y="516"/>
                  <a:pt x="74" y="516"/>
                </a:cubicBezTo>
                <a:cubicBezTo>
                  <a:pt x="74" y="545"/>
                  <a:pt x="89" y="559"/>
                  <a:pt x="103" y="545"/>
                </a:cubicBezTo>
                <a:cubicBezTo>
                  <a:pt x="280" y="457"/>
                  <a:pt x="280" y="457"/>
                  <a:pt x="280" y="457"/>
                </a:cubicBezTo>
                <a:lnTo>
                  <a:pt x="295" y="457"/>
                </a:lnTo>
                <a:cubicBezTo>
                  <a:pt x="604" y="147"/>
                  <a:pt x="604" y="147"/>
                  <a:pt x="604" y="147"/>
                </a:cubicBezTo>
                <a:cubicBezTo>
                  <a:pt x="619" y="133"/>
                  <a:pt x="619" y="103"/>
                  <a:pt x="604" y="88"/>
                </a:cubicBezTo>
                <a:cubicBezTo>
                  <a:pt x="530" y="29"/>
                  <a:pt x="530" y="29"/>
                  <a:pt x="530" y="29"/>
                </a:cubicBezTo>
                <a:cubicBezTo>
                  <a:pt x="516" y="15"/>
                  <a:pt x="486" y="15"/>
                  <a:pt x="471" y="29"/>
                </a:cubicBezTo>
                <a:cubicBezTo>
                  <a:pt x="177" y="324"/>
                  <a:pt x="177" y="324"/>
                  <a:pt x="177" y="324"/>
                </a:cubicBezTo>
                <a:cubicBezTo>
                  <a:pt x="162" y="339"/>
                  <a:pt x="162" y="339"/>
                  <a:pt x="162" y="354"/>
                </a:cubicBezTo>
                <a:close/>
                <a:moveTo>
                  <a:pt x="486" y="74"/>
                </a:moveTo>
                <a:lnTo>
                  <a:pt x="486" y="74"/>
                </a:lnTo>
                <a:cubicBezTo>
                  <a:pt x="501" y="59"/>
                  <a:pt x="516" y="59"/>
                  <a:pt x="516" y="74"/>
                </a:cubicBezTo>
                <a:cubicBezTo>
                  <a:pt x="560" y="103"/>
                  <a:pt x="560" y="103"/>
                  <a:pt x="560" y="103"/>
                </a:cubicBezTo>
                <a:cubicBezTo>
                  <a:pt x="575" y="118"/>
                  <a:pt x="575" y="133"/>
                  <a:pt x="560" y="133"/>
                </a:cubicBezTo>
                <a:cubicBezTo>
                  <a:pt x="516" y="177"/>
                  <a:pt x="516" y="177"/>
                  <a:pt x="516" y="177"/>
                </a:cubicBezTo>
                <a:cubicBezTo>
                  <a:pt x="457" y="103"/>
                  <a:pt x="457" y="103"/>
                  <a:pt x="457" y="103"/>
                </a:cubicBezTo>
                <a:lnTo>
                  <a:pt x="486" y="74"/>
                </a:lnTo>
                <a:close/>
                <a:moveTo>
                  <a:pt x="428" y="133"/>
                </a:moveTo>
                <a:lnTo>
                  <a:pt x="428" y="133"/>
                </a:lnTo>
                <a:cubicBezTo>
                  <a:pt x="486" y="206"/>
                  <a:pt x="486" y="206"/>
                  <a:pt x="486" y="206"/>
                </a:cubicBezTo>
                <a:cubicBezTo>
                  <a:pt x="266" y="427"/>
                  <a:pt x="266" y="427"/>
                  <a:pt x="266" y="427"/>
                </a:cubicBezTo>
                <a:cubicBezTo>
                  <a:pt x="251" y="398"/>
                  <a:pt x="207" y="368"/>
                  <a:pt x="207" y="354"/>
                </a:cubicBezTo>
                <a:lnTo>
                  <a:pt x="428" y="133"/>
                </a:lnTo>
                <a:close/>
                <a:moveTo>
                  <a:pt x="236" y="442"/>
                </a:moveTo>
                <a:lnTo>
                  <a:pt x="236" y="442"/>
                </a:lnTo>
                <a:cubicBezTo>
                  <a:pt x="133" y="516"/>
                  <a:pt x="133" y="516"/>
                  <a:pt x="133" y="516"/>
                </a:cubicBezTo>
                <a:cubicBezTo>
                  <a:pt x="118" y="516"/>
                  <a:pt x="118" y="501"/>
                  <a:pt x="118" y="501"/>
                </a:cubicBezTo>
                <a:cubicBezTo>
                  <a:pt x="177" y="398"/>
                  <a:pt x="177" y="398"/>
                  <a:pt x="177" y="398"/>
                </a:cubicBezTo>
                <a:lnTo>
                  <a:pt x="236" y="442"/>
                </a:lnTo>
                <a:close/>
              </a:path>
            </a:pathLst>
          </a:custGeom>
          <a:solidFill>
            <a:srgbClr val="095A9A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86274B9-5B0B-4AB0-8B5B-7D796A7102EB}"/>
              </a:ext>
            </a:extLst>
          </p:cNvPr>
          <p:cNvSpPr txBox="1"/>
          <p:nvPr/>
        </p:nvSpPr>
        <p:spPr>
          <a:xfrm>
            <a:off x="740780" y="1021165"/>
            <a:ext cx="315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SOC</a:t>
            </a:r>
            <a:r>
              <a:rPr lang="zh-CN" altLang="en-US" dirty="0"/>
              <a:t>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0CA05B2-5D54-4189-8008-0DF92B87A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912" y="1595437"/>
            <a:ext cx="82581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523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flipH="1">
            <a:off x="-133995" y="84382"/>
            <a:ext cx="8946000" cy="6875090"/>
            <a:chOff x="3246307" y="0"/>
            <a:chExt cx="8945693" cy="6875090"/>
          </a:xfrm>
        </p:grpSpPr>
        <p:sp>
          <p:nvSpPr>
            <p:cNvPr id="4" name="五边形 3"/>
            <p:cNvSpPr/>
            <p:nvPr/>
          </p:nvSpPr>
          <p:spPr>
            <a:xfrm flipH="1">
              <a:off x="3246307" y="0"/>
              <a:ext cx="8945693" cy="6857999"/>
            </a:xfrm>
            <a:prstGeom prst="homePlate">
              <a:avLst/>
            </a:prstGeom>
            <a:solidFill>
              <a:srgbClr val="3274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/>
            <p:nvPr/>
          </p:nvCxnSpPr>
          <p:spPr>
            <a:xfrm flipH="1">
              <a:off x="3840561" y="0"/>
              <a:ext cx="3458288" cy="3441050"/>
            </a:xfrm>
            <a:prstGeom prst="line">
              <a:avLst/>
            </a:prstGeom>
            <a:ln w="34925">
              <a:solidFill>
                <a:schemeClr val="bg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 flipV="1">
              <a:off x="3840561" y="3441050"/>
              <a:ext cx="3458288" cy="3434040"/>
            </a:xfrm>
            <a:prstGeom prst="line">
              <a:avLst/>
            </a:prstGeom>
            <a:ln w="349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 5"/>
          <p:cNvSpPr/>
          <p:nvPr/>
        </p:nvSpPr>
        <p:spPr>
          <a:xfrm>
            <a:off x="837941" y="2664184"/>
            <a:ext cx="70550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锂电池的等效模型研究</a:t>
            </a:r>
          </a:p>
        </p:txBody>
      </p:sp>
      <p:cxnSp>
        <p:nvCxnSpPr>
          <p:cNvPr id="13" name="直接连接符 12"/>
          <p:cNvCxnSpPr/>
          <p:nvPr/>
        </p:nvCxnSpPr>
        <p:spPr>
          <a:xfrm flipH="1" flipV="1">
            <a:off x="1503469" y="3444555"/>
            <a:ext cx="6779699" cy="0"/>
          </a:xfrm>
          <a:prstGeom prst="line">
            <a:avLst/>
          </a:prstGeom>
          <a:ln w="25400">
            <a:solidFill>
              <a:schemeClr val="bg1"/>
            </a:solidFill>
            <a:prstDash val="sys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等腰三角形 15"/>
          <p:cNvSpPr>
            <a:spLocks/>
          </p:cNvSpPr>
          <p:nvPr/>
        </p:nvSpPr>
        <p:spPr>
          <a:xfrm rot="16200000">
            <a:off x="10805876" y="3144178"/>
            <a:ext cx="1834520" cy="937727"/>
          </a:xfrm>
          <a:prstGeom prst="triangle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24" y="184043"/>
            <a:ext cx="2435546" cy="693717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9006563" y="965477"/>
            <a:ext cx="250595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27055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 flipV="1">
            <a:off x="-1" y="6052929"/>
            <a:ext cx="12192000" cy="805069"/>
            <a:chOff x="1" y="-36646"/>
            <a:chExt cx="12192000" cy="1520688"/>
          </a:xfrm>
        </p:grpSpPr>
        <p:sp>
          <p:nvSpPr>
            <p:cNvPr id="2" name="直角三角形 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335657" y="-5372301"/>
              <a:ext cx="1520687" cy="12192000"/>
            </a:xfrm>
            <a:prstGeom prst="rtTriangle">
              <a:avLst/>
            </a:prstGeom>
            <a:solidFill>
              <a:srgbClr val="3274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519531" y="-5556176"/>
              <a:ext cx="1152939" cy="12192000"/>
            </a:xfrm>
            <a:prstGeom prst="rtTriangle">
              <a:avLst/>
            </a:prstGeom>
            <a:solidFill>
              <a:srgbClr val="04AEF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593834" y="1021165"/>
            <a:ext cx="10553707" cy="0"/>
          </a:xfrm>
          <a:prstGeom prst="line">
            <a:avLst/>
          </a:prstGeom>
          <a:ln w="12700">
            <a:solidFill>
              <a:srgbClr val="095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SO_Shape"/>
          <p:cNvSpPr>
            <a:spLocks/>
          </p:cNvSpPr>
          <p:nvPr/>
        </p:nvSpPr>
        <p:spPr bwMode="auto">
          <a:xfrm>
            <a:off x="11147541" y="722700"/>
            <a:ext cx="413716" cy="389379"/>
          </a:xfrm>
          <a:custGeom>
            <a:avLst/>
            <a:gdLst>
              <a:gd name="T0" fmla="*/ 1291984 w 634"/>
              <a:gd name="T1" fmla="*/ 686420 h 619"/>
              <a:gd name="T2" fmla="*/ 1291984 w 634"/>
              <a:gd name="T3" fmla="*/ 686420 h 619"/>
              <a:gd name="T4" fmla="*/ 1291984 w 634"/>
              <a:gd name="T5" fmla="*/ 1585164 h 619"/>
              <a:gd name="T6" fmla="*/ 1195469 w 634"/>
              <a:gd name="T7" fmla="*/ 1713140 h 619"/>
              <a:gd name="T8" fmla="*/ 195223 w 634"/>
              <a:gd name="T9" fmla="*/ 1713140 h 619"/>
              <a:gd name="T10" fmla="*/ 98708 w 634"/>
              <a:gd name="T11" fmla="*/ 1585164 h 619"/>
              <a:gd name="T12" fmla="*/ 98708 w 634"/>
              <a:gd name="T13" fmla="*/ 215233 h 619"/>
              <a:gd name="T14" fmla="*/ 195223 w 634"/>
              <a:gd name="T15" fmla="*/ 84348 h 619"/>
              <a:gd name="T16" fmla="*/ 873021 w 634"/>
              <a:gd name="T17" fmla="*/ 84348 h 619"/>
              <a:gd name="T18" fmla="*/ 873021 w 634"/>
              <a:gd name="T19" fmla="*/ 0 h 619"/>
              <a:gd name="T20" fmla="*/ 195223 w 634"/>
              <a:gd name="T21" fmla="*/ 0 h 619"/>
              <a:gd name="T22" fmla="*/ 0 w 634"/>
              <a:gd name="T23" fmla="*/ 215233 h 619"/>
              <a:gd name="T24" fmla="*/ 0 w 634"/>
              <a:gd name="T25" fmla="*/ 1585164 h 619"/>
              <a:gd name="T26" fmla="*/ 195223 w 634"/>
              <a:gd name="T27" fmla="*/ 1797488 h 619"/>
              <a:gd name="T28" fmla="*/ 1195469 w 634"/>
              <a:gd name="T29" fmla="*/ 1797488 h 619"/>
              <a:gd name="T30" fmla="*/ 1388498 w 634"/>
              <a:gd name="T31" fmla="*/ 1585164 h 619"/>
              <a:gd name="T32" fmla="*/ 1388498 w 634"/>
              <a:gd name="T33" fmla="*/ 686420 h 619"/>
              <a:gd name="T34" fmla="*/ 1291984 w 634"/>
              <a:gd name="T35" fmla="*/ 686420 h 619"/>
              <a:gd name="T36" fmla="*/ 355350 w 634"/>
              <a:gd name="T37" fmla="*/ 1029629 h 619"/>
              <a:gd name="T38" fmla="*/ 355350 w 634"/>
              <a:gd name="T39" fmla="*/ 1029629 h 619"/>
              <a:gd name="T40" fmla="*/ 162321 w 634"/>
              <a:gd name="T41" fmla="*/ 1500816 h 619"/>
              <a:gd name="T42" fmla="*/ 225933 w 634"/>
              <a:gd name="T43" fmla="*/ 1585164 h 619"/>
              <a:gd name="T44" fmla="*/ 614186 w 634"/>
              <a:gd name="T45" fmla="*/ 1329211 h 619"/>
              <a:gd name="T46" fmla="*/ 647089 w 634"/>
              <a:gd name="T47" fmla="*/ 1329211 h 619"/>
              <a:gd name="T48" fmla="*/ 1324886 w 634"/>
              <a:gd name="T49" fmla="*/ 427558 h 619"/>
              <a:gd name="T50" fmla="*/ 1324886 w 634"/>
              <a:gd name="T51" fmla="*/ 255953 h 619"/>
              <a:gd name="T52" fmla="*/ 1162566 w 634"/>
              <a:gd name="T53" fmla="*/ 84348 h 619"/>
              <a:gd name="T54" fmla="*/ 1033148 w 634"/>
              <a:gd name="T55" fmla="*/ 84348 h 619"/>
              <a:gd name="T56" fmla="*/ 388253 w 634"/>
              <a:gd name="T57" fmla="*/ 942373 h 619"/>
              <a:gd name="T58" fmla="*/ 355350 w 634"/>
              <a:gd name="T59" fmla="*/ 1029629 h 619"/>
              <a:gd name="T60" fmla="*/ 1066051 w 634"/>
              <a:gd name="T61" fmla="*/ 215233 h 619"/>
              <a:gd name="T62" fmla="*/ 1066051 w 634"/>
              <a:gd name="T63" fmla="*/ 215233 h 619"/>
              <a:gd name="T64" fmla="*/ 1131857 w 634"/>
              <a:gd name="T65" fmla="*/ 215233 h 619"/>
              <a:gd name="T66" fmla="*/ 1228371 w 634"/>
              <a:gd name="T67" fmla="*/ 299581 h 619"/>
              <a:gd name="T68" fmla="*/ 1228371 w 634"/>
              <a:gd name="T69" fmla="*/ 386838 h 619"/>
              <a:gd name="T70" fmla="*/ 1131857 w 634"/>
              <a:gd name="T71" fmla="*/ 514815 h 619"/>
              <a:gd name="T72" fmla="*/ 1002439 w 634"/>
              <a:gd name="T73" fmla="*/ 299581 h 619"/>
              <a:gd name="T74" fmla="*/ 1066051 w 634"/>
              <a:gd name="T75" fmla="*/ 215233 h 619"/>
              <a:gd name="T76" fmla="*/ 938827 w 634"/>
              <a:gd name="T77" fmla="*/ 386838 h 619"/>
              <a:gd name="T78" fmla="*/ 938827 w 634"/>
              <a:gd name="T79" fmla="*/ 386838 h 619"/>
              <a:gd name="T80" fmla="*/ 1066051 w 634"/>
              <a:gd name="T81" fmla="*/ 599163 h 619"/>
              <a:gd name="T82" fmla="*/ 583476 w 634"/>
              <a:gd name="T83" fmla="*/ 1241954 h 619"/>
              <a:gd name="T84" fmla="*/ 454059 w 634"/>
              <a:gd name="T85" fmla="*/ 1029629 h 619"/>
              <a:gd name="T86" fmla="*/ 938827 w 634"/>
              <a:gd name="T87" fmla="*/ 386838 h 619"/>
              <a:gd name="T88" fmla="*/ 517671 w 634"/>
              <a:gd name="T89" fmla="*/ 1285582 h 619"/>
              <a:gd name="T90" fmla="*/ 517671 w 634"/>
              <a:gd name="T91" fmla="*/ 1285582 h 619"/>
              <a:gd name="T92" fmla="*/ 291738 w 634"/>
              <a:gd name="T93" fmla="*/ 1500816 h 619"/>
              <a:gd name="T94" fmla="*/ 258835 w 634"/>
              <a:gd name="T95" fmla="*/ 1457187 h 619"/>
              <a:gd name="T96" fmla="*/ 388253 w 634"/>
              <a:gd name="T97" fmla="*/ 1157606 h 619"/>
              <a:gd name="T98" fmla="*/ 517671 w 634"/>
              <a:gd name="T99" fmla="*/ 1285582 h 61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34" h="619">
                <a:moveTo>
                  <a:pt x="589" y="236"/>
                </a:moveTo>
                <a:lnTo>
                  <a:pt x="589" y="236"/>
                </a:lnTo>
                <a:cubicBezTo>
                  <a:pt x="589" y="545"/>
                  <a:pt x="589" y="545"/>
                  <a:pt x="589" y="545"/>
                </a:cubicBezTo>
                <a:cubicBezTo>
                  <a:pt x="589" y="559"/>
                  <a:pt x="575" y="589"/>
                  <a:pt x="545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398" y="0"/>
                  <a:pt x="398" y="0"/>
                  <a:pt x="39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45" y="618"/>
                  <a:pt x="545" y="618"/>
                  <a:pt x="545" y="618"/>
                </a:cubicBezTo>
                <a:cubicBezTo>
                  <a:pt x="589" y="618"/>
                  <a:pt x="633" y="589"/>
                  <a:pt x="633" y="545"/>
                </a:cubicBezTo>
                <a:cubicBezTo>
                  <a:pt x="633" y="236"/>
                  <a:pt x="633" y="236"/>
                  <a:pt x="633" y="236"/>
                </a:cubicBezTo>
                <a:lnTo>
                  <a:pt x="589" y="236"/>
                </a:lnTo>
                <a:close/>
                <a:moveTo>
                  <a:pt x="162" y="354"/>
                </a:moveTo>
                <a:lnTo>
                  <a:pt x="162" y="354"/>
                </a:lnTo>
                <a:cubicBezTo>
                  <a:pt x="74" y="516"/>
                  <a:pt x="74" y="516"/>
                  <a:pt x="74" y="516"/>
                </a:cubicBezTo>
                <a:cubicBezTo>
                  <a:pt x="74" y="545"/>
                  <a:pt x="89" y="559"/>
                  <a:pt x="103" y="545"/>
                </a:cubicBezTo>
                <a:cubicBezTo>
                  <a:pt x="280" y="457"/>
                  <a:pt x="280" y="457"/>
                  <a:pt x="280" y="457"/>
                </a:cubicBezTo>
                <a:lnTo>
                  <a:pt x="295" y="457"/>
                </a:lnTo>
                <a:cubicBezTo>
                  <a:pt x="604" y="147"/>
                  <a:pt x="604" y="147"/>
                  <a:pt x="604" y="147"/>
                </a:cubicBezTo>
                <a:cubicBezTo>
                  <a:pt x="619" y="133"/>
                  <a:pt x="619" y="103"/>
                  <a:pt x="604" y="88"/>
                </a:cubicBezTo>
                <a:cubicBezTo>
                  <a:pt x="530" y="29"/>
                  <a:pt x="530" y="29"/>
                  <a:pt x="530" y="29"/>
                </a:cubicBezTo>
                <a:cubicBezTo>
                  <a:pt x="516" y="15"/>
                  <a:pt x="486" y="15"/>
                  <a:pt x="471" y="29"/>
                </a:cubicBezTo>
                <a:cubicBezTo>
                  <a:pt x="177" y="324"/>
                  <a:pt x="177" y="324"/>
                  <a:pt x="177" y="324"/>
                </a:cubicBezTo>
                <a:cubicBezTo>
                  <a:pt x="162" y="339"/>
                  <a:pt x="162" y="339"/>
                  <a:pt x="162" y="354"/>
                </a:cubicBezTo>
                <a:close/>
                <a:moveTo>
                  <a:pt x="486" y="74"/>
                </a:moveTo>
                <a:lnTo>
                  <a:pt x="486" y="74"/>
                </a:lnTo>
                <a:cubicBezTo>
                  <a:pt x="501" y="59"/>
                  <a:pt x="516" y="59"/>
                  <a:pt x="516" y="74"/>
                </a:cubicBezTo>
                <a:cubicBezTo>
                  <a:pt x="560" y="103"/>
                  <a:pt x="560" y="103"/>
                  <a:pt x="560" y="103"/>
                </a:cubicBezTo>
                <a:cubicBezTo>
                  <a:pt x="575" y="118"/>
                  <a:pt x="575" y="133"/>
                  <a:pt x="560" y="133"/>
                </a:cubicBezTo>
                <a:cubicBezTo>
                  <a:pt x="516" y="177"/>
                  <a:pt x="516" y="177"/>
                  <a:pt x="516" y="177"/>
                </a:cubicBezTo>
                <a:cubicBezTo>
                  <a:pt x="457" y="103"/>
                  <a:pt x="457" y="103"/>
                  <a:pt x="457" y="103"/>
                </a:cubicBezTo>
                <a:lnTo>
                  <a:pt x="486" y="74"/>
                </a:lnTo>
                <a:close/>
                <a:moveTo>
                  <a:pt x="428" y="133"/>
                </a:moveTo>
                <a:lnTo>
                  <a:pt x="428" y="133"/>
                </a:lnTo>
                <a:cubicBezTo>
                  <a:pt x="486" y="206"/>
                  <a:pt x="486" y="206"/>
                  <a:pt x="486" y="206"/>
                </a:cubicBezTo>
                <a:cubicBezTo>
                  <a:pt x="266" y="427"/>
                  <a:pt x="266" y="427"/>
                  <a:pt x="266" y="427"/>
                </a:cubicBezTo>
                <a:cubicBezTo>
                  <a:pt x="251" y="398"/>
                  <a:pt x="207" y="368"/>
                  <a:pt x="207" y="354"/>
                </a:cubicBezTo>
                <a:lnTo>
                  <a:pt x="428" y="133"/>
                </a:lnTo>
                <a:close/>
                <a:moveTo>
                  <a:pt x="236" y="442"/>
                </a:moveTo>
                <a:lnTo>
                  <a:pt x="236" y="442"/>
                </a:lnTo>
                <a:cubicBezTo>
                  <a:pt x="133" y="516"/>
                  <a:pt x="133" y="516"/>
                  <a:pt x="133" y="516"/>
                </a:cubicBezTo>
                <a:cubicBezTo>
                  <a:pt x="118" y="516"/>
                  <a:pt x="118" y="501"/>
                  <a:pt x="118" y="501"/>
                </a:cubicBezTo>
                <a:cubicBezTo>
                  <a:pt x="177" y="398"/>
                  <a:pt x="177" y="398"/>
                  <a:pt x="177" y="398"/>
                </a:cubicBezTo>
                <a:lnTo>
                  <a:pt x="236" y="442"/>
                </a:lnTo>
                <a:close/>
              </a:path>
            </a:pathLst>
          </a:custGeom>
          <a:solidFill>
            <a:srgbClr val="095A9A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FC26DC-0F2A-4988-994B-1F32F85A5E42}"/>
              </a:ext>
            </a:extLst>
          </p:cNvPr>
          <p:cNvSpPr txBox="1"/>
          <p:nvPr/>
        </p:nvSpPr>
        <p:spPr>
          <a:xfrm>
            <a:off x="593834" y="332614"/>
            <a:ext cx="3688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</a:rPr>
              <a:t>PNGV</a:t>
            </a:r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</a:rPr>
              <a:t>等效模型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468B860-7AF9-47E7-BA6B-DAA1FBAC9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403" y="2357136"/>
            <a:ext cx="3967957" cy="21437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48868DE-1A4B-4DB7-B257-942131CC5747}"/>
                  </a:ext>
                </a:extLst>
              </p:cNvPr>
              <p:cNvSpPr txBox="1"/>
              <p:nvPr/>
            </p:nvSpPr>
            <p:spPr>
              <a:xfrm>
                <a:off x="5376385" y="2143888"/>
                <a:ext cx="6418217" cy="26709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𝑜𝑐</m:t>
                        </m:r>
                      </m:sub>
                    </m:sSub>
                  </m:oMath>
                </a14:m>
                <a:r>
                  <a:rPr lang="zh-CN" altLang="en-US" sz="2400" dirty="0"/>
                  <a:t>：理想电压源，表示开路电压；</a:t>
                </a:r>
                <a:endParaRPr lang="en-US" altLang="zh-CN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sz="2400" dirty="0"/>
                  <a:t>欧姆内阻；</a:t>
                </a:r>
                <a:endParaRPr lang="en-US" altLang="zh-CN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2400" dirty="0"/>
                  <a:t>：极化内阻；</a:t>
                </a:r>
                <a:endParaRPr lang="en-US" altLang="zh-CN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2400" dirty="0"/>
                  <a:t>：极化电容；</a:t>
                </a:r>
                <a:endParaRPr lang="en-US" altLang="zh-CN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2400" dirty="0"/>
                  <a:t>：极化电阻上的电流；</a:t>
                </a:r>
                <a:endParaRPr lang="en-US" altLang="zh-CN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en-US" sz="2400" dirty="0"/>
                  <a:t>：描述负载电流累计产生的开路电压变化；</a:t>
                </a:r>
                <a:endParaRPr lang="en-US" altLang="zh-CN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48868DE-1A4B-4DB7-B257-942131CC5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385" y="2143888"/>
                <a:ext cx="6418217" cy="2670924"/>
              </a:xfrm>
              <a:prstGeom prst="rect">
                <a:avLst/>
              </a:prstGeom>
              <a:blipFill>
                <a:blip r:embed="rId3"/>
                <a:stretch>
                  <a:fillRect l="-1330" t="-2511" r="-61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7841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 flipV="1">
            <a:off x="-1" y="6052929"/>
            <a:ext cx="12192000" cy="805069"/>
            <a:chOff x="1" y="-36646"/>
            <a:chExt cx="12192000" cy="1520688"/>
          </a:xfrm>
        </p:grpSpPr>
        <p:sp>
          <p:nvSpPr>
            <p:cNvPr id="2" name="直角三角形 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335657" y="-5372301"/>
              <a:ext cx="1520687" cy="12192000"/>
            </a:xfrm>
            <a:prstGeom prst="rtTriangle">
              <a:avLst/>
            </a:prstGeom>
            <a:solidFill>
              <a:srgbClr val="3274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519531" y="-5556176"/>
              <a:ext cx="1152939" cy="12192000"/>
            </a:xfrm>
            <a:prstGeom prst="rtTriangle">
              <a:avLst/>
            </a:prstGeom>
            <a:solidFill>
              <a:srgbClr val="04AEF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593834" y="1021165"/>
            <a:ext cx="10553707" cy="0"/>
          </a:xfrm>
          <a:prstGeom prst="line">
            <a:avLst/>
          </a:prstGeom>
          <a:ln w="12700">
            <a:solidFill>
              <a:srgbClr val="095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SO_Shape"/>
          <p:cNvSpPr>
            <a:spLocks/>
          </p:cNvSpPr>
          <p:nvPr/>
        </p:nvSpPr>
        <p:spPr bwMode="auto">
          <a:xfrm>
            <a:off x="11147541" y="722700"/>
            <a:ext cx="413716" cy="389379"/>
          </a:xfrm>
          <a:custGeom>
            <a:avLst/>
            <a:gdLst>
              <a:gd name="T0" fmla="*/ 1291984 w 634"/>
              <a:gd name="T1" fmla="*/ 686420 h 619"/>
              <a:gd name="T2" fmla="*/ 1291984 w 634"/>
              <a:gd name="T3" fmla="*/ 686420 h 619"/>
              <a:gd name="T4" fmla="*/ 1291984 w 634"/>
              <a:gd name="T5" fmla="*/ 1585164 h 619"/>
              <a:gd name="T6" fmla="*/ 1195469 w 634"/>
              <a:gd name="T7" fmla="*/ 1713140 h 619"/>
              <a:gd name="T8" fmla="*/ 195223 w 634"/>
              <a:gd name="T9" fmla="*/ 1713140 h 619"/>
              <a:gd name="T10" fmla="*/ 98708 w 634"/>
              <a:gd name="T11" fmla="*/ 1585164 h 619"/>
              <a:gd name="T12" fmla="*/ 98708 w 634"/>
              <a:gd name="T13" fmla="*/ 215233 h 619"/>
              <a:gd name="T14" fmla="*/ 195223 w 634"/>
              <a:gd name="T15" fmla="*/ 84348 h 619"/>
              <a:gd name="T16" fmla="*/ 873021 w 634"/>
              <a:gd name="T17" fmla="*/ 84348 h 619"/>
              <a:gd name="T18" fmla="*/ 873021 w 634"/>
              <a:gd name="T19" fmla="*/ 0 h 619"/>
              <a:gd name="T20" fmla="*/ 195223 w 634"/>
              <a:gd name="T21" fmla="*/ 0 h 619"/>
              <a:gd name="T22" fmla="*/ 0 w 634"/>
              <a:gd name="T23" fmla="*/ 215233 h 619"/>
              <a:gd name="T24" fmla="*/ 0 w 634"/>
              <a:gd name="T25" fmla="*/ 1585164 h 619"/>
              <a:gd name="T26" fmla="*/ 195223 w 634"/>
              <a:gd name="T27" fmla="*/ 1797488 h 619"/>
              <a:gd name="T28" fmla="*/ 1195469 w 634"/>
              <a:gd name="T29" fmla="*/ 1797488 h 619"/>
              <a:gd name="T30" fmla="*/ 1388498 w 634"/>
              <a:gd name="T31" fmla="*/ 1585164 h 619"/>
              <a:gd name="T32" fmla="*/ 1388498 w 634"/>
              <a:gd name="T33" fmla="*/ 686420 h 619"/>
              <a:gd name="T34" fmla="*/ 1291984 w 634"/>
              <a:gd name="T35" fmla="*/ 686420 h 619"/>
              <a:gd name="T36" fmla="*/ 355350 w 634"/>
              <a:gd name="T37" fmla="*/ 1029629 h 619"/>
              <a:gd name="T38" fmla="*/ 355350 w 634"/>
              <a:gd name="T39" fmla="*/ 1029629 h 619"/>
              <a:gd name="T40" fmla="*/ 162321 w 634"/>
              <a:gd name="T41" fmla="*/ 1500816 h 619"/>
              <a:gd name="T42" fmla="*/ 225933 w 634"/>
              <a:gd name="T43" fmla="*/ 1585164 h 619"/>
              <a:gd name="T44" fmla="*/ 614186 w 634"/>
              <a:gd name="T45" fmla="*/ 1329211 h 619"/>
              <a:gd name="T46" fmla="*/ 647089 w 634"/>
              <a:gd name="T47" fmla="*/ 1329211 h 619"/>
              <a:gd name="T48" fmla="*/ 1324886 w 634"/>
              <a:gd name="T49" fmla="*/ 427558 h 619"/>
              <a:gd name="T50" fmla="*/ 1324886 w 634"/>
              <a:gd name="T51" fmla="*/ 255953 h 619"/>
              <a:gd name="T52" fmla="*/ 1162566 w 634"/>
              <a:gd name="T53" fmla="*/ 84348 h 619"/>
              <a:gd name="T54" fmla="*/ 1033148 w 634"/>
              <a:gd name="T55" fmla="*/ 84348 h 619"/>
              <a:gd name="T56" fmla="*/ 388253 w 634"/>
              <a:gd name="T57" fmla="*/ 942373 h 619"/>
              <a:gd name="T58" fmla="*/ 355350 w 634"/>
              <a:gd name="T59" fmla="*/ 1029629 h 619"/>
              <a:gd name="T60" fmla="*/ 1066051 w 634"/>
              <a:gd name="T61" fmla="*/ 215233 h 619"/>
              <a:gd name="T62" fmla="*/ 1066051 w 634"/>
              <a:gd name="T63" fmla="*/ 215233 h 619"/>
              <a:gd name="T64" fmla="*/ 1131857 w 634"/>
              <a:gd name="T65" fmla="*/ 215233 h 619"/>
              <a:gd name="T66" fmla="*/ 1228371 w 634"/>
              <a:gd name="T67" fmla="*/ 299581 h 619"/>
              <a:gd name="T68" fmla="*/ 1228371 w 634"/>
              <a:gd name="T69" fmla="*/ 386838 h 619"/>
              <a:gd name="T70" fmla="*/ 1131857 w 634"/>
              <a:gd name="T71" fmla="*/ 514815 h 619"/>
              <a:gd name="T72" fmla="*/ 1002439 w 634"/>
              <a:gd name="T73" fmla="*/ 299581 h 619"/>
              <a:gd name="T74" fmla="*/ 1066051 w 634"/>
              <a:gd name="T75" fmla="*/ 215233 h 619"/>
              <a:gd name="T76" fmla="*/ 938827 w 634"/>
              <a:gd name="T77" fmla="*/ 386838 h 619"/>
              <a:gd name="T78" fmla="*/ 938827 w 634"/>
              <a:gd name="T79" fmla="*/ 386838 h 619"/>
              <a:gd name="T80" fmla="*/ 1066051 w 634"/>
              <a:gd name="T81" fmla="*/ 599163 h 619"/>
              <a:gd name="T82" fmla="*/ 583476 w 634"/>
              <a:gd name="T83" fmla="*/ 1241954 h 619"/>
              <a:gd name="T84" fmla="*/ 454059 w 634"/>
              <a:gd name="T85" fmla="*/ 1029629 h 619"/>
              <a:gd name="T86" fmla="*/ 938827 w 634"/>
              <a:gd name="T87" fmla="*/ 386838 h 619"/>
              <a:gd name="T88" fmla="*/ 517671 w 634"/>
              <a:gd name="T89" fmla="*/ 1285582 h 619"/>
              <a:gd name="T90" fmla="*/ 517671 w 634"/>
              <a:gd name="T91" fmla="*/ 1285582 h 619"/>
              <a:gd name="T92" fmla="*/ 291738 w 634"/>
              <a:gd name="T93" fmla="*/ 1500816 h 619"/>
              <a:gd name="T94" fmla="*/ 258835 w 634"/>
              <a:gd name="T95" fmla="*/ 1457187 h 619"/>
              <a:gd name="T96" fmla="*/ 388253 w 634"/>
              <a:gd name="T97" fmla="*/ 1157606 h 619"/>
              <a:gd name="T98" fmla="*/ 517671 w 634"/>
              <a:gd name="T99" fmla="*/ 1285582 h 61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34" h="619">
                <a:moveTo>
                  <a:pt x="589" y="236"/>
                </a:moveTo>
                <a:lnTo>
                  <a:pt x="589" y="236"/>
                </a:lnTo>
                <a:cubicBezTo>
                  <a:pt x="589" y="545"/>
                  <a:pt x="589" y="545"/>
                  <a:pt x="589" y="545"/>
                </a:cubicBezTo>
                <a:cubicBezTo>
                  <a:pt x="589" y="559"/>
                  <a:pt x="575" y="589"/>
                  <a:pt x="545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398" y="0"/>
                  <a:pt x="398" y="0"/>
                  <a:pt x="39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45" y="618"/>
                  <a:pt x="545" y="618"/>
                  <a:pt x="545" y="618"/>
                </a:cubicBezTo>
                <a:cubicBezTo>
                  <a:pt x="589" y="618"/>
                  <a:pt x="633" y="589"/>
                  <a:pt x="633" y="545"/>
                </a:cubicBezTo>
                <a:cubicBezTo>
                  <a:pt x="633" y="236"/>
                  <a:pt x="633" y="236"/>
                  <a:pt x="633" y="236"/>
                </a:cubicBezTo>
                <a:lnTo>
                  <a:pt x="589" y="236"/>
                </a:lnTo>
                <a:close/>
                <a:moveTo>
                  <a:pt x="162" y="354"/>
                </a:moveTo>
                <a:lnTo>
                  <a:pt x="162" y="354"/>
                </a:lnTo>
                <a:cubicBezTo>
                  <a:pt x="74" y="516"/>
                  <a:pt x="74" y="516"/>
                  <a:pt x="74" y="516"/>
                </a:cubicBezTo>
                <a:cubicBezTo>
                  <a:pt x="74" y="545"/>
                  <a:pt x="89" y="559"/>
                  <a:pt x="103" y="545"/>
                </a:cubicBezTo>
                <a:cubicBezTo>
                  <a:pt x="280" y="457"/>
                  <a:pt x="280" y="457"/>
                  <a:pt x="280" y="457"/>
                </a:cubicBezTo>
                <a:lnTo>
                  <a:pt x="295" y="457"/>
                </a:lnTo>
                <a:cubicBezTo>
                  <a:pt x="604" y="147"/>
                  <a:pt x="604" y="147"/>
                  <a:pt x="604" y="147"/>
                </a:cubicBezTo>
                <a:cubicBezTo>
                  <a:pt x="619" y="133"/>
                  <a:pt x="619" y="103"/>
                  <a:pt x="604" y="88"/>
                </a:cubicBezTo>
                <a:cubicBezTo>
                  <a:pt x="530" y="29"/>
                  <a:pt x="530" y="29"/>
                  <a:pt x="530" y="29"/>
                </a:cubicBezTo>
                <a:cubicBezTo>
                  <a:pt x="516" y="15"/>
                  <a:pt x="486" y="15"/>
                  <a:pt x="471" y="29"/>
                </a:cubicBezTo>
                <a:cubicBezTo>
                  <a:pt x="177" y="324"/>
                  <a:pt x="177" y="324"/>
                  <a:pt x="177" y="324"/>
                </a:cubicBezTo>
                <a:cubicBezTo>
                  <a:pt x="162" y="339"/>
                  <a:pt x="162" y="339"/>
                  <a:pt x="162" y="354"/>
                </a:cubicBezTo>
                <a:close/>
                <a:moveTo>
                  <a:pt x="486" y="74"/>
                </a:moveTo>
                <a:lnTo>
                  <a:pt x="486" y="74"/>
                </a:lnTo>
                <a:cubicBezTo>
                  <a:pt x="501" y="59"/>
                  <a:pt x="516" y="59"/>
                  <a:pt x="516" y="74"/>
                </a:cubicBezTo>
                <a:cubicBezTo>
                  <a:pt x="560" y="103"/>
                  <a:pt x="560" y="103"/>
                  <a:pt x="560" y="103"/>
                </a:cubicBezTo>
                <a:cubicBezTo>
                  <a:pt x="575" y="118"/>
                  <a:pt x="575" y="133"/>
                  <a:pt x="560" y="133"/>
                </a:cubicBezTo>
                <a:cubicBezTo>
                  <a:pt x="516" y="177"/>
                  <a:pt x="516" y="177"/>
                  <a:pt x="516" y="177"/>
                </a:cubicBezTo>
                <a:cubicBezTo>
                  <a:pt x="457" y="103"/>
                  <a:pt x="457" y="103"/>
                  <a:pt x="457" y="103"/>
                </a:cubicBezTo>
                <a:lnTo>
                  <a:pt x="486" y="74"/>
                </a:lnTo>
                <a:close/>
                <a:moveTo>
                  <a:pt x="428" y="133"/>
                </a:moveTo>
                <a:lnTo>
                  <a:pt x="428" y="133"/>
                </a:lnTo>
                <a:cubicBezTo>
                  <a:pt x="486" y="206"/>
                  <a:pt x="486" y="206"/>
                  <a:pt x="486" y="206"/>
                </a:cubicBezTo>
                <a:cubicBezTo>
                  <a:pt x="266" y="427"/>
                  <a:pt x="266" y="427"/>
                  <a:pt x="266" y="427"/>
                </a:cubicBezTo>
                <a:cubicBezTo>
                  <a:pt x="251" y="398"/>
                  <a:pt x="207" y="368"/>
                  <a:pt x="207" y="354"/>
                </a:cubicBezTo>
                <a:lnTo>
                  <a:pt x="428" y="133"/>
                </a:lnTo>
                <a:close/>
                <a:moveTo>
                  <a:pt x="236" y="442"/>
                </a:moveTo>
                <a:lnTo>
                  <a:pt x="236" y="442"/>
                </a:lnTo>
                <a:cubicBezTo>
                  <a:pt x="133" y="516"/>
                  <a:pt x="133" y="516"/>
                  <a:pt x="133" y="516"/>
                </a:cubicBezTo>
                <a:cubicBezTo>
                  <a:pt x="118" y="516"/>
                  <a:pt x="118" y="501"/>
                  <a:pt x="118" y="501"/>
                </a:cubicBezTo>
                <a:cubicBezTo>
                  <a:pt x="177" y="398"/>
                  <a:pt x="177" y="398"/>
                  <a:pt x="177" y="398"/>
                </a:cubicBezTo>
                <a:lnTo>
                  <a:pt x="236" y="442"/>
                </a:lnTo>
                <a:close/>
              </a:path>
            </a:pathLst>
          </a:custGeom>
          <a:solidFill>
            <a:srgbClr val="095A9A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9383820-788F-453B-9BBA-EFBFB488D83B}"/>
              </a:ext>
            </a:extLst>
          </p:cNvPr>
          <p:cNvSpPr txBox="1"/>
          <p:nvPr/>
        </p:nvSpPr>
        <p:spPr>
          <a:xfrm>
            <a:off x="593834" y="332614"/>
            <a:ext cx="3688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</a:rPr>
              <a:t>PNGV</a:t>
            </a:r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</a:rPr>
              <a:t>等效模型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C67E23A-80AF-435C-B47D-3D2CC56279CD}"/>
                  </a:ext>
                </a:extLst>
              </p:cNvPr>
              <p:cNvSpPr txBox="1"/>
              <p:nvPr/>
            </p:nvSpPr>
            <p:spPr>
              <a:xfrm>
                <a:off x="3360314" y="2203639"/>
                <a:ext cx="5471370" cy="245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̇"/>
                                                <m:ctrlPr>
                                                  <a:rPr lang="en-US" altLang="zh-CN" sz="2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𝑈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̇"/>
                                                <m:ctrlP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sz="2400" b="0" i="1">
                                                    <a:latin typeface="Cambria Math" panose="02040503050406030204" pitchFamily="18" charset="0"/>
                                                  </a:rPr>
                                                  <m:t>𝑈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en-US" altLang="zh-CN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𝑅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f>
                                          <m:fPr>
                                            <m:ctrlPr>
                                              <a:rPr lang="en-US" altLang="zh-CN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mr>
                                    <m:mr>
                                      <m:e>
                                        <m:f>
                                          <m:fPr>
                                            <m:ctrlPr>
                                              <a:rPr lang="en-US" altLang="zh-CN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mr>
                                  </m:m>
                                </m:e>
                              </m:d>
                            </m: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240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240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𝑜𝑐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C67E23A-80AF-435C-B47D-3D2CC5627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0314" y="2203639"/>
                <a:ext cx="5471370" cy="24592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DD4ECDE3-89F2-46C7-B8C0-52F595266E2C}"/>
              </a:ext>
            </a:extLst>
          </p:cNvPr>
          <p:cNvSpPr txBox="1"/>
          <p:nvPr/>
        </p:nvSpPr>
        <p:spPr>
          <a:xfrm>
            <a:off x="777925" y="1366342"/>
            <a:ext cx="8655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状态方程：以两电容的电压值为状态变量，以电池的端电压为输出变量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6716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 flipV="1">
            <a:off x="-1" y="6052929"/>
            <a:ext cx="12192000" cy="805069"/>
            <a:chOff x="1" y="-36646"/>
            <a:chExt cx="12192000" cy="1520688"/>
          </a:xfrm>
        </p:grpSpPr>
        <p:sp>
          <p:nvSpPr>
            <p:cNvPr id="2" name="直角三角形 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335657" y="-5372301"/>
              <a:ext cx="1520687" cy="12192000"/>
            </a:xfrm>
            <a:prstGeom prst="rtTriangle">
              <a:avLst/>
            </a:prstGeom>
            <a:solidFill>
              <a:srgbClr val="3274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519531" y="-5556176"/>
              <a:ext cx="1152939" cy="12192000"/>
            </a:xfrm>
            <a:prstGeom prst="rtTriangle">
              <a:avLst/>
            </a:prstGeom>
            <a:solidFill>
              <a:srgbClr val="04AEF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593834" y="1021165"/>
            <a:ext cx="10553707" cy="0"/>
          </a:xfrm>
          <a:prstGeom prst="line">
            <a:avLst/>
          </a:prstGeom>
          <a:ln w="12700">
            <a:solidFill>
              <a:srgbClr val="095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SO_Shape"/>
          <p:cNvSpPr>
            <a:spLocks/>
          </p:cNvSpPr>
          <p:nvPr/>
        </p:nvSpPr>
        <p:spPr bwMode="auto">
          <a:xfrm>
            <a:off x="11147541" y="722700"/>
            <a:ext cx="413716" cy="389379"/>
          </a:xfrm>
          <a:custGeom>
            <a:avLst/>
            <a:gdLst>
              <a:gd name="T0" fmla="*/ 1291984 w 634"/>
              <a:gd name="T1" fmla="*/ 686420 h 619"/>
              <a:gd name="T2" fmla="*/ 1291984 w 634"/>
              <a:gd name="T3" fmla="*/ 686420 h 619"/>
              <a:gd name="T4" fmla="*/ 1291984 w 634"/>
              <a:gd name="T5" fmla="*/ 1585164 h 619"/>
              <a:gd name="T6" fmla="*/ 1195469 w 634"/>
              <a:gd name="T7" fmla="*/ 1713140 h 619"/>
              <a:gd name="T8" fmla="*/ 195223 w 634"/>
              <a:gd name="T9" fmla="*/ 1713140 h 619"/>
              <a:gd name="T10" fmla="*/ 98708 w 634"/>
              <a:gd name="T11" fmla="*/ 1585164 h 619"/>
              <a:gd name="T12" fmla="*/ 98708 w 634"/>
              <a:gd name="T13" fmla="*/ 215233 h 619"/>
              <a:gd name="T14" fmla="*/ 195223 w 634"/>
              <a:gd name="T15" fmla="*/ 84348 h 619"/>
              <a:gd name="T16" fmla="*/ 873021 w 634"/>
              <a:gd name="T17" fmla="*/ 84348 h 619"/>
              <a:gd name="T18" fmla="*/ 873021 w 634"/>
              <a:gd name="T19" fmla="*/ 0 h 619"/>
              <a:gd name="T20" fmla="*/ 195223 w 634"/>
              <a:gd name="T21" fmla="*/ 0 h 619"/>
              <a:gd name="T22" fmla="*/ 0 w 634"/>
              <a:gd name="T23" fmla="*/ 215233 h 619"/>
              <a:gd name="T24" fmla="*/ 0 w 634"/>
              <a:gd name="T25" fmla="*/ 1585164 h 619"/>
              <a:gd name="T26" fmla="*/ 195223 w 634"/>
              <a:gd name="T27" fmla="*/ 1797488 h 619"/>
              <a:gd name="T28" fmla="*/ 1195469 w 634"/>
              <a:gd name="T29" fmla="*/ 1797488 h 619"/>
              <a:gd name="T30" fmla="*/ 1388498 w 634"/>
              <a:gd name="T31" fmla="*/ 1585164 h 619"/>
              <a:gd name="T32" fmla="*/ 1388498 w 634"/>
              <a:gd name="T33" fmla="*/ 686420 h 619"/>
              <a:gd name="T34" fmla="*/ 1291984 w 634"/>
              <a:gd name="T35" fmla="*/ 686420 h 619"/>
              <a:gd name="T36" fmla="*/ 355350 w 634"/>
              <a:gd name="T37" fmla="*/ 1029629 h 619"/>
              <a:gd name="T38" fmla="*/ 355350 w 634"/>
              <a:gd name="T39" fmla="*/ 1029629 h 619"/>
              <a:gd name="T40" fmla="*/ 162321 w 634"/>
              <a:gd name="T41" fmla="*/ 1500816 h 619"/>
              <a:gd name="T42" fmla="*/ 225933 w 634"/>
              <a:gd name="T43" fmla="*/ 1585164 h 619"/>
              <a:gd name="T44" fmla="*/ 614186 w 634"/>
              <a:gd name="T45" fmla="*/ 1329211 h 619"/>
              <a:gd name="T46" fmla="*/ 647089 w 634"/>
              <a:gd name="T47" fmla="*/ 1329211 h 619"/>
              <a:gd name="T48" fmla="*/ 1324886 w 634"/>
              <a:gd name="T49" fmla="*/ 427558 h 619"/>
              <a:gd name="T50" fmla="*/ 1324886 w 634"/>
              <a:gd name="T51" fmla="*/ 255953 h 619"/>
              <a:gd name="T52" fmla="*/ 1162566 w 634"/>
              <a:gd name="T53" fmla="*/ 84348 h 619"/>
              <a:gd name="T54" fmla="*/ 1033148 w 634"/>
              <a:gd name="T55" fmla="*/ 84348 h 619"/>
              <a:gd name="T56" fmla="*/ 388253 w 634"/>
              <a:gd name="T57" fmla="*/ 942373 h 619"/>
              <a:gd name="T58" fmla="*/ 355350 w 634"/>
              <a:gd name="T59" fmla="*/ 1029629 h 619"/>
              <a:gd name="T60" fmla="*/ 1066051 w 634"/>
              <a:gd name="T61" fmla="*/ 215233 h 619"/>
              <a:gd name="T62" fmla="*/ 1066051 w 634"/>
              <a:gd name="T63" fmla="*/ 215233 h 619"/>
              <a:gd name="T64" fmla="*/ 1131857 w 634"/>
              <a:gd name="T65" fmla="*/ 215233 h 619"/>
              <a:gd name="T66" fmla="*/ 1228371 w 634"/>
              <a:gd name="T67" fmla="*/ 299581 h 619"/>
              <a:gd name="T68" fmla="*/ 1228371 w 634"/>
              <a:gd name="T69" fmla="*/ 386838 h 619"/>
              <a:gd name="T70" fmla="*/ 1131857 w 634"/>
              <a:gd name="T71" fmla="*/ 514815 h 619"/>
              <a:gd name="T72" fmla="*/ 1002439 w 634"/>
              <a:gd name="T73" fmla="*/ 299581 h 619"/>
              <a:gd name="T74" fmla="*/ 1066051 w 634"/>
              <a:gd name="T75" fmla="*/ 215233 h 619"/>
              <a:gd name="T76" fmla="*/ 938827 w 634"/>
              <a:gd name="T77" fmla="*/ 386838 h 619"/>
              <a:gd name="T78" fmla="*/ 938827 w 634"/>
              <a:gd name="T79" fmla="*/ 386838 h 619"/>
              <a:gd name="T80" fmla="*/ 1066051 w 634"/>
              <a:gd name="T81" fmla="*/ 599163 h 619"/>
              <a:gd name="T82" fmla="*/ 583476 w 634"/>
              <a:gd name="T83" fmla="*/ 1241954 h 619"/>
              <a:gd name="T84" fmla="*/ 454059 w 634"/>
              <a:gd name="T85" fmla="*/ 1029629 h 619"/>
              <a:gd name="T86" fmla="*/ 938827 w 634"/>
              <a:gd name="T87" fmla="*/ 386838 h 619"/>
              <a:gd name="T88" fmla="*/ 517671 w 634"/>
              <a:gd name="T89" fmla="*/ 1285582 h 619"/>
              <a:gd name="T90" fmla="*/ 517671 w 634"/>
              <a:gd name="T91" fmla="*/ 1285582 h 619"/>
              <a:gd name="T92" fmla="*/ 291738 w 634"/>
              <a:gd name="T93" fmla="*/ 1500816 h 619"/>
              <a:gd name="T94" fmla="*/ 258835 w 634"/>
              <a:gd name="T95" fmla="*/ 1457187 h 619"/>
              <a:gd name="T96" fmla="*/ 388253 w 634"/>
              <a:gd name="T97" fmla="*/ 1157606 h 619"/>
              <a:gd name="T98" fmla="*/ 517671 w 634"/>
              <a:gd name="T99" fmla="*/ 1285582 h 61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34" h="619">
                <a:moveTo>
                  <a:pt x="589" y="236"/>
                </a:moveTo>
                <a:lnTo>
                  <a:pt x="589" y="236"/>
                </a:lnTo>
                <a:cubicBezTo>
                  <a:pt x="589" y="545"/>
                  <a:pt x="589" y="545"/>
                  <a:pt x="589" y="545"/>
                </a:cubicBezTo>
                <a:cubicBezTo>
                  <a:pt x="589" y="559"/>
                  <a:pt x="575" y="589"/>
                  <a:pt x="545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398" y="0"/>
                  <a:pt x="398" y="0"/>
                  <a:pt x="39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45" y="618"/>
                  <a:pt x="545" y="618"/>
                  <a:pt x="545" y="618"/>
                </a:cubicBezTo>
                <a:cubicBezTo>
                  <a:pt x="589" y="618"/>
                  <a:pt x="633" y="589"/>
                  <a:pt x="633" y="545"/>
                </a:cubicBezTo>
                <a:cubicBezTo>
                  <a:pt x="633" y="236"/>
                  <a:pt x="633" y="236"/>
                  <a:pt x="633" y="236"/>
                </a:cubicBezTo>
                <a:lnTo>
                  <a:pt x="589" y="236"/>
                </a:lnTo>
                <a:close/>
                <a:moveTo>
                  <a:pt x="162" y="354"/>
                </a:moveTo>
                <a:lnTo>
                  <a:pt x="162" y="354"/>
                </a:lnTo>
                <a:cubicBezTo>
                  <a:pt x="74" y="516"/>
                  <a:pt x="74" y="516"/>
                  <a:pt x="74" y="516"/>
                </a:cubicBezTo>
                <a:cubicBezTo>
                  <a:pt x="74" y="545"/>
                  <a:pt x="89" y="559"/>
                  <a:pt x="103" y="545"/>
                </a:cubicBezTo>
                <a:cubicBezTo>
                  <a:pt x="280" y="457"/>
                  <a:pt x="280" y="457"/>
                  <a:pt x="280" y="457"/>
                </a:cubicBezTo>
                <a:lnTo>
                  <a:pt x="295" y="457"/>
                </a:lnTo>
                <a:cubicBezTo>
                  <a:pt x="604" y="147"/>
                  <a:pt x="604" y="147"/>
                  <a:pt x="604" y="147"/>
                </a:cubicBezTo>
                <a:cubicBezTo>
                  <a:pt x="619" y="133"/>
                  <a:pt x="619" y="103"/>
                  <a:pt x="604" y="88"/>
                </a:cubicBezTo>
                <a:cubicBezTo>
                  <a:pt x="530" y="29"/>
                  <a:pt x="530" y="29"/>
                  <a:pt x="530" y="29"/>
                </a:cubicBezTo>
                <a:cubicBezTo>
                  <a:pt x="516" y="15"/>
                  <a:pt x="486" y="15"/>
                  <a:pt x="471" y="29"/>
                </a:cubicBezTo>
                <a:cubicBezTo>
                  <a:pt x="177" y="324"/>
                  <a:pt x="177" y="324"/>
                  <a:pt x="177" y="324"/>
                </a:cubicBezTo>
                <a:cubicBezTo>
                  <a:pt x="162" y="339"/>
                  <a:pt x="162" y="339"/>
                  <a:pt x="162" y="354"/>
                </a:cubicBezTo>
                <a:close/>
                <a:moveTo>
                  <a:pt x="486" y="74"/>
                </a:moveTo>
                <a:lnTo>
                  <a:pt x="486" y="74"/>
                </a:lnTo>
                <a:cubicBezTo>
                  <a:pt x="501" y="59"/>
                  <a:pt x="516" y="59"/>
                  <a:pt x="516" y="74"/>
                </a:cubicBezTo>
                <a:cubicBezTo>
                  <a:pt x="560" y="103"/>
                  <a:pt x="560" y="103"/>
                  <a:pt x="560" y="103"/>
                </a:cubicBezTo>
                <a:cubicBezTo>
                  <a:pt x="575" y="118"/>
                  <a:pt x="575" y="133"/>
                  <a:pt x="560" y="133"/>
                </a:cubicBezTo>
                <a:cubicBezTo>
                  <a:pt x="516" y="177"/>
                  <a:pt x="516" y="177"/>
                  <a:pt x="516" y="177"/>
                </a:cubicBezTo>
                <a:cubicBezTo>
                  <a:pt x="457" y="103"/>
                  <a:pt x="457" y="103"/>
                  <a:pt x="457" y="103"/>
                </a:cubicBezTo>
                <a:lnTo>
                  <a:pt x="486" y="74"/>
                </a:lnTo>
                <a:close/>
                <a:moveTo>
                  <a:pt x="428" y="133"/>
                </a:moveTo>
                <a:lnTo>
                  <a:pt x="428" y="133"/>
                </a:lnTo>
                <a:cubicBezTo>
                  <a:pt x="486" y="206"/>
                  <a:pt x="486" y="206"/>
                  <a:pt x="486" y="206"/>
                </a:cubicBezTo>
                <a:cubicBezTo>
                  <a:pt x="266" y="427"/>
                  <a:pt x="266" y="427"/>
                  <a:pt x="266" y="427"/>
                </a:cubicBezTo>
                <a:cubicBezTo>
                  <a:pt x="251" y="398"/>
                  <a:pt x="207" y="368"/>
                  <a:pt x="207" y="354"/>
                </a:cubicBezTo>
                <a:lnTo>
                  <a:pt x="428" y="133"/>
                </a:lnTo>
                <a:close/>
                <a:moveTo>
                  <a:pt x="236" y="442"/>
                </a:moveTo>
                <a:lnTo>
                  <a:pt x="236" y="442"/>
                </a:lnTo>
                <a:cubicBezTo>
                  <a:pt x="133" y="516"/>
                  <a:pt x="133" y="516"/>
                  <a:pt x="133" y="516"/>
                </a:cubicBezTo>
                <a:cubicBezTo>
                  <a:pt x="118" y="516"/>
                  <a:pt x="118" y="501"/>
                  <a:pt x="118" y="501"/>
                </a:cubicBezTo>
                <a:cubicBezTo>
                  <a:pt x="177" y="398"/>
                  <a:pt x="177" y="398"/>
                  <a:pt x="177" y="398"/>
                </a:cubicBezTo>
                <a:lnTo>
                  <a:pt x="236" y="442"/>
                </a:lnTo>
                <a:close/>
              </a:path>
            </a:pathLst>
          </a:custGeom>
          <a:solidFill>
            <a:srgbClr val="095A9A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9AEA6BA-E710-45E8-8DFC-F9453DB1EB3D}"/>
              </a:ext>
            </a:extLst>
          </p:cNvPr>
          <p:cNvSpPr txBox="1"/>
          <p:nvPr/>
        </p:nvSpPr>
        <p:spPr>
          <a:xfrm>
            <a:off x="593834" y="332614"/>
            <a:ext cx="3688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</a:rPr>
              <a:t>PNGV</a:t>
            </a:r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</a:rPr>
              <a:t>等效模型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BB73726-534E-4347-8FE8-8871B2BBF81C}"/>
                  </a:ext>
                </a:extLst>
              </p:cNvPr>
              <p:cNvSpPr txBox="1"/>
              <p:nvPr/>
            </p:nvSpPr>
            <p:spPr>
              <a:xfrm>
                <a:off x="3755941" y="2401535"/>
                <a:ext cx="4229491" cy="18319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𝑜𝑐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limLoc m:val="undOvr"/>
                                      <m:subHide m:val="on"/>
                                      <m:sup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𝑑𝑡</m:t>
                                      </m:r>
                                    </m:e>
                                  </m:nary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den>
                              </m:f>
                            </m:e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BB73726-534E-4347-8FE8-8871B2BBF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941" y="2401535"/>
                <a:ext cx="4229491" cy="18319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2C9DE100-9030-4D01-AC01-C68B4BF749AB}"/>
              </a:ext>
            </a:extLst>
          </p:cNvPr>
          <p:cNvSpPr txBox="1"/>
          <p:nvPr/>
        </p:nvSpPr>
        <p:spPr>
          <a:xfrm>
            <a:off x="777925" y="1366342"/>
            <a:ext cx="8655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求解：</a:t>
            </a:r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9AA62B9-14CA-440A-9B6A-17756B67965A}"/>
                  </a:ext>
                </a:extLst>
              </p:cNvPr>
              <p:cNvSpPr txBox="1"/>
              <p:nvPr/>
            </p:nvSpPr>
            <p:spPr>
              <a:xfrm>
                <a:off x="2071868" y="4988689"/>
                <a:ext cx="62850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zh-CN" altLang="en-US" dirty="0"/>
                  <a:t>为时间常数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9AA62B9-14CA-440A-9B6A-17756B679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868" y="4988689"/>
                <a:ext cx="6285054" cy="369332"/>
              </a:xfrm>
              <a:prstGeom prst="rect">
                <a:avLst/>
              </a:prstGeom>
              <a:blipFill>
                <a:blip r:embed="rId3"/>
                <a:stretch>
                  <a:fillRect l="-873" t="-11475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8959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 flipV="1">
            <a:off x="-1" y="6052929"/>
            <a:ext cx="12192000" cy="805069"/>
            <a:chOff x="1" y="-36646"/>
            <a:chExt cx="12192000" cy="1520688"/>
          </a:xfrm>
        </p:grpSpPr>
        <p:sp>
          <p:nvSpPr>
            <p:cNvPr id="2" name="直角三角形 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335657" y="-5372301"/>
              <a:ext cx="1520687" cy="12192000"/>
            </a:xfrm>
            <a:prstGeom prst="rtTriangle">
              <a:avLst/>
            </a:prstGeom>
            <a:solidFill>
              <a:srgbClr val="3274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519531" y="-5556176"/>
              <a:ext cx="1152939" cy="12192000"/>
            </a:xfrm>
            <a:prstGeom prst="rtTriangle">
              <a:avLst/>
            </a:prstGeom>
            <a:solidFill>
              <a:srgbClr val="04AEF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593834" y="1021165"/>
            <a:ext cx="10553707" cy="0"/>
          </a:xfrm>
          <a:prstGeom prst="line">
            <a:avLst/>
          </a:prstGeom>
          <a:ln w="12700">
            <a:solidFill>
              <a:srgbClr val="095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SO_Shape"/>
          <p:cNvSpPr>
            <a:spLocks/>
          </p:cNvSpPr>
          <p:nvPr/>
        </p:nvSpPr>
        <p:spPr bwMode="auto">
          <a:xfrm>
            <a:off x="11147541" y="722700"/>
            <a:ext cx="413716" cy="389379"/>
          </a:xfrm>
          <a:custGeom>
            <a:avLst/>
            <a:gdLst>
              <a:gd name="T0" fmla="*/ 1291984 w 634"/>
              <a:gd name="T1" fmla="*/ 686420 h 619"/>
              <a:gd name="T2" fmla="*/ 1291984 w 634"/>
              <a:gd name="T3" fmla="*/ 686420 h 619"/>
              <a:gd name="T4" fmla="*/ 1291984 w 634"/>
              <a:gd name="T5" fmla="*/ 1585164 h 619"/>
              <a:gd name="T6" fmla="*/ 1195469 w 634"/>
              <a:gd name="T7" fmla="*/ 1713140 h 619"/>
              <a:gd name="T8" fmla="*/ 195223 w 634"/>
              <a:gd name="T9" fmla="*/ 1713140 h 619"/>
              <a:gd name="T10" fmla="*/ 98708 w 634"/>
              <a:gd name="T11" fmla="*/ 1585164 h 619"/>
              <a:gd name="T12" fmla="*/ 98708 w 634"/>
              <a:gd name="T13" fmla="*/ 215233 h 619"/>
              <a:gd name="T14" fmla="*/ 195223 w 634"/>
              <a:gd name="T15" fmla="*/ 84348 h 619"/>
              <a:gd name="T16" fmla="*/ 873021 w 634"/>
              <a:gd name="T17" fmla="*/ 84348 h 619"/>
              <a:gd name="T18" fmla="*/ 873021 w 634"/>
              <a:gd name="T19" fmla="*/ 0 h 619"/>
              <a:gd name="T20" fmla="*/ 195223 w 634"/>
              <a:gd name="T21" fmla="*/ 0 h 619"/>
              <a:gd name="T22" fmla="*/ 0 w 634"/>
              <a:gd name="T23" fmla="*/ 215233 h 619"/>
              <a:gd name="T24" fmla="*/ 0 w 634"/>
              <a:gd name="T25" fmla="*/ 1585164 h 619"/>
              <a:gd name="T26" fmla="*/ 195223 w 634"/>
              <a:gd name="T27" fmla="*/ 1797488 h 619"/>
              <a:gd name="T28" fmla="*/ 1195469 w 634"/>
              <a:gd name="T29" fmla="*/ 1797488 h 619"/>
              <a:gd name="T30" fmla="*/ 1388498 w 634"/>
              <a:gd name="T31" fmla="*/ 1585164 h 619"/>
              <a:gd name="T32" fmla="*/ 1388498 w 634"/>
              <a:gd name="T33" fmla="*/ 686420 h 619"/>
              <a:gd name="T34" fmla="*/ 1291984 w 634"/>
              <a:gd name="T35" fmla="*/ 686420 h 619"/>
              <a:gd name="T36" fmla="*/ 355350 w 634"/>
              <a:gd name="T37" fmla="*/ 1029629 h 619"/>
              <a:gd name="T38" fmla="*/ 355350 w 634"/>
              <a:gd name="T39" fmla="*/ 1029629 h 619"/>
              <a:gd name="T40" fmla="*/ 162321 w 634"/>
              <a:gd name="T41" fmla="*/ 1500816 h 619"/>
              <a:gd name="T42" fmla="*/ 225933 w 634"/>
              <a:gd name="T43" fmla="*/ 1585164 h 619"/>
              <a:gd name="T44" fmla="*/ 614186 w 634"/>
              <a:gd name="T45" fmla="*/ 1329211 h 619"/>
              <a:gd name="T46" fmla="*/ 647089 w 634"/>
              <a:gd name="T47" fmla="*/ 1329211 h 619"/>
              <a:gd name="T48" fmla="*/ 1324886 w 634"/>
              <a:gd name="T49" fmla="*/ 427558 h 619"/>
              <a:gd name="T50" fmla="*/ 1324886 w 634"/>
              <a:gd name="T51" fmla="*/ 255953 h 619"/>
              <a:gd name="T52" fmla="*/ 1162566 w 634"/>
              <a:gd name="T53" fmla="*/ 84348 h 619"/>
              <a:gd name="T54" fmla="*/ 1033148 w 634"/>
              <a:gd name="T55" fmla="*/ 84348 h 619"/>
              <a:gd name="T56" fmla="*/ 388253 w 634"/>
              <a:gd name="T57" fmla="*/ 942373 h 619"/>
              <a:gd name="T58" fmla="*/ 355350 w 634"/>
              <a:gd name="T59" fmla="*/ 1029629 h 619"/>
              <a:gd name="T60" fmla="*/ 1066051 w 634"/>
              <a:gd name="T61" fmla="*/ 215233 h 619"/>
              <a:gd name="T62" fmla="*/ 1066051 w 634"/>
              <a:gd name="T63" fmla="*/ 215233 h 619"/>
              <a:gd name="T64" fmla="*/ 1131857 w 634"/>
              <a:gd name="T65" fmla="*/ 215233 h 619"/>
              <a:gd name="T66" fmla="*/ 1228371 w 634"/>
              <a:gd name="T67" fmla="*/ 299581 h 619"/>
              <a:gd name="T68" fmla="*/ 1228371 w 634"/>
              <a:gd name="T69" fmla="*/ 386838 h 619"/>
              <a:gd name="T70" fmla="*/ 1131857 w 634"/>
              <a:gd name="T71" fmla="*/ 514815 h 619"/>
              <a:gd name="T72" fmla="*/ 1002439 w 634"/>
              <a:gd name="T73" fmla="*/ 299581 h 619"/>
              <a:gd name="T74" fmla="*/ 1066051 w 634"/>
              <a:gd name="T75" fmla="*/ 215233 h 619"/>
              <a:gd name="T76" fmla="*/ 938827 w 634"/>
              <a:gd name="T77" fmla="*/ 386838 h 619"/>
              <a:gd name="T78" fmla="*/ 938827 w 634"/>
              <a:gd name="T79" fmla="*/ 386838 h 619"/>
              <a:gd name="T80" fmla="*/ 1066051 w 634"/>
              <a:gd name="T81" fmla="*/ 599163 h 619"/>
              <a:gd name="T82" fmla="*/ 583476 w 634"/>
              <a:gd name="T83" fmla="*/ 1241954 h 619"/>
              <a:gd name="T84" fmla="*/ 454059 w 634"/>
              <a:gd name="T85" fmla="*/ 1029629 h 619"/>
              <a:gd name="T86" fmla="*/ 938827 w 634"/>
              <a:gd name="T87" fmla="*/ 386838 h 619"/>
              <a:gd name="T88" fmla="*/ 517671 w 634"/>
              <a:gd name="T89" fmla="*/ 1285582 h 619"/>
              <a:gd name="T90" fmla="*/ 517671 w 634"/>
              <a:gd name="T91" fmla="*/ 1285582 h 619"/>
              <a:gd name="T92" fmla="*/ 291738 w 634"/>
              <a:gd name="T93" fmla="*/ 1500816 h 619"/>
              <a:gd name="T94" fmla="*/ 258835 w 634"/>
              <a:gd name="T95" fmla="*/ 1457187 h 619"/>
              <a:gd name="T96" fmla="*/ 388253 w 634"/>
              <a:gd name="T97" fmla="*/ 1157606 h 619"/>
              <a:gd name="T98" fmla="*/ 517671 w 634"/>
              <a:gd name="T99" fmla="*/ 1285582 h 61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34" h="619">
                <a:moveTo>
                  <a:pt x="589" y="236"/>
                </a:moveTo>
                <a:lnTo>
                  <a:pt x="589" y="236"/>
                </a:lnTo>
                <a:cubicBezTo>
                  <a:pt x="589" y="545"/>
                  <a:pt x="589" y="545"/>
                  <a:pt x="589" y="545"/>
                </a:cubicBezTo>
                <a:cubicBezTo>
                  <a:pt x="589" y="559"/>
                  <a:pt x="575" y="589"/>
                  <a:pt x="545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398" y="0"/>
                  <a:pt x="398" y="0"/>
                  <a:pt x="39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45" y="618"/>
                  <a:pt x="545" y="618"/>
                  <a:pt x="545" y="618"/>
                </a:cubicBezTo>
                <a:cubicBezTo>
                  <a:pt x="589" y="618"/>
                  <a:pt x="633" y="589"/>
                  <a:pt x="633" y="545"/>
                </a:cubicBezTo>
                <a:cubicBezTo>
                  <a:pt x="633" y="236"/>
                  <a:pt x="633" y="236"/>
                  <a:pt x="633" y="236"/>
                </a:cubicBezTo>
                <a:lnTo>
                  <a:pt x="589" y="236"/>
                </a:lnTo>
                <a:close/>
                <a:moveTo>
                  <a:pt x="162" y="354"/>
                </a:moveTo>
                <a:lnTo>
                  <a:pt x="162" y="354"/>
                </a:lnTo>
                <a:cubicBezTo>
                  <a:pt x="74" y="516"/>
                  <a:pt x="74" y="516"/>
                  <a:pt x="74" y="516"/>
                </a:cubicBezTo>
                <a:cubicBezTo>
                  <a:pt x="74" y="545"/>
                  <a:pt x="89" y="559"/>
                  <a:pt x="103" y="545"/>
                </a:cubicBezTo>
                <a:cubicBezTo>
                  <a:pt x="280" y="457"/>
                  <a:pt x="280" y="457"/>
                  <a:pt x="280" y="457"/>
                </a:cubicBezTo>
                <a:lnTo>
                  <a:pt x="295" y="457"/>
                </a:lnTo>
                <a:cubicBezTo>
                  <a:pt x="604" y="147"/>
                  <a:pt x="604" y="147"/>
                  <a:pt x="604" y="147"/>
                </a:cubicBezTo>
                <a:cubicBezTo>
                  <a:pt x="619" y="133"/>
                  <a:pt x="619" y="103"/>
                  <a:pt x="604" y="88"/>
                </a:cubicBezTo>
                <a:cubicBezTo>
                  <a:pt x="530" y="29"/>
                  <a:pt x="530" y="29"/>
                  <a:pt x="530" y="29"/>
                </a:cubicBezTo>
                <a:cubicBezTo>
                  <a:pt x="516" y="15"/>
                  <a:pt x="486" y="15"/>
                  <a:pt x="471" y="29"/>
                </a:cubicBezTo>
                <a:cubicBezTo>
                  <a:pt x="177" y="324"/>
                  <a:pt x="177" y="324"/>
                  <a:pt x="177" y="324"/>
                </a:cubicBezTo>
                <a:cubicBezTo>
                  <a:pt x="162" y="339"/>
                  <a:pt x="162" y="339"/>
                  <a:pt x="162" y="354"/>
                </a:cubicBezTo>
                <a:close/>
                <a:moveTo>
                  <a:pt x="486" y="74"/>
                </a:moveTo>
                <a:lnTo>
                  <a:pt x="486" y="74"/>
                </a:lnTo>
                <a:cubicBezTo>
                  <a:pt x="501" y="59"/>
                  <a:pt x="516" y="59"/>
                  <a:pt x="516" y="74"/>
                </a:cubicBezTo>
                <a:cubicBezTo>
                  <a:pt x="560" y="103"/>
                  <a:pt x="560" y="103"/>
                  <a:pt x="560" y="103"/>
                </a:cubicBezTo>
                <a:cubicBezTo>
                  <a:pt x="575" y="118"/>
                  <a:pt x="575" y="133"/>
                  <a:pt x="560" y="133"/>
                </a:cubicBezTo>
                <a:cubicBezTo>
                  <a:pt x="516" y="177"/>
                  <a:pt x="516" y="177"/>
                  <a:pt x="516" y="177"/>
                </a:cubicBezTo>
                <a:cubicBezTo>
                  <a:pt x="457" y="103"/>
                  <a:pt x="457" y="103"/>
                  <a:pt x="457" y="103"/>
                </a:cubicBezTo>
                <a:lnTo>
                  <a:pt x="486" y="74"/>
                </a:lnTo>
                <a:close/>
                <a:moveTo>
                  <a:pt x="428" y="133"/>
                </a:moveTo>
                <a:lnTo>
                  <a:pt x="428" y="133"/>
                </a:lnTo>
                <a:cubicBezTo>
                  <a:pt x="486" y="206"/>
                  <a:pt x="486" y="206"/>
                  <a:pt x="486" y="206"/>
                </a:cubicBezTo>
                <a:cubicBezTo>
                  <a:pt x="266" y="427"/>
                  <a:pt x="266" y="427"/>
                  <a:pt x="266" y="427"/>
                </a:cubicBezTo>
                <a:cubicBezTo>
                  <a:pt x="251" y="398"/>
                  <a:pt x="207" y="368"/>
                  <a:pt x="207" y="354"/>
                </a:cubicBezTo>
                <a:lnTo>
                  <a:pt x="428" y="133"/>
                </a:lnTo>
                <a:close/>
                <a:moveTo>
                  <a:pt x="236" y="442"/>
                </a:moveTo>
                <a:lnTo>
                  <a:pt x="236" y="442"/>
                </a:lnTo>
                <a:cubicBezTo>
                  <a:pt x="133" y="516"/>
                  <a:pt x="133" y="516"/>
                  <a:pt x="133" y="516"/>
                </a:cubicBezTo>
                <a:cubicBezTo>
                  <a:pt x="118" y="516"/>
                  <a:pt x="118" y="501"/>
                  <a:pt x="118" y="501"/>
                </a:cubicBezTo>
                <a:cubicBezTo>
                  <a:pt x="177" y="398"/>
                  <a:pt x="177" y="398"/>
                  <a:pt x="177" y="398"/>
                </a:cubicBezTo>
                <a:lnTo>
                  <a:pt x="236" y="442"/>
                </a:lnTo>
                <a:close/>
              </a:path>
            </a:pathLst>
          </a:custGeom>
          <a:solidFill>
            <a:srgbClr val="095A9A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D94B33-1835-4E43-BF5E-7D9CECF98118}"/>
              </a:ext>
            </a:extLst>
          </p:cNvPr>
          <p:cNvSpPr txBox="1"/>
          <p:nvPr/>
        </p:nvSpPr>
        <p:spPr>
          <a:xfrm>
            <a:off x="593834" y="332614"/>
            <a:ext cx="3688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</a:rPr>
              <a:t>PNGV</a:t>
            </a:r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</a:rPr>
              <a:t>等效模型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D7B9E41-768D-494E-A4F0-CC0B8AB37F1F}"/>
              </a:ext>
            </a:extLst>
          </p:cNvPr>
          <p:cNvSpPr txBox="1"/>
          <p:nvPr/>
        </p:nvSpPr>
        <p:spPr>
          <a:xfrm>
            <a:off x="777925" y="1366342"/>
            <a:ext cx="6653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模型参数测量：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5101ADB-C2A7-4160-8443-4C2B9596C5F6}"/>
              </a:ext>
            </a:extLst>
          </p:cNvPr>
          <p:cNvSpPr/>
          <p:nvPr/>
        </p:nvSpPr>
        <p:spPr>
          <a:xfrm>
            <a:off x="2438233" y="3431810"/>
            <a:ext cx="89859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HPPC</a:t>
            </a:r>
            <a:r>
              <a:rPr lang="zh-CN" altLang="en-US" dirty="0"/>
              <a:t>测试：</a:t>
            </a:r>
            <a:r>
              <a:rPr lang="en-US" altLang="zh-CN" dirty="0"/>
              <a:t>1</a:t>
            </a:r>
            <a:r>
              <a:rPr lang="zh-CN" altLang="en-US" dirty="0"/>
              <a:t>、恒定放电流为 </a:t>
            </a:r>
            <a:r>
              <a:rPr lang="en-US" altLang="zh-CN" dirty="0"/>
              <a:t>1C</a:t>
            </a:r>
            <a:r>
              <a:rPr lang="zh-CN" altLang="en-US" dirty="0"/>
              <a:t>（即</a:t>
            </a:r>
            <a:r>
              <a:rPr lang="en-US" altLang="zh-CN" dirty="0"/>
              <a:t>100A</a:t>
            </a:r>
            <a:r>
              <a:rPr lang="zh-CN" altLang="en-US" dirty="0"/>
              <a:t>）；</a:t>
            </a:r>
            <a:endParaRPr lang="en-US" altLang="zh-CN" dirty="0"/>
          </a:p>
          <a:p>
            <a:r>
              <a:rPr lang="en-US" altLang="zh-CN" dirty="0"/>
              <a:t>                     2</a:t>
            </a:r>
            <a:r>
              <a:rPr lang="zh-CN" altLang="en-US" dirty="0"/>
              <a:t>、让电池等间隔 </a:t>
            </a:r>
            <a:r>
              <a:rPr lang="en-US" altLang="zh-CN" dirty="0"/>
              <a:t>SOC </a:t>
            </a:r>
            <a:r>
              <a:rPr lang="zh-CN" altLang="en-US" dirty="0"/>
              <a:t>点进行复合脉冲试验，选取 </a:t>
            </a:r>
            <a:r>
              <a:rPr lang="en-US" altLang="zh-CN" dirty="0"/>
              <a:t>SOC </a:t>
            </a:r>
            <a:r>
              <a:rPr lang="zh-CN" altLang="en-US" dirty="0"/>
              <a:t>的步长为</a:t>
            </a:r>
            <a:r>
              <a:rPr lang="en-US" altLang="zh-CN" dirty="0"/>
              <a:t>0.1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                     </a:t>
            </a:r>
            <a:r>
              <a:rPr lang="en-US" altLang="zh-CN" dirty="0"/>
              <a:t>3</a:t>
            </a:r>
            <a:r>
              <a:rPr lang="zh-CN" altLang="en-US" dirty="0"/>
              <a:t>、每次脉冲时间为</a:t>
            </a:r>
            <a:r>
              <a:rPr lang="en-US" altLang="zh-CN" dirty="0"/>
              <a:t>6</a:t>
            </a:r>
            <a:r>
              <a:rPr lang="zh-CN" altLang="en-US" dirty="0"/>
              <a:t>分钟，对应</a:t>
            </a:r>
            <a:r>
              <a:rPr lang="en-US" altLang="zh-CN" dirty="0"/>
              <a:t>SOC</a:t>
            </a:r>
            <a:r>
              <a:rPr lang="zh-CN" altLang="en-US" dirty="0"/>
              <a:t>下降</a:t>
            </a:r>
            <a:r>
              <a:rPr lang="en-US" altLang="zh-CN" dirty="0"/>
              <a:t>0.1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                     4</a:t>
            </a:r>
            <a:r>
              <a:rPr lang="zh-CN" altLang="en-US" dirty="0"/>
              <a:t>、相邻脉冲实验之间电池搁置</a:t>
            </a:r>
            <a:r>
              <a:rPr lang="en-US" altLang="zh-CN" dirty="0"/>
              <a:t>1h</a:t>
            </a:r>
            <a:r>
              <a:rPr lang="zh-CN" altLang="en-US" dirty="0"/>
              <a:t>；</a:t>
            </a:r>
            <a:r>
              <a:rPr lang="en-US" altLang="zh-CN" dirty="0"/>
              <a:t>                  </a:t>
            </a:r>
            <a:r>
              <a:rPr lang="zh-CN" altLang="en-US" dirty="0"/>
              <a:t>  </a:t>
            </a:r>
            <a:endParaRPr lang="en-US" altLang="zh-CN" dirty="0"/>
          </a:p>
          <a:p>
            <a:r>
              <a:rPr lang="en-US" altLang="zh-CN" dirty="0"/>
              <a:t>                     5</a:t>
            </a:r>
            <a:r>
              <a:rPr lang="zh-CN" altLang="en-US" dirty="0"/>
              <a:t>、每个复合脉冲试验开始前测量电池电压作为开路电压的近似值</a:t>
            </a:r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9CD633D-7212-4363-B9E1-81A41DDBBB4E}"/>
              </a:ext>
            </a:extLst>
          </p:cNvPr>
          <p:cNvSpPr/>
          <p:nvPr/>
        </p:nvSpPr>
        <p:spPr>
          <a:xfrm>
            <a:off x="2438232" y="1973177"/>
            <a:ext cx="69025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 锂电池种类：</a:t>
            </a:r>
            <a:r>
              <a:rPr lang="en-US" altLang="zh-CN" dirty="0"/>
              <a:t>100Ah/3.6V </a:t>
            </a:r>
            <a:r>
              <a:rPr lang="zh-CN" altLang="en-US" dirty="0"/>
              <a:t>磷酸铁锂单体电池</a:t>
            </a:r>
            <a:r>
              <a:rPr lang="en-US" altLang="zh-CN" dirty="0"/>
              <a:t>(LiFePO4) </a:t>
            </a:r>
            <a:r>
              <a:rPr lang="zh-CN" altLang="en-US" dirty="0"/>
              <a:t>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环境温度：</a:t>
            </a:r>
            <a:r>
              <a:rPr lang="en-US" altLang="zh-CN" dirty="0"/>
              <a:t>20</a:t>
            </a:r>
            <a:r>
              <a:rPr lang="zh-CN" altLang="en-US" dirty="0"/>
              <a:t>℃；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测量方法：</a:t>
            </a:r>
            <a:r>
              <a:rPr lang="en-US" altLang="zh-CN" dirty="0"/>
              <a:t> HPPC</a:t>
            </a:r>
            <a:r>
              <a:rPr lang="zh-CN" altLang="en-US" dirty="0"/>
              <a:t>测试；</a:t>
            </a:r>
          </a:p>
        </p:txBody>
      </p:sp>
    </p:spTree>
    <p:extLst>
      <p:ext uri="{BB962C8B-B14F-4D97-AF65-F5344CB8AC3E}">
        <p14:creationId xmlns:p14="http://schemas.microsoft.com/office/powerpoint/2010/main" val="4079104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 flipV="1">
            <a:off x="-1" y="6052929"/>
            <a:ext cx="12192000" cy="805069"/>
            <a:chOff x="1" y="-36646"/>
            <a:chExt cx="12192000" cy="1520688"/>
          </a:xfrm>
        </p:grpSpPr>
        <p:sp>
          <p:nvSpPr>
            <p:cNvPr id="2" name="直角三角形 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335657" y="-5372301"/>
              <a:ext cx="1520687" cy="12192000"/>
            </a:xfrm>
            <a:prstGeom prst="rtTriangle">
              <a:avLst/>
            </a:prstGeom>
            <a:solidFill>
              <a:srgbClr val="3274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519531" y="-5556176"/>
              <a:ext cx="1152939" cy="12192000"/>
            </a:xfrm>
            <a:prstGeom prst="rtTriangle">
              <a:avLst/>
            </a:prstGeom>
            <a:solidFill>
              <a:srgbClr val="04AEF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593834" y="1021165"/>
            <a:ext cx="10553707" cy="0"/>
          </a:xfrm>
          <a:prstGeom prst="line">
            <a:avLst/>
          </a:prstGeom>
          <a:ln w="12700">
            <a:solidFill>
              <a:srgbClr val="095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SO_Shape"/>
          <p:cNvSpPr>
            <a:spLocks/>
          </p:cNvSpPr>
          <p:nvPr/>
        </p:nvSpPr>
        <p:spPr bwMode="auto">
          <a:xfrm>
            <a:off x="11147541" y="722700"/>
            <a:ext cx="413716" cy="389379"/>
          </a:xfrm>
          <a:custGeom>
            <a:avLst/>
            <a:gdLst>
              <a:gd name="T0" fmla="*/ 1291984 w 634"/>
              <a:gd name="T1" fmla="*/ 686420 h 619"/>
              <a:gd name="T2" fmla="*/ 1291984 w 634"/>
              <a:gd name="T3" fmla="*/ 686420 h 619"/>
              <a:gd name="T4" fmla="*/ 1291984 w 634"/>
              <a:gd name="T5" fmla="*/ 1585164 h 619"/>
              <a:gd name="T6" fmla="*/ 1195469 w 634"/>
              <a:gd name="T7" fmla="*/ 1713140 h 619"/>
              <a:gd name="T8" fmla="*/ 195223 w 634"/>
              <a:gd name="T9" fmla="*/ 1713140 h 619"/>
              <a:gd name="T10" fmla="*/ 98708 w 634"/>
              <a:gd name="T11" fmla="*/ 1585164 h 619"/>
              <a:gd name="T12" fmla="*/ 98708 w 634"/>
              <a:gd name="T13" fmla="*/ 215233 h 619"/>
              <a:gd name="T14" fmla="*/ 195223 w 634"/>
              <a:gd name="T15" fmla="*/ 84348 h 619"/>
              <a:gd name="T16" fmla="*/ 873021 w 634"/>
              <a:gd name="T17" fmla="*/ 84348 h 619"/>
              <a:gd name="T18" fmla="*/ 873021 w 634"/>
              <a:gd name="T19" fmla="*/ 0 h 619"/>
              <a:gd name="T20" fmla="*/ 195223 w 634"/>
              <a:gd name="T21" fmla="*/ 0 h 619"/>
              <a:gd name="T22" fmla="*/ 0 w 634"/>
              <a:gd name="T23" fmla="*/ 215233 h 619"/>
              <a:gd name="T24" fmla="*/ 0 w 634"/>
              <a:gd name="T25" fmla="*/ 1585164 h 619"/>
              <a:gd name="T26" fmla="*/ 195223 w 634"/>
              <a:gd name="T27" fmla="*/ 1797488 h 619"/>
              <a:gd name="T28" fmla="*/ 1195469 w 634"/>
              <a:gd name="T29" fmla="*/ 1797488 h 619"/>
              <a:gd name="T30" fmla="*/ 1388498 w 634"/>
              <a:gd name="T31" fmla="*/ 1585164 h 619"/>
              <a:gd name="T32" fmla="*/ 1388498 w 634"/>
              <a:gd name="T33" fmla="*/ 686420 h 619"/>
              <a:gd name="T34" fmla="*/ 1291984 w 634"/>
              <a:gd name="T35" fmla="*/ 686420 h 619"/>
              <a:gd name="T36" fmla="*/ 355350 w 634"/>
              <a:gd name="T37" fmla="*/ 1029629 h 619"/>
              <a:gd name="T38" fmla="*/ 355350 w 634"/>
              <a:gd name="T39" fmla="*/ 1029629 h 619"/>
              <a:gd name="T40" fmla="*/ 162321 w 634"/>
              <a:gd name="T41" fmla="*/ 1500816 h 619"/>
              <a:gd name="T42" fmla="*/ 225933 w 634"/>
              <a:gd name="T43" fmla="*/ 1585164 h 619"/>
              <a:gd name="T44" fmla="*/ 614186 w 634"/>
              <a:gd name="T45" fmla="*/ 1329211 h 619"/>
              <a:gd name="T46" fmla="*/ 647089 w 634"/>
              <a:gd name="T47" fmla="*/ 1329211 h 619"/>
              <a:gd name="T48" fmla="*/ 1324886 w 634"/>
              <a:gd name="T49" fmla="*/ 427558 h 619"/>
              <a:gd name="T50" fmla="*/ 1324886 w 634"/>
              <a:gd name="T51" fmla="*/ 255953 h 619"/>
              <a:gd name="T52" fmla="*/ 1162566 w 634"/>
              <a:gd name="T53" fmla="*/ 84348 h 619"/>
              <a:gd name="T54" fmla="*/ 1033148 w 634"/>
              <a:gd name="T55" fmla="*/ 84348 h 619"/>
              <a:gd name="T56" fmla="*/ 388253 w 634"/>
              <a:gd name="T57" fmla="*/ 942373 h 619"/>
              <a:gd name="T58" fmla="*/ 355350 w 634"/>
              <a:gd name="T59" fmla="*/ 1029629 h 619"/>
              <a:gd name="T60" fmla="*/ 1066051 w 634"/>
              <a:gd name="T61" fmla="*/ 215233 h 619"/>
              <a:gd name="T62" fmla="*/ 1066051 w 634"/>
              <a:gd name="T63" fmla="*/ 215233 h 619"/>
              <a:gd name="T64" fmla="*/ 1131857 w 634"/>
              <a:gd name="T65" fmla="*/ 215233 h 619"/>
              <a:gd name="T66" fmla="*/ 1228371 w 634"/>
              <a:gd name="T67" fmla="*/ 299581 h 619"/>
              <a:gd name="T68" fmla="*/ 1228371 w 634"/>
              <a:gd name="T69" fmla="*/ 386838 h 619"/>
              <a:gd name="T70" fmla="*/ 1131857 w 634"/>
              <a:gd name="T71" fmla="*/ 514815 h 619"/>
              <a:gd name="T72" fmla="*/ 1002439 w 634"/>
              <a:gd name="T73" fmla="*/ 299581 h 619"/>
              <a:gd name="T74" fmla="*/ 1066051 w 634"/>
              <a:gd name="T75" fmla="*/ 215233 h 619"/>
              <a:gd name="T76" fmla="*/ 938827 w 634"/>
              <a:gd name="T77" fmla="*/ 386838 h 619"/>
              <a:gd name="T78" fmla="*/ 938827 w 634"/>
              <a:gd name="T79" fmla="*/ 386838 h 619"/>
              <a:gd name="T80" fmla="*/ 1066051 w 634"/>
              <a:gd name="T81" fmla="*/ 599163 h 619"/>
              <a:gd name="T82" fmla="*/ 583476 w 634"/>
              <a:gd name="T83" fmla="*/ 1241954 h 619"/>
              <a:gd name="T84" fmla="*/ 454059 w 634"/>
              <a:gd name="T85" fmla="*/ 1029629 h 619"/>
              <a:gd name="T86" fmla="*/ 938827 w 634"/>
              <a:gd name="T87" fmla="*/ 386838 h 619"/>
              <a:gd name="T88" fmla="*/ 517671 w 634"/>
              <a:gd name="T89" fmla="*/ 1285582 h 619"/>
              <a:gd name="T90" fmla="*/ 517671 w 634"/>
              <a:gd name="T91" fmla="*/ 1285582 h 619"/>
              <a:gd name="T92" fmla="*/ 291738 w 634"/>
              <a:gd name="T93" fmla="*/ 1500816 h 619"/>
              <a:gd name="T94" fmla="*/ 258835 w 634"/>
              <a:gd name="T95" fmla="*/ 1457187 h 619"/>
              <a:gd name="T96" fmla="*/ 388253 w 634"/>
              <a:gd name="T97" fmla="*/ 1157606 h 619"/>
              <a:gd name="T98" fmla="*/ 517671 w 634"/>
              <a:gd name="T99" fmla="*/ 1285582 h 61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34" h="619">
                <a:moveTo>
                  <a:pt x="589" y="236"/>
                </a:moveTo>
                <a:lnTo>
                  <a:pt x="589" y="236"/>
                </a:lnTo>
                <a:cubicBezTo>
                  <a:pt x="589" y="545"/>
                  <a:pt x="589" y="545"/>
                  <a:pt x="589" y="545"/>
                </a:cubicBezTo>
                <a:cubicBezTo>
                  <a:pt x="589" y="559"/>
                  <a:pt x="575" y="589"/>
                  <a:pt x="545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398" y="0"/>
                  <a:pt x="398" y="0"/>
                  <a:pt x="39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45" y="618"/>
                  <a:pt x="545" y="618"/>
                  <a:pt x="545" y="618"/>
                </a:cubicBezTo>
                <a:cubicBezTo>
                  <a:pt x="589" y="618"/>
                  <a:pt x="633" y="589"/>
                  <a:pt x="633" y="545"/>
                </a:cubicBezTo>
                <a:cubicBezTo>
                  <a:pt x="633" y="236"/>
                  <a:pt x="633" y="236"/>
                  <a:pt x="633" y="236"/>
                </a:cubicBezTo>
                <a:lnTo>
                  <a:pt x="589" y="236"/>
                </a:lnTo>
                <a:close/>
                <a:moveTo>
                  <a:pt x="162" y="354"/>
                </a:moveTo>
                <a:lnTo>
                  <a:pt x="162" y="354"/>
                </a:lnTo>
                <a:cubicBezTo>
                  <a:pt x="74" y="516"/>
                  <a:pt x="74" y="516"/>
                  <a:pt x="74" y="516"/>
                </a:cubicBezTo>
                <a:cubicBezTo>
                  <a:pt x="74" y="545"/>
                  <a:pt x="89" y="559"/>
                  <a:pt x="103" y="545"/>
                </a:cubicBezTo>
                <a:cubicBezTo>
                  <a:pt x="280" y="457"/>
                  <a:pt x="280" y="457"/>
                  <a:pt x="280" y="457"/>
                </a:cubicBezTo>
                <a:lnTo>
                  <a:pt x="295" y="457"/>
                </a:lnTo>
                <a:cubicBezTo>
                  <a:pt x="604" y="147"/>
                  <a:pt x="604" y="147"/>
                  <a:pt x="604" y="147"/>
                </a:cubicBezTo>
                <a:cubicBezTo>
                  <a:pt x="619" y="133"/>
                  <a:pt x="619" y="103"/>
                  <a:pt x="604" y="88"/>
                </a:cubicBezTo>
                <a:cubicBezTo>
                  <a:pt x="530" y="29"/>
                  <a:pt x="530" y="29"/>
                  <a:pt x="530" y="29"/>
                </a:cubicBezTo>
                <a:cubicBezTo>
                  <a:pt x="516" y="15"/>
                  <a:pt x="486" y="15"/>
                  <a:pt x="471" y="29"/>
                </a:cubicBezTo>
                <a:cubicBezTo>
                  <a:pt x="177" y="324"/>
                  <a:pt x="177" y="324"/>
                  <a:pt x="177" y="324"/>
                </a:cubicBezTo>
                <a:cubicBezTo>
                  <a:pt x="162" y="339"/>
                  <a:pt x="162" y="339"/>
                  <a:pt x="162" y="354"/>
                </a:cubicBezTo>
                <a:close/>
                <a:moveTo>
                  <a:pt x="486" y="74"/>
                </a:moveTo>
                <a:lnTo>
                  <a:pt x="486" y="74"/>
                </a:lnTo>
                <a:cubicBezTo>
                  <a:pt x="501" y="59"/>
                  <a:pt x="516" y="59"/>
                  <a:pt x="516" y="74"/>
                </a:cubicBezTo>
                <a:cubicBezTo>
                  <a:pt x="560" y="103"/>
                  <a:pt x="560" y="103"/>
                  <a:pt x="560" y="103"/>
                </a:cubicBezTo>
                <a:cubicBezTo>
                  <a:pt x="575" y="118"/>
                  <a:pt x="575" y="133"/>
                  <a:pt x="560" y="133"/>
                </a:cubicBezTo>
                <a:cubicBezTo>
                  <a:pt x="516" y="177"/>
                  <a:pt x="516" y="177"/>
                  <a:pt x="516" y="177"/>
                </a:cubicBezTo>
                <a:cubicBezTo>
                  <a:pt x="457" y="103"/>
                  <a:pt x="457" y="103"/>
                  <a:pt x="457" y="103"/>
                </a:cubicBezTo>
                <a:lnTo>
                  <a:pt x="486" y="74"/>
                </a:lnTo>
                <a:close/>
                <a:moveTo>
                  <a:pt x="428" y="133"/>
                </a:moveTo>
                <a:lnTo>
                  <a:pt x="428" y="133"/>
                </a:lnTo>
                <a:cubicBezTo>
                  <a:pt x="486" y="206"/>
                  <a:pt x="486" y="206"/>
                  <a:pt x="486" y="206"/>
                </a:cubicBezTo>
                <a:cubicBezTo>
                  <a:pt x="266" y="427"/>
                  <a:pt x="266" y="427"/>
                  <a:pt x="266" y="427"/>
                </a:cubicBezTo>
                <a:cubicBezTo>
                  <a:pt x="251" y="398"/>
                  <a:pt x="207" y="368"/>
                  <a:pt x="207" y="354"/>
                </a:cubicBezTo>
                <a:lnTo>
                  <a:pt x="428" y="133"/>
                </a:lnTo>
                <a:close/>
                <a:moveTo>
                  <a:pt x="236" y="442"/>
                </a:moveTo>
                <a:lnTo>
                  <a:pt x="236" y="442"/>
                </a:lnTo>
                <a:cubicBezTo>
                  <a:pt x="133" y="516"/>
                  <a:pt x="133" y="516"/>
                  <a:pt x="133" y="516"/>
                </a:cubicBezTo>
                <a:cubicBezTo>
                  <a:pt x="118" y="516"/>
                  <a:pt x="118" y="501"/>
                  <a:pt x="118" y="501"/>
                </a:cubicBezTo>
                <a:cubicBezTo>
                  <a:pt x="177" y="398"/>
                  <a:pt x="177" y="398"/>
                  <a:pt x="177" y="398"/>
                </a:cubicBezTo>
                <a:lnTo>
                  <a:pt x="236" y="442"/>
                </a:lnTo>
                <a:close/>
              </a:path>
            </a:pathLst>
          </a:custGeom>
          <a:solidFill>
            <a:srgbClr val="095A9A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C467FEC-AD4D-4136-BC81-C748032C4050}"/>
              </a:ext>
            </a:extLst>
          </p:cNvPr>
          <p:cNvSpPr txBox="1"/>
          <p:nvPr/>
        </p:nvSpPr>
        <p:spPr>
          <a:xfrm>
            <a:off x="593834" y="332614"/>
            <a:ext cx="3688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</a:rPr>
              <a:t>PNGV</a:t>
            </a:r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</a:rPr>
              <a:t>等效模型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C040DE-EB8F-4957-A9C8-A2113CDF6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4" y="1371964"/>
            <a:ext cx="771525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25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 22"/>
          <p:cNvSpPr/>
          <p:nvPr/>
        </p:nvSpPr>
        <p:spPr>
          <a:xfrm>
            <a:off x="0" y="0"/>
            <a:ext cx="6078979" cy="6858001"/>
          </a:xfrm>
          <a:custGeom>
            <a:avLst/>
            <a:gdLst>
              <a:gd name="connsiteX0" fmla="*/ 0 w 6078979"/>
              <a:gd name="connsiteY0" fmla="*/ 0 h 6858001"/>
              <a:gd name="connsiteX1" fmla="*/ 1140681 w 6078979"/>
              <a:gd name="connsiteY1" fmla="*/ 0 h 6858001"/>
              <a:gd name="connsiteX2" fmla="*/ 1888435 w 6078979"/>
              <a:gd name="connsiteY2" fmla="*/ 0 h 6858001"/>
              <a:gd name="connsiteX3" fmla="*/ 2569874 w 6078979"/>
              <a:gd name="connsiteY3" fmla="*/ 0 h 6858001"/>
              <a:gd name="connsiteX4" fmla="*/ 6078979 w 6078979"/>
              <a:gd name="connsiteY4" fmla="*/ 3429001 h 6858001"/>
              <a:gd name="connsiteX5" fmla="*/ 2569874 w 6078979"/>
              <a:gd name="connsiteY5" fmla="*/ 6858001 h 6858001"/>
              <a:gd name="connsiteX6" fmla="*/ 1140681 w 6078979"/>
              <a:gd name="connsiteY6" fmla="*/ 6858001 h 6858001"/>
              <a:gd name="connsiteX7" fmla="*/ 1140681 w 6078979"/>
              <a:gd name="connsiteY7" fmla="*/ 6858000 h 6858001"/>
              <a:gd name="connsiteX8" fmla="*/ 0 w 6078979"/>
              <a:gd name="connsiteY8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78979" h="6858001">
                <a:moveTo>
                  <a:pt x="0" y="0"/>
                </a:moveTo>
                <a:lnTo>
                  <a:pt x="1140681" y="0"/>
                </a:lnTo>
                <a:lnTo>
                  <a:pt x="1888435" y="0"/>
                </a:lnTo>
                <a:lnTo>
                  <a:pt x="2569874" y="0"/>
                </a:lnTo>
                <a:lnTo>
                  <a:pt x="6078979" y="3429001"/>
                </a:lnTo>
                <a:lnTo>
                  <a:pt x="2569874" y="6858001"/>
                </a:lnTo>
                <a:lnTo>
                  <a:pt x="1140681" y="6858001"/>
                </a:lnTo>
                <a:lnTo>
                  <a:pt x="114068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7A7A7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805070" y="1381538"/>
            <a:ext cx="4133228" cy="4133228"/>
            <a:chOff x="854765" y="1381538"/>
            <a:chExt cx="4133228" cy="4133228"/>
          </a:xfrm>
        </p:grpSpPr>
        <p:grpSp>
          <p:nvGrpSpPr>
            <p:cNvPr id="11" name="组合 10"/>
            <p:cNvGrpSpPr/>
            <p:nvPr/>
          </p:nvGrpSpPr>
          <p:grpSpPr>
            <a:xfrm>
              <a:off x="854765" y="1381538"/>
              <a:ext cx="4133228" cy="4133228"/>
              <a:chOff x="854765" y="1381538"/>
              <a:chExt cx="4133228" cy="4133228"/>
            </a:xfrm>
          </p:grpSpPr>
          <p:sp>
            <p:nvSpPr>
              <p:cNvPr id="3" name="菱形 2"/>
              <p:cNvSpPr/>
              <p:nvPr/>
            </p:nvSpPr>
            <p:spPr>
              <a:xfrm>
                <a:off x="854765" y="1381538"/>
                <a:ext cx="4133228" cy="4133228"/>
              </a:xfrm>
              <a:prstGeom prst="diamond">
                <a:avLst/>
              </a:prstGeom>
              <a:solidFill>
                <a:srgbClr val="3672A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菱形 3"/>
              <p:cNvSpPr>
                <a:spLocks noChangeAspect="1"/>
              </p:cNvSpPr>
              <p:nvPr/>
            </p:nvSpPr>
            <p:spPr>
              <a:xfrm>
                <a:off x="1085379" y="1612152"/>
                <a:ext cx="3672000" cy="3672000"/>
              </a:xfrm>
              <a:prstGeom prst="diamond">
                <a:avLst/>
              </a:prstGeom>
              <a:noFill/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菱形 4"/>
            <p:cNvSpPr>
              <a:spLocks noChangeAspect="1"/>
            </p:cNvSpPr>
            <p:nvPr/>
          </p:nvSpPr>
          <p:spPr>
            <a:xfrm flipH="1" flipV="1">
              <a:off x="854765" y="2578034"/>
              <a:ext cx="1740236" cy="1740236"/>
            </a:xfrm>
            <a:prstGeom prst="diamond">
              <a:avLst/>
            </a:prstGeom>
            <a:solidFill>
              <a:srgbClr val="01B1F5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菱形 5"/>
          <p:cNvSpPr>
            <a:spLocks noChangeAspect="1"/>
          </p:cNvSpPr>
          <p:nvPr/>
        </p:nvSpPr>
        <p:spPr>
          <a:xfrm flipH="1" flipV="1">
            <a:off x="3796850" y="1083645"/>
            <a:ext cx="1008000" cy="1008000"/>
          </a:xfrm>
          <a:prstGeom prst="diamond">
            <a:avLst/>
          </a:prstGeom>
          <a:solidFill>
            <a:srgbClr val="01B1F5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12"/>
          <p:cNvSpPr>
            <a:spLocks/>
          </p:cNvSpPr>
          <p:nvPr/>
        </p:nvSpPr>
        <p:spPr>
          <a:xfrm rot="16200000">
            <a:off x="10070430" y="2678595"/>
            <a:ext cx="2742330" cy="1500810"/>
          </a:xfrm>
          <a:custGeom>
            <a:avLst/>
            <a:gdLst>
              <a:gd name="connsiteX0" fmla="*/ 0 w 2955857"/>
              <a:gd name="connsiteY0" fmla="*/ 1773815 h 1773815"/>
              <a:gd name="connsiteX1" fmla="*/ 1426319 w 2955857"/>
              <a:gd name="connsiteY1" fmla="*/ 0 h 1773815"/>
              <a:gd name="connsiteX2" fmla="*/ 2955857 w 2955857"/>
              <a:gd name="connsiteY2" fmla="*/ 1773815 h 1773815"/>
              <a:gd name="connsiteX3" fmla="*/ 0 w 2955857"/>
              <a:gd name="connsiteY3" fmla="*/ 1773815 h 1773815"/>
              <a:gd name="connsiteX0" fmla="*/ 0 w 3164579"/>
              <a:gd name="connsiteY0" fmla="*/ 1803633 h 1803633"/>
              <a:gd name="connsiteX1" fmla="*/ 1635041 w 3164579"/>
              <a:gd name="connsiteY1" fmla="*/ 0 h 1803633"/>
              <a:gd name="connsiteX2" fmla="*/ 3164579 w 3164579"/>
              <a:gd name="connsiteY2" fmla="*/ 1773815 h 1803633"/>
              <a:gd name="connsiteX3" fmla="*/ 0 w 3164579"/>
              <a:gd name="connsiteY3" fmla="*/ 1803633 h 1803633"/>
              <a:gd name="connsiteX0" fmla="*/ 0 w 3611840"/>
              <a:gd name="connsiteY0" fmla="*/ 1803633 h 1803633"/>
              <a:gd name="connsiteX1" fmla="*/ 1635041 w 3611840"/>
              <a:gd name="connsiteY1" fmla="*/ 0 h 1803633"/>
              <a:gd name="connsiteX2" fmla="*/ 3611840 w 3611840"/>
              <a:gd name="connsiteY2" fmla="*/ 1763875 h 1803633"/>
              <a:gd name="connsiteX3" fmla="*/ 0 w 3611840"/>
              <a:gd name="connsiteY3" fmla="*/ 1803633 h 1803633"/>
              <a:gd name="connsiteX0" fmla="*/ 0 w 3611840"/>
              <a:gd name="connsiteY0" fmla="*/ 1803633 h 1803633"/>
              <a:gd name="connsiteX1" fmla="*/ 1744371 w 3611840"/>
              <a:gd name="connsiteY1" fmla="*/ 0 h 1803633"/>
              <a:gd name="connsiteX2" fmla="*/ 3611840 w 3611840"/>
              <a:gd name="connsiteY2" fmla="*/ 1763875 h 1803633"/>
              <a:gd name="connsiteX3" fmla="*/ 0 w 3611840"/>
              <a:gd name="connsiteY3" fmla="*/ 1803633 h 1803633"/>
              <a:gd name="connsiteX0" fmla="*/ 0 w 3598725"/>
              <a:gd name="connsiteY0" fmla="*/ 1803633 h 1803633"/>
              <a:gd name="connsiteX1" fmla="*/ 1744371 w 3598725"/>
              <a:gd name="connsiteY1" fmla="*/ 0 h 1803633"/>
              <a:gd name="connsiteX2" fmla="*/ 3598725 w 3598725"/>
              <a:gd name="connsiteY2" fmla="*/ 1802157 h 1803633"/>
              <a:gd name="connsiteX3" fmla="*/ 0 w 3598725"/>
              <a:gd name="connsiteY3" fmla="*/ 1803633 h 180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98725" h="1803633">
                <a:moveTo>
                  <a:pt x="0" y="1803633"/>
                </a:moveTo>
                <a:lnTo>
                  <a:pt x="1744371" y="0"/>
                </a:lnTo>
                <a:lnTo>
                  <a:pt x="3598725" y="1802157"/>
                </a:lnTo>
                <a:lnTo>
                  <a:pt x="0" y="1803633"/>
                </a:lnTo>
                <a:close/>
              </a:path>
            </a:pathLst>
          </a:custGeom>
          <a:solidFill>
            <a:schemeClr val="bg1">
              <a:lumMod val="6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41818" y="3094209"/>
            <a:ext cx="3078802" cy="707886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4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032186" y="1339347"/>
            <a:ext cx="5373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934531" y="1349386"/>
            <a:ext cx="3800617" cy="492443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对上次模型的改进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4FE6F4C-D7C7-47EF-BFFA-610F3514EA62}"/>
              </a:ext>
            </a:extLst>
          </p:cNvPr>
          <p:cNvGrpSpPr/>
          <p:nvPr/>
        </p:nvGrpSpPr>
        <p:grpSpPr>
          <a:xfrm>
            <a:off x="5183422" y="2204401"/>
            <a:ext cx="5620211" cy="1008000"/>
            <a:chOff x="4825855" y="2009446"/>
            <a:chExt cx="5620211" cy="1008000"/>
          </a:xfrm>
        </p:grpSpPr>
        <p:sp>
          <p:nvSpPr>
            <p:cNvPr id="7" name="菱形 6"/>
            <p:cNvSpPr>
              <a:spLocks noChangeAspect="1"/>
            </p:cNvSpPr>
            <p:nvPr/>
          </p:nvSpPr>
          <p:spPr>
            <a:xfrm flipH="1" flipV="1">
              <a:off x="4825855" y="2009446"/>
              <a:ext cx="1008000" cy="1008000"/>
            </a:xfrm>
            <a:prstGeom prst="diamond">
              <a:avLst/>
            </a:prstGeom>
            <a:solidFill>
              <a:srgbClr val="3672AC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061192" y="2304018"/>
              <a:ext cx="53732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Stencil" panose="040409050D0802020404" pitchFamily="82" charset="0"/>
                </a:rPr>
                <a:t>02</a:t>
              </a:r>
              <a:endParaRPr lang="zh-CN" altLang="en-US" sz="2400" dirty="0">
                <a:solidFill>
                  <a:schemeClr val="bg1"/>
                </a:solidFill>
                <a:latin typeface="Stencil" panose="040409050D0802020404" pitchFamily="82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5910016" y="2264258"/>
              <a:ext cx="4536050" cy="492443"/>
            </a:xfrm>
            <a:prstGeom prst="rect">
              <a:avLst/>
            </a:prstGeom>
            <a:noFill/>
            <a:effectLst>
              <a:innerShdw blurRad="114300">
                <a:prstClr val="black"/>
              </a:innerShdw>
            </a:effectLst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锂电池的</a:t>
              </a:r>
              <a:r>
                <a:rPr lang="en-US" altLang="zh-CN" sz="2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PNGV</a:t>
              </a:r>
              <a:r>
                <a:rPr lang="zh-CN" altLang="en-US" sz="2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等效模型研究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63EBE0E0-1E70-48A0-8052-0062973C8DDB}"/>
              </a:ext>
            </a:extLst>
          </p:cNvPr>
          <p:cNvGrpSpPr/>
          <p:nvPr/>
        </p:nvGrpSpPr>
        <p:grpSpPr>
          <a:xfrm>
            <a:off x="3867754" y="4622073"/>
            <a:ext cx="4165071" cy="1008000"/>
            <a:chOff x="4834104" y="3765342"/>
            <a:chExt cx="4165071" cy="1008000"/>
          </a:xfrm>
        </p:grpSpPr>
        <p:sp>
          <p:nvSpPr>
            <p:cNvPr id="8" name="菱形 7"/>
            <p:cNvSpPr>
              <a:spLocks noChangeAspect="1"/>
            </p:cNvSpPr>
            <p:nvPr/>
          </p:nvSpPr>
          <p:spPr>
            <a:xfrm flipH="1" flipV="1">
              <a:off x="4834104" y="3765342"/>
              <a:ext cx="1008000" cy="1008000"/>
            </a:xfrm>
            <a:prstGeom prst="diamond">
              <a:avLst/>
            </a:prstGeom>
            <a:solidFill>
              <a:srgbClr val="3672AC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5069441" y="4016634"/>
              <a:ext cx="53732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Stencil" panose="040409050D0802020404" pitchFamily="82" charset="0"/>
                </a:rPr>
                <a:t>04</a:t>
              </a:r>
              <a:endParaRPr lang="zh-CN" altLang="en-US" sz="2400" dirty="0">
                <a:solidFill>
                  <a:schemeClr val="bg1"/>
                </a:solidFill>
                <a:latin typeface="Stencil" panose="040409050D0802020404" pitchFamily="82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910016" y="4001244"/>
              <a:ext cx="3089159" cy="492443"/>
            </a:xfrm>
            <a:prstGeom prst="rect">
              <a:avLst/>
            </a:prstGeom>
            <a:noFill/>
            <a:effectLst>
              <a:innerShdw blurRad="114300">
                <a:prstClr val="black"/>
              </a:innerShdw>
            </a:effectLst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后期进展</a:t>
              </a:r>
            </a:p>
          </p:txBody>
        </p:sp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24" y="184043"/>
            <a:ext cx="2435546" cy="693717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7DD85BE0-E46E-40FF-94D5-7575C4449F4F}"/>
              </a:ext>
            </a:extLst>
          </p:cNvPr>
          <p:cNvGrpSpPr/>
          <p:nvPr/>
        </p:nvGrpSpPr>
        <p:grpSpPr>
          <a:xfrm>
            <a:off x="5183422" y="3620606"/>
            <a:ext cx="4165071" cy="1008000"/>
            <a:chOff x="5646346" y="2908475"/>
            <a:chExt cx="4165071" cy="1008000"/>
          </a:xfrm>
        </p:grpSpPr>
        <p:sp>
          <p:nvSpPr>
            <p:cNvPr id="29" name="菱形 28">
              <a:extLst>
                <a:ext uri="{FF2B5EF4-FFF2-40B4-BE49-F238E27FC236}">
                  <a16:creationId xmlns:a16="http://schemas.microsoft.com/office/drawing/2014/main" id="{9762491A-7C56-4C00-95C7-CB62C9FB8EF0}"/>
                </a:ext>
              </a:extLst>
            </p:cNvPr>
            <p:cNvSpPr>
              <a:spLocks noChangeAspect="1"/>
            </p:cNvSpPr>
            <p:nvPr/>
          </p:nvSpPr>
          <p:spPr>
            <a:xfrm flipH="1" flipV="1">
              <a:off x="5646346" y="2908475"/>
              <a:ext cx="1008000" cy="1008000"/>
            </a:xfrm>
            <a:prstGeom prst="diamond">
              <a:avLst/>
            </a:prstGeom>
            <a:solidFill>
              <a:srgbClr val="3672AC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DC6A791F-82CE-40D8-A673-CF3962BC8BBB}"/>
                </a:ext>
              </a:extLst>
            </p:cNvPr>
            <p:cNvSpPr txBox="1"/>
            <p:nvPr/>
          </p:nvSpPr>
          <p:spPr>
            <a:xfrm>
              <a:off x="6722258" y="3144377"/>
              <a:ext cx="3089159" cy="492443"/>
            </a:xfrm>
            <a:prstGeom prst="rect">
              <a:avLst/>
            </a:prstGeom>
            <a:noFill/>
            <a:effectLst>
              <a:innerShdw blurRad="114300">
                <a:prstClr val="black"/>
              </a:inn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2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CNN-LSTM</a:t>
              </a:r>
              <a:r>
                <a:rPr lang="zh-CN" altLang="en-US" sz="2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讨论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6D3439E-08B9-4F00-BE88-55E2D2FF74C1}"/>
                </a:ext>
              </a:extLst>
            </p:cNvPr>
            <p:cNvSpPr/>
            <p:nvPr/>
          </p:nvSpPr>
          <p:spPr>
            <a:xfrm>
              <a:off x="5875887" y="3181642"/>
              <a:ext cx="53732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Stencil" panose="040409050D0802020404" pitchFamily="82" charset="0"/>
                </a:rPr>
                <a:t>03</a:t>
              </a:r>
              <a:endParaRPr lang="zh-CN" altLang="en-US" sz="2400" dirty="0">
                <a:solidFill>
                  <a:schemeClr val="bg1"/>
                </a:solidFill>
                <a:latin typeface="Stencil" panose="040409050D0802020404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83353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 flipV="1">
            <a:off x="-1" y="6052929"/>
            <a:ext cx="12192000" cy="805069"/>
            <a:chOff x="1" y="-36646"/>
            <a:chExt cx="12192000" cy="1520688"/>
          </a:xfrm>
        </p:grpSpPr>
        <p:sp>
          <p:nvSpPr>
            <p:cNvPr id="2" name="直角三角形 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335657" y="-5372301"/>
              <a:ext cx="1520687" cy="12192000"/>
            </a:xfrm>
            <a:prstGeom prst="rtTriangle">
              <a:avLst/>
            </a:prstGeom>
            <a:solidFill>
              <a:srgbClr val="3274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519531" y="-5556176"/>
              <a:ext cx="1152939" cy="12192000"/>
            </a:xfrm>
            <a:prstGeom prst="rtTriangle">
              <a:avLst/>
            </a:prstGeom>
            <a:solidFill>
              <a:srgbClr val="04AEF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593834" y="1021165"/>
            <a:ext cx="10553707" cy="0"/>
          </a:xfrm>
          <a:prstGeom prst="line">
            <a:avLst/>
          </a:prstGeom>
          <a:ln w="12700">
            <a:solidFill>
              <a:srgbClr val="095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SO_Shape"/>
          <p:cNvSpPr>
            <a:spLocks/>
          </p:cNvSpPr>
          <p:nvPr/>
        </p:nvSpPr>
        <p:spPr bwMode="auto">
          <a:xfrm>
            <a:off x="11147541" y="722700"/>
            <a:ext cx="413716" cy="389379"/>
          </a:xfrm>
          <a:custGeom>
            <a:avLst/>
            <a:gdLst>
              <a:gd name="T0" fmla="*/ 1291984 w 634"/>
              <a:gd name="T1" fmla="*/ 686420 h 619"/>
              <a:gd name="T2" fmla="*/ 1291984 w 634"/>
              <a:gd name="T3" fmla="*/ 686420 h 619"/>
              <a:gd name="T4" fmla="*/ 1291984 w 634"/>
              <a:gd name="T5" fmla="*/ 1585164 h 619"/>
              <a:gd name="T6" fmla="*/ 1195469 w 634"/>
              <a:gd name="T7" fmla="*/ 1713140 h 619"/>
              <a:gd name="T8" fmla="*/ 195223 w 634"/>
              <a:gd name="T9" fmla="*/ 1713140 h 619"/>
              <a:gd name="T10" fmla="*/ 98708 w 634"/>
              <a:gd name="T11" fmla="*/ 1585164 h 619"/>
              <a:gd name="T12" fmla="*/ 98708 w 634"/>
              <a:gd name="T13" fmla="*/ 215233 h 619"/>
              <a:gd name="T14" fmla="*/ 195223 w 634"/>
              <a:gd name="T15" fmla="*/ 84348 h 619"/>
              <a:gd name="T16" fmla="*/ 873021 w 634"/>
              <a:gd name="T17" fmla="*/ 84348 h 619"/>
              <a:gd name="T18" fmla="*/ 873021 w 634"/>
              <a:gd name="T19" fmla="*/ 0 h 619"/>
              <a:gd name="T20" fmla="*/ 195223 w 634"/>
              <a:gd name="T21" fmla="*/ 0 h 619"/>
              <a:gd name="T22" fmla="*/ 0 w 634"/>
              <a:gd name="T23" fmla="*/ 215233 h 619"/>
              <a:gd name="T24" fmla="*/ 0 w 634"/>
              <a:gd name="T25" fmla="*/ 1585164 h 619"/>
              <a:gd name="T26" fmla="*/ 195223 w 634"/>
              <a:gd name="T27" fmla="*/ 1797488 h 619"/>
              <a:gd name="T28" fmla="*/ 1195469 w 634"/>
              <a:gd name="T29" fmla="*/ 1797488 h 619"/>
              <a:gd name="T30" fmla="*/ 1388498 w 634"/>
              <a:gd name="T31" fmla="*/ 1585164 h 619"/>
              <a:gd name="T32" fmla="*/ 1388498 w 634"/>
              <a:gd name="T33" fmla="*/ 686420 h 619"/>
              <a:gd name="T34" fmla="*/ 1291984 w 634"/>
              <a:gd name="T35" fmla="*/ 686420 h 619"/>
              <a:gd name="T36" fmla="*/ 355350 w 634"/>
              <a:gd name="T37" fmla="*/ 1029629 h 619"/>
              <a:gd name="T38" fmla="*/ 355350 w 634"/>
              <a:gd name="T39" fmla="*/ 1029629 h 619"/>
              <a:gd name="T40" fmla="*/ 162321 w 634"/>
              <a:gd name="T41" fmla="*/ 1500816 h 619"/>
              <a:gd name="T42" fmla="*/ 225933 w 634"/>
              <a:gd name="T43" fmla="*/ 1585164 h 619"/>
              <a:gd name="T44" fmla="*/ 614186 w 634"/>
              <a:gd name="T45" fmla="*/ 1329211 h 619"/>
              <a:gd name="T46" fmla="*/ 647089 w 634"/>
              <a:gd name="T47" fmla="*/ 1329211 h 619"/>
              <a:gd name="T48" fmla="*/ 1324886 w 634"/>
              <a:gd name="T49" fmla="*/ 427558 h 619"/>
              <a:gd name="T50" fmla="*/ 1324886 w 634"/>
              <a:gd name="T51" fmla="*/ 255953 h 619"/>
              <a:gd name="T52" fmla="*/ 1162566 w 634"/>
              <a:gd name="T53" fmla="*/ 84348 h 619"/>
              <a:gd name="T54" fmla="*/ 1033148 w 634"/>
              <a:gd name="T55" fmla="*/ 84348 h 619"/>
              <a:gd name="T56" fmla="*/ 388253 w 634"/>
              <a:gd name="T57" fmla="*/ 942373 h 619"/>
              <a:gd name="T58" fmla="*/ 355350 w 634"/>
              <a:gd name="T59" fmla="*/ 1029629 h 619"/>
              <a:gd name="T60" fmla="*/ 1066051 w 634"/>
              <a:gd name="T61" fmla="*/ 215233 h 619"/>
              <a:gd name="T62" fmla="*/ 1066051 w 634"/>
              <a:gd name="T63" fmla="*/ 215233 h 619"/>
              <a:gd name="T64" fmla="*/ 1131857 w 634"/>
              <a:gd name="T65" fmla="*/ 215233 h 619"/>
              <a:gd name="T66" fmla="*/ 1228371 w 634"/>
              <a:gd name="T67" fmla="*/ 299581 h 619"/>
              <a:gd name="T68" fmla="*/ 1228371 w 634"/>
              <a:gd name="T69" fmla="*/ 386838 h 619"/>
              <a:gd name="T70" fmla="*/ 1131857 w 634"/>
              <a:gd name="T71" fmla="*/ 514815 h 619"/>
              <a:gd name="T72" fmla="*/ 1002439 w 634"/>
              <a:gd name="T73" fmla="*/ 299581 h 619"/>
              <a:gd name="T74" fmla="*/ 1066051 w 634"/>
              <a:gd name="T75" fmla="*/ 215233 h 619"/>
              <a:gd name="T76" fmla="*/ 938827 w 634"/>
              <a:gd name="T77" fmla="*/ 386838 h 619"/>
              <a:gd name="T78" fmla="*/ 938827 w 634"/>
              <a:gd name="T79" fmla="*/ 386838 h 619"/>
              <a:gd name="T80" fmla="*/ 1066051 w 634"/>
              <a:gd name="T81" fmla="*/ 599163 h 619"/>
              <a:gd name="T82" fmla="*/ 583476 w 634"/>
              <a:gd name="T83" fmla="*/ 1241954 h 619"/>
              <a:gd name="T84" fmla="*/ 454059 w 634"/>
              <a:gd name="T85" fmla="*/ 1029629 h 619"/>
              <a:gd name="T86" fmla="*/ 938827 w 634"/>
              <a:gd name="T87" fmla="*/ 386838 h 619"/>
              <a:gd name="T88" fmla="*/ 517671 w 634"/>
              <a:gd name="T89" fmla="*/ 1285582 h 619"/>
              <a:gd name="T90" fmla="*/ 517671 w 634"/>
              <a:gd name="T91" fmla="*/ 1285582 h 619"/>
              <a:gd name="T92" fmla="*/ 291738 w 634"/>
              <a:gd name="T93" fmla="*/ 1500816 h 619"/>
              <a:gd name="T94" fmla="*/ 258835 w 634"/>
              <a:gd name="T95" fmla="*/ 1457187 h 619"/>
              <a:gd name="T96" fmla="*/ 388253 w 634"/>
              <a:gd name="T97" fmla="*/ 1157606 h 619"/>
              <a:gd name="T98" fmla="*/ 517671 w 634"/>
              <a:gd name="T99" fmla="*/ 1285582 h 61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34" h="619">
                <a:moveTo>
                  <a:pt x="589" y="236"/>
                </a:moveTo>
                <a:lnTo>
                  <a:pt x="589" y="236"/>
                </a:lnTo>
                <a:cubicBezTo>
                  <a:pt x="589" y="545"/>
                  <a:pt x="589" y="545"/>
                  <a:pt x="589" y="545"/>
                </a:cubicBezTo>
                <a:cubicBezTo>
                  <a:pt x="589" y="559"/>
                  <a:pt x="575" y="589"/>
                  <a:pt x="545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398" y="0"/>
                  <a:pt x="398" y="0"/>
                  <a:pt x="39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45" y="618"/>
                  <a:pt x="545" y="618"/>
                  <a:pt x="545" y="618"/>
                </a:cubicBezTo>
                <a:cubicBezTo>
                  <a:pt x="589" y="618"/>
                  <a:pt x="633" y="589"/>
                  <a:pt x="633" y="545"/>
                </a:cubicBezTo>
                <a:cubicBezTo>
                  <a:pt x="633" y="236"/>
                  <a:pt x="633" y="236"/>
                  <a:pt x="633" y="236"/>
                </a:cubicBezTo>
                <a:lnTo>
                  <a:pt x="589" y="236"/>
                </a:lnTo>
                <a:close/>
                <a:moveTo>
                  <a:pt x="162" y="354"/>
                </a:moveTo>
                <a:lnTo>
                  <a:pt x="162" y="354"/>
                </a:lnTo>
                <a:cubicBezTo>
                  <a:pt x="74" y="516"/>
                  <a:pt x="74" y="516"/>
                  <a:pt x="74" y="516"/>
                </a:cubicBezTo>
                <a:cubicBezTo>
                  <a:pt x="74" y="545"/>
                  <a:pt x="89" y="559"/>
                  <a:pt x="103" y="545"/>
                </a:cubicBezTo>
                <a:cubicBezTo>
                  <a:pt x="280" y="457"/>
                  <a:pt x="280" y="457"/>
                  <a:pt x="280" y="457"/>
                </a:cubicBezTo>
                <a:lnTo>
                  <a:pt x="295" y="457"/>
                </a:lnTo>
                <a:cubicBezTo>
                  <a:pt x="604" y="147"/>
                  <a:pt x="604" y="147"/>
                  <a:pt x="604" y="147"/>
                </a:cubicBezTo>
                <a:cubicBezTo>
                  <a:pt x="619" y="133"/>
                  <a:pt x="619" y="103"/>
                  <a:pt x="604" y="88"/>
                </a:cubicBezTo>
                <a:cubicBezTo>
                  <a:pt x="530" y="29"/>
                  <a:pt x="530" y="29"/>
                  <a:pt x="530" y="29"/>
                </a:cubicBezTo>
                <a:cubicBezTo>
                  <a:pt x="516" y="15"/>
                  <a:pt x="486" y="15"/>
                  <a:pt x="471" y="29"/>
                </a:cubicBezTo>
                <a:cubicBezTo>
                  <a:pt x="177" y="324"/>
                  <a:pt x="177" y="324"/>
                  <a:pt x="177" y="324"/>
                </a:cubicBezTo>
                <a:cubicBezTo>
                  <a:pt x="162" y="339"/>
                  <a:pt x="162" y="339"/>
                  <a:pt x="162" y="354"/>
                </a:cubicBezTo>
                <a:close/>
                <a:moveTo>
                  <a:pt x="486" y="74"/>
                </a:moveTo>
                <a:lnTo>
                  <a:pt x="486" y="74"/>
                </a:lnTo>
                <a:cubicBezTo>
                  <a:pt x="501" y="59"/>
                  <a:pt x="516" y="59"/>
                  <a:pt x="516" y="74"/>
                </a:cubicBezTo>
                <a:cubicBezTo>
                  <a:pt x="560" y="103"/>
                  <a:pt x="560" y="103"/>
                  <a:pt x="560" y="103"/>
                </a:cubicBezTo>
                <a:cubicBezTo>
                  <a:pt x="575" y="118"/>
                  <a:pt x="575" y="133"/>
                  <a:pt x="560" y="133"/>
                </a:cubicBezTo>
                <a:cubicBezTo>
                  <a:pt x="516" y="177"/>
                  <a:pt x="516" y="177"/>
                  <a:pt x="516" y="177"/>
                </a:cubicBezTo>
                <a:cubicBezTo>
                  <a:pt x="457" y="103"/>
                  <a:pt x="457" y="103"/>
                  <a:pt x="457" y="103"/>
                </a:cubicBezTo>
                <a:lnTo>
                  <a:pt x="486" y="74"/>
                </a:lnTo>
                <a:close/>
                <a:moveTo>
                  <a:pt x="428" y="133"/>
                </a:moveTo>
                <a:lnTo>
                  <a:pt x="428" y="133"/>
                </a:lnTo>
                <a:cubicBezTo>
                  <a:pt x="486" y="206"/>
                  <a:pt x="486" y="206"/>
                  <a:pt x="486" y="206"/>
                </a:cubicBezTo>
                <a:cubicBezTo>
                  <a:pt x="266" y="427"/>
                  <a:pt x="266" y="427"/>
                  <a:pt x="266" y="427"/>
                </a:cubicBezTo>
                <a:cubicBezTo>
                  <a:pt x="251" y="398"/>
                  <a:pt x="207" y="368"/>
                  <a:pt x="207" y="354"/>
                </a:cubicBezTo>
                <a:lnTo>
                  <a:pt x="428" y="133"/>
                </a:lnTo>
                <a:close/>
                <a:moveTo>
                  <a:pt x="236" y="442"/>
                </a:moveTo>
                <a:lnTo>
                  <a:pt x="236" y="442"/>
                </a:lnTo>
                <a:cubicBezTo>
                  <a:pt x="133" y="516"/>
                  <a:pt x="133" y="516"/>
                  <a:pt x="133" y="516"/>
                </a:cubicBezTo>
                <a:cubicBezTo>
                  <a:pt x="118" y="516"/>
                  <a:pt x="118" y="501"/>
                  <a:pt x="118" y="501"/>
                </a:cubicBezTo>
                <a:cubicBezTo>
                  <a:pt x="177" y="398"/>
                  <a:pt x="177" y="398"/>
                  <a:pt x="177" y="398"/>
                </a:cubicBezTo>
                <a:lnTo>
                  <a:pt x="236" y="442"/>
                </a:lnTo>
                <a:close/>
              </a:path>
            </a:pathLst>
          </a:custGeom>
          <a:solidFill>
            <a:srgbClr val="095A9A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02D7165-8E12-4127-ABC2-805C8C06414D}"/>
              </a:ext>
            </a:extLst>
          </p:cNvPr>
          <p:cNvSpPr txBox="1"/>
          <p:nvPr/>
        </p:nvSpPr>
        <p:spPr>
          <a:xfrm>
            <a:off x="593834" y="332614"/>
            <a:ext cx="3688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</a:rPr>
              <a:t>PNGV</a:t>
            </a:r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</a:rPr>
              <a:t>等效模型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457AE6-7832-4D56-B4BB-9D5C8C50D6B8}"/>
              </a:ext>
            </a:extLst>
          </p:cNvPr>
          <p:cNvSpPr txBox="1"/>
          <p:nvPr/>
        </p:nvSpPr>
        <p:spPr>
          <a:xfrm>
            <a:off x="593834" y="1021165"/>
            <a:ext cx="461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基于</a:t>
            </a:r>
            <a:r>
              <a:rPr lang="en-US" altLang="zh-CN" dirty="0"/>
              <a:t>PNGV</a:t>
            </a:r>
            <a:r>
              <a:rPr lang="zh-CN" altLang="en-US" dirty="0"/>
              <a:t>电池模型的</a:t>
            </a:r>
            <a:r>
              <a:rPr lang="en-US" altLang="zh-CN" dirty="0"/>
              <a:t>SOC</a:t>
            </a:r>
            <a:r>
              <a:rPr lang="zh-CN" altLang="en-US" dirty="0"/>
              <a:t>估计算法：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374F9D-0760-45D4-9019-11B1BDE58594}"/>
              </a:ext>
            </a:extLst>
          </p:cNvPr>
          <p:cNvSpPr txBox="1"/>
          <p:nvPr/>
        </p:nvSpPr>
        <p:spPr>
          <a:xfrm>
            <a:off x="4711153" y="2798383"/>
            <a:ext cx="46298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安时法；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开路电压法；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卡尔曼滤波法</a:t>
            </a:r>
          </a:p>
        </p:txBody>
      </p:sp>
    </p:spTree>
    <p:extLst>
      <p:ext uri="{BB962C8B-B14F-4D97-AF65-F5344CB8AC3E}">
        <p14:creationId xmlns:p14="http://schemas.microsoft.com/office/powerpoint/2010/main" val="1673531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 flipV="1">
            <a:off x="-1" y="6052929"/>
            <a:ext cx="12192000" cy="805069"/>
            <a:chOff x="1" y="-36646"/>
            <a:chExt cx="12192000" cy="1520688"/>
          </a:xfrm>
        </p:grpSpPr>
        <p:sp>
          <p:nvSpPr>
            <p:cNvPr id="2" name="直角三角形 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335657" y="-5372301"/>
              <a:ext cx="1520687" cy="12192000"/>
            </a:xfrm>
            <a:prstGeom prst="rtTriangle">
              <a:avLst/>
            </a:prstGeom>
            <a:solidFill>
              <a:srgbClr val="3274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519531" y="-5556176"/>
              <a:ext cx="1152939" cy="12192000"/>
            </a:xfrm>
            <a:prstGeom prst="rtTriangle">
              <a:avLst/>
            </a:prstGeom>
            <a:solidFill>
              <a:srgbClr val="04AEF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593834" y="1021165"/>
            <a:ext cx="10553707" cy="0"/>
          </a:xfrm>
          <a:prstGeom prst="line">
            <a:avLst/>
          </a:prstGeom>
          <a:ln w="12700">
            <a:solidFill>
              <a:srgbClr val="095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SO_Shape"/>
          <p:cNvSpPr>
            <a:spLocks/>
          </p:cNvSpPr>
          <p:nvPr/>
        </p:nvSpPr>
        <p:spPr bwMode="auto">
          <a:xfrm>
            <a:off x="11147541" y="722700"/>
            <a:ext cx="413716" cy="389379"/>
          </a:xfrm>
          <a:custGeom>
            <a:avLst/>
            <a:gdLst>
              <a:gd name="T0" fmla="*/ 1291984 w 634"/>
              <a:gd name="T1" fmla="*/ 686420 h 619"/>
              <a:gd name="T2" fmla="*/ 1291984 w 634"/>
              <a:gd name="T3" fmla="*/ 686420 h 619"/>
              <a:gd name="T4" fmla="*/ 1291984 w 634"/>
              <a:gd name="T5" fmla="*/ 1585164 h 619"/>
              <a:gd name="T6" fmla="*/ 1195469 w 634"/>
              <a:gd name="T7" fmla="*/ 1713140 h 619"/>
              <a:gd name="T8" fmla="*/ 195223 w 634"/>
              <a:gd name="T9" fmla="*/ 1713140 h 619"/>
              <a:gd name="T10" fmla="*/ 98708 w 634"/>
              <a:gd name="T11" fmla="*/ 1585164 h 619"/>
              <a:gd name="T12" fmla="*/ 98708 w 634"/>
              <a:gd name="T13" fmla="*/ 215233 h 619"/>
              <a:gd name="T14" fmla="*/ 195223 w 634"/>
              <a:gd name="T15" fmla="*/ 84348 h 619"/>
              <a:gd name="T16" fmla="*/ 873021 w 634"/>
              <a:gd name="T17" fmla="*/ 84348 h 619"/>
              <a:gd name="T18" fmla="*/ 873021 w 634"/>
              <a:gd name="T19" fmla="*/ 0 h 619"/>
              <a:gd name="T20" fmla="*/ 195223 w 634"/>
              <a:gd name="T21" fmla="*/ 0 h 619"/>
              <a:gd name="T22" fmla="*/ 0 w 634"/>
              <a:gd name="T23" fmla="*/ 215233 h 619"/>
              <a:gd name="T24" fmla="*/ 0 w 634"/>
              <a:gd name="T25" fmla="*/ 1585164 h 619"/>
              <a:gd name="T26" fmla="*/ 195223 w 634"/>
              <a:gd name="T27" fmla="*/ 1797488 h 619"/>
              <a:gd name="T28" fmla="*/ 1195469 w 634"/>
              <a:gd name="T29" fmla="*/ 1797488 h 619"/>
              <a:gd name="T30" fmla="*/ 1388498 w 634"/>
              <a:gd name="T31" fmla="*/ 1585164 h 619"/>
              <a:gd name="T32" fmla="*/ 1388498 w 634"/>
              <a:gd name="T33" fmla="*/ 686420 h 619"/>
              <a:gd name="T34" fmla="*/ 1291984 w 634"/>
              <a:gd name="T35" fmla="*/ 686420 h 619"/>
              <a:gd name="T36" fmla="*/ 355350 w 634"/>
              <a:gd name="T37" fmla="*/ 1029629 h 619"/>
              <a:gd name="T38" fmla="*/ 355350 w 634"/>
              <a:gd name="T39" fmla="*/ 1029629 h 619"/>
              <a:gd name="T40" fmla="*/ 162321 w 634"/>
              <a:gd name="T41" fmla="*/ 1500816 h 619"/>
              <a:gd name="T42" fmla="*/ 225933 w 634"/>
              <a:gd name="T43" fmla="*/ 1585164 h 619"/>
              <a:gd name="T44" fmla="*/ 614186 w 634"/>
              <a:gd name="T45" fmla="*/ 1329211 h 619"/>
              <a:gd name="T46" fmla="*/ 647089 w 634"/>
              <a:gd name="T47" fmla="*/ 1329211 h 619"/>
              <a:gd name="T48" fmla="*/ 1324886 w 634"/>
              <a:gd name="T49" fmla="*/ 427558 h 619"/>
              <a:gd name="T50" fmla="*/ 1324886 w 634"/>
              <a:gd name="T51" fmla="*/ 255953 h 619"/>
              <a:gd name="T52" fmla="*/ 1162566 w 634"/>
              <a:gd name="T53" fmla="*/ 84348 h 619"/>
              <a:gd name="T54" fmla="*/ 1033148 w 634"/>
              <a:gd name="T55" fmla="*/ 84348 h 619"/>
              <a:gd name="T56" fmla="*/ 388253 w 634"/>
              <a:gd name="T57" fmla="*/ 942373 h 619"/>
              <a:gd name="T58" fmla="*/ 355350 w 634"/>
              <a:gd name="T59" fmla="*/ 1029629 h 619"/>
              <a:gd name="T60" fmla="*/ 1066051 w 634"/>
              <a:gd name="T61" fmla="*/ 215233 h 619"/>
              <a:gd name="T62" fmla="*/ 1066051 w 634"/>
              <a:gd name="T63" fmla="*/ 215233 h 619"/>
              <a:gd name="T64" fmla="*/ 1131857 w 634"/>
              <a:gd name="T65" fmla="*/ 215233 h 619"/>
              <a:gd name="T66" fmla="*/ 1228371 w 634"/>
              <a:gd name="T67" fmla="*/ 299581 h 619"/>
              <a:gd name="T68" fmla="*/ 1228371 w 634"/>
              <a:gd name="T69" fmla="*/ 386838 h 619"/>
              <a:gd name="T70" fmla="*/ 1131857 w 634"/>
              <a:gd name="T71" fmla="*/ 514815 h 619"/>
              <a:gd name="T72" fmla="*/ 1002439 w 634"/>
              <a:gd name="T73" fmla="*/ 299581 h 619"/>
              <a:gd name="T74" fmla="*/ 1066051 w 634"/>
              <a:gd name="T75" fmla="*/ 215233 h 619"/>
              <a:gd name="T76" fmla="*/ 938827 w 634"/>
              <a:gd name="T77" fmla="*/ 386838 h 619"/>
              <a:gd name="T78" fmla="*/ 938827 w 634"/>
              <a:gd name="T79" fmla="*/ 386838 h 619"/>
              <a:gd name="T80" fmla="*/ 1066051 w 634"/>
              <a:gd name="T81" fmla="*/ 599163 h 619"/>
              <a:gd name="T82" fmla="*/ 583476 w 634"/>
              <a:gd name="T83" fmla="*/ 1241954 h 619"/>
              <a:gd name="T84" fmla="*/ 454059 w 634"/>
              <a:gd name="T85" fmla="*/ 1029629 h 619"/>
              <a:gd name="T86" fmla="*/ 938827 w 634"/>
              <a:gd name="T87" fmla="*/ 386838 h 619"/>
              <a:gd name="T88" fmla="*/ 517671 w 634"/>
              <a:gd name="T89" fmla="*/ 1285582 h 619"/>
              <a:gd name="T90" fmla="*/ 517671 w 634"/>
              <a:gd name="T91" fmla="*/ 1285582 h 619"/>
              <a:gd name="T92" fmla="*/ 291738 w 634"/>
              <a:gd name="T93" fmla="*/ 1500816 h 619"/>
              <a:gd name="T94" fmla="*/ 258835 w 634"/>
              <a:gd name="T95" fmla="*/ 1457187 h 619"/>
              <a:gd name="T96" fmla="*/ 388253 w 634"/>
              <a:gd name="T97" fmla="*/ 1157606 h 619"/>
              <a:gd name="T98" fmla="*/ 517671 w 634"/>
              <a:gd name="T99" fmla="*/ 1285582 h 61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34" h="619">
                <a:moveTo>
                  <a:pt x="589" y="236"/>
                </a:moveTo>
                <a:lnTo>
                  <a:pt x="589" y="236"/>
                </a:lnTo>
                <a:cubicBezTo>
                  <a:pt x="589" y="545"/>
                  <a:pt x="589" y="545"/>
                  <a:pt x="589" y="545"/>
                </a:cubicBezTo>
                <a:cubicBezTo>
                  <a:pt x="589" y="559"/>
                  <a:pt x="575" y="589"/>
                  <a:pt x="545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398" y="0"/>
                  <a:pt x="398" y="0"/>
                  <a:pt x="39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45" y="618"/>
                  <a:pt x="545" y="618"/>
                  <a:pt x="545" y="618"/>
                </a:cubicBezTo>
                <a:cubicBezTo>
                  <a:pt x="589" y="618"/>
                  <a:pt x="633" y="589"/>
                  <a:pt x="633" y="545"/>
                </a:cubicBezTo>
                <a:cubicBezTo>
                  <a:pt x="633" y="236"/>
                  <a:pt x="633" y="236"/>
                  <a:pt x="633" y="236"/>
                </a:cubicBezTo>
                <a:lnTo>
                  <a:pt x="589" y="236"/>
                </a:lnTo>
                <a:close/>
                <a:moveTo>
                  <a:pt x="162" y="354"/>
                </a:moveTo>
                <a:lnTo>
                  <a:pt x="162" y="354"/>
                </a:lnTo>
                <a:cubicBezTo>
                  <a:pt x="74" y="516"/>
                  <a:pt x="74" y="516"/>
                  <a:pt x="74" y="516"/>
                </a:cubicBezTo>
                <a:cubicBezTo>
                  <a:pt x="74" y="545"/>
                  <a:pt x="89" y="559"/>
                  <a:pt x="103" y="545"/>
                </a:cubicBezTo>
                <a:cubicBezTo>
                  <a:pt x="280" y="457"/>
                  <a:pt x="280" y="457"/>
                  <a:pt x="280" y="457"/>
                </a:cubicBezTo>
                <a:lnTo>
                  <a:pt x="295" y="457"/>
                </a:lnTo>
                <a:cubicBezTo>
                  <a:pt x="604" y="147"/>
                  <a:pt x="604" y="147"/>
                  <a:pt x="604" y="147"/>
                </a:cubicBezTo>
                <a:cubicBezTo>
                  <a:pt x="619" y="133"/>
                  <a:pt x="619" y="103"/>
                  <a:pt x="604" y="88"/>
                </a:cubicBezTo>
                <a:cubicBezTo>
                  <a:pt x="530" y="29"/>
                  <a:pt x="530" y="29"/>
                  <a:pt x="530" y="29"/>
                </a:cubicBezTo>
                <a:cubicBezTo>
                  <a:pt x="516" y="15"/>
                  <a:pt x="486" y="15"/>
                  <a:pt x="471" y="29"/>
                </a:cubicBezTo>
                <a:cubicBezTo>
                  <a:pt x="177" y="324"/>
                  <a:pt x="177" y="324"/>
                  <a:pt x="177" y="324"/>
                </a:cubicBezTo>
                <a:cubicBezTo>
                  <a:pt x="162" y="339"/>
                  <a:pt x="162" y="339"/>
                  <a:pt x="162" y="354"/>
                </a:cubicBezTo>
                <a:close/>
                <a:moveTo>
                  <a:pt x="486" y="74"/>
                </a:moveTo>
                <a:lnTo>
                  <a:pt x="486" y="74"/>
                </a:lnTo>
                <a:cubicBezTo>
                  <a:pt x="501" y="59"/>
                  <a:pt x="516" y="59"/>
                  <a:pt x="516" y="74"/>
                </a:cubicBezTo>
                <a:cubicBezTo>
                  <a:pt x="560" y="103"/>
                  <a:pt x="560" y="103"/>
                  <a:pt x="560" y="103"/>
                </a:cubicBezTo>
                <a:cubicBezTo>
                  <a:pt x="575" y="118"/>
                  <a:pt x="575" y="133"/>
                  <a:pt x="560" y="133"/>
                </a:cubicBezTo>
                <a:cubicBezTo>
                  <a:pt x="516" y="177"/>
                  <a:pt x="516" y="177"/>
                  <a:pt x="516" y="177"/>
                </a:cubicBezTo>
                <a:cubicBezTo>
                  <a:pt x="457" y="103"/>
                  <a:pt x="457" y="103"/>
                  <a:pt x="457" y="103"/>
                </a:cubicBezTo>
                <a:lnTo>
                  <a:pt x="486" y="74"/>
                </a:lnTo>
                <a:close/>
                <a:moveTo>
                  <a:pt x="428" y="133"/>
                </a:moveTo>
                <a:lnTo>
                  <a:pt x="428" y="133"/>
                </a:lnTo>
                <a:cubicBezTo>
                  <a:pt x="486" y="206"/>
                  <a:pt x="486" y="206"/>
                  <a:pt x="486" y="206"/>
                </a:cubicBezTo>
                <a:cubicBezTo>
                  <a:pt x="266" y="427"/>
                  <a:pt x="266" y="427"/>
                  <a:pt x="266" y="427"/>
                </a:cubicBezTo>
                <a:cubicBezTo>
                  <a:pt x="251" y="398"/>
                  <a:pt x="207" y="368"/>
                  <a:pt x="207" y="354"/>
                </a:cubicBezTo>
                <a:lnTo>
                  <a:pt x="428" y="133"/>
                </a:lnTo>
                <a:close/>
                <a:moveTo>
                  <a:pt x="236" y="442"/>
                </a:moveTo>
                <a:lnTo>
                  <a:pt x="236" y="442"/>
                </a:lnTo>
                <a:cubicBezTo>
                  <a:pt x="133" y="516"/>
                  <a:pt x="133" y="516"/>
                  <a:pt x="133" y="516"/>
                </a:cubicBezTo>
                <a:cubicBezTo>
                  <a:pt x="118" y="516"/>
                  <a:pt x="118" y="501"/>
                  <a:pt x="118" y="501"/>
                </a:cubicBezTo>
                <a:cubicBezTo>
                  <a:pt x="177" y="398"/>
                  <a:pt x="177" y="398"/>
                  <a:pt x="177" y="398"/>
                </a:cubicBezTo>
                <a:lnTo>
                  <a:pt x="236" y="442"/>
                </a:lnTo>
                <a:close/>
              </a:path>
            </a:pathLst>
          </a:custGeom>
          <a:solidFill>
            <a:srgbClr val="095A9A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7C3852D-7A09-4AB4-837A-6D06C6827D16}"/>
              </a:ext>
            </a:extLst>
          </p:cNvPr>
          <p:cNvSpPr txBox="1"/>
          <p:nvPr/>
        </p:nvSpPr>
        <p:spPr>
          <a:xfrm>
            <a:off x="593834" y="332614"/>
            <a:ext cx="3688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</a:rPr>
              <a:t>PNGV</a:t>
            </a:r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</a:rPr>
              <a:t>等效模型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F050D90-ECA2-4692-B843-0B5EDE37237C}"/>
              </a:ext>
            </a:extLst>
          </p:cNvPr>
          <p:cNvSpPr txBox="1"/>
          <p:nvPr/>
        </p:nvSpPr>
        <p:spPr>
          <a:xfrm>
            <a:off x="593834" y="1021165"/>
            <a:ext cx="461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使用开路电压法的</a:t>
            </a:r>
            <a:r>
              <a:rPr lang="en-US" altLang="zh-CN" dirty="0"/>
              <a:t>SOC</a:t>
            </a:r>
            <a:r>
              <a:rPr lang="zh-CN" altLang="en-US" dirty="0"/>
              <a:t>估计：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流程图: 过程 3">
                <a:extLst>
                  <a:ext uri="{FF2B5EF4-FFF2-40B4-BE49-F238E27FC236}">
                    <a16:creationId xmlns:a16="http://schemas.microsoft.com/office/drawing/2014/main" id="{2960CBD5-8781-46F0-847D-62736D2A577F}"/>
                  </a:ext>
                </a:extLst>
              </p:cNvPr>
              <p:cNvSpPr/>
              <p:nvPr/>
            </p:nvSpPr>
            <p:spPr>
              <a:xfrm>
                <a:off x="5024304" y="125126"/>
                <a:ext cx="2328080" cy="1415377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dirty="0"/>
                  <a:t>建立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en-US" dirty="0"/>
                  <a:t>、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dirty="0"/>
                  <a:t>、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zh-CN" altLang="en-US" dirty="0"/>
                  <a:t>、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𝑆𝑂𝐶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温度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一维</m:t>
                    </m:r>
                  </m:oMath>
                </a14:m>
                <a:r>
                  <a:rPr lang="zh-CN" altLang="en-US" dirty="0"/>
                  <a:t>表格</a:t>
                </a:r>
              </a:p>
            </p:txBody>
          </p:sp>
        </mc:Choice>
        <mc:Fallback xmlns="">
          <p:sp>
            <p:nvSpPr>
              <p:cNvPr id="4" name="流程图: 过程 3">
                <a:extLst>
                  <a:ext uri="{FF2B5EF4-FFF2-40B4-BE49-F238E27FC236}">
                    <a16:creationId xmlns:a16="http://schemas.microsoft.com/office/drawing/2014/main" id="{2960CBD5-8781-46F0-847D-62736D2A57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304" y="125126"/>
                <a:ext cx="2328080" cy="1415377"/>
              </a:xfrm>
              <a:prstGeom prst="flowChartProcess">
                <a:avLst/>
              </a:prstGeom>
              <a:blipFill>
                <a:blip r:embed="rId2"/>
                <a:stretch>
                  <a:fillRect l="-1823" r="-57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组合 24">
            <a:extLst>
              <a:ext uri="{FF2B5EF4-FFF2-40B4-BE49-F238E27FC236}">
                <a16:creationId xmlns:a16="http://schemas.microsoft.com/office/drawing/2014/main" id="{4A384E89-C966-4D20-8E4B-F7473F26A218}"/>
              </a:ext>
            </a:extLst>
          </p:cNvPr>
          <p:cNvGrpSpPr/>
          <p:nvPr/>
        </p:nvGrpSpPr>
        <p:grpSpPr>
          <a:xfrm>
            <a:off x="3020908" y="1775384"/>
            <a:ext cx="5699557" cy="3854370"/>
            <a:chOff x="2696901" y="1631644"/>
            <a:chExt cx="5699557" cy="38543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流程图: 过程 10">
                  <a:extLst>
                    <a:ext uri="{FF2B5EF4-FFF2-40B4-BE49-F238E27FC236}">
                      <a16:creationId xmlns:a16="http://schemas.microsoft.com/office/drawing/2014/main" id="{D163A49A-21BE-4B91-B30E-83451F371BFC}"/>
                    </a:ext>
                  </a:extLst>
                </p:cNvPr>
                <p:cNvSpPr/>
                <p:nvPr/>
              </p:nvSpPr>
              <p:spPr>
                <a:xfrm>
                  <a:off x="3344916" y="2631530"/>
                  <a:ext cx="5051542" cy="706056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时</m:t>
                      </m:r>
                    </m:oMath>
                  </a14:m>
                  <a:r>
                    <a:rPr lang="zh-CN" altLang="en-US" dirty="0"/>
                    <a:t>由电池 </a:t>
                  </a:r>
                  <a:r>
                    <a:rPr lang="en-US" altLang="zh-CN" dirty="0"/>
                    <a:t>SOC </a:t>
                  </a:r>
                  <a:r>
                    <a:rPr lang="zh-CN" altLang="en-US" dirty="0"/>
                    <a:t>与电池的温度计算出等效模型的电路参数</a:t>
                  </a:r>
                </a:p>
              </p:txBody>
            </p:sp>
          </mc:Choice>
          <mc:Fallback xmlns="">
            <p:sp>
              <p:nvSpPr>
                <p:cNvPr id="11" name="流程图: 过程 10">
                  <a:extLst>
                    <a:ext uri="{FF2B5EF4-FFF2-40B4-BE49-F238E27FC236}">
                      <a16:creationId xmlns:a16="http://schemas.microsoft.com/office/drawing/2014/main" id="{D163A49A-21BE-4B91-B30E-83451F371B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4916" y="2631530"/>
                  <a:ext cx="5051542" cy="706056"/>
                </a:xfrm>
                <a:prstGeom prst="flowChartProcess">
                  <a:avLst/>
                </a:prstGeom>
                <a:blipFill>
                  <a:blip r:embed="rId3"/>
                  <a:stretch>
                    <a:fillRect t="-847" b="-678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流程图: 过程 11">
                  <a:extLst>
                    <a:ext uri="{FF2B5EF4-FFF2-40B4-BE49-F238E27FC236}">
                      <a16:creationId xmlns:a16="http://schemas.microsoft.com/office/drawing/2014/main" id="{443B906F-1DE0-4457-9543-525F26BB1211}"/>
                    </a:ext>
                  </a:extLst>
                </p:cNvPr>
                <p:cNvSpPr/>
                <p:nvPr/>
              </p:nvSpPr>
              <p:spPr>
                <a:xfrm>
                  <a:off x="3344916" y="3702569"/>
                  <a:ext cx="5051542" cy="706056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 计算电池在新状态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zh-CN" altLang="en-US" dirty="0"/>
                    <a:t>下的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𝑜𝑐</m:t>
                          </m:r>
                        </m:sub>
                      </m:sSub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流程图: 过程 11">
                  <a:extLst>
                    <a:ext uri="{FF2B5EF4-FFF2-40B4-BE49-F238E27FC236}">
                      <a16:creationId xmlns:a16="http://schemas.microsoft.com/office/drawing/2014/main" id="{443B906F-1DE0-4457-9543-525F26BB12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4916" y="3702569"/>
                  <a:ext cx="5051542" cy="706056"/>
                </a:xfrm>
                <a:prstGeom prst="flowChartProcess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流程图: 过程 12">
                  <a:extLst>
                    <a:ext uri="{FF2B5EF4-FFF2-40B4-BE49-F238E27FC236}">
                      <a16:creationId xmlns:a16="http://schemas.microsoft.com/office/drawing/2014/main" id="{FB9EC1A0-7390-40EA-8F55-70037091F17C}"/>
                    </a:ext>
                  </a:extLst>
                </p:cNvPr>
                <p:cNvSpPr/>
                <p:nvPr/>
              </p:nvSpPr>
              <p:spPr>
                <a:xfrm>
                  <a:off x="3344916" y="4773608"/>
                  <a:ext cx="5051542" cy="706056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根据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SOC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与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𝑜𝑐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得</m:t>
                      </m:r>
                    </m:oMath>
                  </a14:m>
                  <a:r>
                    <a:rPr lang="zh-CN" altLang="en-US" dirty="0"/>
                    <a:t>曲线关系，插值计算电池新状态下的</a:t>
                  </a:r>
                  <a:r>
                    <a:rPr lang="en-US" altLang="zh-CN" dirty="0"/>
                    <a:t>SOC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流程图: 过程 12">
                  <a:extLst>
                    <a:ext uri="{FF2B5EF4-FFF2-40B4-BE49-F238E27FC236}">
                      <a16:creationId xmlns:a16="http://schemas.microsoft.com/office/drawing/2014/main" id="{FB9EC1A0-7390-40EA-8F55-70037091F1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4916" y="4773608"/>
                  <a:ext cx="5051542" cy="706056"/>
                </a:xfrm>
                <a:prstGeom prst="flowChartProcess">
                  <a:avLst/>
                </a:prstGeom>
                <a:blipFill>
                  <a:blip r:embed="rId5"/>
                  <a:stretch>
                    <a:fillRect l="-842" t="-855" r="-481" b="-940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连接符: 肘形 14">
              <a:extLst>
                <a:ext uri="{FF2B5EF4-FFF2-40B4-BE49-F238E27FC236}">
                  <a16:creationId xmlns:a16="http://schemas.microsoft.com/office/drawing/2014/main" id="{1E9B8953-336D-4AF1-A504-AF09C9FA016E}"/>
                </a:ext>
              </a:extLst>
            </p:cNvPr>
            <p:cNvCxnSpPr>
              <a:stCxn id="13" idx="2"/>
              <a:endCxn id="11" idx="0"/>
            </p:cNvCxnSpPr>
            <p:nvPr/>
          </p:nvCxnSpPr>
          <p:spPr>
            <a:xfrm rot="5400000" flipH="1">
              <a:off x="4446620" y="4055597"/>
              <a:ext cx="2848134" cy="12700"/>
            </a:xfrm>
            <a:prstGeom prst="bentConnector5">
              <a:avLst>
                <a:gd name="adj1" fmla="val -27127"/>
                <a:gd name="adj2" fmla="val 28158850"/>
                <a:gd name="adj3" fmla="val 121031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D4FD85D1-EB8A-482C-B675-C87C80BA8E95}"/>
                </a:ext>
              </a:extLst>
            </p:cNvPr>
            <p:cNvCxnSpPr>
              <a:stCxn id="11" idx="2"/>
              <a:endCxn id="12" idx="0"/>
            </p:cNvCxnSpPr>
            <p:nvPr/>
          </p:nvCxnSpPr>
          <p:spPr>
            <a:xfrm>
              <a:off x="5870687" y="3337586"/>
              <a:ext cx="0" cy="3649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0B0BD3F7-1221-4642-AFE4-D4A415E0E4E2}"/>
                </a:ext>
              </a:extLst>
            </p:cNvPr>
            <p:cNvCxnSpPr>
              <a:stCxn id="12" idx="2"/>
              <a:endCxn id="13" idx="0"/>
            </p:cNvCxnSpPr>
            <p:nvPr/>
          </p:nvCxnSpPr>
          <p:spPr>
            <a:xfrm>
              <a:off x="5870687" y="4408625"/>
              <a:ext cx="0" cy="3649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83DCFFC1-E6A7-4606-B5E2-081FD0EC0C5B}"/>
                    </a:ext>
                  </a:extLst>
                </p:cNvPr>
                <p:cNvSpPr txBox="1"/>
                <p:nvPr/>
              </p:nvSpPr>
              <p:spPr>
                <a:xfrm>
                  <a:off x="2696901" y="1631644"/>
                  <a:ext cx="11921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83DCFFC1-E6A7-4606-B5E2-081FD0EC0C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6901" y="1631644"/>
                  <a:ext cx="1192193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115F766-92B9-4681-B4E7-233CEB814ABE}"/>
              </a:ext>
            </a:extLst>
          </p:cNvPr>
          <p:cNvCxnSpPr>
            <a:stCxn id="4" idx="2"/>
          </p:cNvCxnSpPr>
          <p:nvPr/>
        </p:nvCxnSpPr>
        <p:spPr>
          <a:xfrm flipH="1">
            <a:off x="6175643" y="1540503"/>
            <a:ext cx="12701" cy="6304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606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 flipV="1">
            <a:off x="-1" y="6052929"/>
            <a:ext cx="12192000" cy="805069"/>
            <a:chOff x="1" y="-36646"/>
            <a:chExt cx="12192000" cy="1520688"/>
          </a:xfrm>
        </p:grpSpPr>
        <p:sp>
          <p:nvSpPr>
            <p:cNvPr id="2" name="直角三角形 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335657" y="-5372301"/>
              <a:ext cx="1520687" cy="12192000"/>
            </a:xfrm>
            <a:prstGeom prst="rtTriangle">
              <a:avLst/>
            </a:prstGeom>
            <a:solidFill>
              <a:srgbClr val="3274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519531" y="-5556176"/>
              <a:ext cx="1152939" cy="12192000"/>
            </a:xfrm>
            <a:prstGeom prst="rtTriangle">
              <a:avLst/>
            </a:prstGeom>
            <a:solidFill>
              <a:srgbClr val="04AEF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593834" y="1021165"/>
            <a:ext cx="10553707" cy="0"/>
          </a:xfrm>
          <a:prstGeom prst="line">
            <a:avLst/>
          </a:prstGeom>
          <a:ln w="12700">
            <a:solidFill>
              <a:srgbClr val="095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SO_Shape"/>
          <p:cNvSpPr>
            <a:spLocks/>
          </p:cNvSpPr>
          <p:nvPr/>
        </p:nvSpPr>
        <p:spPr bwMode="auto">
          <a:xfrm>
            <a:off x="11147541" y="722700"/>
            <a:ext cx="413716" cy="389379"/>
          </a:xfrm>
          <a:custGeom>
            <a:avLst/>
            <a:gdLst>
              <a:gd name="T0" fmla="*/ 1291984 w 634"/>
              <a:gd name="T1" fmla="*/ 686420 h 619"/>
              <a:gd name="T2" fmla="*/ 1291984 w 634"/>
              <a:gd name="T3" fmla="*/ 686420 h 619"/>
              <a:gd name="T4" fmla="*/ 1291984 w 634"/>
              <a:gd name="T5" fmla="*/ 1585164 h 619"/>
              <a:gd name="T6" fmla="*/ 1195469 w 634"/>
              <a:gd name="T7" fmla="*/ 1713140 h 619"/>
              <a:gd name="T8" fmla="*/ 195223 w 634"/>
              <a:gd name="T9" fmla="*/ 1713140 h 619"/>
              <a:gd name="T10" fmla="*/ 98708 w 634"/>
              <a:gd name="T11" fmla="*/ 1585164 h 619"/>
              <a:gd name="T12" fmla="*/ 98708 w 634"/>
              <a:gd name="T13" fmla="*/ 215233 h 619"/>
              <a:gd name="T14" fmla="*/ 195223 w 634"/>
              <a:gd name="T15" fmla="*/ 84348 h 619"/>
              <a:gd name="T16" fmla="*/ 873021 w 634"/>
              <a:gd name="T17" fmla="*/ 84348 h 619"/>
              <a:gd name="T18" fmla="*/ 873021 w 634"/>
              <a:gd name="T19" fmla="*/ 0 h 619"/>
              <a:gd name="T20" fmla="*/ 195223 w 634"/>
              <a:gd name="T21" fmla="*/ 0 h 619"/>
              <a:gd name="T22" fmla="*/ 0 w 634"/>
              <a:gd name="T23" fmla="*/ 215233 h 619"/>
              <a:gd name="T24" fmla="*/ 0 w 634"/>
              <a:gd name="T25" fmla="*/ 1585164 h 619"/>
              <a:gd name="T26" fmla="*/ 195223 w 634"/>
              <a:gd name="T27" fmla="*/ 1797488 h 619"/>
              <a:gd name="T28" fmla="*/ 1195469 w 634"/>
              <a:gd name="T29" fmla="*/ 1797488 h 619"/>
              <a:gd name="T30" fmla="*/ 1388498 w 634"/>
              <a:gd name="T31" fmla="*/ 1585164 h 619"/>
              <a:gd name="T32" fmla="*/ 1388498 w 634"/>
              <a:gd name="T33" fmla="*/ 686420 h 619"/>
              <a:gd name="T34" fmla="*/ 1291984 w 634"/>
              <a:gd name="T35" fmla="*/ 686420 h 619"/>
              <a:gd name="T36" fmla="*/ 355350 w 634"/>
              <a:gd name="T37" fmla="*/ 1029629 h 619"/>
              <a:gd name="T38" fmla="*/ 355350 w 634"/>
              <a:gd name="T39" fmla="*/ 1029629 h 619"/>
              <a:gd name="T40" fmla="*/ 162321 w 634"/>
              <a:gd name="T41" fmla="*/ 1500816 h 619"/>
              <a:gd name="T42" fmla="*/ 225933 w 634"/>
              <a:gd name="T43" fmla="*/ 1585164 h 619"/>
              <a:gd name="T44" fmla="*/ 614186 w 634"/>
              <a:gd name="T45" fmla="*/ 1329211 h 619"/>
              <a:gd name="T46" fmla="*/ 647089 w 634"/>
              <a:gd name="T47" fmla="*/ 1329211 h 619"/>
              <a:gd name="T48" fmla="*/ 1324886 w 634"/>
              <a:gd name="T49" fmla="*/ 427558 h 619"/>
              <a:gd name="T50" fmla="*/ 1324886 w 634"/>
              <a:gd name="T51" fmla="*/ 255953 h 619"/>
              <a:gd name="T52" fmla="*/ 1162566 w 634"/>
              <a:gd name="T53" fmla="*/ 84348 h 619"/>
              <a:gd name="T54" fmla="*/ 1033148 w 634"/>
              <a:gd name="T55" fmla="*/ 84348 h 619"/>
              <a:gd name="T56" fmla="*/ 388253 w 634"/>
              <a:gd name="T57" fmla="*/ 942373 h 619"/>
              <a:gd name="T58" fmla="*/ 355350 w 634"/>
              <a:gd name="T59" fmla="*/ 1029629 h 619"/>
              <a:gd name="T60" fmla="*/ 1066051 w 634"/>
              <a:gd name="T61" fmla="*/ 215233 h 619"/>
              <a:gd name="T62" fmla="*/ 1066051 w 634"/>
              <a:gd name="T63" fmla="*/ 215233 h 619"/>
              <a:gd name="T64" fmla="*/ 1131857 w 634"/>
              <a:gd name="T65" fmla="*/ 215233 h 619"/>
              <a:gd name="T66" fmla="*/ 1228371 w 634"/>
              <a:gd name="T67" fmla="*/ 299581 h 619"/>
              <a:gd name="T68" fmla="*/ 1228371 w 634"/>
              <a:gd name="T69" fmla="*/ 386838 h 619"/>
              <a:gd name="T70" fmla="*/ 1131857 w 634"/>
              <a:gd name="T71" fmla="*/ 514815 h 619"/>
              <a:gd name="T72" fmla="*/ 1002439 w 634"/>
              <a:gd name="T73" fmla="*/ 299581 h 619"/>
              <a:gd name="T74" fmla="*/ 1066051 w 634"/>
              <a:gd name="T75" fmla="*/ 215233 h 619"/>
              <a:gd name="T76" fmla="*/ 938827 w 634"/>
              <a:gd name="T77" fmla="*/ 386838 h 619"/>
              <a:gd name="T78" fmla="*/ 938827 w 634"/>
              <a:gd name="T79" fmla="*/ 386838 h 619"/>
              <a:gd name="T80" fmla="*/ 1066051 w 634"/>
              <a:gd name="T81" fmla="*/ 599163 h 619"/>
              <a:gd name="T82" fmla="*/ 583476 w 634"/>
              <a:gd name="T83" fmla="*/ 1241954 h 619"/>
              <a:gd name="T84" fmla="*/ 454059 w 634"/>
              <a:gd name="T85" fmla="*/ 1029629 h 619"/>
              <a:gd name="T86" fmla="*/ 938827 w 634"/>
              <a:gd name="T87" fmla="*/ 386838 h 619"/>
              <a:gd name="T88" fmla="*/ 517671 w 634"/>
              <a:gd name="T89" fmla="*/ 1285582 h 619"/>
              <a:gd name="T90" fmla="*/ 517671 w 634"/>
              <a:gd name="T91" fmla="*/ 1285582 h 619"/>
              <a:gd name="T92" fmla="*/ 291738 w 634"/>
              <a:gd name="T93" fmla="*/ 1500816 h 619"/>
              <a:gd name="T94" fmla="*/ 258835 w 634"/>
              <a:gd name="T95" fmla="*/ 1457187 h 619"/>
              <a:gd name="T96" fmla="*/ 388253 w 634"/>
              <a:gd name="T97" fmla="*/ 1157606 h 619"/>
              <a:gd name="T98" fmla="*/ 517671 w 634"/>
              <a:gd name="T99" fmla="*/ 1285582 h 61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34" h="619">
                <a:moveTo>
                  <a:pt x="589" y="236"/>
                </a:moveTo>
                <a:lnTo>
                  <a:pt x="589" y="236"/>
                </a:lnTo>
                <a:cubicBezTo>
                  <a:pt x="589" y="545"/>
                  <a:pt x="589" y="545"/>
                  <a:pt x="589" y="545"/>
                </a:cubicBezTo>
                <a:cubicBezTo>
                  <a:pt x="589" y="559"/>
                  <a:pt x="575" y="589"/>
                  <a:pt x="545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398" y="0"/>
                  <a:pt x="398" y="0"/>
                  <a:pt x="39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45" y="618"/>
                  <a:pt x="545" y="618"/>
                  <a:pt x="545" y="618"/>
                </a:cubicBezTo>
                <a:cubicBezTo>
                  <a:pt x="589" y="618"/>
                  <a:pt x="633" y="589"/>
                  <a:pt x="633" y="545"/>
                </a:cubicBezTo>
                <a:cubicBezTo>
                  <a:pt x="633" y="236"/>
                  <a:pt x="633" y="236"/>
                  <a:pt x="633" y="236"/>
                </a:cubicBezTo>
                <a:lnTo>
                  <a:pt x="589" y="236"/>
                </a:lnTo>
                <a:close/>
                <a:moveTo>
                  <a:pt x="162" y="354"/>
                </a:moveTo>
                <a:lnTo>
                  <a:pt x="162" y="354"/>
                </a:lnTo>
                <a:cubicBezTo>
                  <a:pt x="74" y="516"/>
                  <a:pt x="74" y="516"/>
                  <a:pt x="74" y="516"/>
                </a:cubicBezTo>
                <a:cubicBezTo>
                  <a:pt x="74" y="545"/>
                  <a:pt x="89" y="559"/>
                  <a:pt x="103" y="545"/>
                </a:cubicBezTo>
                <a:cubicBezTo>
                  <a:pt x="280" y="457"/>
                  <a:pt x="280" y="457"/>
                  <a:pt x="280" y="457"/>
                </a:cubicBezTo>
                <a:lnTo>
                  <a:pt x="295" y="457"/>
                </a:lnTo>
                <a:cubicBezTo>
                  <a:pt x="604" y="147"/>
                  <a:pt x="604" y="147"/>
                  <a:pt x="604" y="147"/>
                </a:cubicBezTo>
                <a:cubicBezTo>
                  <a:pt x="619" y="133"/>
                  <a:pt x="619" y="103"/>
                  <a:pt x="604" y="88"/>
                </a:cubicBezTo>
                <a:cubicBezTo>
                  <a:pt x="530" y="29"/>
                  <a:pt x="530" y="29"/>
                  <a:pt x="530" y="29"/>
                </a:cubicBezTo>
                <a:cubicBezTo>
                  <a:pt x="516" y="15"/>
                  <a:pt x="486" y="15"/>
                  <a:pt x="471" y="29"/>
                </a:cubicBezTo>
                <a:cubicBezTo>
                  <a:pt x="177" y="324"/>
                  <a:pt x="177" y="324"/>
                  <a:pt x="177" y="324"/>
                </a:cubicBezTo>
                <a:cubicBezTo>
                  <a:pt x="162" y="339"/>
                  <a:pt x="162" y="339"/>
                  <a:pt x="162" y="354"/>
                </a:cubicBezTo>
                <a:close/>
                <a:moveTo>
                  <a:pt x="486" y="74"/>
                </a:moveTo>
                <a:lnTo>
                  <a:pt x="486" y="74"/>
                </a:lnTo>
                <a:cubicBezTo>
                  <a:pt x="501" y="59"/>
                  <a:pt x="516" y="59"/>
                  <a:pt x="516" y="74"/>
                </a:cubicBezTo>
                <a:cubicBezTo>
                  <a:pt x="560" y="103"/>
                  <a:pt x="560" y="103"/>
                  <a:pt x="560" y="103"/>
                </a:cubicBezTo>
                <a:cubicBezTo>
                  <a:pt x="575" y="118"/>
                  <a:pt x="575" y="133"/>
                  <a:pt x="560" y="133"/>
                </a:cubicBezTo>
                <a:cubicBezTo>
                  <a:pt x="516" y="177"/>
                  <a:pt x="516" y="177"/>
                  <a:pt x="516" y="177"/>
                </a:cubicBezTo>
                <a:cubicBezTo>
                  <a:pt x="457" y="103"/>
                  <a:pt x="457" y="103"/>
                  <a:pt x="457" y="103"/>
                </a:cubicBezTo>
                <a:lnTo>
                  <a:pt x="486" y="74"/>
                </a:lnTo>
                <a:close/>
                <a:moveTo>
                  <a:pt x="428" y="133"/>
                </a:moveTo>
                <a:lnTo>
                  <a:pt x="428" y="133"/>
                </a:lnTo>
                <a:cubicBezTo>
                  <a:pt x="486" y="206"/>
                  <a:pt x="486" y="206"/>
                  <a:pt x="486" y="206"/>
                </a:cubicBezTo>
                <a:cubicBezTo>
                  <a:pt x="266" y="427"/>
                  <a:pt x="266" y="427"/>
                  <a:pt x="266" y="427"/>
                </a:cubicBezTo>
                <a:cubicBezTo>
                  <a:pt x="251" y="398"/>
                  <a:pt x="207" y="368"/>
                  <a:pt x="207" y="354"/>
                </a:cubicBezTo>
                <a:lnTo>
                  <a:pt x="428" y="133"/>
                </a:lnTo>
                <a:close/>
                <a:moveTo>
                  <a:pt x="236" y="442"/>
                </a:moveTo>
                <a:lnTo>
                  <a:pt x="236" y="442"/>
                </a:lnTo>
                <a:cubicBezTo>
                  <a:pt x="133" y="516"/>
                  <a:pt x="133" y="516"/>
                  <a:pt x="133" y="516"/>
                </a:cubicBezTo>
                <a:cubicBezTo>
                  <a:pt x="118" y="516"/>
                  <a:pt x="118" y="501"/>
                  <a:pt x="118" y="501"/>
                </a:cubicBezTo>
                <a:cubicBezTo>
                  <a:pt x="177" y="398"/>
                  <a:pt x="177" y="398"/>
                  <a:pt x="177" y="398"/>
                </a:cubicBezTo>
                <a:lnTo>
                  <a:pt x="236" y="442"/>
                </a:lnTo>
                <a:close/>
              </a:path>
            </a:pathLst>
          </a:custGeom>
          <a:solidFill>
            <a:srgbClr val="095A9A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60BE039-FBF2-4484-8CAD-C96D30BC1EF5}"/>
              </a:ext>
            </a:extLst>
          </p:cNvPr>
          <p:cNvSpPr txBox="1"/>
          <p:nvPr/>
        </p:nvSpPr>
        <p:spPr>
          <a:xfrm>
            <a:off x="593834" y="332614"/>
            <a:ext cx="3688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</a:rPr>
              <a:t>PNGV</a:t>
            </a:r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</a:rPr>
              <a:t>等效模型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858461E-8727-4C09-A5F2-6BD713187956}"/>
              </a:ext>
            </a:extLst>
          </p:cNvPr>
          <p:cNvSpPr txBox="1"/>
          <p:nvPr/>
        </p:nvSpPr>
        <p:spPr>
          <a:xfrm>
            <a:off x="593834" y="1021165"/>
            <a:ext cx="461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Simulink</a:t>
            </a:r>
            <a:r>
              <a:rPr lang="zh-CN" altLang="en-US" dirty="0"/>
              <a:t>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EA4398-D327-4FB2-9DAD-59752E1DF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427" y="1510601"/>
            <a:ext cx="7699986" cy="417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191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 flipV="1">
            <a:off x="-1" y="6052929"/>
            <a:ext cx="12192000" cy="805069"/>
            <a:chOff x="1" y="-36646"/>
            <a:chExt cx="12192000" cy="1520688"/>
          </a:xfrm>
        </p:grpSpPr>
        <p:sp>
          <p:nvSpPr>
            <p:cNvPr id="2" name="直角三角形 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335657" y="-5372301"/>
              <a:ext cx="1520687" cy="12192000"/>
            </a:xfrm>
            <a:prstGeom prst="rtTriangle">
              <a:avLst/>
            </a:prstGeom>
            <a:solidFill>
              <a:srgbClr val="3274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519531" y="-5556176"/>
              <a:ext cx="1152939" cy="12192000"/>
            </a:xfrm>
            <a:prstGeom prst="rtTriangle">
              <a:avLst/>
            </a:prstGeom>
            <a:solidFill>
              <a:srgbClr val="04AEF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593834" y="1021165"/>
            <a:ext cx="10553707" cy="0"/>
          </a:xfrm>
          <a:prstGeom prst="line">
            <a:avLst/>
          </a:prstGeom>
          <a:ln w="12700">
            <a:solidFill>
              <a:srgbClr val="095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SO_Shape"/>
          <p:cNvSpPr>
            <a:spLocks/>
          </p:cNvSpPr>
          <p:nvPr/>
        </p:nvSpPr>
        <p:spPr bwMode="auto">
          <a:xfrm>
            <a:off x="11147541" y="722700"/>
            <a:ext cx="413716" cy="389379"/>
          </a:xfrm>
          <a:custGeom>
            <a:avLst/>
            <a:gdLst>
              <a:gd name="T0" fmla="*/ 1291984 w 634"/>
              <a:gd name="T1" fmla="*/ 686420 h 619"/>
              <a:gd name="T2" fmla="*/ 1291984 w 634"/>
              <a:gd name="T3" fmla="*/ 686420 h 619"/>
              <a:gd name="T4" fmla="*/ 1291984 w 634"/>
              <a:gd name="T5" fmla="*/ 1585164 h 619"/>
              <a:gd name="T6" fmla="*/ 1195469 w 634"/>
              <a:gd name="T7" fmla="*/ 1713140 h 619"/>
              <a:gd name="T8" fmla="*/ 195223 w 634"/>
              <a:gd name="T9" fmla="*/ 1713140 h 619"/>
              <a:gd name="T10" fmla="*/ 98708 w 634"/>
              <a:gd name="T11" fmla="*/ 1585164 h 619"/>
              <a:gd name="T12" fmla="*/ 98708 w 634"/>
              <a:gd name="T13" fmla="*/ 215233 h 619"/>
              <a:gd name="T14" fmla="*/ 195223 w 634"/>
              <a:gd name="T15" fmla="*/ 84348 h 619"/>
              <a:gd name="T16" fmla="*/ 873021 w 634"/>
              <a:gd name="T17" fmla="*/ 84348 h 619"/>
              <a:gd name="T18" fmla="*/ 873021 w 634"/>
              <a:gd name="T19" fmla="*/ 0 h 619"/>
              <a:gd name="T20" fmla="*/ 195223 w 634"/>
              <a:gd name="T21" fmla="*/ 0 h 619"/>
              <a:gd name="T22" fmla="*/ 0 w 634"/>
              <a:gd name="T23" fmla="*/ 215233 h 619"/>
              <a:gd name="T24" fmla="*/ 0 w 634"/>
              <a:gd name="T25" fmla="*/ 1585164 h 619"/>
              <a:gd name="T26" fmla="*/ 195223 w 634"/>
              <a:gd name="T27" fmla="*/ 1797488 h 619"/>
              <a:gd name="T28" fmla="*/ 1195469 w 634"/>
              <a:gd name="T29" fmla="*/ 1797488 h 619"/>
              <a:gd name="T30" fmla="*/ 1388498 w 634"/>
              <a:gd name="T31" fmla="*/ 1585164 h 619"/>
              <a:gd name="T32" fmla="*/ 1388498 w 634"/>
              <a:gd name="T33" fmla="*/ 686420 h 619"/>
              <a:gd name="T34" fmla="*/ 1291984 w 634"/>
              <a:gd name="T35" fmla="*/ 686420 h 619"/>
              <a:gd name="T36" fmla="*/ 355350 w 634"/>
              <a:gd name="T37" fmla="*/ 1029629 h 619"/>
              <a:gd name="T38" fmla="*/ 355350 w 634"/>
              <a:gd name="T39" fmla="*/ 1029629 h 619"/>
              <a:gd name="T40" fmla="*/ 162321 w 634"/>
              <a:gd name="T41" fmla="*/ 1500816 h 619"/>
              <a:gd name="T42" fmla="*/ 225933 w 634"/>
              <a:gd name="T43" fmla="*/ 1585164 h 619"/>
              <a:gd name="T44" fmla="*/ 614186 w 634"/>
              <a:gd name="T45" fmla="*/ 1329211 h 619"/>
              <a:gd name="T46" fmla="*/ 647089 w 634"/>
              <a:gd name="T47" fmla="*/ 1329211 h 619"/>
              <a:gd name="T48" fmla="*/ 1324886 w 634"/>
              <a:gd name="T49" fmla="*/ 427558 h 619"/>
              <a:gd name="T50" fmla="*/ 1324886 w 634"/>
              <a:gd name="T51" fmla="*/ 255953 h 619"/>
              <a:gd name="T52" fmla="*/ 1162566 w 634"/>
              <a:gd name="T53" fmla="*/ 84348 h 619"/>
              <a:gd name="T54" fmla="*/ 1033148 w 634"/>
              <a:gd name="T55" fmla="*/ 84348 h 619"/>
              <a:gd name="T56" fmla="*/ 388253 w 634"/>
              <a:gd name="T57" fmla="*/ 942373 h 619"/>
              <a:gd name="T58" fmla="*/ 355350 w 634"/>
              <a:gd name="T59" fmla="*/ 1029629 h 619"/>
              <a:gd name="T60" fmla="*/ 1066051 w 634"/>
              <a:gd name="T61" fmla="*/ 215233 h 619"/>
              <a:gd name="T62" fmla="*/ 1066051 w 634"/>
              <a:gd name="T63" fmla="*/ 215233 h 619"/>
              <a:gd name="T64" fmla="*/ 1131857 w 634"/>
              <a:gd name="T65" fmla="*/ 215233 h 619"/>
              <a:gd name="T66" fmla="*/ 1228371 w 634"/>
              <a:gd name="T67" fmla="*/ 299581 h 619"/>
              <a:gd name="T68" fmla="*/ 1228371 w 634"/>
              <a:gd name="T69" fmla="*/ 386838 h 619"/>
              <a:gd name="T70" fmla="*/ 1131857 w 634"/>
              <a:gd name="T71" fmla="*/ 514815 h 619"/>
              <a:gd name="T72" fmla="*/ 1002439 w 634"/>
              <a:gd name="T73" fmla="*/ 299581 h 619"/>
              <a:gd name="T74" fmla="*/ 1066051 w 634"/>
              <a:gd name="T75" fmla="*/ 215233 h 619"/>
              <a:gd name="T76" fmla="*/ 938827 w 634"/>
              <a:gd name="T77" fmla="*/ 386838 h 619"/>
              <a:gd name="T78" fmla="*/ 938827 w 634"/>
              <a:gd name="T79" fmla="*/ 386838 h 619"/>
              <a:gd name="T80" fmla="*/ 1066051 w 634"/>
              <a:gd name="T81" fmla="*/ 599163 h 619"/>
              <a:gd name="T82" fmla="*/ 583476 w 634"/>
              <a:gd name="T83" fmla="*/ 1241954 h 619"/>
              <a:gd name="T84" fmla="*/ 454059 w 634"/>
              <a:gd name="T85" fmla="*/ 1029629 h 619"/>
              <a:gd name="T86" fmla="*/ 938827 w 634"/>
              <a:gd name="T87" fmla="*/ 386838 h 619"/>
              <a:gd name="T88" fmla="*/ 517671 w 634"/>
              <a:gd name="T89" fmla="*/ 1285582 h 619"/>
              <a:gd name="T90" fmla="*/ 517671 w 634"/>
              <a:gd name="T91" fmla="*/ 1285582 h 619"/>
              <a:gd name="T92" fmla="*/ 291738 w 634"/>
              <a:gd name="T93" fmla="*/ 1500816 h 619"/>
              <a:gd name="T94" fmla="*/ 258835 w 634"/>
              <a:gd name="T95" fmla="*/ 1457187 h 619"/>
              <a:gd name="T96" fmla="*/ 388253 w 634"/>
              <a:gd name="T97" fmla="*/ 1157606 h 619"/>
              <a:gd name="T98" fmla="*/ 517671 w 634"/>
              <a:gd name="T99" fmla="*/ 1285582 h 61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34" h="619">
                <a:moveTo>
                  <a:pt x="589" y="236"/>
                </a:moveTo>
                <a:lnTo>
                  <a:pt x="589" y="236"/>
                </a:lnTo>
                <a:cubicBezTo>
                  <a:pt x="589" y="545"/>
                  <a:pt x="589" y="545"/>
                  <a:pt x="589" y="545"/>
                </a:cubicBezTo>
                <a:cubicBezTo>
                  <a:pt x="589" y="559"/>
                  <a:pt x="575" y="589"/>
                  <a:pt x="545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398" y="0"/>
                  <a:pt x="398" y="0"/>
                  <a:pt x="39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45" y="618"/>
                  <a:pt x="545" y="618"/>
                  <a:pt x="545" y="618"/>
                </a:cubicBezTo>
                <a:cubicBezTo>
                  <a:pt x="589" y="618"/>
                  <a:pt x="633" y="589"/>
                  <a:pt x="633" y="545"/>
                </a:cubicBezTo>
                <a:cubicBezTo>
                  <a:pt x="633" y="236"/>
                  <a:pt x="633" y="236"/>
                  <a:pt x="633" y="236"/>
                </a:cubicBezTo>
                <a:lnTo>
                  <a:pt x="589" y="236"/>
                </a:lnTo>
                <a:close/>
                <a:moveTo>
                  <a:pt x="162" y="354"/>
                </a:moveTo>
                <a:lnTo>
                  <a:pt x="162" y="354"/>
                </a:lnTo>
                <a:cubicBezTo>
                  <a:pt x="74" y="516"/>
                  <a:pt x="74" y="516"/>
                  <a:pt x="74" y="516"/>
                </a:cubicBezTo>
                <a:cubicBezTo>
                  <a:pt x="74" y="545"/>
                  <a:pt x="89" y="559"/>
                  <a:pt x="103" y="545"/>
                </a:cubicBezTo>
                <a:cubicBezTo>
                  <a:pt x="280" y="457"/>
                  <a:pt x="280" y="457"/>
                  <a:pt x="280" y="457"/>
                </a:cubicBezTo>
                <a:lnTo>
                  <a:pt x="295" y="457"/>
                </a:lnTo>
                <a:cubicBezTo>
                  <a:pt x="604" y="147"/>
                  <a:pt x="604" y="147"/>
                  <a:pt x="604" y="147"/>
                </a:cubicBezTo>
                <a:cubicBezTo>
                  <a:pt x="619" y="133"/>
                  <a:pt x="619" y="103"/>
                  <a:pt x="604" y="88"/>
                </a:cubicBezTo>
                <a:cubicBezTo>
                  <a:pt x="530" y="29"/>
                  <a:pt x="530" y="29"/>
                  <a:pt x="530" y="29"/>
                </a:cubicBezTo>
                <a:cubicBezTo>
                  <a:pt x="516" y="15"/>
                  <a:pt x="486" y="15"/>
                  <a:pt x="471" y="29"/>
                </a:cubicBezTo>
                <a:cubicBezTo>
                  <a:pt x="177" y="324"/>
                  <a:pt x="177" y="324"/>
                  <a:pt x="177" y="324"/>
                </a:cubicBezTo>
                <a:cubicBezTo>
                  <a:pt x="162" y="339"/>
                  <a:pt x="162" y="339"/>
                  <a:pt x="162" y="354"/>
                </a:cubicBezTo>
                <a:close/>
                <a:moveTo>
                  <a:pt x="486" y="74"/>
                </a:moveTo>
                <a:lnTo>
                  <a:pt x="486" y="74"/>
                </a:lnTo>
                <a:cubicBezTo>
                  <a:pt x="501" y="59"/>
                  <a:pt x="516" y="59"/>
                  <a:pt x="516" y="74"/>
                </a:cubicBezTo>
                <a:cubicBezTo>
                  <a:pt x="560" y="103"/>
                  <a:pt x="560" y="103"/>
                  <a:pt x="560" y="103"/>
                </a:cubicBezTo>
                <a:cubicBezTo>
                  <a:pt x="575" y="118"/>
                  <a:pt x="575" y="133"/>
                  <a:pt x="560" y="133"/>
                </a:cubicBezTo>
                <a:cubicBezTo>
                  <a:pt x="516" y="177"/>
                  <a:pt x="516" y="177"/>
                  <a:pt x="516" y="177"/>
                </a:cubicBezTo>
                <a:cubicBezTo>
                  <a:pt x="457" y="103"/>
                  <a:pt x="457" y="103"/>
                  <a:pt x="457" y="103"/>
                </a:cubicBezTo>
                <a:lnTo>
                  <a:pt x="486" y="74"/>
                </a:lnTo>
                <a:close/>
                <a:moveTo>
                  <a:pt x="428" y="133"/>
                </a:moveTo>
                <a:lnTo>
                  <a:pt x="428" y="133"/>
                </a:lnTo>
                <a:cubicBezTo>
                  <a:pt x="486" y="206"/>
                  <a:pt x="486" y="206"/>
                  <a:pt x="486" y="206"/>
                </a:cubicBezTo>
                <a:cubicBezTo>
                  <a:pt x="266" y="427"/>
                  <a:pt x="266" y="427"/>
                  <a:pt x="266" y="427"/>
                </a:cubicBezTo>
                <a:cubicBezTo>
                  <a:pt x="251" y="398"/>
                  <a:pt x="207" y="368"/>
                  <a:pt x="207" y="354"/>
                </a:cubicBezTo>
                <a:lnTo>
                  <a:pt x="428" y="133"/>
                </a:lnTo>
                <a:close/>
                <a:moveTo>
                  <a:pt x="236" y="442"/>
                </a:moveTo>
                <a:lnTo>
                  <a:pt x="236" y="442"/>
                </a:lnTo>
                <a:cubicBezTo>
                  <a:pt x="133" y="516"/>
                  <a:pt x="133" y="516"/>
                  <a:pt x="133" y="516"/>
                </a:cubicBezTo>
                <a:cubicBezTo>
                  <a:pt x="118" y="516"/>
                  <a:pt x="118" y="501"/>
                  <a:pt x="118" y="501"/>
                </a:cubicBezTo>
                <a:cubicBezTo>
                  <a:pt x="177" y="398"/>
                  <a:pt x="177" y="398"/>
                  <a:pt x="177" y="398"/>
                </a:cubicBezTo>
                <a:lnTo>
                  <a:pt x="236" y="442"/>
                </a:lnTo>
                <a:close/>
              </a:path>
            </a:pathLst>
          </a:custGeom>
          <a:solidFill>
            <a:srgbClr val="095A9A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A0E4CF0-4301-40F8-A3A6-AD69D41B551F}"/>
              </a:ext>
            </a:extLst>
          </p:cNvPr>
          <p:cNvSpPr txBox="1"/>
          <p:nvPr/>
        </p:nvSpPr>
        <p:spPr>
          <a:xfrm>
            <a:off x="593834" y="332614"/>
            <a:ext cx="3688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</a:rPr>
              <a:t>PNGV</a:t>
            </a:r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</a:rPr>
              <a:t>等效模型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D575E8-4FA8-49F2-83E5-A4812B6B5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897" y="1769200"/>
            <a:ext cx="4620208" cy="3319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2CC8A83-BEC5-43CB-90C9-C0D48C7DD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274" y="1838867"/>
            <a:ext cx="5110721" cy="318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017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 flipV="1">
            <a:off x="-1" y="6052929"/>
            <a:ext cx="12192000" cy="805069"/>
            <a:chOff x="1" y="-36646"/>
            <a:chExt cx="12192000" cy="1520688"/>
          </a:xfrm>
        </p:grpSpPr>
        <p:sp>
          <p:nvSpPr>
            <p:cNvPr id="2" name="直角三角形 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335657" y="-5372301"/>
              <a:ext cx="1520687" cy="12192000"/>
            </a:xfrm>
            <a:prstGeom prst="rtTriangle">
              <a:avLst/>
            </a:prstGeom>
            <a:solidFill>
              <a:srgbClr val="3274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519531" y="-5556176"/>
              <a:ext cx="1152939" cy="12192000"/>
            </a:xfrm>
            <a:prstGeom prst="rtTriangle">
              <a:avLst/>
            </a:prstGeom>
            <a:solidFill>
              <a:srgbClr val="04AEF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593834" y="1021165"/>
            <a:ext cx="10553707" cy="0"/>
          </a:xfrm>
          <a:prstGeom prst="line">
            <a:avLst/>
          </a:prstGeom>
          <a:ln w="12700">
            <a:solidFill>
              <a:srgbClr val="095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SO_Shape"/>
          <p:cNvSpPr>
            <a:spLocks/>
          </p:cNvSpPr>
          <p:nvPr/>
        </p:nvSpPr>
        <p:spPr bwMode="auto">
          <a:xfrm>
            <a:off x="11147541" y="722700"/>
            <a:ext cx="413716" cy="389379"/>
          </a:xfrm>
          <a:custGeom>
            <a:avLst/>
            <a:gdLst>
              <a:gd name="T0" fmla="*/ 1291984 w 634"/>
              <a:gd name="T1" fmla="*/ 686420 h 619"/>
              <a:gd name="T2" fmla="*/ 1291984 w 634"/>
              <a:gd name="T3" fmla="*/ 686420 h 619"/>
              <a:gd name="T4" fmla="*/ 1291984 w 634"/>
              <a:gd name="T5" fmla="*/ 1585164 h 619"/>
              <a:gd name="T6" fmla="*/ 1195469 w 634"/>
              <a:gd name="T7" fmla="*/ 1713140 h 619"/>
              <a:gd name="T8" fmla="*/ 195223 w 634"/>
              <a:gd name="T9" fmla="*/ 1713140 h 619"/>
              <a:gd name="T10" fmla="*/ 98708 w 634"/>
              <a:gd name="T11" fmla="*/ 1585164 h 619"/>
              <a:gd name="T12" fmla="*/ 98708 w 634"/>
              <a:gd name="T13" fmla="*/ 215233 h 619"/>
              <a:gd name="T14" fmla="*/ 195223 w 634"/>
              <a:gd name="T15" fmla="*/ 84348 h 619"/>
              <a:gd name="T16" fmla="*/ 873021 w 634"/>
              <a:gd name="T17" fmla="*/ 84348 h 619"/>
              <a:gd name="T18" fmla="*/ 873021 w 634"/>
              <a:gd name="T19" fmla="*/ 0 h 619"/>
              <a:gd name="T20" fmla="*/ 195223 w 634"/>
              <a:gd name="T21" fmla="*/ 0 h 619"/>
              <a:gd name="T22" fmla="*/ 0 w 634"/>
              <a:gd name="T23" fmla="*/ 215233 h 619"/>
              <a:gd name="T24" fmla="*/ 0 w 634"/>
              <a:gd name="T25" fmla="*/ 1585164 h 619"/>
              <a:gd name="T26" fmla="*/ 195223 w 634"/>
              <a:gd name="T27" fmla="*/ 1797488 h 619"/>
              <a:gd name="T28" fmla="*/ 1195469 w 634"/>
              <a:gd name="T29" fmla="*/ 1797488 h 619"/>
              <a:gd name="T30" fmla="*/ 1388498 w 634"/>
              <a:gd name="T31" fmla="*/ 1585164 h 619"/>
              <a:gd name="T32" fmla="*/ 1388498 w 634"/>
              <a:gd name="T33" fmla="*/ 686420 h 619"/>
              <a:gd name="T34" fmla="*/ 1291984 w 634"/>
              <a:gd name="T35" fmla="*/ 686420 h 619"/>
              <a:gd name="T36" fmla="*/ 355350 w 634"/>
              <a:gd name="T37" fmla="*/ 1029629 h 619"/>
              <a:gd name="T38" fmla="*/ 355350 w 634"/>
              <a:gd name="T39" fmla="*/ 1029629 h 619"/>
              <a:gd name="T40" fmla="*/ 162321 w 634"/>
              <a:gd name="T41" fmla="*/ 1500816 h 619"/>
              <a:gd name="T42" fmla="*/ 225933 w 634"/>
              <a:gd name="T43" fmla="*/ 1585164 h 619"/>
              <a:gd name="T44" fmla="*/ 614186 w 634"/>
              <a:gd name="T45" fmla="*/ 1329211 h 619"/>
              <a:gd name="T46" fmla="*/ 647089 w 634"/>
              <a:gd name="T47" fmla="*/ 1329211 h 619"/>
              <a:gd name="T48" fmla="*/ 1324886 w 634"/>
              <a:gd name="T49" fmla="*/ 427558 h 619"/>
              <a:gd name="T50" fmla="*/ 1324886 w 634"/>
              <a:gd name="T51" fmla="*/ 255953 h 619"/>
              <a:gd name="T52" fmla="*/ 1162566 w 634"/>
              <a:gd name="T53" fmla="*/ 84348 h 619"/>
              <a:gd name="T54" fmla="*/ 1033148 w 634"/>
              <a:gd name="T55" fmla="*/ 84348 h 619"/>
              <a:gd name="T56" fmla="*/ 388253 w 634"/>
              <a:gd name="T57" fmla="*/ 942373 h 619"/>
              <a:gd name="T58" fmla="*/ 355350 w 634"/>
              <a:gd name="T59" fmla="*/ 1029629 h 619"/>
              <a:gd name="T60" fmla="*/ 1066051 w 634"/>
              <a:gd name="T61" fmla="*/ 215233 h 619"/>
              <a:gd name="T62" fmla="*/ 1066051 w 634"/>
              <a:gd name="T63" fmla="*/ 215233 h 619"/>
              <a:gd name="T64" fmla="*/ 1131857 w 634"/>
              <a:gd name="T65" fmla="*/ 215233 h 619"/>
              <a:gd name="T66" fmla="*/ 1228371 w 634"/>
              <a:gd name="T67" fmla="*/ 299581 h 619"/>
              <a:gd name="T68" fmla="*/ 1228371 w 634"/>
              <a:gd name="T69" fmla="*/ 386838 h 619"/>
              <a:gd name="T70" fmla="*/ 1131857 w 634"/>
              <a:gd name="T71" fmla="*/ 514815 h 619"/>
              <a:gd name="T72" fmla="*/ 1002439 w 634"/>
              <a:gd name="T73" fmla="*/ 299581 h 619"/>
              <a:gd name="T74" fmla="*/ 1066051 w 634"/>
              <a:gd name="T75" fmla="*/ 215233 h 619"/>
              <a:gd name="T76" fmla="*/ 938827 w 634"/>
              <a:gd name="T77" fmla="*/ 386838 h 619"/>
              <a:gd name="T78" fmla="*/ 938827 w 634"/>
              <a:gd name="T79" fmla="*/ 386838 h 619"/>
              <a:gd name="T80" fmla="*/ 1066051 w 634"/>
              <a:gd name="T81" fmla="*/ 599163 h 619"/>
              <a:gd name="T82" fmla="*/ 583476 w 634"/>
              <a:gd name="T83" fmla="*/ 1241954 h 619"/>
              <a:gd name="T84" fmla="*/ 454059 w 634"/>
              <a:gd name="T85" fmla="*/ 1029629 h 619"/>
              <a:gd name="T86" fmla="*/ 938827 w 634"/>
              <a:gd name="T87" fmla="*/ 386838 h 619"/>
              <a:gd name="T88" fmla="*/ 517671 w 634"/>
              <a:gd name="T89" fmla="*/ 1285582 h 619"/>
              <a:gd name="T90" fmla="*/ 517671 w 634"/>
              <a:gd name="T91" fmla="*/ 1285582 h 619"/>
              <a:gd name="T92" fmla="*/ 291738 w 634"/>
              <a:gd name="T93" fmla="*/ 1500816 h 619"/>
              <a:gd name="T94" fmla="*/ 258835 w 634"/>
              <a:gd name="T95" fmla="*/ 1457187 h 619"/>
              <a:gd name="T96" fmla="*/ 388253 w 634"/>
              <a:gd name="T97" fmla="*/ 1157606 h 619"/>
              <a:gd name="T98" fmla="*/ 517671 w 634"/>
              <a:gd name="T99" fmla="*/ 1285582 h 61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34" h="619">
                <a:moveTo>
                  <a:pt x="589" y="236"/>
                </a:moveTo>
                <a:lnTo>
                  <a:pt x="589" y="236"/>
                </a:lnTo>
                <a:cubicBezTo>
                  <a:pt x="589" y="545"/>
                  <a:pt x="589" y="545"/>
                  <a:pt x="589" y="545"/>
                </a:cubicBezTo>
                <a:cubicBezTo>
                  <a:pt x="589" y="559"/>
                  <a:pt x="575" y="589"/>
                  <a:pt x="545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398" y="0"/>
                  <a:pt x="398" y="0"/>
                  <a:pt x="39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45" y="618"/>
                  <a:pt x="545" y="618"/>
                  <a:pt x="545" y="618"/>
                </a:cubicBezTo>
                <a:cubicBezTo>
                  <a:pt x="589" y="618"/>
                  <a:pt x="633" y="589"/>
                  <a:pt x="633" y="545"/>
                </a:cubicBezTo>
                <a:cubicBezTo>
                  <a:pt x="633" y="236"/>
                  <a:pt x="633" y="236"/>
                  <a:pt x="633" y="236"/>
                </a:cubicBezTo>
                <a:lnTo>
                  <a:pt x="589" y="236"/>
                </a:lnTo>
                <a:close/>
                <a:moveTo>
                  <a:pt x="162" y="354"/>
                </a:moveTo>
                <a:lnTo>
                  <a:pt x="162" y="354"/>
                </a:lnTo>
                <a:cubicBezTo>
                  <a:pt x="74" y="516"/>
                  <a:pt x="74" y="516"/>
                  <a:pt x="74" y="516"/>
                </a:cubicBezTo>
                <a:cubicBezTo>
                  <a:pt x="74" y="545"/>
                  <a:pt x="89" y="559"/>
                  <a:pt x="103" y="545"/>
                </a:cubicBezTo>
                <a:cubicBezTo>
                  <a:pt x="280" y="457"/>
                  <a:pt x="280" y="457"/>
                  <a:pt x="280" y="457"/>
                </a:cubicBezTo>
                <a:lnTo>
                  <a:pt x="295" y="457"/>
                </a:lnTo>
                <a:cubicBezTo>
                  <a:pt x="604" y="147"/>
                  <a:pt x="604" y="147"/>
                  <a:pt x="604" y="147"/>
                </a:cubicBezTo>
                <a:cubicBezTo>
                  <a:pt x="619" y="133"/>
                  <a:pt x="619" y="103"/>
                  <a:pt x="604" y="88"/>
                </a:cubicBezTo>
                <a:cubicBezTo>
                  <a:pt x="530" y="29"/>
                  <a:pt x="530" y="29"/>
                  <a:pt x="530" y="29"/>
                </a:cubicBezTo>
                <a:cubicBezTo>
                  <a:pt x="516" y="15"/>
                  <a:pt x="486" y="15"/>
                  <a:pt x="471" y="29"/>
                </a:cubicBezTo>
                <a:cubicBezTo>
                  <a:pt x="177" y="324"/>
                  <a:pt x="177" y="324"/>
                  <a:pt x="177" y="324"/>
                </a:cubicBezTo>
                <a:cubicBezTo>
                  <a:pt x="162" y="339"/>
                  <a:pt x="162" y="339"/>
                  <a:pt x="162" y="354"/>
                </a:cubicBezTo>
                <a:close/>
                <a:moveTo>
                  <a:pt x="486" y="74"/>
                </a:moveTo>
                <a:lnTo>
                  <a:pt x="486" y="74"/>
                </a:lnTo>
                <a:cubicBezTo>
                  <a:pt x="501" y="59"/>
                  <a:pt x="516" y="59"/>
                  <a:pt x="516" y="74"/>
                </a:cubicBezTo>
                <a:cubicBezTo>
                  <a:pt x="560" y="103"/>
                  <a:pt x="560" y="103"/>
                  <a:pt x="560" y="103"/>
                </a:cubicBezTo>
                <a:cubicBezTo>
                  <a:pt x="575" y="118"/>
                  <a:pt x="575" y="133"/>
                  <a:pt x="560" y="133"/>
                </a:cubicBezTo>
                <a:cubicBezTo>
                  <a:pt x="516" y="177"/>
                  <a:pt x="516" y="177"/>
                  <a:pt x="516" y="177"/>
                </a:cubicBezTo>
                <a:cubicBezTo>
                  <a:pt x="457" y="103"/>
                  <a:pt x="457" y="103"/>
                  <a:pt x="457" y="103"/>
                </a:cubicBezTo>
                <a:lnTo>
                  <a:pt x="486" y="74"/>
                </a:lnTo>
                <a:close/>
                <a:moveTo>
                  <a:pt x="428" y="133"/>
                </a:moveTo>
                <a:lnTo>
                  <a:pt x="428" y="133"/>
                </a:lnTo>
                <a:cubicBezTo>
                  <a:pt x="486" y="206"/>
                  <a:pt x="486" y="206"/>
                  <a:pt x="486" y="206"/>
                </a:cubicBezTo>
                <a:cubicBezTo>
                  <a:pt x="266" y="427"/>
                  <a:pt x="266" y="427"/>
                  <a:pt x="266" y="427"/>
                </a:cubicBezTo>
                <a:cubicBezTo>
                  <a:pt x="251" y="398"/>
                  <a:pt x="207" y="368"/>
                  <a:pt x="207" y="354"/>
                </a:cubicBezTo>
                <a:lnTo>
                  <a:pt x="428" y="133"/>
                </a:lnTo>
                <a:close/>
                <a:moveTo>
                  <a:pt x="236" y="442"/>
                </a:moveTo>
                <a:lnTo>
                  <a:pt x="236" y="442"/>
                </a:lnTo>
                <a:cubicBezTo>
                  <a:pt x="133" y="516"/>
                  <a:pt x="133" y="516"/>
                  <a:pt x="133" y="516"/>
                </a:cubicBezTo>
                <a:cubicBezTo>
                  <a:pt x="118" y="516"/>
                  <a:pt x="118" y="501"/>
                  <a:pt x="118" y="501"/>
                </a:cubicBezTo>
                <a:cubicBezTo>
                  <a:pt x="177" y="398"/>
                  <a:pt x="177" y="398"/>
                  <a:pt x="177" y="398"/>
                </a:cubicBezTo>
                <a:lnTo>
                  <a:pt x="236" y="442"/>
                </a:lnTo>
                <a:close/>
              </a:path>
            </a:pathLst>
          </a:custGeom>
          <a:solidFill>
            <a:srgbClr val="095A9A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77DF23A-083F-4069-B0BF-7EB399420D90}"/>
              </a:ext>
            </a:extLst>
          </p:cNvPr>
          <p:cNvSpPr txBox="1"/>
          <p:nvPr/>
        </p:nvSpPr>
        <p:spPr>
          <a:xfrm>
            <a:off x="593834" y="332614"/>
            <a:ext cx="3688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</a:rPr>
              <a:t>PNGV</a:t>
            </a:r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</a:rPr>
              <a:t>等效模型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3FD971-8807-46FF-A604-58CBC70D0096}"/>
              </a:ext>
            </a:extLst>
          </p:cNvPr>
          <p:cNvSpPr txBox="1"/>
          <p:nvPr/>
        </p:nvSpPr>
        <p:spPr>
          <a:xfrm>
            <a:off x="593834" y="1021165"/>
            <a:ext cx="461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恒流负载（</a:t>
            </a:r>
            <a:r>
              <a:rPr lang="en-US" altLang="zh-CN" dirty="0"/>
              <a:t>10A</a:t>
            </a:r>
            <a:r>
              <a:rPr lang="zh-CN" altLang="en-US" dirty="0"/>
              <a:t>）为例：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EEC2023-2269-4DCB-9D5F-695EAF238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638" y="1867161"/>
            <a:ext cx="5932721" cy="343068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28B6600-A123-4E40-9CE9-F835B635D391}"/>
              </a:ext>
            </a:extLst>
          </p:cNvPr>
          <p:cNvSpPr txBox="1"/>
          <p:nvPr/>
        </p:nvSpPr>
        <p:spPr>
          <a:xfrm>
            <a:off x="1006997" y="2006370"/>
            <a:ext cx="19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Uoc</a:t>
            </a:r>
            <a:r>
              <a:rPr lang="zh-CN" altLang="en-US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311528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 flipV="1">
            <a:off x="-1" y="6052929"/>
            <a:ext cx="12192000" cy="805069"/>
            <a:chOff x="1" y="-36646"/>
            <a:chExt cx="12192000" cy="1520688"/>
          </a:xfrm>
        </p:grpSpPr>
        <p:sp>
          <p:nvSpPr>
            <p:cNvPr id="2" name="直角三角形 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335657" y="-5372301"/>
              <a:ext cx="1520687" cy="12192000"/>
            </a:xfrm>
            <a:prstGeom prst="rtTriangle">
              <a:avLst/>
            </a:prstGeom>
            <a:solidFill>
              <a:srgbClr val="3274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519531" y="-5556176"/>
              <a:ext cx="1152939" cy="12192000"/>
            </a:xfrm>
            <a:prstGeom prst="rtTriangle">
              <a:avLst/>
            </a:prstGeom>
            <a:solidFill>
              <a:srgbClr val="04AEF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593834" y="1021165"/>
            <a:ext cx="10553707" cy="0"/>
          </a:xfrm>
          <a:prstGeom prst="line">
            <a:avLst/>
          </a:prstGeom>
          <a:ln w="12700">
            <a:solidFill>
              <a:srgbClr val="095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SO_Shape"/>
          <p:cNvSpPr>
            <a:spLocks/>
          </p:cNvSpPr>
          <p:nvPr/>
        </p:nvSpPr>
        <p:spPr bwMode="auto">
          <a:xfrm>
            <a:off x="11147541" y="722700"/>
            <a:ext cx="413716" cy="389379"/>
          </a:xfrm>
          <a:custGeom>
            <a:avLst/>
            <a:gdLst>
              <a:gd name="T0" fmla="*/ 1291984 w 634"/>
              <a:gd name="T1" fmla="*/ 686420 h 619"/>
              <a:gd name="T2" fmla="*/ 1291984 w 634"/>
              <a:gd name="T3" fmla="*/ 686420 h 619"/>
              <a:gd name="T4" fmla="*/ 1291984 w 634"/>
              <a:gd name="T5" fmla="*/ 1585164 h 619"/>
              <a:gd name="T6" fmla="*/ 1195469 w 634"/>
              <a:gd name="T7" fmla="*/ 1713140 h 619"/>
              <a:gd name="T8" fmla="*/ 195223 w 634"/>
              <a:gd name="T9" fmla="*/ 1713140 h 619"/>
              <a:gd name="T10" fmla="*/ 98708 w 634"/>
              <a:gd name="T11" fmla="*/ 1585164 h 619"/>
              <a:gd name="T12" fmla="*/ 98708 w 634"/>
              <a:gd name="T13" fmla="*/ 215233 h 619"/>
              <a:gd name="T14" fmla="*/ 195223 w 634"/>
              <a:gd name="T15" fmla="*/ 84348 h 619"/>
              <a:gd name="T16" fmla="*/ 873021 w 634"/>
              <a:gd name="T17" fmla="*/ 84348 h 619"/>
              <a:gd name="T18" fmla="*/ 873021 w 634"/>
              <a:gd name="T19" fmla="*/ 0 h 619"/>
              <a:gd name="T20" fmla="*/ 195223 w 634"/>
              <a:gd name="T21" fmla="*/ 0 h 619"/>
              <a:gd name="T22" fmla="*/ 0 w 634"/>
              <a:gd name="T23" fmla="*/ 215233 h 619"/>
              <a:gd name="T24" fmla="*/ 0 w 634"/>
              <a:gd name="T25" fmla="*/ 1585164 h 619"/>
              <a:gd name="T26" fmla="*/ 195223 w 634"/>
              <a:gd name="T27" fmla="*/ 1797488 h 619"/>
              <a:gd name="T28" fmla="*/ 1195469 w 634"/>
              <a:gd name="T29" fmla="*/ 1797488 h 619"/>
              <a:gd name="T30" fmla="*/ 1388498 w 634"/>
              <a:gd name="T31" fmla="*/ 1585164 h 619"/>
              <a:gd name="T32" fmla="*/ 1388498 w 634"/>
              <a:gd name="T33" fmla="*/ 686420 h 619"/>
              <a:gd name="T34" fmla="*/ 1291984 w 634"/>
              <a:gd name="T35" fmla="*/ 686420 h 619"/>
              <a:gd name="T36" fmla="*/ 355350 w 634"/>
              <a:gd name="T37" fmla="*/ 1029629 h 619"/>
              <a:gd name="T38" fmla="*/ 355350 w 634"/>
              <a:gd name="T39" fmla="*/ 1029629 h 619"/>
              <a:gd name="T40" fmla="*/ 162321 w 634"/>
              <a:gd name="T41" fmla="*/ 1500816 h 619"/>
              <a:gd name="T42" fmla="*/ 225933 w 634"/>
              <a:gd name="T43" fmla="*/ 1585164 h 619"/>
              <a:gd name="T44" fmla="*/ 614186 w 634"/>
              <a:gd name="T45" fmla="*/ 1329211 h 619"/>
              <a:gd name="T46" fmla="*/ 647089 w 634"/>
              <a:gd name="T47" fmla="*/ 1329211 h 619"/>
              <a:gd name="T48" fmla="*/ 1324886 w 634"/>
              <a:gd name="T49" fmla="*/ 427558 h 619"/>
              <a:gd name="T50" fmla="*/ 1324886 w 634"/>
              <a:gd name="T51" fmla="*/ 255953 h 619"/>
              <a:gd name="T52" fmla="*/ 1162566 w 634"/>
              <a:gd name="T53" fmla="*/ 84348 h 619"/>
              <a:gd name="T54" fmla="*/ 1033148 w 634"/>
              <a:gd name="T55" fmla="*/ 84348 h 619"/>
              <a:gd name="T56" fmla="*/ 388253 w 634"/>
              <a:gd name="T57" fmla="*/ 942373 h 619"/>
              <a:gd name="T58" fmla="*/ 355350 w 634"/>
              <a:gd name="T59" fmla="*/ 1029629 h 619"/>
              <a:gd name="T60" fmla="*/ 1066051 w 634"/>
              <a:gd name="T61" fmla="*/ 215233 h 619"/>
              <a:gd name="T62" fmla="*/ 1066051 w 634"/>
              <a:gd name="T63" fmla="*/ 215233 h 619"/>
              <a:gd name="T64" fmla="*/ 1131857 w 634"/>
              <a:gd name="T65" fmla="*/ 215233 h 619"/>
              <a:gd name="T66" fmla="*/ 1228371 w 634"/>
              <a:gd name="T67" fmla="*/ 299581 h 619"/>
              <a:gd name="T68" fmla="*/ 1228371 w 634"/>
              <a:gd name="T69" fmla="*/ 386838 h 619"/>
              <a:gd name="T70" fmla="*/ 1131857 w 634"/>
              <a:gd name="T71" fmla="*/ 514815 h 619"/>
              <a:gd name="T72" fmla="*/ 1002439 w 634"/>
              <a:gd name="T73" fmla="*/ 299581 h 619"/>
              <a:gd name="T74" fmla="*/ 1066051 w 634"/>
              <a:gd name="T75" fmla="*/ 215233 h 619"/>
              <a:gd name="T76" fmla="*/ 938827 w 634"/>
              <a:gd name="T77" fmla="*/ 386838 h 619"/>
              <a:gd name="T78" fmla="*/ 938827 w 634"/>
              <a:gd name="T79" fmla="*/ 386838 h 619"/>
              <a:gd name="T80" fmla="*/ 1066051 w 634"/>
              <a:gd name="T81" fmla="*/ 599163 h 619"/>
              <a:gd name="T82" fmla="*/ 583476 w 634"/>
              <a:gd name="T83" fmla="*/ 1241954 h 619"/>
              <a:gd name="T84" fmla="*/ 454059 w 634"/>
              <a:gd name="T85" fmla="*/ 1029629 h 619"/>
              <a:gd name="T86" fmla="*/ 938827 w 634"/>
              <a:gd name="T87" fmla="*/ 386838 h 619"/>
              <a:gd name="T88" fmla="*/ 517671 w 634"/>
              <a:gd name="T89" fmla="*/ 1285582 h 619"/>
              <a:gd name="T90" fmla="*/ 517671 w 634"/>
              <a:gd name="T91" fmla="*/ 1285582 h 619"/>
              <a:gd name="T92" fmla="*/ 291738 w 634"/>
              <a:gd name="T93" fmla="*/ 1500816 h 619"/>
              <a:gd name="T94" fmla="*/ 258835 w 634"/>
              <a:gd name="T95" fmla="*/ 1457187 h 619"/>
              <a:gd name="T96" fmla="*/ 388253 w 634"/>
              <a:gd name="T97" fmla="*/ 1157606 h 619"/>
              <a:gd name="T98" fmla="*/ 517671 w 634"/>
              <a:gd name="T99" fmla="*/ 1285582 h 61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34" h="619">
                <a:moveTo>
                  <a:pt x="589" y="236"/>
                </a:moveTo>
                <a:lnTo>
                  <a:pt x="589" y="236"/>
                </a:lnTo>
                <a:cubicBezTo>
                  <a:pt x="589" y="545"/>
                  <a:pt x="589" y="545"/>
                  <a:pt x="589" y="545"/>
                </a:cubicBezTo>
                <a:cubicBezTo>
                  <a:pt x="589" y="559"/>
                  <a:pt x="575" y="589"/>
                  <a:pt x="545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398" y="0"/>
                  <a:pt x="398" y="0"/>
                  <a:pt x="39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45" y="618"/>
                  <a:pt x="545" y="618"/>
                  <a:pt x="545" y="618"/>
                </a:cubicBezTo>
                <a:cubicBezTo>
                  <a:pt x="589" y="618"/>
                  <a:pt x="633" y="589"/>
                  <a:pt x="633" y="545"/>
                </a:cubicBezTo>
                <a:cubicBezTo>
                  <a:pt x="633" y="236"/>
                  <a:pt x="633" y="236"/>
                  <a:pt x="633" y="236"/>
                </a:cubicBezTo>
                <a:lnTo>
                  <a:pt x="589" y="236"/>
                </a:lnTo>
                <a:close/>
                <a:moveTo>
                  <a:pt x="162" y="354"/>
                </a:moveTo>
                <a:lnTo>
                  <a:pt x="162" y="354"/>
                </a:lnTo>
                <a:cubicBezTo>
                  <a:pt x="74" y="516"/>
                  <a:pt x="74" y="516"/>
                  <a:pt x="74" y="516"/>
                </a:cubicBezTo>
                <a:cubicBezTo>
                  <a:pt x="74" y="545"/>
                  <a:pt x="89" y="559"/>
                  <a:pt x="103" y="545"/>
                </a:cubicBezTo>
                <a:cubicBezTo>
                  <a:pt x="280" y="457"/>
                  <a:pt x="280" y="457"/>
                  <a:pt x="280" y="457"/>
                </a:cubicBezTo>
                <a:lnTo>
                  <a:pt x="295" y="457"/>
                </a:lnTo>
                <a:cubicBezTo>
                  <a:pt x="604" y="147"/>
                  <a:pt x="604" y="147"/>
                  <a:pt x="604" y="147"/>
                </a:cubicBezTo>
                <a:cubicBezTo>
                  <a:pt x="619" y="133"/>
                  <a:pt x="619" y="103"/>
                  <a:pt x="604" y="88"/>
                </a:cubicBezTo>
                <a:cubicBezTo>
                  <a:pt x="530" y="29"/>
                  <a:pt x="530" y="29"/>
                  <a:pt x="530" y="29"/>
                </a:cubicBezTo>
                <a:cubicBezTo>
                  <a:pt x="516" y="15"/>
                  <a:pt x="486" y="15"/>
                  <a:pt x="471" y="29"/>
                </a:cubicBezTo>
                <a:cubicBezTo>
                  <a:pt x="177" y="324"/>
                  <a:pt x="177" y="324"/>
                  <a:pt x="177" y="324"/>
                </a:cubicBezTo>
                <a:cubicBezTo>
                  <a:pt x="162" y="339"/>
                  <a:pt x="162" y="339"/>
                  <a:pt x="162" y="354"/>
                </a:cubicBezTo>
                <a:close/>
                <a:moveTo>
                  <a:pt x="486" y="74"/>
                </a:moveTo>
                <a:lnTo>
                  <a:pt x="486" y="74"/>
                </a:lnTo>
                <a:cubicBezTo>
                  <a:pt x="501" y="59"/>
                  <a:pt x="516" y="59"/>
                  <a:pt x="516" y="74"/>
                </a:cubicBezTo>
                <a:cubicBezTo>
                  <a:pt x="560" y="103"/>
                  <a:pt x="560" y="103"/>
                  <a:pt x="560" y="103"/>
                </a:cubicBezTo>
                <a:cubicBezTo>
                  <a:pt x="575" y="118"/>
                  <a:pt x="575" y="133"/>
                  <a:pt x="560" y="133"/>
                </a:cubicBezTo>
                <a:cubicBezTo>
                  <a:pt x="516" y="177"/>
                  <a:pt x="516" y="177"/>
                  <a:pt x="516" y="177"/>
                </a:cubicBezTo>
                <a:cubicBezTo>
                  <a:pt x="457" y="103"/>
                  <a:pt x="457" y="103"/>
                  <a:pt x="457" y="103"/>
                </a:cubicBezTo>
                <a:lnTo>
                  <a:pt x="486" y="74"/>
                </a:lnTo>
                <a:close/>
                <a:moveTo>
                  <a:pt x="428" y="133"/>
                </a:moveTo>
                <a:lnTo>
                  <a:pt x="428" y="133"/>
                </a:lnTo>
                <a:cubicBezTo>
                  <a:pt x="486" y="206"/>
                  <a:pt x="486" y="206"/>
                  <a:pt x="486" y="206"/>
                </a:cubicBezTo>
                <a:cubicBezTo>
                  <a:pt x="266" y="427"/>
                  <a:pt x="266" y="427"/>
                  <a:pt x="266" y="427"/>
                </a:cubicBezTo>
                <a:cubicBezTo>
                  <a:pt x="251" y="398"/>
                  <a:pt x="207" y="368"/>
                  <a:pt x="207" y="354"/>
                </a:cubicBezTo>
                <a:lnTo>
                  <a:pt x="428" y="133"/>
                </a:lnTo>
                <a:close/>
                <a:moveTo>
                  <a:pt x="236" y="442"/>
                </a:moveTo>
                <a:lnTo>
                  <a:pt x="236" y="442"/>
                </a:lnTo>
                <a:cubicBezTo>
                  <a:pt x="133" y="516"/>
                  <a:pt x="133" y="516"/>
                  <a:pt x="133" y="516"/>
                </a:cubicBezTo>
                <a:cubicBezTo>
                  <a:pt x="118" y="516"/>
                  <a:pt x="118" y="501"/>
                  <a:pt x="118" y="501"/>
                </a:cubicBezTo>
                <a:cubicBezTo>
                  <a:pt x="177" y="398"/>
                  <a:pt x="177" y="398"/>
                  <a:pt x="177" y="398"/>
                </a:cubicBezTo>
                <a:lnTo>
                  <a:pt x="236" y="442"/>
                </a:lnTo>
                <a:close/>
              </a:path>
            </a:pathLst>
          </a:custGeom>
          <a:solidFill>
            <a:srgbClr val="095A9A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77DF23A-083F-4069-B0BF-7EB399420D90}"/>
              </a:ext>
            </a:extLst>
          </p:cNvPr>
          <p:cNvSpPr txBox="1"/>
          <p:nvPr/>
        </p:nvSpPr>
        <p:spPr>
          <a:xfrm>
            <a:off x="593834" y="332614"/>
            <a:ext cx="3688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</a:rPr>
              <a:t>PNGV</a:t>
            </a:r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</a:rPr>
              <a:t>等效模型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5FEC152-E22A-44DF-9FBD-B10A3790E374}"/>
              </a:ext>
            </a:extLst>
          </p:cNvPr>
          <p:cNvSpPr txBox="1"/>
          <p:nvPr/>
        </p:nvSpPr>
        <p:spPr>
          <a:xfrm>
            <a:off x="752997" y="1671090"/>
            <a:ext cx="19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SOC</a:t>
            </a:r>
            <a:r>
              <a:rPr lang="zh-CN" altLang="en-US" dirty="0"/>
              <a:t>：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70B54DC-6150-4F9D-86A5-08A8A968E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4" y="1508222"/>
            <a:ext cx="91630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285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 flipV="1">
            <a:off x="-1" y="6052929"/>
            <a:ext cx="12192000" cy="805069"/>
            <a:chOff x="1" y="-36646"/>
            <a:chExt cx="12192000" cy="1520688"/>
          </a:xfrm>
        </p:grpSpPr>
        <p:sp>
          <p:nvSpPr>
            <p:cNvPr id="2" name="直角三角形 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335657" y="-5372301"/>
              <a:ext cx="1520687" cy="12192000"/>
            </a:xfrm>
            <a:prstGeom prst="rtTriangle">
              <a:avLst/>
            </a:prstGeom>
            <a:solidFill>
              <a:srgbClr val="3274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519531" y="-5556176"/>
              <a:ext cx="1152939" cy="12192000"/>
            </a:xfrm>
            <a:prstGeom prst="rtTriangle">
              <a:avLst/>
            </a:prstGeom>
            <a:solidFill>
              <a:srgbClr val="04AEF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593834" y="1021165"/>
            <a:ext cx="10553707" cy="0"/>
          </a:xfrm>
          <a:prstGeom prst="line">
            <a:avLst/>
          </a:prstGeom>
          <a:ln w="12700">
            <a:solidFill>
              <a:srgbClr val="095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SO_Shape"/>
          <p:cNvSpPr>
            <a:spLocks/>
          </p:cNvSpPr>
          <p:nvPr/>
        </p:nvSpPr>
        <p:spPr bwMode="auto">
          <a:xfrm>
            <a:off x="11147541" y="722700"/>
            <a:ext cx="413716" cy="389379"/>
          </a:xfrm>
          <a:custGeom>
            <a:avLst/>
            <a:gdLst>
              <a:gd name="T0" fmla="*/ 1291984 w 634"/>
              <a:gd name="T1" fmla="*/ 686420 h 619"/>
              <a:gd name="T2" fmla="*/ 1291984 w 634"/>
              <a:gd name="T3" fmla="*/ 686420 h 619"/>
              <a:gd name="T4" fmla="*/ 1291984 w 634"/>
              <a:gd name="T5" fmla="*/ 1585164 h 619"/>
              <a:gd name="T6" fmla="*/ 1195469 w 634"/>
              <a:gd name="T7" fmla="*/ 1713140 h 619"/>
              <a:gd name="T8" fmla="*/ 195223 w 634"/>
              <a:gd name="T9" fmla="*/ 1713140 h 619"/>
              <a:gd name="T10" fmla="*/ 98708 w 634"/>
              <a:gd name="T11" fmla="*/ 1585164 h 619"/>
              <a:gd name="T12" fmla="*/ 98708 w 634"/>
              <a:gd name="T13" fmla="*/ 215233 h 619"/>
              <a:gd name="T14" fmla="*/ 195223 w 634"/>
              <a:gd name="T15" fmla="*/ 84348 h 619"/>
              <a:gd name="T16" fmla="*/ 873021 w 634"/>
              <a:gd name="T17" fmla="*/ 84348 h 619"/>
              <a:gd name="T18" fmla="*/ 873021 w 634"/>
              <a:gd name="T19" fmla="*/ 0 h 619"/>
              <a:gd name="T20" fmla="*/ 195223 w 634"/>
              <a:gd name="T21" fmla="*/ 0 h 619"/>
              <a:gd name="T22" fmla="*/ 0 w 634"/>
              <a:gd name="T23" fmla="*/ 215233 h 619"/>
              <a:gd name="T24" fmla="*/ 0 w 634"/>
              <a:gd name="T25" fmla="*/ 1585164 h 619"/>
              <a:gd name="T26" fmla="*/ 195223 w 634"/>
              <a:gd name="T27" fmla="*/ 1797488 h 619"/>
              <a:gd name="T28" fmla="*/ 1195469 w 634"/>
              <a:gd name="T29" fmla="*/ 1797488 h 619"/>
              <a:gd name="T30" fmla="*/ 1388498 w 634"/>
              <a:gd name="T31" fmla="*/ 1585164 h 619"/>
              <a:gd name="T32" fmla="*/ 1388498 w 634"/>
              <a:gd name="T33" fmla="*/ 686420 h 619"/>
              <a:gd name="T34" fmla="*/ 1291984 w 634"/>
              <a:gd name="T35" fmla="*/ 686420 h 619"/>
              <a:gd name="T36" fmla="*/ 355350 w 634"/>
              <a:gd name="T37" fmla="*/ 1029629 h 619"/>
              <a:gd name="T38" fmla="*/ 355350 w 634"/>
              <a:gd name="T39" fmla="*/ 1029629 h 619"/>
              <a:gd name="T40" fmla="*/ 162321 w 634"/>
              <a:gd name="T41" fmla="*/ 1500816 h 619"/>
              <a:gd name="T42" fmla="*/ 225933 w 634"/>
              <a:gd name="T43" fmla="*/ 1585164 h 619"/>
              <a:gd name="T44" fmla="*/ 614186 w 634"/>
              <a:gd name="T45" fmla="*/ 1329211 h 619"/>
              <a:gd name="T46" fmla="*/ 647089 w 634"/>
              <a:gd name="T47" fmla="*/ 1329211 h 619"/>
              <a:gd name="T48" fmla="*/ 1324886 w 634"/>
              <a:gd name="T49" fmla="*/ 427558 h 619"/>
              <a:gd name="T50" fmla="*/ 1324886 w 634"/>
              <a:gd name="T51" fmla="*/ 255953 h 619"/>
              <a:gd name="T52" fmla="*/ 1162566 w 634"/>
              <a:gd name="T53" fmla="*/ 84348 h 619"/>
              <a:gd name="T54" fmla="*/ 1033148 w 634"/>
              <a:gd name="T55" fmla="*/ 84348 h 619"/>
              <a:gd name="T56" fmla="*/ 388253 w 634"/>
              <a:gd name="T57" fmla="*/ 942373 h 619"/>
              <a:gd name="T58" fmla="*/ 355350 w 634"/>
              <a:gd name="T59" fmla="*/ 1029629 h 619"/>
              <a:gd name="T60" fmla="*/ 1066051 w 634"/>
              <a:gd name="T61" fmla="*/ 215233 h 619"/>
              <a:gd name="T62" fmla="*/ 1066051 w 634"/>
              <a:gd name="T63" fmla="*/ 215233 h 619"/>
              <a:gd name="T64" fmla="*/ 1131857 w 634"/>
              <a:gd name="T65" fmla="*/ 215233 h 619"/>
              <a:gd name="T66" fmla="*/ 1228371 w 634"/>
              <a:gd name="T67" fmla="*/ 299581 h 619"/>
              <a:gd name="T68" fmla="*/ 1228371 w 634"/>
              <a:gd name="T69" fmla="*/ 386838 h 619"/>
              <a:gd name="T70" fmla="*/ 1131857 w 634"/>
              <a:gd name="T71" fmla="*/ 514815 h 619"/>
              <a:gd name="T72" fmla="*/ 1002439 w 634"/>
              <a:gd name="T73" fmla="*/ 299581 h 619"/>
              <a:gd name="T74" fmla="*/ 1066051 w 634"/>
              <a:gd name="T75" fmla="*/ 215233 h 619"/>
              <a:gd name="T76" fmla="*/ 938827 w 634"/>
              <a:gd name="T77" fmla="*/ 386838 h 619"/>
              <a:gd name="T78" fmla="*/ 938827 w 634"/>
              <a:gd name="T79" fmla="*/ 386838 h 619"/>
              <a:gd name="T80" fmla="*/ 1066051 w 634"/>
              <a:gd name="T81" fmla="*/ 599163 h 619"/>
              <a:gd name="T82" fmla="*/ 583476 w 634"/>
              <a:gd name="T83" fmla="*/ 1241954 h 619"/>
              <a:gd name="T84" fmla="*/ 454059 w 634"/>
              <a:gd name="T85" fmla="*/ 1029629 h 619"/>
              <a:gd name="T86" fmla="*/ 938827 w 634"/>
              <a:gd name="T87" fmla="*/ 386838 h 619"/>
              <a:gd name="T88" fmla="*/ 517671 w 634"/>
              <a:gd name="T89" fmla="*/ 1285582 h 619"/>
              <a:gd name="T90" fmla="*/ 517671 w 634"/>
              <a:gd name="T91" fmla="*/ 1285582 h 619"/>
              <a:gd name="T92" fmla="*/ 291738 w 634"/>
              <a:gd name="T93" fmla="*/ 1500816 h 619"/>
              <a:gd name="T94" fmla="*/ 258835 w 634"/>
              <a:gd name="T95" fmla="*/ 1457187 h 619"/>
              <a:gd name="T96" fmla="*/ 388253 w 634"/>
              <a:gd name="T97" fmla="*/ 1157606 h 619"/>
              <a:gd name="T98" fmla="*/ 517671 w 634"/>
              <a:gd name="T99" fmla="*/ 1285582 h 61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34" h="619">
                <a:moveTo>
                  <a:pt x="589" y="236"/>
                </a:moveTo>
                <a:lnTo>
                  <a:pt x="589" y="236"/>
                </a:lnTo>
                <a:cubicBezTo>
                  <a:pt x="589" y="545"/>
                  <a:pt x="589" y="545"/>
                  <a:pt x="589" y="545"/>
                </a:cubicBezTo>
                <a:cubicBezTo>
                  <a:pt x="589" y="559"/>
                  <a:pt x="575" y="589"/>
                  <a:pt x="545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398" y="0"/>
                  <a:pt x="398" y="0"/>
                  <a:pt x="39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45" y="618"/>
                  <a:pt x="545" y="618"/>
                  <a:pt x="545" y="618"/>
                </a:cubicBezTo>
                <a:cubicBezTo>
                  <a:pt x="589" y="618"/>
                  <a:pt x="633" y="589"/>
                  <a:pt x="633" y="545"/>
                </a:cubicBezTo>
                <a:cubicBezTo>
                  <a:pt x="633" y="236"/>
                  <a:pt x="633" y="236"/>
                  <a:pt x="633" y="236"/>
                </a:cubicBezTo>
                <a:lnTo>
                  <a:pt x="589" y="236"/>
                </a:lnTo>
                <a:close/>
                <a:moveTo>
                  <a:pt x="162" y="354"/>
                </a:moveTo>
                <a:lnTo>
                  <a:pt x="162" y="354"/>
                </a:lnTo>
                <a:cubicBezTo>
                  <a:pt x="74" y="516"/>
                  <a:pt x="74" y="516"/>
                  <a:pt x="74" y="516"/>
                </a:cubicBezTo>
                <a:cubicBezTo>
                  <a:pt x="74" y="545"/>
                  <a:pt x="89" y="559"/>
                  <a:pt x="103" y="545"/>
                </a:cubicBezTo>
                <a:cubicBezTo>
                  <a:pt x="280" y="457"/>
                  <a:pt x="280" y="457"/>
                  <a:pt x="280" y="457"/>
                </a:cubicBezTo>
                <a:lnTo>
                  <a:pt x="295" y="457"/>
                </a:lnTo>
                <a:cubicBezTo>
                  <a:pt x="604" y="147"/>
                  <a:pt x="604" y="147"/>
                  <a:pt x="604" y="147"/>
                </a:cubicBezTo>
                <a:cubicBezTo>
                  <a:pt x="619" y="133"/>
                  <a:pt x="619" y="103"/>
                  <a:pt x="604" y="88"/>
                </a:cubicBezTo>
                <a:cubicBezTo>
                  <a:pt x="530" y="29"/>
                  <a:pt x="530" y="29"/>
                  <a:pt x="530" y="29"/>
                </a:cubicBezTo>
                <a:cubicBezTo>
                  <a:pt x="516" y="15"/>
                  <a:pt x="486" y="15"/>
                  <a:pt x="471" y="29"/>
                </a:cubicBezTo>
                <a:cubicBezTo>
                  <a:pt x="177" y="324"/>
                  <a:pt x="177" y="324"/>
                  <a:pt x="177" y="324"/>
                </a:cubicBezTo>
                <a:cubicBezTo>
                  <a:pt x="162" y="339"/>
                  <a:pt x="162" y="339"/>
                  <a:pt x="162" y="354"/>
                </a:cubicBezTo>
                <a:close/>
                <a:moveTo>
                  <a:pt x="486" y="74"/>
                </a:moveTo>
                <a:lnTo>
                  <a:pt x="486" y="74"/>
                </a:lnTo>
                <a:cubicBezTo>
                  <a:pt x="501" y="59"/>
                  <a:pt x="516" y="59"/>
                  <a:pt x="516" y="74"/>
                </a:cubicBezTo>
                <a:cubicBezTo>
                  <a:pt x="560" y="103"/>
                  <a:pt x="560" y="103"/>
                  <a:pt x="560" y="103"/>
                </a:cubicBezTo>
                <a:cubicBezTo>
                  <a:pt x="575" y="118"/>
                  <a:pt x="575" y="133"/>
                  <a:pt x="560" y="133"/>
                </a:cubicBezTo>
                <a:cubicBezTo>
                  <a:pt x="516" y="177"/>
                  <a:pt x="516" y="177"/>
                  <a:pt x="516" y="177"/>
                </a:cubicBezTo>
                <a:cubicBezTo>
                  <a:pt x="457" y="103"/>
                  <a:pt x="457" y="103"/>
                  <a:pt x="457" y="103"/>
                </a:cubicBezTo>
                <a:lnTo>
                  <a:pt x="486" y="74"/>
                </a:lnTo>
                <a:close/>
                <a:moveTo>
                  <a:pt x="428" y="133"/>
                </a:moveTo>
                <a:lnTo>
                  <a:pt x="428" y="133"/>
                </a:lnTo>
                <a:cubicBezTo>
                  <a:pt x="486" y="206"/>
                  <a:pt x="486" y="206"/>
                  <a:pt x="486" y="206"/>
                </a:cubicBezTo>
                <a:cubicBezTo>
                  <a:pt x="266" y="427"/>
                  <a:pt x="266" y="427"/>
                  <a:pt x="266" y="427"/>
                </a:cubicBezTo>
                <a:cubicBezTo>
                  <a:pt x="251" y="398"/>
                  <a:pt x="207" y="368"/>
                  <a:pt x="207" y="354"/>
                </a:cubicBezTo>
                <a:lnTo>
                  <a:pt x="428" y="133"/>
                </a:lnTo>
                <a:close/>
                <a:moveTo>
                  <a:pt x="236" y="442"/>
                </a:moveTo>
                <a:lnTo>
                  <a:pt x="236" y="442"/>
                </a:lnTo>
                <a:cubicBezTo>
                  <a:pt x="133" y="516"/>
                  <a:pt x="133" y="516"/>
                  <a:pt x="133" y="516"/>
                </a:cubicBezTo>
                <a:cubicBezTo>
                  <a:pt x="118" y="516"/>
                  <a:pt x="118" y="501"/>
                  <a:pt x="118" y="501"/>
                </a:cubicBezTo>
                <a:cubicBezTo>
                  <a:pt x="177" y="398"/>
                  <a:pt x="177" y="398"/>
                  <a:pt x="177" y="398"/>
                </a:cubicBezTo>
                <a:lnTo>
                  <a:pt x="236" y="442"/>
                </a:lnTo>
                <a:close/>
              </a:path>
            </a:pathLst>
          </a:custGeom>
          <a:solidFill>
            <a:srgbClr val="095A9A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77DF23A-083F-4069-B0BF-7EB399420D90}"/>
              </a:ext>
            </a:extLst>
          </p:cNvPr>
          <p:cNvSpPr txBox="1"/>
          <p:nvPr/>
        </p:nvSpPr>
        <p:spPr>
          <a:xfrm>
            <a:off x="593834" y="332614"/>
            <a:ext cx="3688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</a:rPr>
              <a:t>阶</a:t>
            </a:r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</a:rPr>
              <a:t>RC</a:t>
            </a:r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</a:rPr>
              <a:t>等效模型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22F59EF-E44B-4C3D-93CA-D0DC8C69C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925" y="2040809"/>
            <a:ext cx="4498589" cy="2907107"/>
          </a:xfrm>
          <a:prstGeom prst="rect">
            <a:avLst/>
          </a:prstGeom>
        </p:spPr>
      </p:pic>
      <p:grpSp>
        <p:nvGrpSpPr>
          <p:cNvPr id="59" name="组合 58">
            <a:extLst>
              <a:ext uri="{FF2B5EF4-FFF2-40B4-BE49-F238E27FC236}">
                <a16:creationId xmlns:a16="http://schemas.microsoft.com/office/drawing/2014/main" id="{1CC2D6B6-2EF2-461E-8307-4DF81773E3AB}"/>
              </a:ext>
            </a:extLst>
          </p:cNvPr>
          <p:cNvGrpSpPr/>
          <p:nvPr/>
        </p:nvGrpSpPr>
        <p:grpSpPr>
          <a:xfrm>
            <a:off x="1136730" y="2389157"/>
            <a:ext cx="3912790" cy="2079673"/>
            <a:chOff x="844952" y="2225422"/>
            <a:chExt cx="2949808" cy="1806632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01F7761A-50CE-43EF-863C-F24106DB6130}"/>
                </a:ext>
              </a:extLst>
            </p:cNvPr>
            <p:cNvCxnSpPr/>
            <p:nvPr/>
          </p:nvCxnSpPr>
          <p:spPr>
            <a:xfrm>
              <a:off x="844952" y="2905246"/>
              <a:ext cx="46298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4C4CDD97-7511-4B2C-8E10-0CAB761DF5AA}"/>
                </a:ext>
              </a:extLst>
            </p:cNvPr>
            <p:cNvCxnSpPr/>
            <p:nvPr/>
          </p:nvCxnSpPr>
          <p:spPr>
            <a:xfrm>
              <a:off x="965955" y="3030220"/>
              <a:ext cx="22098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连接符: 肘形 15">
              <a:extLst>
                <a:ext uri="{FF2B5EF4-FFF2-40B4-BE49-F238E27FC236}">
                  <a16:creationId xmlns:a16="http://schemas.microsoft.com/office/drawing/2014/main" id="{1CF00E65-6108-4135-A61E-4FDE5471A4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6285" y="2546625"/>
              <a:ext cx="652942" cy="358621"/>
            </a:xfrm>
            <a:prstGeom prst="bentConnector3">
              <a:avLst>
                <a:gd name="adj1" fmla="val 98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E8023265-47D7-4E2F-A9AC-450760947476}"/>
                </a:ext>
              </a:extLst>
            </p:cNvPr>
            <p:cNvSpPr/>
            <p:nvPr/>
          </p:nvSpPr>
          <p:spPr>
            <a:xfrm>
              <a:off x="1719227" y="2319658"/>
              <a:ext cx="1546860" cy="45393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EB0E1DB-6918-4F93-8F96-45DC2D464B7D}"/>
                </a:ext>
              </a:extLst>
            </p:cNvPr>
            <p:cNvSpPr/>
            <p:nvPr/>
          </p:nvSpPr>
          <p:spPr>
            <a:xfrm>
              <a:off x="2261163" y="2225422"/>
              <a:ext cx="462987" cy="1884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529F3217-F499-4A7B-A124-BFC76AE48496}"/>
                </a:ext>
              </a:extLst>
            </p:cNvPr>
            <p:cNvGrpSpPr/>
            <p:nvPr/>
          </p:nvGrpSpPr>
          <p:grpSpPr>
            <a:xfrm>
              <a:off x="2401679" y="2587792"/>
              <a:ext cx="181954" cy="371600"/>
              <a:chOff x="2344066" y="3461228"/>
              <a:chExt cx="292454" cy="394889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71A46CF4-0E0A-4BBD-B599-CF251027E070}"/>
                  </a:ext>
                </a:extLst>
              </p:cNvPr>
              <p:cNvSpPr/>
              <p:nvPr/>
            </p:nvSpPr>
            <p:spPr>
              <a:xfrm>
                <a:off x="2418361" y="3461228"/>
                <a:ext cx="148590" cy="39488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615823FE-2A7C-4EB9-BC49-1766B5BDC5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4066" y="3461228"/>
                <a:ext cx="292454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2405D68B-A5C0-47CE-B91F-D99C77DE2B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4066" y="3856117"/>
                <a:ext cx="292454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5DA80C30-2959-4E66-8259-C6AEFC760A11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>
              <a:off x="3266087" y="2546625"/>
              <a:ext cx="52867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连接符: 肘形 37">
              <a:extLst>
                <a:ext uri="{FF2B5EF4-FFF2-40B4-BE49-F238E27FC236}">
                  <a16:creationId xmlns:a16="http://schemas.microsoft.com/office/drawing/2014/main" id="{A9B5FDB5-4534-41B0-95B3-7FA6F3FA932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071365" y="3027215"/>
              <a:ext cx="642782" cy="653412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C0A1FB21-A3EE-46D3-A89A-70B315B99C64}"/>
                </a:ext>
              </a:extLst>
            </p:cNvPr>
            <p:cNvGrpSpPr/>
            <p:nvPr/>
          </p:nvGrpSpPr>
          <p:grpSpPr>
            <a:xfrm>
              <a:off x="1724657" y="3329199"/>
              <a:ext cx="1546860" cy="702855"/>
              <a:chOff x="1709067" y="3318201"/>
              <a:chExt cx="1546860" cy="702855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42BD0176-BEF5-43CF-A9C2-FAD369A2720B}"/>
                  </a:ext>
                </a:extLst>
              </p:cNvPr>
              <p:cNvSpPr/>
              <p:nvPr/>
            </p:nvSpPr>
            <p:spPr>
              <a:xfrm>
                <a:off x="1709067" y="3442661"/>
                <a:ext cx="1546860" cy="45393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9041E0D0-64C1-4B4F-96DE-47F53474E5FD}"/>
                  </a:ext>
                </a:extLst>
              </p:cNvPr>
              <p:cNvSpPr/>
              <p:nvPr/>
            </p:nvSpPr>
            <p:spPr>
              <a:xfrm>
                <a:off x="1897575" y="3352530"/>
                <a:ext cx="462987" cy="18847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91BD4CD6-F7AF-4086-AB90-F8F9CF5943BF}"/>
                  </a:ext>
                </a:extLst>
              </p:cNvPr>
              <p:cNvSpPr/>
              <p:nvPr/>
            </p:nvSpPr>
            <p:spPr>
              <a:xfrm>
                <a:off x="1897574" y="3813358"/>
                <a:ext cx="462987" cy="18847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47" name="组合 46">
                <a:extLst>
                  <a:ext uri="{FF2B5EF4-FFF2-40B4-BE49-F238E27FC236}">
                    <a16:creationId xmlns:a16="http://schemas.microsoft.com/office/drawing/2014/main" id="{AF2D4D0E-E12F-4791-AAD6-7749B2345E63}"/>
                  </a:ext>
                </a:extLst>
              </p:cNvPr>
              <p:cNvGrpSpPr/>
              <p:nvPr/>
            </p:nvGrpSpPr>
            <p:grpSpPr>
              <a:xfrm>
                <a:off x="2679686" y="3318201"/>
                <a:ext cx="257116" cy="248920"/>
                <a:chOff x="844952" y="4306248"/>
                <a:chExt cx="257116" cy="248920"/>
              </a:xfrm>
            </p:grpSpPr>
            <p:grpSp>
              <p:nvGrpSpPr>
                <p:cNvPr id="44" name="组合 43">
                  <a:extLst>
                    <a:ext uri="{FF2B5EF4-FFF2-40B4-BE49-F238E27FC236}">
                      <a16:creationId xmlns:a16="http://schemas.microsoft.com/office/drawing/2014/main" id="{BCE90307-57D5-401C-9062-EB91D3D4A7A1}"/>
                    </a:ext>
                  </a:extLst>
                </p:cNvPr>
                <p:cNvGrpSpPr/>
                <p:nvPr/>
              </p:nvGrpSpPr>
              <p:grpSpPr>
                <a:xfrm>
                  <a:off x="844952" y="4306248"/>
                  <a:ext cx="257116" cy="248920"/>
                  <a:chOff x="415984" y="3716763"/>
                  <a:chExt cx="257116" cy="248920"/>
                </a:xfrm>
              </p:grpSpPr>
              <p:sp>
                <p:nvSpPr>
                  <p:cNvPr id="41" name="流程图: 摘录 40">
                    <a:extLst>
                      <a:ext uri="{FF2B5EF4-FFF2-40B4-BE49-F238E27FC236}">
                        <a16:creationId xmlns:a16="http://schemas.microsoft.com/office/drawing/2014/main" id="{C65B212F-F777-440A-8FC2-5D563AD6AAC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16272" y="3716475"/>
                    <a:ext cx="248920" cy="249495"/>
                  </a:xfrm>
                  <a:prstGeom prst="flowChartExtra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cxnSp>
                <p:nvCxnSpPr>
                  <p:cNvPr id="43" name="直接连接符 42">
                    <a:extLst>
                      <a:ext uri="{FF2B5EF4-FFF2-40B4-BE49-F238E27FC236}">
                        <a16:creationId xmlns:a16="http://schemas.microsoft.com/office/drawing/2014/main" id="{66416029-2B0E-4E0B-B993-67FDC0AE5243}"/>
                      </a:ext>
                    </a:extLst>
                  </p:cNvPr>
                  <p:cNvCxnSpPr/>
                  <p:nvPr/>
                </p:nvCxnSpPr>
                <p:spPr>
                  <a:xfrm>
                    <a:off x="673100" y="3716763"/>
                    <a:ext cx="0" cy="248919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6" name="直接连接符 45">
                  <a:extLst>
                    <a:ext uri="{FF2B5EF4-FFF2-40B4-BE49-F238E27FC236}">
                      <a16:creationId xmlns:a16="http://schemas.microsoft.com/office/drawing/2014/main" id="{D2DEF14F-CE40-42E7-9C10-FCA701152311}"/>
                    </a:ext>
                  </a:extLst>
                </p:cNvPr>
                <p:cNvCxnSpPr>
                  <a:cxnSpLocks/>
                  <a:stCxn id="41" idx="2"/>
                  <a:endCxn id="41" idx="0"/>
                </p:cNvCxnSpPr>
                <p:nvPr/>
              </p:nvCxnSpPr>
              <p:spPr>
                <a:xfrm>
                  <a:off x="844953" y="4430708"/>
                  <a:ext cx="24949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E7EB923F-45A8-48BC-ADFB-DB8D6ED7B495}"/>
                  </a:ext>
                </a:extLst>
              </p:cNvPr>
              <p:cNvGrpSpPr/>
              <p:nvPr/>
            </p:nvGrpSpPr>
            <p:grpSpPr>
              <a:xfrm flipH="1">
                <a:off x="2670523" y="3772136"/>
                <a:ext cx="266278" cy="248920"/>
                <a:chOff x="844952" y="4306248"/>
                <a:chExt cx="257116" cy="248920"/>
              </a:xfrm>
            </p:grpSpPr>
            <p:grpSp>
              <p:nvGrpSpPr>
                <p:cNvPr id="49" name="组合 48">
                  <a:extLst>
                    <a:ext uri="{FF2B5EF4-FFF2-40B4-BE49-F238E27FC236}">
                      <a16:creationId xmlns:a16="http://schemas.microsoft.com/office/drawing/2014/main" id="{E152493C-65D2-4155-AFDC-D574D0EF1CAB}"/>
                    </a:ext>
                  </a:extLst>
                </p:cNvPr>
                <p:cNvGrpSpPr/>
                <p:nvPr/>
              </p:nvGrpSpPr>
              <p:grpSpPr>
                <a:xfrm>
                  <a:off x="844952" y="4306248"/>
                  <a:ext cx="257116" cy="248920"/>
                  <a:chOff x="415984" y="3716763"/>
                  <a:chExt cx="257116" cy="248920"/>
                </a:xfrm>
              </p:grpSpPr>
              <p:sp>
                <p:nvSpPr>
                  <p:cNvPr id="51" name="流程图: 摘录 50">
                    <a:extLst>
                      <a:ext uri="{FF2B5EF4-FFF2-40B4-BE49-F238E27FC236}">
                        <a16:creationId xmlns:a16="http://schemas.microsoft.com/office/drawing/2014/main" id="{612C2DEC-3C19-4D98-B847-60B9BFFAF14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16272" y="3716475"/>
                    <a:ext cx="248920" cy="249495"/>
                  </a:xfrm>
                  <a:prstGeom prst="flowChartExtra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cxnSp>
                <p:nvCxnSpPr>
                  <p:cNvPr id="52" name="直接连接符 51">
                    <a:extLst>
                      <a:ext uri="{FF2B5EF4-FFF2-40B4-BE49-F238E27FC236}">
                        <a16:creationId xmlns:a16="http://schemas.microsoft.com/office/drawing/2014/main" id="{F9AB0308-D77C-4B74-BBCA-0978788E9836}"/>
                      </a:ext>
                    </a:extLst>
                  </p:cNvPr>
                  <p:cNvCxnSpPr/>
                  <p:nvPr/>
                </p:nvCxnSpPr>
                <p:spPr>
                  <a:xfrm>
                    <a:off x="673100" y="3716763"/>
                    <a:ext cx="0" cy="248919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0" name="直接连接符 49">
                  <a:extLst>
                    <a:ext uri="{FF2B5EF4-FFF2-40B4-BE49-F238E27FC236}">
                      <a16:creationId xmlns:a16="http://schemas.microsoft.com/office/drawing/2014/main" id="{68B8AFC3-A14D-4EEE-8085-CB4003F398B8}"/>
                    </a:ext>
                  </a:extLst>
                </p:cNvPr>
                <p:cNvCxnSpPr>
                  <a:cxnSpLocks/>
                  <a:stCxn id="51" idx="2"/>
                  <a:endCxn id="51" idx="0"/>
                </p:cNvCxnSpPr>
                <p:nvPr/>
              </p:nvCxnSpPr>
              <p:spPr>
                <a:xfrm>
                  <a:off x="844953" y="4430708"/>
                  <a:ext cx="24949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6B6B15A9-708F-4DCB-9BAA-682FC29BAD61}"/>
                </a:ext>
              </a:extLst>
            </p:cNvPr>
            <p:cNvCxnSpPr/>
            <p:nvPr/>
          </p:nvCxnSpPr>
          <p:spPr>
            <a:xfrm>
              <a:off x="3266087" y="3680627"/>
              <a:ext cx="52867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97772DF0-86E9-4BEA-9957-423DBC6ED0F1}"/>
              </a:ext>
            </a:extLst>
          </p:cNvPr>
          <p:cNvSpPr txBox="1"/>
          <p:nvPr/>
        </p:nvSpPr>
        <p:spPr>
          <a:xfrm>
            <a:off x="3097574" y="2081379"/>
            <a:ext cx="69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Rp</a:t>
            </a:r>
            <a:endParaRPr lang="zh-CN" altLang="en-US" sz="14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799A9A7F-C480-432A-99F5-1432280742F1}"/>
              </a:ext>
            </a:extLst>
          </p:cNvPr>
          <p:cNvSpPr txBox="1"/>
          <p:nvPr/>
        </p:nvSpPr>
        <p:spPr>
          <a:xfrm>
            <a:off x="4765296" y="3229291"/>
            <a:ext cx="69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Ul</a:t>
            </a:r>
            <a:endParaRPr lang="zh-CN" altLang="en-US" sz="1400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DCDBDA67-0EBD-4FC1-91FA-5AC02B3A9708}"/>
              </a:ext>
            </a:extLst>
          </p:cNvPr>
          <p:cNvSpPr txBox="1"/>
          <p:nvPr/>
        </p:nvSpPr>
        <p:spPr>
          <a:xfrm>
            <a:off x="758110" y="3382162"/>
            <a:ext cx="1531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Uocv</a:t>
            </a:r>
            <a:r>
              <a:rPr lang="en-US" altLang="zh-CN" sz="1400" dirty="0"/>
              <a:t>(SOC,T)</a:t>
            </a:r>
            <a:endParaRPr lang="zh-CN" altLang="en-US" sz="14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B7BCCCE6-04F4-4412-9525-48AE1CC4C514}"/>
              </a:ext>
            </a:extLst>
          </p:cNvPr>
          <p:cNvSpPr txBox="1"/>
          <p:nvPr/>
        </p:nvSpPr>
        <p:spPr>
          <a:xfrm>
            <a:off x="2383143" y="3341355"/>
            <a:ext cx="1531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Rc</a:t>
            </a:r>
            <a:r>
              <a:rPr lang="en-US" altLang="zh-CN" sz="1400" dirty="0"/>
              <a:t>(T,SOC,T)</a:t>
            </a:r>
            <a:endParaRPr lang="zh-CN" altLang="en-US" sz="1400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681FB817-52D7-4C44-B84B-3FB7865F03DA}"/>
              </a:ext>
            </a:extLst>
          </p:cNvPr>
          <p:cNvSpPr txBox="1"/>
          <p:nvPr/>
        </p:nvSpPr>
        <p:spPr>
          <a:xfrm>
            <a:off x="2402013" y="4502197"/>
            <a:ext cx="1531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Rd(T,SOC,T)</a:t>
            </a:r>
            <a:endParaRPr lang="zh-CN" altLang="en-US" sz="1400" dirty="0"/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C584A0AE-F02F-4F3C-A088-52852DDC2D50}"/>
              </a:ext>
            </a:extLst>
          </p:cNvPr>
          <p:cNvCxnSpPr/>
          <p:nvPr/>
        </p:nvCxnSpPr>
        <p:spPr>
          <a:xfrm flipV="1">
            <a:off x="4927600" y="2806293"/>
            <a:ext cx="0" cy="4277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3254F396-681A-4F07-A2AB-0F6FE1F7E6EC}"/>
              </a:ext>
            </a:extLst>
          </p:cNvPr>
          <p:cNvCxnSpPr>
            <a:cxnSpLocks/>
          </p:cNvCxnSpPr>
          <p:nvPr/>
        </p:nvCxnSpPr>
        <p:spPr>
          <a:xfrm>
            <a:off x="4927600" y="3538135"/>
            <a:ext cx="0" cy="529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70C12E94-19BE-4A62-87C1-C8A1092B04FF}"/>
              </a:ext>
            </a:extLst>
          </p:cNvPr>
          <p:cNvSpPr txBox="1"/>
          <p:nvPr/>
        </p:nvSpPr>
        <p:spPr>
          <a:xfrm>
            <a:off x="3384568" y="2700896"/>
            <a:ext cx="69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Cp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30110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 flipH="1">
            <a:off x="3246307" y="0"/>
            <a:ext cx="8945693" cy="6857999"/>
          </a:xfrm>
          <a:prstGeom prst="homePlate">
            <a:avLst/>
          </a:prstGeom>
          <a:solidFill>
            <a:srgbClr val="327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894119" y="2770619"/>
            <a:ext cx="49889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CNN-LSTM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讨论</a:t>
            </a: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3840561" y="-17090"/>
            <a:ext cx="3369412" cy="3458140"/>
          </a:xfrm>
          <a:prstGeom prst="line">
            <a:avLst/>
          </a:prstGeom>
          <a:ln w="3492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 flipV="1">
            <a:off x="3840561" y="3441050"/>
            <a:ext cx="3458288" cy="343404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 flipV="1">
            <a:off x="3820123" y="3441050"/>
            <a:ext cx="6779699" cy="0"/>
          </a:xfrm>
          <a:prstGeom prst="line">
            <a:avLst/>
          </a:prstGeom>
          <a:ln w="25400">
            <a:solidFill>
              <a:schemeClr val="bg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等腰三角形 15"/>
          <p:cNvSpPr>
            <a:spLocks/>
          </p:cNvSpPr>
          <p:nvPr/>
        </p:nvSpPr>
        <p:spPr>
          <a:xfrm rot="5400000">
            <a:off x="-448397" y="3224015"/>
            <a:ext cx="1834520" cy="937727"/>
          </a:xfrm>
          <a:prstGeom prst="triangle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24" y="184043"/>
            <a:ext cx="2435546" cy="693717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1037477" y="1260358"/>
            <a:ext cx="250595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0" b="1" dirty="0">
                <a:solidFill>
                  <a:prstClr val="white"/>
                </a:solidFill>
                <a:latin typeface="Century Gothic" panose="020B0502020202020204" pitchFamily="34" charset="0"/>
                <a:ea typeface="微软雅黑"/>
              </a:rPr>
              <a:t>3</a:t>
            </a:r>
            <a:endParaRPr lang="zh-CN" altLang="en-US" sz="300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2354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 flipV="1">
            <a:off x="-1" y="6052929"/>
            <a:ext cx="12192000" cy="805069"/>
            <a:chOff x="1" y="-36646"/>
            <a:chExt cx="12192000" cy="1520688"/>
          </a:xfrm>
        </p:grpSpPr>
        <p:sp>
          <p:nvSpPr>
            <p:cNvPr id="2" name="直角三角形 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335657" y="-5372301"/>
              <a:ext cx="1520687" cy="12192000"/>
            </a:xfrm>
            <a:prstGeom prst="rtTriangle">
              <a:avLst/>
            </a:prstGeom>
            <a:solidFill>
              <a:srgbClr val="3274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519531" y="-5556176"/>
              <a:ext cx="1152939" cy="12192000"/>
            </a:xfrm>
            <a:prstGeom prst="rtTriangle">
              <a:avLst/>
            </a:prstGeom>
            <a:solidFill>
              <a:srgbClr val="04AEF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593834" y="1021165"/>
            <a:ext cx="10553707" cy="0"/>
          </a:xfrm>
          <a:prstGeom prst="line">
            <a:avLst/>
          </a:prstGeom>
          <a:ln w="12700">
            <a:solidFill>
              <a:srgbClr val="095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SO_Shape"/>
          <p:cNvSpPr>
            <a:spLocks/>
          </p:cNvSpPr>
          <p:nvPr/>
        </p:nvSpPr>
        <p:spPr bwMode="auto">
          <a:xfrm>
            <a:off x="11147541" y="722700"/>
            <a:ext cx="413716" cy="389379"/>
          </a:xfrm>
          <a:custGeom>
            <a:avLst/>
            <a:gdLst>
              <a:gd name="T0" fmla="*/ 1291984 w 634"/>
              <a:gd name="T1" fmla="*/ 686420 h 619"/>
              <a:gd name="T2" fmla="*/ 1291984 w 634"/>
              <a:gd name="T3" fmla="*/ 686420 h 619"/>
              <a:gd name="T4" fmla="*/ 1291984 w 634"/>
              <a:gd name="T5" fmla="*/ 1585164 h 619"/>
              <a:gd name="T6" fmla="*/ 1195469 w 634"/>
              <a:gd name="T7" fmla="*/ 1713140 h 619"/>
              <a:gd name="T8" fmla="*/ 195223 w 634"/>
              <a:gd name="T9" fmla="*/ 1713140 h 619"/>
              <a:gd name="T10" fmla="*/ 98708 w 634"/>
              <a:gd name="T11" fmla="*/ 1585164 h 619"/>
              <a:gd name="T12" fmla="*/ 98708 w 634"/>
              <a:gd name="T13" fmla="*/ 215233 h 619"/>
              <a:gd name="T14" fmla="*/ 195223 w 634"/>
              <a:gd name="T15" fmla="*/ 84348 h 619"/>
              <a:gd name="T16" fmla="*/ 873021 w 634"/>
              <a:gd name="T17" fmla="*/ 84348 h 619"/>
              <a:gd name="T18" fmla="*/ 873021 w 634"/>
              <a:gd name="T19" fmla="*/ 0 h 619"/>
              <a:gd name="T20" fmla="*/ 195223 w 634"/>
              <a:gd name="T21" fmla="*/ 0 h 619"/>
              <a:gd name="T22" fmla="*/ 0 w 634"/>
              <a:gd name="T23" fmla="*/ 215233 h 619"/>
              <a:gd name="T24" fmla="*/ 0 w 634"/>
              <a:gd name="T25" fmla="*/ 1585164 h 619"/>
              <a:gd name="T26" fmla="*/ 195223 w 634"/>
              <a:gd name="T27" fmla="*/ 1797488 h 619"/>
              <a:gd name="T28" fmla="*/ 1195469 w 634"/>
              <a:gd name="T29" fmla="*/ 1797488 h 619"/>
              <a:gd name="T30" fmla="*/ 1388498 w 634"/>
              <a:gd name="T31" fmla="*/ 1585164 h 619"/>
              <a:gd name="T32" fmla="*/ 1388498 w 634"/>
              <a:gd name="T33" fmla="*/ 686420 h 619"/>
              <a:gd name="T34" fmla="*/ 1291984 w 634"/>
              <a:gd name="T35" fmla="*/ 686420 h 619"/>
              <a:gd name="T36" fmla="*/ 355350 w 634"/>
              <a:gd name="T37" fmla="*/ 1029629 h 619"/>
              <a:gd name="T38" fmla="*/ 355350 w 634"/>
              <a:gd name="T39" fmla="*/ 1029629 h 619"/>
              <a:gd name="T40" fmla="*/ 162321 w 634"/>
              <a:gd name="T41" fmla="*/ 1500816 h 619"/>
              <a:gd name="T42" fmla="*/ 225933 w 634"/>
              <a:gd name="T43" fmla="*/ 1585164 h 619"/>
              <a:gd name="T44" fmla="*/ 614186 w 634"/>
              <a:gd name="T45" fmla="*/ 1329211 h 619"/>
              <a:gd name="T46" fmla="*/ 647089 w 634"/>
              <a:gd name="T47" fmla="*/ 1329211 h 619"/>
              <a:gd name="T48" fmla="*/ 1324886 w 634"/>
              <a:gd name="T49" fmla="*/ 427558 h 619"/>
              <a:gd name="T50" fmla="*/ 1324886 w 634"/>
              <a:gd name="T51" fmla="*/ 255953 h 619"/>
              <a:gd name="T52" fmla="*/ 1162566 w 634"/>
              <a:gd name="T53" fmla="*/ 84348 h 619"/>
              <a:gd name="T54" fmla="*/ 1033148 w 634"/>
              <a:gd name="T55" fmla="*/ 84348 h 619"/>
              <a:gd name="T56" fmla="*/ 388253 w 634"/>
              <a:gd name="T57" fmla="*/ 942373 h 619"/>
              <a:gd name="T58" fmla="*/ 355350 w 634"/>
              <a:gd name="T59" fmla="*/ 1029629 h 619"/>
              <a:gd name="T60" fmla="*/ 1066051 w 634"/>
              <a:gd name="T61" fmla="*/ 215233 h 619"/>
              <a:gd name="T62" fmla="*/ 1066051 w 634"/>
              <a:gd name="T63" fmla="*/ 215233 h 619"/>
              <a:gd name="T64" fmla="*/ 1131857 w 634"/>
              <a:gd name="T65" fmla="*/ 215233 h 619"/>
              <a:gd name="T66" fmla="*/ 1228371 w 634"/>
              <a:gd name="T67" fmla="*/ 299581 h 619"/>
              <a:gd name="T68" fmla="*/ 1228371 w 634"/>
              <a:gd name="T69" fmla="*/ 386838 h 619"/>
              <a:gd name="T70" fmla="*/ 1131857 w 634"/>
              <a:gd name="T71" fmla="*/ 514815 h 619"/>
              <a:gd name="T72" fmla="*/ 1002439 w 634"/>
              <a:gd name="T73" fmla="*/ 299581 h 619"/>
              <a:gd name="T74" fmla="*/ 1066051 w 634"/>
              <a:gd name="T75" fmla="*/ 215233 h 619"/>
              <a:gd name="T76" fmla="*/ 938827 w 634"/>
              <a:gd name="T77" fmla="*/ 386838 h 619"/>
              <a:gd name="T78" fmla="*/ 938827 w 634"/>
              <a:gd name="T79" fmla="*/ 386838 h 619"/>
              <a:gd name="T80" fmla="*/ 1066051 w 634"/>
              <a:gd name="T81" fmla="*/ 599163 h 619"/>
              <a:gd name="T82" fmla="*/ 583476 w 634"/>
              <a:gd name="T83" fmla="*/ 1241954 h 619"/>
              <a:gd name="T84" fmla="*/ 454059 w 634"/>
              <a:gd name="T85" fmla="*/ 1029629 h 619"/>
              <a:gd name="T86" fmla="*/ 938827 w 634"/>
              <a:gd name="T87" fmla="*/ 386838 h 619"/>
              <a:gd name="T88" fmla="*/ 517671 w 634"/>
              <a:gd name="T89" fmla="*/ 1285582 h 619"/>
              <a:gd name="T90" fmla="*/ 517671 w 634"/>
              <a:gd name="T91" fmla="*/ 1285582 h 619"/>
              <a:gd name="T92" fmla="*/ 291738 w 634"/>
              <a:gd name="T93" fmla="*/ 1500816 h 619"/>
              <a:gd name="T94" fmla="*/ 258835 w 634"/>
              <a:gd name="T95" fmla="*/ 1457187 h 619"/>
              <a:gd name="T96" fmla="*/ 388253 w 634"/>
              <a:gd name="T97" fmla="*/ 1157606 h 619"/>
              <a:gd name="T98" fmla="*/ 517671 w 634"/>
              <a:gd name="T99" fmla="*/ 1285582 h 61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34" h="619">
                <a:moveTo>
                  <a:pt x="589" y="236"/>
                </a:moveTo>
                <a:lnTo>
                  <a:pt x="589" y="236"/>
                </a:lnTo>
                <a:cubicBezTo>
                  <a:pt x="589" y="545"/>
                  <a:pt x="589" y="545"/>
                  <a:pt x="589" y="545"/>
                </a:cubicBezTo>
                <a:cubicBezTo>
                  <a:pt x="589" y="559"/>
                  <a:pt x="575" y="589"/>
                  <a:pt x="545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398" y="0"/>
                  <a:pt x="398" y="0"/>
                  <a:pt x="39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45" y="618"/>
                  <a:pt x="545" y="618"/>
                  <a:pt x="545" y="618"/>
                </a:cubicBezTo>
                <a:cubicBezTo>
                  <a:pt x="589" y="618"/>
                  <a:pt x="633" y="589"/>
                  <a:pt x="633" y="545"/>
                </a:cubicBezTo>
                <a:cubicBezTo>
                  <a:pt x="633" y="236"/>
                  <a:pt x="633" y="236"/>
                  <a:pt x="633" y="236"/>
                </a:cubicBezTo>
                <a:lnTo>
                  <a:pt x="589" y="236"/>
                </a:lnTo>
                <a:close/>
                <a:moveTo>
                  <a:pt x="162" y="354"/>
                </a:moveTo>
                <a:lnTo>
                  <a:pt x="162" y="354"/>
                </a:lnTo>
                <a:cubicBezTo>
                  <a:pt x="74" y="516"/>
                  <a:pt x="74" y="516"/>
                  <a:pt x="74" y="516"/>
                </a:cubicBezTo>
                <a:cubicBezTo>
                  <a:pt x="74" y="545"/>
                  <a:pt x="89" y="559"/>
                  <a:pt x="103" y="545"/>
                </a:cubicBezTo>
                <a:cubicBezTo>
                  <a:pt x="280" y="457"/>
                  <a:pt x="280" y="457"/>
                  <a:pt x="280" y="457"/>
                </a:cubicBezTo>
                <a:lnTo>
                  <a:pt x="295" y="457"/>
                </a:lnTo>
                <a:cubicBezTo>
                  <a:pt x="604" y="147"/>
                  <a:pt x="604" y="147"/>
                  <a:pt x="604" y="147"/>
                </a:cubicBezTo>
                <a:cubicBezTo>
                  <a:pt x="619" y="133"/>
                  <a:pt x="619" y="103"/>
                  <a:pt x="604" y="88"/>
                </a:cubicBezTo>
                <a:cubicBezTo>
                  <a:pt x="530" y="29"/>
                  <a:pt x="530" y="29"/>
                  <a:pt x="530" y="29"/>
                </a:cubicBezTo>
                <a:cubicBezTo>
                  <a:pt x="516" y="15"/>
                  <a:pt x="486" y="15"/>
                  <a:pt x="471" y="29"/>
                </a:cubicBezTo>
                <a:cubicBezTo>
                  <a:pt x="177" y="324"/>
                  <a:pt x="177" y="324"/>
                  <a:pt x="177" y="324"/>
                </a:cubicBezTo>
                <a:cubicBezTo>
                  <a:pt x="162" y="339"/>
                  <a:pt x="162" y="339"/>
                  <a:pt x="162" y="354"/>
                </a:cubicBezTo>
                <a:close/>
                <a:moveTo>
                  <a:pt x="486" y="74"/>
                </a:moveTo>
                <a:lnTo>
                  <a:pt x="486" y="74"/>
                </a:lnTo>
                <a:cubicBezTo>
                  <a:pt x="501" y="59"/>
                  <a:pt x="516" y="59"/>
                  <a:pt x="516" y="74"/>
                </a:cubicBezTo>
                <a:cubicBezTo>
                  <a:pt x="560" y="103"/>
                  <a:pt x="560" y="103"/>
                  <a:pt x="560" y="103"/>
                </a:cubicBezTo>
                <a:cubicBezTo>
                  <a:pt x="575" y="118"/>
                  <a:pt x="575" y="133"/>
                  <a:pt x="560" y="133"/>
                </a:cubicBezTo>
                <a:cubicBezTo>
                  <a:pt x="516" y="177"/>
                  <a:pt x="516" y="177"/>
                  <a:pt x="516" y="177"/>
                </a:cubicBezTo>
                <a:cubicBezTo>
                  <a:pt x="457" y="103"/>
                  <a:pt x="457" y="103"/>
                  <a:pt x="457" y="103"/>
                </a:cubicBezTo>
                <a:lnTo>
                  <a:pt x="486" y="74"/>
                </a:lnTo>
                <a:close/>
                <a:moveTo>
                  <a:pt x="428" y="133"/>
                </a:moveTo>
                <a:lnTo>
                  <a:pt x="428" y="133"/>
                </a:lnTo>
                <a:cubicBezTo>
                  <a:pt x="486" y="206"/>
                  <a:pt x="486" y="206"/>
                  <a:pt x="486" y="206"/>
                </a:cubicBezTo>
                <a:cubicBezTo>
                  <a:pt x="266" y="427"/>
                  <a:pt x="266" y="427"/>
                  <a:pt x="266" y="427"/>
                </a:cubicBezTo>
                <a:cubicBezTo>
                  <a:pt x="251" y="398"/>
                  <a:pt x="207" y="368"/>
                  <a:pt x="207" y="354"/>
                </a:cubicBezTo>
                <a:lnTo>
                  <a:pt x="428" y="133"/>
                </a:lnTo>
                <a:close/>
                <a:moveTo>
                  <a:pt x="236" y="442"/>
                </a:moveTo>
                <a:lnTo>
                  <a:pt x="236" y="442"/>
                </a:lnTo>
                <a:cubicBezTo>
                  <a:pt x="133" y="516"/>
                  <a:pt x="133" y="516"/>
                  <a:pt x="133" y="516"/>
                </a:cubicBezTo>
                <a:cubicBezTo>
                  <a:pt x="118" y="516"/>
                  <a:pt x="118" y="501"/>
                  <a:pt x="118" y="501"/>
                </a:cubicBezTo>
                <a:cubicBezTo>
                  <a:pt x="177" y="398"/>
                  <a:pt x="177" y="398"/>
                  <a:pt x="177" y="398"/>
                </a:cubicBezTo>
                <a:lnTo>
                  <a:pt x="236" y="442"/>
                </a:lnTo>
                <a:close/>
              </a:path>
            </a:pathLst>
          </a:custGeom>
          <a:solidFill>
            <a:srgbClr val="095A9A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2E97C93-2FF4-4481-AEF8-853ED05E4DB7}"/>
              </a:ext>
            </a:extLst>
          </p:cNvPr>
          <p:cNvSpPr txBox="1"/>
          <p:nvPr/>
        </p:nvSpPr>
        <p:spPr>
          <a:xfrm>
            <a:off x="593834" y="332614"/>
            <a:ext cx="6398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</a:rPr>
              <a:t>Combined CNN-LSTM</a:t>
            </a:r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</a:rPr>
              <a:t>模型特点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93DD3C-4431-4836-B77C-A5FEA8AA3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247" y="1215854"/>
            <a:ext cx="6096000" cy="196215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F133E706-59B0-42D4-83BF-720CC86BE754}"/>
              </a:ext>
            </a:extLst>
          </p:cNvPr>
          <p:cNvSpPr txBox="1"/>
          <p:nvPr/>
        </p:nvSpPr>
        <p:spPr>
          <a:xfrm>
            <a:off x="1488141" y="1902297"/>
            <a:ext cx="3021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CNN </a:t>
            </a:r>
            <a:r>
              <a:rPr lang="zh-CN" altLang="en-US" dirty="0"/>
              <a:t>卷积神经网络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61952CF-26CF-40B8-AA33-8A62E0FD3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540" y="3267656"/>
            <a:ext cx="6893859" cy="2590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1537E1C9-4220-4F4F-8152-55D6C9CE7144}"/>
              </a:ext>
            </a:extLst>
          </p:cNvPr>
          <p:cNvSpPr txBox="1"/>
          <p:nvPr/>
        </p:nvSpPr>
        <p:spPr>
          <a:xfrm>
            <a:off x="1488141" y="4339345"/>
            <a:ext cx="3021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LSTM </a:t>
            </a:r>
            <a:r>
              <a:rPr lang="zh-CN" altLang="en-US" dirty="0"/>
              <a:t>卷积神经网络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800405E-1F43-43F4-8E67-AD4B46CDF07B}"/>
              </a:ext>
            </a:extLst>
          </p:cNvPr>
          <p:cNvSpPr txBox="1"/>
          <p:nvPr/>
        </p:nvSpPr>
        <p:spPr>
          <a:xfrm>
            <a:off x="2286000" y="2842170"/>
            <a:ext cx="582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+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3247115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 flipV="1">
            <a:off x="-1" y="6052929"/>
            <a:ext cx="12192000" cy="805069"/>
            <a:chOff x="1" y="-36646"/>
            <a:chExt cx="12192000" cy="1520688"/>
          </a:xfrm>
        </p:grpSpPr>
        <p:sp>
          <p:nvSpPr>
            <p:cNvPr id="2" name="直角三角形 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335657" y="-5372301"/>
              <a:ext cx="1520687" cy="12192000"/>
            </a:xfrm>
            <a:prstGeom prst="rtTriangle">
              <a:avLst/>
            </a:prstGeom>
            <a:solidFill>
              <a:srgbClr val="3274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519531" y="-5556176"/>
              <a:ext cx="1152939" cy="12192000"/>
            </a:xfrm>
            <a:prstGeom prst="rtTriangle">
              <a:avLst/>
            </a:prstGeom>
            <a:solidFill>
              <a:srgbClr val="04AEF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593834" y="1021165"/>
            <a:ext cx="10553707" cy="0"/>
          </a:xfrm>
          <a:prstGeom prst="line">
            <a:avLst/>
          </a:prstGeom>
          <a:ln w="12700">
            <a:solidFill>
              <a:srgbClr val="095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SO_Shape"/>
          <p:cNvSpPr>
            <a:spLocks/>
          </p:cNvSpPr>
          <p:nvPr/>
        </p:nvSpPr>
        <p:spPr bwMode="auto">
          <a:xfrm>
            <a:off x="11147541" y="722700"/>
            <a:ext cx="413716" cy="389379"/>
          </a:xfrm>
          <a:custGeom>
            <a:avLst/>
            <a:gdLst>
              <a:gd name="T0" fmla="*/ 1291984 w 634"/>
              <a:gd name="T1" fmla="*/ 686420 h 619"/>
              <a:gd name="T2" fmla="*/ 1291984 w 634"/>
              <a:gd name="T3" fmla="*/ 686420 h 619"/>
              <a:gd name="T4" fmla="*/ 1291984 w 634"/>
              <a:gd name="T5" fmla="*/ 1585164 h 619"/>
              <a:gd name="T6" fmla="*/ 1195469 w 634"/>
              <a:gd name="T7" fmla="*/ 1713140 h 619"/>
              <a:gd name="T8" fmla="*/ 195223 w 634"/>
              <a:gd name="T9" fmla="*/ 1713140 h 619"/>
              <a:gd name="T10" fmla="*/ 98708 w 634"/>
              <a:gd name="T11" fmla="*/ 1585164 h 619"/>
              <a:gd name="T12" fmla="*/ 98708 w 634"/>
              <a:gd name="T13" fmla="*/ 215233 h 619"/>
              <a:gd name="T14" fmla="*/ 195223 w 634"/>
              <a:gd name="T15" fmla="*/ 84348 h 619"/>
              <a:gd name="T16" fmla="*/ 873021 w 634"/>
              <a:gd name="T17" fmla="*/ 84348 h 619"/>
              <a:gd name="T18" fmla="*/ 873021 w 634"/>
              <a:gd name="T19" fmla="*/ 0 h 619"/>
              <a:gd name="T20" fmla="*/ 195223 w 634"/>
              <a:gd name="T21" fmla="*/ 0 h 619"/>
              <a:gd name="T22" fmla="*/ 0 w 634"/>
              <a:gd name="T23" fmla="*/ 215233 h 619"/>
              <a:gd name="T24" fmla="*/ 0 w 634"/>
              <a:gd name="T25" fmla="*/ 1585164 h 619"/>
              <a:gd name="T26" fmla="*/ 195223 w 634"/>
              <a:gd name="T27" fmla="*/ 1797488 h 619"/>
              <a:gd name="T28" fmla="*/ 1195469 w 634"/>
              <a:gd name="T29" fmla="*/ 1797488 h 619"/>
              <a:gd name="T30" fmla="*/ 1388498 w 634"/>
              <a:gd name="T31" fmla="*/ 1585164 h 619"/>
              <a:gd name="T32" fmla="*/ 1388498 w 634"/>
              <a:gd name="T33" fmla="*/ 686420 h 619"/>
              <a:gd name="T34" fmla="*/ 1291984 w 634"/>
              <a:gd name="T35" fmla="*/ 686420 h 619"/>
              <a:gd name="T36" fmla="*/ 355350 w 634"/>
              <a:gd name="T37" fmla="*/ 1029629 h 619"/>
              <a:gd name="T38" fmla="*/ 355350 w 634"/>
              <a:gd name="T39" fmla="*/ 1029629 h 619"/>
              <a:gd name="T40" fmla="*/ 162321 w 634"/>
              <a:gd name="T41" fmla="*/ 1500816 h 619"/>
              <a:gd name="T42" fmla="*/ 225933 w 634"/>
              <a:gd name="T43" fmla="*/ 1585164 h 619"/>
              <a:gd name="T44" fmla="*/ 614186 w 634"/>
              <a:gd name="T45" fmla="*/ 1329211 h 619"/>
              <a:gd name="T46" fmla="*/ 647089 w 634"/>
              <a:gd name="T47" fmla="*/ 1329211 h 619"/>
              <a:gd name="T48" fmla="*/ 1324886 w 634"/>
              <a:gd name="T49" fmla="*/ 427558 h 619"/>
              <a:gd name="T50" fmla="*/ 1324886 w 634"/>
              <a:gd name="T51" fmla="*/ 255953 h 619"/>
              <a:gd name="T52" fmla="*/ 1162566 w 634"/>
              <a:gd name="T53" fmla="*/ 84348 h 619"/>
              <a:gd name="T54" fmla="*/ 1033148 w 634"/>
              <a:gd name="T55" fmla="*/ 84348 h 619"/>
              <a:gd name="T56" fmla="*/ 388253 w 634"/>
              <a:gd name="T57" fmla="*/ 942373 h 619"/>
              <a:gd name="T58" fmla="*/ 355350 w 634"/>
              <a:gd name="T59" fmla="*/ 1029629 h 619"/>
              <a:gd name="T60" fmla="*/ 1066051 w 634"/>
              <a:gd name="T61" fmla="*/ 215233 h 619"/>
              <a:gd name="T62" fmla="*/ 1066051 w 634"/>
              <a:gd name="T63" fmla="*/ 215233 h 619"/>
              <a:gd name="T64" fmla="*/ 1131857 w 634"/>
              <a:gd name="T65" fmla="*/ 215233 h 619"/>
              <a:gd name="T66" fmla="*/ 1228371 w 634"/>
              <a:gd name="T67" fmla="*/ 299581 h 619"/>
              <a:gd name="T68" fmla="*/ 1228371 w 634"/>
              <a:gd name="T69" fmla="*/ 386838 h 619"/>
              <a:gd name="T70" fmla="*/ 1131857 w 634"/>
              <a:gd name="T71" fmla="*/ 514815 h 619"/>
              <a:gd name="T72" fmla="*/ 1002439 w 634"/>
              <a:gd name="T73" fmla="*/ 299581 h 619"/>
              <a:gd name="T74" fmla="*/ 1066051 w 634"/>
              <a:gd name="T75" fmla="*/ 215233 h 619"/>
              <a:gd name="T76" fmla="*/ 938827 w 634"/>
              <a:gd name="T77" fmla="*/ 386838 h 619"/>
              <a:gd name="T78" fmla="*/ 938827 w 634"/>
              <a:gd name="T79" fmla="*/ 386838 h 619"/>
              <a:gd name="T80" fmla="*/ 1066051 w 634"/>
              <a:gd name="T81" fmla="*/ 599163 h 619"/>
              <a:gd name="T82" fmla="*/ 583476 w 634"/>
              <a:gd name="T83" fmla="*/ 1241954 h 619"/>
              <a:gd name="T84" fmla="*/ 454059 w 634"/>
              <a:gd name="T85" fmla="*/ 1029629 h 619"/>
              <a:gd name="T86" fmla="*/ 938827 w 634"/>
              <a:gd name="T87" fmla="*/ 386838 h 619"/>
              <a:gd name="T88" fmla="*/ 517671 w 634"/>
              <a:gd name="T89" fmla="*/ 1285582 h 619"/>
              <a:gd name="T90" fmla="*/ 517671 w 634"/>
              <a:gd name="T91" fmla="*/ 1285582 h 619"/>
              <a:gd name="T92" fmla="*/ 291738 w 634"/>
              <a:gd name="T93" fmla="*/ 1500816 h 619"/>
              <a:gd name="T94" fmla="*/ 258835 w 634"/>
              <a:gd name="T95" fmla="*/ 1457187 h 619"/>
              <a:gd name="T96" fmla="*/ 388253 w 634"/>
              <a:gd name="T97" fmla="*/ 1157606 h 619"/>
              <a:gd name="T98" fmla="*/ 517671 w 634"/>
              <a:gd name="T99" fmla="*/ 1285582 h 61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34" h="619">
                <a:moveTo>
                  <a:pt x="589" y="236"/>
                </a:moveTo>
                <a:lnTo>
                  <a:pt x="589" y="236"/>
                </a:lnTo>
                <a:cubicBezTo>
                  <a:pt x="589" y="545"/>
                  <a:pt x="589" y="545"/>
                  <a:pt x="589" y="545"/>
                </a:cubicBezTo>
                <a:cubicBezTo>
                  <a:pt x="589" y="559"/>
                  <a:pt x="575" y="589"/>
                  <a:pt x="545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398" y="0"/>
                  <a:pt x="398" y="0"/>
                  <a:pt x="39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45" y="618"/>
                  <a:pt x="545" y="618"/>
                  <a:pt x="545" y="618"/>
                </a:cubicBezTo>
                <a:cubicBezTo>
                  <a:pt x="589" y="618"/>
                  <a:pt x="633" y="589"/>
                  <a:pt x="633" y="545"/>
                </a:cubicBezTo>
                <a:cubicBezTo>
                  <a:pt x="633" y="236"/>
                  <a:pt x="633" y="236"/>
                  <a:pt x="633" y="236"/>
                </a:cubicBezTo>
                <a:lnTo>
                  <a:pt x="589" y="236"/>
                </a:lnTo>
                <a:close/>
                <a:moveTo>
                  <a:pt x="162" y="354"/>
                </a:moveTo>
                <a:lnTo>
                  <a:pt x="162" y="354"/>
                </a:lnTo>
                <a:cubicBezTo>
                  <a:pt x="74" y="516"/>
                  <a:pt x="74" y="516"/>
                  <a:pt x="74" y="516"/>
                </a:cubicBezTo>
                <a:cubicBezTo>
                  <a:pt x="74" y="545"/>
                  <a:pt x="89" y="559"/>
                  <a:pt x="103" y="545"/>
                </a:cubicBezTo>
                <a:cubicBezTo>
                  <a:pt x="280" y="457"/>
                  <a:pt x="280" y="457"/>
                  <a:pt x="280" y="457"/>
                </a:cubicBezTo>
                <a:lnTo>
                  <a:pt x="295" y="457"/>
                </a:lnTo>
                <a:cubicBezTo>
                  <a:pt x="604" y="147"/>
                  <a:pt x="604" y="147"/>
                  <a:pt x="604" y="147"/>
                </a:cubicBezTo>
                <a:cubicBezTo>
                  <a:pt x="619" y="133"/>
                  <a:pt x="619" y="103"/>
                  <a:pt x="604" y="88"/>
                </a:cubicBezTo>
                <a:cubicBezTo>
                  <a:pt x="530" y="29"/>
                  <a:pt x="530" y="29"/>
                  <a:pt x="530" y="29"/>
                </a:cubicBezTo>
                <a:cubicBezTo>
                  <a:pt x="516" y="15"/>
                  <a:pt x="486" y="15"/>
                  <a:pt x="471" y="29"/>
                </a:cubicBezTo>
                <a:cubicBezTo>
                  <a:pt x="177" y="324"/>
                  <a:pt x="177" y="324"/>
                  <a:pt x="177" y="324"/>
                </a:cubicBezTo>
                <a:cubicBezTo>
                  <a:pt x="162" y="339"/>
                  <a:pt x="162" y="339"/>
                  <a:pt x="162" y="354"/>
                </a:cubicBezTo>
                <a:close/>
                <a:moveTo>
                  <a:pt x="486" y="74"/>
                </a:moveTo>
                <a:lnTo>
                  <a:pt x="486" y="74"/>
                </a:lnTo>
                <a:cubicBezTo>
                  <a:pt x="501" y="59"/>
                  <a:pt x="516" y="59"/>
                  <a:pt x="516" y="74"/>
                </a:cubicBezTo>
                <a:cubicBezTo>
                  <a:pt x="560" y="103"/>
                  <a:pt x="560" y="103"/>
                  <a:pt x="560" y="103"/>
                </a:cubicBezTo>
                <a:cubicBezTo>
                  <a:pt x="575" y="118"/>
                  <a:pt x="575" y="133"/>
                  <a:pt x="560" y="133"/>
                </a:cubicBezTo>
                <a:cubicBezTo>
                  <a:pt x="516" y="177"/>
                  <a:pt x="516" y="177"/>
                  <a:pt x="516" y="177"/>
                </a:cubicBezTo>
                <a:cubicBezTo>
                  <a:pt x="457" y="103"/>
                  <a:pt x="457" y="103"/>
                  <a:pt x="457" y="103"/>
                </a:cubicBezTo>
                <a:lnTo>
                  <a:pt x="486" y="74"/>
                </a:lnTo>
                <a:close/>
                <a:moveTo>
                  <a:pt x="428" y="133"/>
                </a:moveTo>
                <a:lnTo>
                  <a:pt x="428" y="133"/>
                </a:lnTo>
                <a:cubicBezTo>
                  <a:pt x="486" y="206"/>
                  <a:pt x="486" y="206"/>
                  <a:pt x="486" y="206"/>
                </a:cubicBezTo>
                <a:cubicBezTo>
                  <a:pt x="266" y="427"/>
                  <a:pt x="266" y="427"/>
                  <a:pt x="266" y="427"/>
                </a:cubicBezTo>
                <a:cubicBezTo>
                  <a:pt x="251" y="398"/>
                  <a:pt x="207" y="368"/>
                  <a:pt x="207" y="354"/>
                </a:cubicBezTo>
                <a:lnTo>
                  <a:pt x="428" y="133"/>
                </a:lnTo>
                <a:close/>
                <a:moveTo>
                  <a:pt x="236" y="442"/>
                </a:moveTo>
                <a:lnTo>
                  <a:pt x="236" y="442"/>
                </a:lnTo>
                <a:cubicBezTo>
                  <a:pt x="133" y="516"/>
                  <a:pt x="133" y="516"/>
                  <a:pt x="133" y="516"/>
                </a:cubicBezTo>
                <a:cubicBezTo>
                  <a:pt x="118" y="516"/>
                  <a:pt x="118" y="501"/>
                  <a:pt x="118" y="501"/>
                </a:cubicBezTo>
                <a:cubicBezTo>
                  <a:pt x="177" y="398"/>
                  <a:pt x="177" y="398"/>
                  <a:pt x="177" y="398"/>
                </a:cubicBezTo>
                <a:lnTo>
                  <a:pt x="236" y="442"/>
                </a:lnTo>
                <a:close/>
              </a:path>
            </a:pathLst>
          </a:custGeom>
          <a:solidFill>
            <a:srgbClr val="095A9A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CC1AF15-BCDF-4902-9444-ED6895F87C95}"/>
              </a:ext>
            </a:extLst>
          </p:cNvPr>
          <p:cNvSpPr txBox="1"/>
          <p:nvPr/>
        </p:nvSpPr>
        <p:spPr>
          <a:xfrm>
            <a:off x="593834" y="332614"/>
            <a:ext cx="6398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</a:rPr>
              <a:t>论文概述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E5767E6-2658-465E-838E-3F8261A368A0}"/>
              </a:ext>
            </a:extLst>
          </p:cNvPr>
          <p:cNvSpPr txBox="1"/>
          <p:nvPr/>
        </p:nvSpPr>
        <p:spPr>
          <a:xfrm>
            <a:off x="1013011" y="1846730"/>
            <a:ext cx="94219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Combined CNN-LSTM network</a:t>
            </a:r>
            <a:r>
              <a:rPr lang="zh-CN" altLang="en-US" sz="2800" dirty="0"/>
              <a:t>（</a:t>
            </a:r>
            <a:r>
              <a:rPr lang="en-US" altLang="zh-CN" sz="2800" dirty="0"/>
              <a:t>use of each part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Data collection</a:t>
            </a:r>
            <a:r>
              <a:rPr lang="zh-CN" altLang="en-US" sz="2800" dirty="0"/>
              <a:t>（</a:t>
            </a:r>
            <a:r>
              <a:rPr lang="en-US" altLang="zh-CN" sz="2800" dirty="0"/>
              <a:t>DST</a:t>
            </a:r>
            <a:r>
              <a:rPr lang="zh-CN" altLang="en-US" sz="2800" dirty="0"/>
              <a:t>，</a:t>
            </a:r>
            <a:r>
              <a:rPr lang="en-US" altLang="zh-CN" sz="2800" dirty="0"/>
              <a:t>FUDS</a:t>
            </a:r>
            <a:r>
              <a:rPr lang="zh-CN" altLang="en-US" sz="2800" dirty="0"/>
              <a:t>，</a:t>
            </a:r>
            <a:r>
              <a:rPr lang="en-US" altLang="zh-CN" sz="2800" dirty="0"/>
              <a:t>US06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Robustness</a:t>
            </a:r>
            <a:r>
              <a:rPr lang="zh-CN" altLang="en-US" sz="2800" dirty="0"/>
              <a:t>（</a:t>
            </a:r>
            <a:r>
              <a:rPr lang="en-US" altLang="zh-CN" sz="2800" dirty="0"/>
              <a:t>compared different networks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Different Temperature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79688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 flipH="1">
            <a:off x="3246307" y="0"/>
            <a:ext cx="8945693" cy="6857999"/>
          </a:xfrm>
          <a:prstGeom prst="homePlate">
            <a:avLst/>
          </a:prstGeom>
          <a:solidFill>
            <a:srgbClr val="327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223304" y="2523713"/>
            <a:ext cx="40087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对上次模型的改进</a:t>
            </a: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3840561" y="-17090"/>
            <a:ext cx="3369412" cy="3458140"/>
          </a:xfrm>
          <a:prstGeom prst="line">
            <a:avLst/>
          </a:prstGeom>
          <a:ln w="3492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 flipV="1">
            <a:off x="3840561" y="3441050"/>
            <a:ext cx="3458288" cy="343404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 flipV="1">
            <a:off x="3820123" y="3441050"/>
            <a:ext cx="6779699" cy="0"/>
          </a:xfrm>
          <a:prstGeom prst="line">
            <a:avLst/>
          </a:prstGeom>
          <a:ln w="25400">
            <a:solidFill>
              <a:schemeClr val="bg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等腰三角形 15"/>
          <p:cNvSpPr>
            <a:spLocks/>
          </p:cNvSpPr>
          <p:nvPr/>
        </p:nvSpPr>
        <p:spPr>
          <a:xfrm rot="5400000">
            <a:off x="-448397" y="3224015"/>
            <a:ext cx="1834520" cy="937727"/>
          </a:xfrm>
          <a:prstGeom prst="triangle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24" y="184043"/>
            <a:ext cx="2435546" cy="693717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1037477" y="1260358"/>
            <a:ext cx="250595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0" b="1" dirty="0">
                <a:solidFill>
                  <a:prstClr val="white"/>
                </a:solidFill>
                <a:latin typeface="Century Gothic" panose="020B0502020202020204" pitchFamily="34" charset="0"/>
                <a:ea typeface="微软雅黑"/>
              </a:rPr>
              <a:t>1</a:t>
            </a:r>
            <a:endParaRPr lang="zh-CN" altLang="en-US" sz="300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811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flipH="1">
            <a:off x="0" y="7010"/>
            <a:ext cx="8946000" cy="6875090"/>
            <a:chOff x="3246307" y="0"/>
            <a:chExt cx="8945693" cy="6875090"/>
          </a:xfrm>
        </p:grpSpPr>
        <p:sp>
          <p:nvSpPr>
            <p:cNvPr id="4" name="五边形 3"/>
            <p:cNvSpPr/>
            <p:nvPr/>
          </p:nvSpPr>
          <p:spPr>
            <a:xfrm flipH="1">
              <a:off x="3246307" y="0"/>
              <a:ext cx="8945693" cy="6857999"/>
            </a:xfrm>
            <a:prstGeom prst="homePlate">
              <a:avLst/>
            </a:prstGeom>
            <a:solidFill>
              <a:srgbClr val="3274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/>
            <p:nvPr/>
          </p:nvCxnSpPr>
          <p:spPr>
            <a:xfrm flipH="1">
              <a:off x="3840561" y="0"/>
              <a:ext cx="3458288" cy="3441050"/>
            </a:xfrm>
            <a:prstGeom prst="line">
              <a:avLst/>
            </a:prstGeom>
            <a:ln w="34925">
              <a:solidFill>
                <a:schemeClr val="bg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 flipV="1">
              <a:off x="3840561" y="3441050"/>
              <a:ext cx="3458288" cy="3434040"/>
            </a:xfrm>
            <a:prstGeom prst="line">
              <a:avLst/>
            </a:prstGeom>
            <a:ln w="349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直接连接符 12"/>
          <p:cNvCxnSpPr/>
          <p:nvPr/>
        </p:nvCxnSpPr>
        <p:spPr>
          <a:xfrm flipH="1" flipV="1">
            <a:off x="1503469" y="3444555"/>
            <a:ext cx="6779699" cy="0"/>
          </a:xfrm>
          <a:prstGeom prst="line">
            <a:avLst/>
          </a:prstGeom>
          <a:ln w="25400">
            <a:solidFill>
              <a:schemeClr val="bg1"/>
            </a:solidFill>
            <a:prstDash val="sys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等腰三角形 15"/>
          <p:cNvSpPr>
            <a:spLocks/>
          </p:cNvSpPr>
          <p:nvPr/>
        </p:nvSpPr>
        <p:spPr>
          <a:xfrm rot="16200000">
            <a:off x="10805876" y="3144178"/>
            <a:ext cx="1834520" cy="937727"/>
          </a:xfrm>
          <a:prstGeom prst="triangle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24" y="184043"/>
            <a:ext cx="2435546" cy="693717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9006563" y="965477"/>
            <a:ext cx="250595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8BA1DE9-4E96-40AC-BAB8-3992053E5934}"/>
              </a:ext>
            </a:extLst>
          </p:cNvPr>
          <p:cNvSpPr/>
          <p:nvPr/>
        </p:nvSpPr>
        <p:spPr>
          <a:xfrm>
            <a:off x="1713281" y="2695781"/>
            <a:ext cx="5171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后期进展</a:t>
            </a:r>
            <a:endParaRPr lang="en-US" altLang="zh-CN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35903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 flipV="1">
            <a:off x="-1" y="6052929"/>
            <a:ext cx="12192000" cy="805069"/>
            <a:chOff x="1" y="-36646"/>
            <a:chExt cx="12192000" cy="1520688"/>
          </a:xfrm>
        </p:grpSpPr>
        <p:sp>
          <p:nvSpPr>
            <p:cNvPr id="2" name="直角三角形 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335657" y="-5372301"/>
              <a:ext cx="1520687" cy="12192000"/>
            </a:xfrm>
            <a:prstGeom prst="rtTriangle">
              <a:avLst/>
            </a:prstGeom>
            <a:solidFill>
              <a:srgbClr val="3274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519531" y="-5556176"/>
              <a:ext cx="1152939" cy="12192000"/>
            </a:xfrm>
            <a:prstGeom prst="rtTriangle">
              <a:avLst/>
            </a:prstGeom>
            <a:solidFill>
              <a:srgbClr val="04AEF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593834" y="1021165"/>
            <a:ext cx="10553707" cy="0"/>
          </a:xfrm>
          <a:prstGeom prst="line">
            <a:avLst/>
          </a:prstGeom>
          <a:ln w="12700">
            <a:solidFill>
              <a:srgbClr val="095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SO_Shape"/>
          <p:cNvSpPr>
            <a:spLocks/>
          </p:cNvSpPr>
          <p:nvPr/>
        </p:nvSpPr>
        <p:spPr bwMode="auto">
          <a:xfrm>
            <a:off x="11147541" y="722700"/>
            <a:ext cx="413716" cy="389379"/>
          </a:xfrm>
          <a:custGeom>
            <a:avLst/>
            <a:gdLst>
              <a:gd name="T0" fmla="*/ 1291984 w 634"/>
              <a:gd name="T1" fmla="*/ 686420 h 619"/>
              <a:gd name="T2" fmla="*/ 1291984 w 634"/>
              <a:gd name="T3" fmla="*/ 686420 h 619"/>
              <a:gd name="T4" fmla="*/ 1291984 w 634"/>
              <a:gd name="T5" fmla="*/ 1585164 h 619"/>
              <a:gd name="T6" fmla="*/ 1195469 w 634"/>
              <a:gd name="T7" fmla="*/ 1713140 h 619"/>
              <a:gd name="T8" fmla="*/ 195223 w 634"/>
              <a:gd name="T9" fmla="*/ 1713140 h 619"/>
              <a:gd name="T10" fmla="*/ 98708 w 634"/>
              <a:gd name="T11" fmla="*/ 1585164 h 619"/>
              <a:gd name="T12" fmla="*/ 98708 w 634"/>
              <a:gd name="T13" fmla="*/ 215233 h 619"/>
              <a:gd name="T14" fmla="*/ 195223 w 634"/>
              <a:gd name="T15" fmla="*/ 84348 h 619"/>
              <a:gd name="T16" fmla="*/ 873021 w 634"/>
              <a:gd name="T17" fmla="*/ 84348 h 619"/>
              <a:gd name="T18" fmla="*/ 873021 w 634"/>
              <a:gd name="T19" fmla="*/ 0 h 619"/>
              <a:gd name="T20" fmla="*/ 195223 w 634"/>
              <a:gd name="T21" fmla="*/ 0 h 619"/>
              <a:gd name="T22" fmla="*/ 0 w 634"/>
              <a:gd name="T23" fmla="*/ 215233 h 619"/>
              <a:gd name="T24" fmla="*/ 0 w 634"/>
              <a:gd name="T25" fmla="*/ 1585164 h 619"/>
              <a:gd name="T26" fmla="*/ 195223 w 634"/>
              <a:gd name="T27" fmla="*/ 1797488 h 619"/>
              <a:gd name="T28" fmla="*/ 1195469 w 634"/>
              <a:gd name="T29" fmla="*/ 1797488 h 619"/>
              <a:gd name="T30" fmla="*/ 1388498 w 634"/>
              <a:gd name="T31" fmla="*/ 1585164 h 619"/>
              <a:gd name="T32" fmla="*/ 1388498 w 634"/>
              <a:gd name="T33" fmla="*/ 686420 h 619"/>
              <a:gd name="T34" fmla="*/ 1291984 w 634"/>
              <a:gd name="T35" fmla="*/ 686420 h 619"/>
              <a:gd name="T36" fmla="*/ 355350 w 634"/>
              <a:gd name="T37" fmla="*/ 1029629 h 619"/>
              <a:gd name="T38" fmla="*/ 355350 w 634"/>
              <a:gd name="T39" fmla="*/ 1029629 h 619"/>
              <a:gd name="T40" fmla="*/ 162321 w 634"/>
              <a:gd name="T41" fmla="*/ 1500816 h 619"/>
              <a:gd name="T42" fmla="*/ 225933 w 634"/>
              <a:gd name="T43" fmla="*/ 1585164 h 619"/>
              <a:gd name="T44" fmla="*/ 614186 w 634"/>
              <a:gd name="T45" fmla="*/ 1329211 h 619"/>
              <a:gd name="T46" fmla="*/ 647089 w 634"/>
              <a:gd name="T47" fmla="*/ 1329211 h 619"/>
              <a:gd name="T48" fmla="*/ 1324886 w 634"/>
              <a:gd name="T49" fmla="*/ 427558 h 619"/>
              <a:gd name="T50" fmla="*/ 1324886 w 634"/>
              <a:gd name="T51" fmla="*/ 255953 h 619"/>
              <a:gd name="T52" fmla="*/ 1162566 w 634"/>
              <a:gd name="T53" fmla="*/ 84348 h 619"/>
              <a:gd name="T54" fmla="*/ 1033148 w 634"/>
              <a:gd name="T55" fmla="*/ 84348 h 619"/>
              <a:gd name="T56" fmla="*/ 388253 w 634"/>
              <a:gd name="T57" fmla="*/ 942373 h 619"/>
              <a:gd name="T58" fmla="*/ 355350 w 634"/>
              <a:gd name="T59" fmla="*/ 1029629 h 619"/>
              <a:gd name="T60" fmla="*/ 1066051 w 634"/>
              <a:gd name="T61" fmla="*/ 215233 h 619"/>
              <a:gd name="T62" fmla="*/ 1066051 w 634"/>
              <a:gd name="T63" fmla="*/ 215233 h 619"/>
              <a:gd name="T64" fmla="*/ 1131857 w 634"/>
              <a:gd name="T65" fmla="*/ 215233 h 619"/>
              <a:gd name="T66" fmla="*/ 1228371 w 634"/>
              <a:gd name="T67" fmla="*/ 299581 h 619"/>
              <a:gd name="T68" fmla="*/ 1228371 w 634"/>
              <a:gd name="T69" fmla="*/ 386838 h 619"/>
              <a:gd name="T70" fmla="*/ 1131857 w 634"/>
              <a:gd name="T71" fmla="*/ 514815 h 619"/>
              <a:gd name="T72" fmla="*/ 1002439 w 634"/>
              <a:gd name="T73" fmla="*/ 299581 h 619"/>
              <a:gd name="T74" fmla="*/ 1066051 w 634"/>
              <a:gd name="T75" fmla="*/ 215233 h 619"/>
              <a:gd name="T76" fmla="*/ 938827 w 634"/>
              <a:gd name="T77" fmla="*/ 386838 h 619"/>
              <a:gd name="T78" fmla="*/ 938827 w 634"/>
              <a:gd name="T79" fmla="*/ 386838 h 619"/>
              <a:gd name="T80" fmla="*/ 1066051 w 634"/>
              <a:gd name="T81" fmla="*/ 599163 h 619"/>
              <a:gd name="T82" fmla="*/ 583476 w 634"/>
              <a:gd name="T83" fmla="*/ 1241954 h 619"/>
              <a:gd name="T84" fmla="*/ 454059 w 634"/>
              <a:gd name="T85" fmla="*/ 1029629 h 619"/>
              <a:gd name="T86" fmla="*/ 938827 w 634"/>
              <a:gd name="T87" fmla="*/ 386838 h 619"/>
              <a:gd name="T88" fmla="*/ 517671 w 634"/>
              <a:gd name="T89" fmla="*/ 1285582 h 619"/>
              <a:gd name="T90" fmla="*/ 517671 w 634"/>
              <a:gd name="T91" fmla="*/ 1285582 h 619"/>
              <a:gd name="T92" fmla="*/ 291738 w 634"/>
              <a:gd name="T93" fmla="*/ 1500816 h 619"/>
              <a:gd name="T94" fmla="*/ 258835 w 634"/>
              <a:gd name="T95" fmla="*/ 1457187 h 619"/>
              <a:gd name="T96" fmla="*/ 388253 w 634"/>
              <a:gd name="T97" fmla="*/ 1157606 h 619"/>
              <a:gd name="T98" fmla="*/ 517671 w 634"/>
              <a:gd name="T99" fmla="*/ 1285582 h 61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34" h="619">
                <a:moveTo>
                  <a:pt x="589" y="236"/>
                </a:moveTo>
                <a:lnTo>
                  <a:pt x="589" y="236"/>
                </a:lnTo>
                <a:cubicBezTo>
                  <a:pt x="589" y="545"/>
                  <a:pt x="589" y="545"/>
                  <a:pt x="589" y="545"/>
                </a:cubicBezTo>
                <a:cubicBezTo>
                  <a:pt x="589" y="559"/>
                  <a:pt x="575" y="589"/>
                  <a:pt x="545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398" y="0"/>
                  <a:pt x="398" y="0"/>
                  <a:pt x="39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45" y="618"/>
                  <a:pt x="545" y="618"/>
                  <a:pt x="545" y="618"/>
                </a:cubicBezTo>
                <a:cubicBezTo>
                  <a:pt x="589" y="618"/>
                  <a:pt x="633" y="589"/>
                  <a:pt x="633" y="545"/>
                </a:cubicBezTo>
                <a:cubicBezTo>
                  <a:pt x="633" y="236"/>
                  <a:pt x="633" y="236"/>
                  <a:pt x="633" y="236"/>
                </a:cubicBezTo>
                <a:lnTo>
                  <a:pt x="589" y="236"/>
                </a:lnTo>
                <a:close/>
                <a:moveTo>
                  <a:pt x="162" y="354"/>
                </a:moveTo>
                <a:lnTo>
                  <a:pt x="162" y="354"/>
                </a:lnTo>
                <a:cubicBezTo>
                  <a:pt x="74" y="516"/>
                  <a:pt x="74" y="516"/>
                  <a:pt x="74" y="516"/>
                </a:cubicBezTo>
                <a:cubicBezTo>
                  <a:pt x="74" y="545"/>
                  <a:pt x="89" y="559"/>
                  <a:pt x="103" y="545"/>
                </a:cubicBezTo>
                <a:cubicBezTo>
                  <a:pt x="280" y="457"/>
                  <a:pt x="280" y="457"/>
                  <a:pt x="280" y="457"/>
                </a:cubicBezTo>
                <a:lnTo>
                  <a:pt x="295" y="457"/>
                </a:lnTo>
                <a:cubicBezTo>
                  <a:pt x="604" y="147"/>
                  <a:pt x="604" y="147"/>
                  <a:pt x="604" y="147"/>
                </a:cubicBezTo>
                <a:cubicBezTo>
                  <a:pt x="619" y="133"/>
                  <a:pt x="619" y="103"/>
                  <a:pt x="604" y="88"/>
                </a:cubicBezTo>
                <a:cubicBezTo>
                  <a:pt x="530" y="29"/>
                  <a:pt x="530" y="29"/>
                  <a:pt x="530" y="29"/>
                </a:cubicBezTo>
                <a:cubicBezTo>
                  <a:pt x="516" y="15"/>
                  <a:pt x="486" y="15"/>
                  <a:pt x="471" y="29"/>
                </a:cubicBezTo>
                <a:cubicBezTo>
                  <a:pt x="177" y="324"/>
                  <a:pt x="177" y="324"/>
                  <a:pt x="177" y="324"/>
                </a:cubicBezTo>
                <a:cubicBezTo>
                  <a:pt x="162" y="339"/>
                  <a:pt x="162" y="339"/>
                  <a:pt x="162" y="354"/>
                </a:cubicBezTo>
                <a:close/>
                <a:moveTo>
                  <a:pt x="486" y="74"/>
                </a:moveTo>
                <a:lnTo>
                  <a:pt x="486" y="74"/>
                </a:lnTo>
                <a:cubicBezTo>
                  <a:pt x="501" y="59"/>
                  <a:pt x="516" y="59"/>
                  <a:pt x="516" y="74"/>
                </a:cubicBezTo>
                <a:cubicBezTo>
                  <a:pt x="560" y="103"/>
                  <a:pt x="560" y="103"/>
                  <a:pt x="560" y="103"/>
                </a:cubicBezTo>
                <a:cubicBezTo>
                  <a:pt x="575" y="118"/>
                  <a:pt x="575" y="133"/>
                  <a:pt x="560" y="133"/>
                </a:cubicBezTo>
                <a:cubicBezTo>
                  <a:pt x="516" y="177"/>
                  <a:pt x="516" y="177"/>
                  <a:pt x="516" y="177"/>
                </a:cubicBezTo>
                <a:cubicBezTo>
                  <a:pt x="457" y="103"/>
                  <a:pt x="457" y="103"/>
                  <a:pt x="457" y="103"/>
                </a:cubicBezTo>
                <a:lnTo>
                  <a:pt x="486" y="74"/>
                </a:lnTo>
                <a:close/>
                <a:moveTo>
                  <a:pt x="428" y="133"/>
                </a:moveTo>
                <a:lnTo>
                  <a:pt x="428" y="133"/>
                </a:lnTo>
                <a:cubicBezTo>
                  <a:pt x="486" y="206"/>
                  <a:pt x="486" y="206"/>
                  <a:pt x="486" y="206"/>
                </a:cubicBezTo>
                <a:cubicBezTo>
                  <a:pt x="266" y="427"/>
                  <a:pt x="266" y="427"/>
                  <a:pt x="266" y="427"/>
                </a:cubicBezTo>
                <a:cubicBezTo>
                  <a:pt x="251" y="398"/>
                  <a:pt x="207" y="368"/>
                  <a:pt x="207" y="354"/>
                </a:cubicBezTo>
                <a:lnTo>
                  <a:pt x="428" y="133"/>
                </a:lnTo>
                <a:close/>
                <a:moveTo>
                  <a:pt x="236" y="442"/>
                </a:moveTo>
                <a:lnTo>
                  <a:pt x="236" y="442"/>
                </a:lnTo>
                <a:cubicBezTo>
                  <a:pt x="133" y="516"/>
                  <a:pt x="133" y="516"/>
                  <a:pt x="133" y="516"/>
                </a:cubicBezTo>
                <a:cubicBezTo>
                  <a:pt x="118" y="516"/>
                  <a:pt x="118" y="501"/>
                  <a:pt x="118" y="501"/>
                </a:cubicBezTo>
                <a:cubicBezTo>
                  <a:pt x="177" y="398"/>
                  <a:pt x="177" y="398"/>
                  <a:pt x="177" y="398"/>
                </a:cubicBezTo>
                <a:lnTo>
                  <a:pt x="236" y="442"/>
                </a:lnTo>
                <a:close/>
              </a:path>
            </a:pathLst>
          </a:custGeom>
          <a:solidFill>
            <a:srgbClr val="095A9A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4AF9F2B-6D04-44DE-9F0F-18E0E00F60CA}"/>
              </a:ext>
            </a:extLst>
          </p:cNvPr>
          <p:cNvSpPr txBox="1"/>
          <p:nvPr/>
        </p:nvSpPr>
        <p:spPr>
          <a:xfrm>
            <a:off x="593834" y="1363012"/>
            <a:ext cx="905534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进一步考虑温度对等效电路元件参数的影响；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使用安时法计算</a:t>
            </a:r>
            <a:r>
              <a:rPr lang="en-US" altLang="zh-CN" sz="2400" dirty="0"/>
              <a:t>SOC</a:t>
            </a:r>
            <a:r>
              <a:rPr lang="zh-CN" altLang="en-US" sz="2400" dirty="0"/>
              <a:t>并与开路电压法进行对比；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考虑使用上述一阶</a:t>
            </a:r>
            <a:r>
              <a:rPr lang="en-US" altLang="zh-CN" sz="2400" dirty="0"/>
              <a:t>RC</a:t>
            </a:r>
            <a:r>
              <a:rPr lang="zh-CN" altLang="en-US" sz="2400" dirty="0"/>
              <a:t>电路来等效电流电压关系；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电动车模块与电池模块的自洽，即考虑两模块的输入输出情况；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继续考虑如何做到故障预警功能的实现；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用简单数据实现</a:t>
            </a:r>
            <a:r>
              <a:rPr lang="en-US" altLang="zh-CN" sz="2400" dirty="0"/>
              <a:t>CNN-LSTM</a:t>
            </a:r>
            <a:r>
              <a:rPr lang="zh-CN" altLang="en-US" sz="2400" dirty="0"/>
              <a:t>模型并检测其结果</a:t>
            </a:r>
            <a:endParaRPr lang="en-US" altLang="zh-CN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412B71-7DDE-46B7-9A54-C964E060F0D7}"/>
              </a:ext>
            </a:extLst>
          </p:cNvPr>
          <p:cNvSpPr txBox="1"/>
          <p:nvPr/>
        </p:nvSpPr>
        <p:spPr>
          <a:xfrm>
            <a:off x="593834" y="332614"/>
            <a:ext cx="6398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</a:rPr>
              <a:t>后期进展</a:t>
            </a:r>
          </a:p>
        </p:txBody>
      </p:sp>
    </p:spTree>
    <p:extLst>
      <p:ext uri="{BB962C8B-B14F-4D97-AF65-F5344CB8AC3E}">
        <p14:creationId xmlns:p14="http://schemas.microsoft.com/office/powerpoint/2010/main" val="17537777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 flipV="1">
            <a:off x="-1" y="6052929"/>
            <a:ext cx="12192000" cy="805069"/>
            <a:chOff x="1" y="-36646"/>
            <a:chExt cx="12192000" cy="1520688"/>
          </a:xfrm>
        </p:grpSpPr>
        <p:sp>
          <p:nvSpPr>
            <p:cNvPr id="2" name="直角三角形 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335657" y="-5372301"/>
              <a:ext cx="1520687" cy="12192000"/>
            </a:xfrm>
            <a:prstGeom prst="rtTriangle">
              <a:avLst/>
            </a:prstGeom>
            <a:solidFill>
              <a:srgbClr val="3274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519531" y="-5556176"/>
              <a:ext cx="1152939" cy="12192000"/>
            </a:xfrm>
            <a:prstGeom prst="rtTriangle">
              <a:avLst/>
            </a:prstGeom>
            <a:solidFill>
              <a:srgbClr val="04AEF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593834" y="211833"/>
            <a:ext cx="6045505" cy="805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500" b="1" dirty="0">
                <a:solidFill>
                  <a:srgbClr val="0E72B5"/>
                </a:solidFill>
                <a:latin typeface="微软雅黑"/>
                <a:ea typeface="微软雅黑"/>
              </a:rPr>
              <a:t>参考文献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593834" y="1021165"/>
            <a:ext cx="10553707" cy="0"/>
          </a:xfrm>
          <a:prstGeom prst="line">
            <a:avLst/>
          </a:prstGeom>
          <a:ln w="12700">
            <a:solidFill>
              <a:srgbClr val="095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SO_Shape"/>
          <p:cNvSpPr>
            <a:spLocks/>
          </p:cNvSpPr>
          <p:nvPr/>
        </p:nvSpPr>
        <p:spPr bwMode="auto">
          <a:xfrm>
            <a:off x="11147541" y="722700"/>
            <a:ext cx="413716" cy="389379"/>
          </a:xfrm>
          <a:custGeom>
            <a:avLst/>
            <a:gdLst>
              <a:gd name="T0" fmla="*/ 1291984 w 634"/>
              <a:gd name="T1" fmla="*/ 686420 h 619"/>
              <a:gd name="T2" fmla="*/ 1291984 w 634"/>
              <a:gd name="T3" fmla="*/ 686420 h 619"/>
              <a:gd name="T4" fmla="*/ 1291984 w 634"/>
              <a:gd name="T5" fmla="*/ 1585164 h 619"/>
              <a:gd name="T6" fmla="*/ 1195469 w 634"/>
              <a:gd name="T7" fmla="*/ 1713140 h 619"/>
              <a:gd name="T8" fmla="*/ 195223 w 634"/>
              <a:gd name="T9" fmla="*/ 1713140 h 619"/>
              <a:gd name="T10" fmla="*/ 98708 w 634"/>
              <a:gd name="T11" fmla="*/ 1585164 h 619"/>
              <a:gd name="T12" fmla="*/ 98708 w 634"/>
              <a:gd name="T13" fmla="*/ 215233 h 619"/>
              <a:gd name="T14" fmla="*/ 195223 w 634"/>
              <a:gd name="T15" fmla="*/ 84348 h 619"/>
              <a:gd name="T16" fmla="*/ 873021 w 634"/>
              <a:gd name="T17" fmla="*/ 84348 h 619"/>
              <a:gd name="T18" fmla="*/ 873021 w 634"/>
              <a:gd name="T19" fmla="*/ 0 h 619"/>
              <a:gd name="T20" fmla="*/ 195223 w 634"/>
              <a:gd name="T21" fmla="*/ 0 h 619"/>
              <a:gd name="T22" fmla="*/ 0 w 634"/>
              <a:gd name="T23" fmla="*/ 215233 h 619"/>
              <a:gd name="T24" fmla="*/ 0 w 634"/>
              <a:gd name="T25" fmla="*/ 1585164 h 619"/>
              <a:gd name="T26" fmla="*/ 195223 w 634"/>
              <a:gd name="T27" fmla="*/ 1797488 h 619"/>
              <a:gd name="T28" fmla="*/ 1195469 w 634"/>
              <a:gd name="T29" fmla="*/ 1797488 h 619"/>
              <a:gd name="T30" fmla="*/ 1388498 w 634"/>
              <a:gd name="T31" fmla="*/ 1585164 h 619"/>
              <a:gd name="T32" fmla="*/ 1388498 w 634"/>
              <a:gd name="T33" fmla="*/ 686420 h 619"/>
              <a:gd name="T34" fmla="*/ 1291984 w 634"/>
              <a:gd name="T35" fmla="*/ 686420 h 619"/>
              <a:gd name="T36" fmla="*/ 355350 w 634"/>
              <a:gd name="T37" fmla="*/ 1029629 h 619"/>
              <a:gd name="T38" fmla="*/ 355350 w 634"/>
              <a:gd name="T39" fmla="*/ 1029629 h 619"/>
              <a:gd name="T40" fmla="*/ 162321 w 634"/>
              <a:gd name="T41" fmla="*/ 1500816 h 619"/>
              <a:gd name="T42" fmla="*/ 225933 w 634"/>
              <a:gd name="T43" fmla="*/ 1585164 h 619"/>
              <a:gd name="T44" fmla="*/ 614186 w 634"/>
              <a:gd name="T45" fmla="*/ 1329211 h 619"/>
              <a:gd name="T46" fmla="*/ 647089 w 634"/>
              <a:gd name="T47" fmla="*/ 1329211 h 619"/>
              <a:gd name="T48" fmla="*/ 1324886 w 634"/>
              <a:gd name="T49" fmla="*/ 427558 h 619"/>
              <a:gd name="T50" fmla="*/ 1324886 w 634"/>
              <a:gd name="T51" fmla="*/ 255953 h 619"/>
              <a:gd name="T52" fmla="*/ 1162566 w 634"/>
              <a:gd name="T53" fmla="*/ 84348 h 619"/>
              <a:gd name="T54" fmla="*/ 1033148 w 634"/>
              <a:gd name="T55" fmla="*/ 84348 h 619"/>
              <a:gd name="T56" fmla="*/ 388253 w 634"/>
              <a:gd name="T57" fmla="*/ 942373 h 619"/>
              <a:gd name="T58" fmla="*/ 355350 w 634"/>
              <a:gd name="T59" fmla="*/ 1029629 h 619"/>
              <a:gd name="T60" fmla="*/ 1066051 w 634"/>
              <a:gd name="T61" fmla="*/ 215233 h 619"/>
              <a:gd name="T62" fmla="*/ 1066051 w 634"/>
              <a:gd name="T63" fmla="*/ 215233 h 619"/>
              <a:gd name="T64" fmla="*/ 1131857 w 634"/>
              <a:gd name="T65" fmla="*/ 215233 h 619"/>
              <a:gd name="T66" fmla="*/ 1228371 w 634"/>
              <a:gd name="T67" fmla="*/ 299581 h 619"/>
              <a:gd name="T68" fmla="*/ 1228371 w 634"/>
              <a:gd name="T69" fmla="*/ 386838 h 619"/>
              <a:gd name="T70" fmla="*/ 1131857 w 634"/>
              <a:gd name="T71" fmla="*/ 514815 h 619"/>
              <a:gd name="T72" fmla="*/ 1002439 w 634"/>
              <a:gd name="T73" fmla="*/ 299581 h 619"/>
              <a:gd name="T74" fmla="*/ 1066051 w 634"/>
              <a:gd name="T75" fmla="*/ 215233 h 619"/>
              <a:gd name="T76" fmla="*/ 938827 w 634"/>
              <a:gd name="T77" fmla="*/ 386838 h 619"/>
              <a:gd name="T78" fmla="*/ 938827 w 634"/>
              <a:gd name="T79" fmla="*/ 386838 h 619"/>
              <a:gd name="T80" fmla="*/ 1066051 w 634"/>
              <a:gd name="T81" fmla="*/ 599163 h 619"/>
              <a:gd name="T82" fmla="*/ 583476 w 634"/>
              <a:gd name="T83" fmla="*/ 1241954 h 619"/>
              <a:gd name="T84" fmla="*/ 454059 w 634"/>
              <a:gd name="T85" fmla="*/ 1029629 h 619"/>
              <a:gd name="T86" fmla="*/ 938827 w 634"/>
              <a:gd name="T87" fmla="*/ 386838 h 619"/>
              <a:gd name="T88" fmla="*/ 517671 w 634"/>
              <a:gd name="T89" fmla="*/ 1285582 h 619"/>
              <a:gd name="T90" fmla="*/ 517671 w 634"/>
              <a:gd name="T91" fmla="*/ 1285582 h 619"/>
              <a:gd name="T92" fmla="*/ 291738 w 634"/>
              <a:gd name="T93" fmla="*/ 1500816 h 619"/>
              <a:gd name="T94" fmla="*/ 258835 w 634"/>
              <a:gd name="T95" fmla="*/ 1457187 h 619"/>
              <a:gd name="T96" fmla="*/ 388253 w 634"/>
              <a:gd name="T97" fmla="*/ 1157606 h 619"/>
              <a:gd name="T98" fmla="*/ 517671 w 634"/>
              <a:gd name="T99" fmla="*/ 1285582 h 61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34" h="619">
                <a:moveTo>
                  <a:pt x="589" y="236"/>
                </a:moveTo>
                <a:lnTo>
                  <a:pt x="589" y="236"/>
                </a:lnTo>
                <a:cubicBezTo>
                  <a:pt x="589" y="545"/>
                  <a:pt x="589" y="545"/>
                  <a:pt x="589" y="545"/>
                </a:cubicBezTo>
                <a:cubicBezTo>
                  <a:pt x="589" y="559"/>
                  <a:pt x="575" y="589"/>
                  <a:pt x="545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398" y="0"/>
                  <a:pt x="398" y="0"/>
                  <a:pt x="39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45" y="618"/>
                  <a:pt x="545" y="618"/>
                  <a:pt x="545" y="618"/>
                </a:cubicBezTo>
                <a:cubicBezTo>
                  <a:pt x="589" y="618"/>
                  <a:pt x="633" y="589"/>
                  <a:pt x="633" y="545"/>
                </a:cubicBezTo>
                <a:cubicBezTo>
                  <a:pt x="633" y="236"/>
                  <a:pt x="633" y="236"/>
                  <a:pt x="633" y="236"/>
                </a:cubicBezTo>
                <a:lnTo>
                  <a:pt x="589" y="236"/>
                </a:lnTo>
                <a:close/>
                <a:moveTo>
                  <a:pt x="162" y="354"/>
                </a:moveTo>
                <a:lnTo>
                  <a:pt x="162" y="354"/>
                </a:lnTo>
                <a:cubicBezTo>
                  <a:pt x="74" y="516"/>
                  <a:pt x="74" y="516"/>
                  <a:pt x="74" y="516"/>
                </a:cubicBezTo>
                <a:cubicBezTo>
                  <a:pt x="74" y="545"/>
                  <a:pt x="89" y="559"/>
                  <a:pt x="103" y="545"/>
                </a:cubicBezTo>
                <a:cubicBezTo>
                  <a:pt x="280" y="457"/>
                  <a:pt x="280" y="457"/>
                  <a:pt x="280" y="457"/>
                </a:cubicBezTo>
                <a:lnTo>
                  <a:pt x="295" y="457"/>
                </a:lnTo>
                <a:cubicBezTo>
                  <a:pt x="604" y="147"/>
                  <a:pt x="604" y="147"/>
                  <a:pt x="604" y="147"/>
                </a:cubicBezTo>
                <a:cubicBezTo>
                  <a:pt x="619" y="133"/>
                  <a:pt x="619" y="103"/>
                  <a:pt x="604" y="88"/>
                </a:cubicBezTo>
                <a:cubicBezTo>
                  <a:pt x="530" y="29"/>
                  <a:pt x="530" y="29"/>
                  <a:pt x="530" y="29"/>
                </a:cubicBezTo>
                <a:cubicBezTo>
                  <a:pt x="516" y="15"/>
                  <a:pt x="486" y="15"/>
                  <a:pt x="471" y="29"/>
                </a:cubicBezTo>
                <a:cubicBezTo>
                  <a:pt x="177" y="324"/>
                  <a:pt x="177" y="324"/>
                  <a:pt x="177" y="324"/>
                </a:cubicBezTo>
                <a:cubicBezTo>
                  <a:pt x="162" y="339"/>
                  <a:pt x="162" y="339"/>
                  <a:pt x="162" y="354"/>
                </a:cubicBezTo>
                <a:close/>
                <a:moveTo>
                  <a:pt x="486" y="74"/>
                </a:moveTo>
                <a:lnTo>
                  <a:pt x="486" y="74"/>
                </a:lnTo>
                <a:cubicBezTo>
                  <a:pt x="501" y="59"/>
                  <a:pt x="516" y="59"/>
                  <a:pt x="516" y="74"/>
                </a:cubicBezTo>
                <a:cubicBezTo>
                  <a:pt x="560" y="103"/>
                  <a:pt x="560" y="103"/>
                  <a:pt x="560" y="103"/>
                </a:cubicBezTo>
                <a:cubicBezTo>
                  <a:pt x="575" y="118"/>
                  <a:pt x="575" y="133"/>
                  <a:pt x="560" y="133"/>
                </a:cubicBezTo>
                <a:cubicBezTo>
                  <a:pt x="516" y="177"/>
                  <a:pt x="516" y="177"/>
                  <a:pt x="516" y="177"/>
                </a:cubicBezTo>
                <a:cubicBezTo>
                  <a:pt x="457" y="103"/>
                  <a:pt x="457" y="103"/>
                  <a:pt x="457" y="103"/>
                </a:cubicBezTo>
                <a:lnTo>
                  <a:pt x="486" y="74"/>
                </a:lnTo>
                <a:close/>
                <a:moveTo>
                  <a:pt x="428" y="133"/>
                </a:moveTo>
                <a:lnTo>
                  <a:pt x="428" y="133"/>
                </a:lnTo>
                <a:cubicBezTo>
                  <a:pt x="486" y="206"/>
                  <a:pt x="486" y="206"/>
                  <a:pt x="486" y="206"/>
                </a:cubicBezTo>
                <a:cubicBezTo>
                  <a:pt x="266" y="427"/>
                  <a:pt x="266" y="427"/>
                  <a:pt x="266" y="427"/>
                </a:cubicBezTo>
                <a:cubicBezTo>
                  <a:pt x="251" y="398"/>
                  <a:pt x="207" y="368"/>
                  <a:pt x="207" y="354"/>
                </a:cubicBezTo>
                <a:lnTo>
                  <a:pt x="428" y="133"/>
                </a:lnTo>
                <a:close/>
                <a:moveTo>
                  <a:pt x="236" y="442"/>
                </a:moveTo>
                <a:lnTo>
                  <a:pt x="236" y="442"/>
                </a:lnTo>
                <a:cubicBezTo>
                  <a:pt x="133" y="516"/>
                  <a:pt x="133" y="516"/>
                  <a:pt x="133" y="516"/>
                </a:cubicBezTo>
                <a:cubicBezTo>
                  <a:pt x="118" y="516"/>
                  <a:pt x="118" y="501"/>
                  <a:pt x="118" y="501"/>
                </a:cubicBezTo>
                <a:cubicBezTo>
                  <a:pt x="177" y="398"/>
                  <a:pt x="177" y="398"/>
                  <a:pt x="177" y="398"/>
                </a:cubicBezTo>
                <a:lnTo>
                  <a:pt x="236" y="442"/>
                </a:lnTo>
                <a:close/>
              </a:path>
            </a:pathLst>
          </a:custGeom>
          <a:solidFill>
            <a:srgbClr val="095A9A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A8FA883-F34B-49BD-A72B-022AFDF02297}"/>
              </a:ext>
            </a:extLst>
          </p:cNvPr>
          <p:cNvSpPr/>
          <p:nvPr/>
        </p:nvSpPr>
        <p:spPr>
          <a:xfrm>
            <a:off x="593834" y="1211614"/>
            <a:ext cx="1146274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000" dirty="0"/>
          </a:p>
          <a:p>
            <a:r>
              <a:rPr lang="en-US" altLang="zh-CN" sz="2000" dirty="0"/>
              <a:t>[1]</a:t>
            </a:r>
            <a:r>
              <a:rPr lang="zh-CN" altLang="en-US" sz="2000" dirty="0"/>
              <a:t>陈勇军</a:t>
            </a:r>
            <a:r>
              <a:rPr lang="en-US" altLang="zh-CN" sz="2000" dirty="0"/>
              <a:t>. </a:t>
            </a:r>
            <a:r>
              <a:rPr lang="zh-CN" altLang="en-US" sz="2000" dirty="0"/>
              <a:t>磷酸铁锂电池建模及</a:t>
            </a:r>
            <a:r>
              <a:rPr lang="en-US" altLang="zh-CN" sz="2000" dirty="0"/>
              <a:t>SOC</a:t>
            </a:r>
            <a:r>
              <a:rPr lang="zh-CN" altLang="en-US" sz="2000" dirty="0"/>
              <a:t>算法研究</a:t>
            </a:r>
            <a:r>
              <a:rPr lang="en-US" altLang="zh-CN" sz="2000" dirty="0"/>
              <a:t>[D].</a:t>
            </a:r>
            <a:r>
              <a:rPr lang="zh-CN" altLang="en-US" sz="2000" dirty="0"/>
              <a:t>哈尔滨工业大学</a:t>
            </a:r>
            <a:r>
              <a:rPr lang="en-US" altLang="zh-CN" sz="2000" dirty="0"/>
              <a:t>,2011.</a:t>
            </a:r>
          </a:p>
          <a:p>
            <a:endParaRPr lang="zh-CN" altLang="en-US" sz="2000" dirty="0"/>
          </a:p>
          <a:p>
            <a:r>
              <a:rPr lang="en-US" altLang="zh-CN" sz="2000" dirty="0"/>
              <a:t>[2]</a:t>
            </a:r>
            <a:r>
              <a:rPr lang="zh-CN" altLang="en-US" sz="2000" dirty="0"/>
              <a:t>刘霞</a:t>
            </a:r>
            <a:r>
              <a:rPr lang="en-US" altLang="zh-CN" sz="2000" dirty="0"/>
              <a:t>,</a:t>
            </a:r>
            <a:r>
              <a:rPr lang="zh-CN" altLang="en-US" sz="2000" dirty="0"/>
              <a:t>邹彦艳</a:t>
            </a:r>
            <a:r>
              <a:rPr lang="en-US" altLang="zh-CN" sz="2000" dirty="0"/>
              <a:t>,</a:t>
            </a:r>
            <a:r>
              <a:rPr lang="zh-CN" altLang="en-US" sz="2000" dirty="0"/>
              <a:t>金梅</a:t>
            </a:r>
            <a:r>
              <a:rPr lang="en-US" altLang="zh-CN" sz="2000" dirty="0"/>
              <a:t>,</a:t>
            </a:r>
            <a:r>
              <a:rPr lang="zh-CN" altLang="en-US" sz="2000" dirty="0"/>
              <a:t>李玉春</a:t>
            </a:r>
            <a:r>
              <a:rPr lang="en-US" altLang="zh-CN" sz="2000" dirty="0"/>
              <a:t>.</a:t>
            </a:r>
            <a:r>
              <a:rPr lang="zh-CN" altLang="en-US" sz="2000" dirty="0"/>
              <a:t>锂电池电量的动态预测</a:t>
            </a:r>
            <a:r>
              <a:rPr lang="en-US" altLang="zh-CN" sz="2000" dirty="0"/>
              <a:t>[J].</a:t>
            </a:r>
            <a:r>
              <a:rPr lang="zh-CN" altLang="en-US" sz="2000" dirty="0"/>
              <a:t>大庆石油学院学报</a:t>
            </a:r>
            <a:r>
              <a:rPr lang="en-US" altLang="zh-CN" sz="2000" dirty="0"/>
              <a:t>,2004(02):81-83+133-134.</a:t>
            </a:r>
          </a:p>
          <a:p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[3]</a:t>
            </a:r>
            <a:r>
              <a:rPr lang="zh-CN" altLang="en-US" sz="2000" dirty="0"/>
              <a:t>刘霞</a:t>
            </a:r>
            <a:r>
              <a:rPr lang="en-US" altLang="zh-CN" sz="2000" dirty="0"/>
              <a:t>,</a:t>
            </a:r>
            <a:r>
              <a:rPr lang="zh-CN" altLang="en-US" sz="2000" dirty="0"/>
              <a:t>邹彦艳</a:t>
            </a:r>
            <a:r>
              <a:rPr lang="en-US" altLang="zh-CN" sz="2000" dirty="0"/>
              <a:t>,</a:t>
            </a:r>
            <a:r>
              <a:rPr lang="zh-CN" altLang="en-US" sz="2000" dirty="0"/>
              <a:t>金梅</a:t>
            </a:r>
            <a:r>
              <a:rPr lang="en-US" altLang="zh-CN" sz="2000" dirty="0"/>
              <a:t>,</a:t>
            </a:r>
            <a:r>
              <a:rPr lang="zh-CN" altLang="en-US" sz="2000" dirty="0"/>
              <a:t>李玉春</a:t>
            </a:r>
            <a:r>
              <a:rPr lang="en-US" altLang="zh-CN" sz="2000" dirty="0"/>
              <a:t>.</a:t>
            </a:r>
            <a:r>
              <a:rPr lang="zh-CN" altLang="en-US" sz="2000" dirty="0"/>
              <a:t>锂电池电量的动态预测</a:t>
            </a:r>
            <a:r>
              <a:rPr lang="en-US" altLang="zh-CN" sz="2000" dirty="0"/>
              <a:t>[J].</a:t>
            </a:r>
            <a:r>
              <a:rPr lang="zh-CN" altLang="en-US" sz="2000" dirty="0"/>
              <a:t>大庆石油学院学报</a:t>
            </a:r>
            <a:r>
              <a:rPr lang="en-US" altLang="zh-CN" sz="2000" dirty="0"/>
              <a:t>,2004(02):81-83+133-134.</a:t>
            </a:r>
          </a:p>
          <a:p>
            <a:pPr>
              <a:lnSpc>
                <a:spcPct val="150000"/>
              </a:lnSpc>
            </a:pPr>
            <a:endParaRPr lang="zh-CN" altLang="en-US" sz="2000" dirty="0"/>
          </a:p>
          <a:p>
            <a:r>
              <a:rPr lang="en-US" altLang="zh-CN" sz="2000" dirty="0"/>
              <a:t>[4]</a:t>
            </a:r>
            <a:r>
              <a:rPr lang="zh-CN" altLang="en-US" sz="2000" dirty="0"/>
              <a:t>殷明月</a:t>
            </a:r>
            <a:r>
              <a:rPr lang="en-US" altLang="zh-CN" sz="2000" dirty="0"/>
              <a:t>. </a:t>
            </a:r>
            <a:r>
              <a:rPr lang="zh-CN" altLang="en-US" sz="2000" dirty="0"/>
              <a:t>锂离子动力电池电化学建模与仿真研究</a:t>
            </a:r>
            <a:r>
              <a:rPr lang="en-US" altLang="zh-CN" sz="2000" dirty="0"/>
              <a:t>[D].</a:t>
            </a:r>
            <a:r>
              <a:rPr lang="zh-CN" altLang="en-US" sz="2000" dirty="0"/>
              <a:t>吉林大学</a:t>
            </a:r>
            <a:r>
              <a:rPr lang="en-US" altLang="zh-CN" sz="2000" dirty="0"/>
              <a:t>,2016.</a:t>
            </a:r>
          </a:p>
          <a:p>
            <a:endParaRPr lang="zh-CN" altLang="en-US" sz="2000" dirty="0"/>
          </a:p>
          <a:p>
            <a:r>
              <a:rPr lang="en-US" altLang="zh-CN" sz="2000" dirty="0"/>
              <a:t>[5]</a:t>
            </a:r>
            <a:r>
              <a:rPr lang="zh-CN" altLang="en-US" sz="2000" dirty="0"/>
              <a:t>杨阳</a:t>
            </a:r>
            <a:r>
              <a:rPr lang="en-US" altLang="zh-CN" sz="2000" dirty="0"/>
              <a:t>,</a:t>
            </a:r>
            <a:r>
              <a:rPr lang="zh-CN" altLang="en-US" sz="2000" dirty="0"/>
              <a:t>汤桃峰</a:t>
            </a:r>
            <a:r>
              <a:rPr lang="en-US" altLang="zh-CN" sz="2000" dirty="0"/>
              <a:t>,</a:t>
            </a:r>
            <a:r>
              <a:rPr lang="zh-CN" altLang="en-US" sz="2000" dirty="0"/>
              <a:t>秦大同</a:t>
            </a:r>
            <a:r>
              <a:rPr lang="en-US" altLang="zh-CN" sz="2000" dirty="0"/>
              <a:t>,</a:t>
            </a:r>
            <a:r>
              <a:rPr lang="zh-CN" altLang="en-US" sz="2000" dirty="0"/>
              <a:t>胡明辉</a:t>
            </a:r>
            <a:r>
              <a:rPr lang="en-US" altLang="zh-CN" sz="2000" dirty="0"/>
              <a:t>.</a:t>
            </a:r>
            <a:r>
              <a:rPr lang="zh-CN" altLang="en-US" sz="2000" dirty="0"/>
              <a:t>电动汽车锂电池</a:t>
            </a:r>
            <a:r>
              <a:rPr lang="en-US" altLang="zh-CN" sz="2000" dirty="0"/>
              <a:t>PNGV</a:t>
            </a:r>
            <a:r>
              <a:rPr lang="zh-CN" altLang="en-US" sz="2000" dirty="0"/>
              <a:t>等效电路模型与</a:t>
            </a:r>
            <a:r>
              <a:rPr lang="en-US" altLang="zh-CN" sz="2000" dirty="0"/>
              <a:t>SOC</a:t>
            </a:r>
            <a:r>
              <a:rPr lang="zh-CN" altLang="en-US" sz="2000" dirty="0"/>
              <a:t>估算方法</a:t>
            </a:r>
            <a:r>
              <a:rPr lang="en-US" altLang="zh-CN" sz="2000" dirty="0"/>
              <a:t>[J].</a:t>
            </a:r>
            <a:r>
              <a:rPr lang="zh-CN" altLang="en-US" sz="2000" dirty="0"/>
              <a:t>系统仿真学报</a:t>
            </a:r>
            <a:r>
              <a:rPr lang="en-US" altLang="zh-CN" sz="2000" dirty="0"/>
              <a:t>,2012,24(04):938-942.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289687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>
            <a:spLocks/>
          </p:cNvSpPr>
          <p:nvPr/>
        </p:nvSpPr>
        <p:spPr bwMode="auto">
          <a:xfrm>
            <a:off x="10541794" y="5549246"/>
            <a:ext cx="274638" cy="312737"/>
          </a:xfrm>
          <a:custGeom>
            <a:avLst/>
            <a:gdLst>
              <a:gd name="T0" fmla="*/ 98 w 168"/>
              <a:gd name="T1" fmla="*/ 86 h 192"/>
              <a:gd name="T2" fmla="*/ 144 w 168"/>
              <a:gd name="T3" fmla="*/ 52 h 192"/>
              <a:gd name="T4" fmla="*/ 144 w 168"/>
              <a:gd name="T5" fmla="*/ 36 h 192"/>
              <a:gd name="T6" fmla="*/ 98 w 168"/>
              <a:gd name="T7" fmla="*/ 2 h 192"/>
              <a:gd name="T8" fmla="*/ 93 w 168"/>
              <a:gd name="T9" fmla="*/ 0 h 192"/>
              <a:gd name="T10" fmla="*/ 84 w 168"/>
              <a:gd name="T11" fmla="*/ 8 h 192"/>
              <a:gd name="T12" fmla="*/ 84 w 168"/>
              <a:gd name="T13" fmla="*/ 24 h 192"/>
              <a:gd name="T14" fmla="*/ 0 w 168"/>
              <a:gd name="T15" fmla="*/ 108 h 192"/>
              <a:gd name="T16" fmla="*/ 84 w 168"/>
              <a:gd name="T17" fmla="*/ 192 h 192"/>
              <a:gd name="T18" fmla="*/ 168 w 168"/>
              <a:gd name="T19" fmla="*/ 118 h 192"/>
              <a:gd name="T20" fmla="*/ 168 w 168"/>
              <a:gd name="T21" fmla="*/ 116 h 192"/>
              <a:gd name="T22" fmla="*/ 160 w 168"/>
              <a:gd name="T23" fmla="*/ 108 h 192"/>
              <a:gd name="T24" fmla="*/ 140 w 168"/>
              <a:gd name="T25" fmla="*/ 108 h 192"/>
              <a:gd name="T26" fmla="*/ 128 w 168"/>
              <a:gd name="T27" fmla="*/ 116 h 192"/>
              <a:gd name="T28" fmla="*/ 84 w 168"/>
              <a:gd name="T29" fmla="*/ 152 h 192"/>
              <a:gd name="T30" fmla="*/ 40 w 168"/>
              <a:gd name="T31" fmla="*/ 108 h 192"/>
              <a:gd name="T32" fmla="*/ 84 w 168"/>
              <a:gd name="T33" fmla="*/ 64 h 192"/>
              <a:gd name="T34" fmla="*/ 84 w 168"/>
              <a:gd name="T35" fmla="*/ 80 h 192"/>
              <a:gd name="T36" fmla="*/ 93 w 168"/>
              <a:gd name="T37" fmla="*/ 88 h 192"/>
              <a:gd name="T38" fmla="*/ 98 w 168"/>
              <a:gd name="T39" fmla="*/ 8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68" h="192">
                <a:moveTo>
                  <a:pt x="98" y="86"/>
                </a:moveTo>
                <a:cubicBezTo>
                  <a:pt x="144" y="52"/>
                  <a:pt x="144" y="52"/>
                  <a:pt x="144" y="52"/>
                </a:cubicBezTo>
                <a:cubicBezTo>
                  <a:pt x="149" y="47"/>
                  <a:pt x="149" y="41"/>
                  <a:pt x="144" y="36"/>
                </a:cubicBezTo>
                <a:cubicBezTo>
                  <a:pt x="98" y="2"/>
                  <a:pt x="98" y="2"/>
                  <a:pt x="98" y="2"/>
                </a:cubicBezTo>
                <a:cubicBezTo>
                  <a:pt x="96" y="1"/>
                  <a:pt x="95" y="0"/>
                  <a:pt x="93" y="0"/>
                </a:cubicBezTo>
                <a:cubicBezTo>
                  <a:pt x="88" y="0"/>
                  <a:pt x="84" y="4"/>
                  <a:pt x="84" y="8"/>
                </a:cubicBezTo>
                <a:cubicBezTo>
                  <a:pt x="84" y="24"/>
                  <a:pt x="84" y="24"/>
                  <a:pt x="84" y="24"/>
                </a:cubicBezTo>
                <a:cubicBezTo>
                  <a:pt x="38" y="24"/>
                  <a:pt x="0" y="62"/>
                  <a:pt x="0" y="108"/>
                </a:cubicBezTo>
                <a:cubicBezTo>
                  <a:pt x="0" y="154"/>
                  <a:pt x="38" y="192"/>
                  <a:pt x="84" y="192"/>
                </a:cubicBezTo>
                <a:cubicBezTo>
                  <a:pt x="127" y="192"/>
                  <a:pt x="163" y="160"/>
                  <a:pt x="168" y="118"/>
                </a:cubicBezTo>
                <a:cubicBezTo>
                  <a:pt x="168" y="118"/>
                  <a:pt x="168" y="117"/>
                  <a:pt x="168" y="116"/>
                </a:cubicBezTo>
                <a:cubicBezTo>
                  <a:pt x="168" y="112"/>
                  <a:pt x="164" y="108"/>
                  <a:pt x="160" y="108"/>
                </a:cubicBezTo>
                <a:cubicBezTo>
                  <a:pt x="140" y="108"/>
                  <a:pt x="140" y="108"/>
                  <a:pt x="140" y="108"/>
                </a:cubicBezTo>
                <a:cubicBezTo>
                  <a:pt x="133" y="108"/>
                  <a:pt x="128" y="113"/>
                  <a:pt x="128" y="116"/>
                </a:cubicBezTo>
                <a:cubicBezTo>
                  <a:pt x="124" y="137"/>
                  <a:pt x="106" y="152"/>
                  <a:pt x="84" y="152"/>
                </a:cubicBezTo>
                <a:cubicBezTo>
                  <a:pt x="60" y="152"/>
                  <a:pt x="40" y="132"/>
                  <a:pt x="40" y="108"/>
                </a:cubicBezTo>
                <a:cubicBezTo>
                  <a:pt x="40" y="84"/>
                  <a:pt x="60" y="64"/>
                  <a:pt x="84" y="64"/>
                </a:cubicBezTo>
                <a:cubicBezTo>
                  <a:pt x="84" y="80"/>
                  <a:pt x="84" y="80"/>
                  <a:pt x="84" y="80"/>
                </a:cubicBezTo>
                <a:cubicBezTo>
                  <a:pt x="84" y="84"/>
                  <a:pt x="88" y="88"/>
                  <a:pt x="93" y="88"/>
                </a:cubicBezTo>
                <a:cubicBezTo>
                  <a:pt x="95" y="88"/>
                  <a:pt x="96" y="87"/>
                  <a:pt x="98" y="86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Freeform 6"/>
          <p:cNvSpPr>
            <a:spLocks noEditPoints="1"/>
          </p:cNvSpPr>
          <p:nvPr/>
        </p:nvSpPr>
        <p:spPr bwMode="auto">
          <a:xfrm>
            <a:off x="9819482" y="5549246"/>
            <a:ext cx="312738" cy="312737"/>
          </a:xfrm>
          <a:custGeom>
            <a:avLst/>
            <a:gdLst>
              <a:gd name="T0" fmla="*/ 7 w 192"/>
              <a:gd name="T1" fmla="*/ 123 h 192"/>
              <a:gd name="T2" fmla="*/ 0 w 192"/>
              <a:gd name="T3" fmla="*/ 181 h 192"/>
              <a:gd name="T4" fmla="*/ 11 w 192"/>
              <a:gd name="T5" fmla="*/ 192 h 192"/>
              <a:gd name="T6" fmla="*/ 69 w 192"/>
              <a:gd name="T7" fmla="*/ 185 h 192"/>
              <a:gd name="T8" fmla="*/ 73 w 192"/>
              <a:gd name="T9" fmla="*/ 182 h 192"/>
              <a:gd name="T10" fmla="*/ 73 w 192"/>
              <a:gd name="T11" fmla="*/ 170 h 192"/>
              <a:gd name="T12" fmla="*/ 64 w 192"/>
              <a:gd name="T13" fmla="*/ 160 h 192"/>
              <a:gd name="T14" fmla="*/ 85 w 192"/>
              <a:gd name="T15" fmla="*/ 139 h 192"/>
              <a:gd name="T16" fmla="*/ 85 w 192"/>
              <a:gd name="T17" fmla="*/ 126 h 192"/>
              <a:gd name="T18" fmla="*/ 66 w 192"/>
              <a:gd name="T19" fmla="*/ 107 h 192"/>
              <a:gd name="T20" fmla="*/ 53 w 192"/>
              <a:gd name="T21" fmla="*/ 107 h 192"/>
              <a:gd name="T22" fmla="*/ 32 w 192"/>
              <a:gd name="T23" fmla="*/ 128 h 192"/>
              <a:gd name="T24" fmla="*/ 22 w 192"/>
              <a:gd name="T25" fmla="*/ 119 h 192"/>
              <a:gd name="T26" fmla="*/ 10 w 192"/>
              <a:gd name="T27" fmla="*/ 119 h 192"/>
              <a:gd name="T28" fmla="*/ 7 w 192"/>
              <a:gd name="T29" fmla="*/ 123 h 192"/>
              <a:gd name="T30" fmla="*/ 185 w 192"/>
              <a:gd name="T31" fmla="*/ 123 h 192"/>
              <a:gd name="T32" fmla="*/ 182 w 192"/>
              <a:gd name="T33" fmla="*/ 119 h 192"/>
              <a:gd name="T34" fmla="*/ 170 w 192"/>
              <a:gd name="T35" fmla="*/ 119 h 192"/>
              <a:gd name="T36" fmla="*/ 160 w 192"/>
              <a:gd name="T37" fmla="*/ 128 h 192"/>
              <a:gd name="T38" fmla="*/ 139 w 192"/>
              <a:gd name="T39" fmla="*/ 107 h 192"/>
              <a:gd name="T40" fmla="*/ 126 w 192"/>
              <a:gd name="T41" fmla="*/ 107 h 192"/>
              <a:gd name="T42" fmla="*/ 107 w 192"/>
              <a:gd name="T43" fmla="*/ 126 h 192"/>
              <a:gd name="T44" fmla="*/ 107 w 192"/>
              <a:gd name="T45" fmla="*/ 139 h 192"/>
              <a:gd name="T46" fmla="*/ 128 w 192"/>
              <a:gd name="T47" fmla="*/ 160 h 192"/>
              <a:gd name="T48" fmla="*/ 119 w 192"/>
              <a:gd name="T49" fmla="*/ 170 h 192"/>
              <a:gd name="T50" fmla="*/ 119 w 192"/>
              <a:gd name="T51" fmla="*/ 182 h 192"/>
              <a:gd name="T52" fmla="*/ 123 w 192"/>
              <a:gd name="T53" fmla="*/ 185 h 192"/>
              <a:gd name="T54" fmla="*/ 181 w 192"/>
              <a:gd name="T55" fmla="*/ 192 h 192"/>
              <a:gd name="T56" fmla="*/ 192 w 192"/>
              <a:gd name="T57" fmla="*/ 181 h 192"/>
              <a:gd name="T58" fmla="*/ 185 w 192"/>
              <a:gd name="T59" fmla="*/ 123 h 192"/>
              <a:gd name="T60" fmla="*/ 7 w 192"/>
              <a:gd name="T61" fmla="*/ 69 h 192"/>
              <a:gd name="T62" fmla="*/ 10 w 192"/>
              <a:gd name="T63" fmla="*/ 73 h 192"/>
              <a:gd name="T64" fmla="*/ 22 w 192"/>
              <a:gd name="T65" fmla="*/ 73 h 192"/>
              <a:gd name="T66" fmla="*/ 32 w 192"/>
              <a:gd name="T67" fmla="*/ 64 h 192"/>
              <a:gd name="T68" fmla="*/ 53 w 192"/>
              <a:gd name="T69" fmla="*/ 85 h 192"/>
              <a:gd name="T70" fmla="*/ 66 w 192"/>
              <a:gd name="T71" fmla="*/ 85 h 192"/>
              <a:gd name="T72" fmla="*/ 85 w 192"/>
              <a:gd name="T73" fmla="*/ 66 h 192"/>
              <a:gd name="T74" fmla="*/ 85 w 192"/>
              <a:gd name="T75" fmla="*/ 53 h 192"/>
              <a:gd name="T76" fmla="*/ 64 w 192"/>
              <a:gd name="T77" fmla="*/ 32 h 192"/>
              <a:gd name="T78" fmla="*/ 73 w 192"/>
              <a:gd name="T79" fmla="*/ 22 h 192"/>
              <a:gd name="T80" fmla="*/ 73 w 192"/>
              <a:gd name="T81" fmla="*/ 10 h 192"/>
              <a:gd name="T82" fmla="*/ 69 w 192"/>
              <a:gd name="T83" fmla="*/ 7 h 192"/>
              <a:gd name="T84" fmla="*/ 11 w 192"/>
              <a:gd name="T85" fmla="*/ 0 h 192"/>
              <a:gd name="T86" fmla="*/ 0 w 192"/>
              <a:gd name="T87" fmla="*/ 11 h 192"/>
              <a:gd name="T88" fmla="*/ 7 w 192"/>
              <a:gd name="T89" fmla="*/ 69 h 192"/>
              <a:gd name="T90" fmla="*/ 185 w 192"/>
              <a:gd name="T91" fmla="*/ 69 h 192"/>
              <a:gd name="T92" fmla="*/ 192 w 192"/>
              <a:gd name="T93" fmla="*/ 11 h 192"/>
              <a:gd name="T94" fmla="*/ 181 w 192"/>
              <a:gd name="T95" fmla="*/ 0 h 192"/>
              <a:gd name="T96" fmla="*/ 123 w 192"/>
              <a:gd name="T97" fmla="*/ 7 h 192"/>
              <a:gd name="T98" fmla="*/ 119 w 192"/>
              <a:gd name="T99" fmla="*/ 10 h 192"/>
              <a:gd name="T100" fmla="*/ 119 w 192"/>
              <a:gd name="T101" fmla="*/ 22 h 192"/>
              <a:gd name="T102" fmla="*/ 128 w 192"/>
              <a:gd name="T103" fmla="*/ 32 h 192"/>
              <a:gd name="T104" fmla="*/ 107 w 192"/>
              <a:gd name="T105" fmla="*/ 53 h 192"/>
              <a:gd name="T106" fmla="*/ 107 w 192"/>
              <a:gd name="T107" fmla="*/ 66 h 192"/>
              <a:gd name="T108" fmla="*/ 126 w 192"/>
              <a:gd name="T109" fmla="*/ 85 h 192"/>
              <a:gd name="T110" fmla="*/ 139 w 192"/>
              <a:gd name="T111" fmla="*/ 85 h 192"/>
              <a:gd name="T112" fmla="*/ 160 w 192"/>
              <a:gd name="T113" fmla="*/ 64 h 192"/>
              <a:gd name="T114" fmla="*/ 170 w 192"/>
              <a:gd name="T115" fmla="*/ 73 h 192"/>
              <a:gd name="T116" fmla="*/ 182 w 192"/>
              <a:gd name="T117" fmla="*/ 73 h 192"/>
              <a:gd name="T118" fmla="*/ 185 w 192"/>
              <a:gd name="T119" fmla="*/ 69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92" h="192">
                <a:moveTo>
                  <a:pt x="7" y="123"/>
                </a:moveTo>
                <a:cubicBezTo>
                  <a:pt x="0" y="181"/>
                  <a:pt x="0" y="181"/>
                  <a:pt x="0" y="181"/>
                </a:cubicBezTo>
                <a:cubicBezTo>
                  <a:pt x="0" y="187"/>
                  <a:pt x="5" y="192"/>
                  <a:pt x="11" y="192"/>
                </a:cubicBezTo>
                <a:cubicBezTo>
                  <a:pt x="69" y="185"/>
                  <a:pt x="69" y="185"/>
                  <a:pt x="69" y="185"/>
                </a:cubicBezTo>
                <a:cubicBezTo>
                  <a:pt x="70" y="184"/>
                  <a:pt x="72" y="184"/>
                  <a:pt x="73" y="182"/>
                </a:cubicBezTo>
                <a:cubicBezTo>
                  <a:pt x="77" y="179"/>
                  <a:pt x="77" y="173"/>
                  <a:pt x="73" y="170"/>
                </a:cubicBezTo>
                <a:cubicBezTo>
                  <a:pt x="64" y="160"/>
                  <a:pt x="64" y="160"/>
                  <a:pt x="64" y="160"/>
                </a:cubicBezTo>
                <a:cubicBezTo>
                  <a:pt x="85" y="139"/>
                  <a:pt x="85" y="139"/>
                  <a:pt x="85" y="139"/>
                </a:cubicBezTo>
                <a:cubicBezTo>
                  <a:pt x="89" y="135"/>
                  <a:pt x="89" y="130"/>
                  <a:pt x="85" y="126"/>
                </a:cubicBezTo>
                <a:cubicBezTo>
                  <a:pt x="66" y="107"/>
                  <a:pt x="66" y="107"/>
                  <a:pt x="66" y="107"/>
                </a:cubicBezTo>
                <a:cubicBezTo>
                  <a:pt x="62" y="103"/>
                  <a:pt x="57" y="103"/>
                  <a:pt x="53" y="107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22" y="119"/>
                  <a:pt x="22" y="119"/>
                  <a:pt x="22" y="119"/>
                </a:cubicBezTo>
                <a:cubicBezTo>
                  <a:pt x="19" y="115"/>
                  <a:pt x="13" y="115"/>
                  <a:pt x="10" y="119"/>
                </a:cubicBezTo>
                <a:cubicBezTo>
                  <a:pt x="8" y="120"/>
                  <a:pt x="8" y="122"/>
                  <a:pt x="7" y="123"/>
                </a:cubicBezTo>
                <a:close/>
                <a:moveTo>
                  <a:pt x="185" y="123"/>
                </a:moveTo>
                <a:cubicBezTo>
                  <a:pt x="184" y="122"/>
                  <a:pt x="184" y="120"/>
                  <a:pt x="182" y="119"/>
                </a:cubicBezTo>
                <a:cubicBezTo>
                  <a:pt x="179" y="115"/>
                  <a:pt x="173" y="115"/>
                  <a:pt x="170" y="119"/>
                </a:cubicBezTo>
                <a:cubicBezTo>
                  <a:pt x="160" y="128"/>
                  <a:pt x="160" y="128"/>
                  <a:pt x="160" y="128"/>
                </a:cubicBezTo>
                <a:cubicBezTo>
                  <a:pt x="139" y="107"/>
                  <a:pt x="139" y="107"/>
                  <a:pt x="139" y="107"/>
                </a:cubicBezTo>
                <a:cubicBezTo>
                  <a:pt x="135" y="103"/>
                  <a:pt x="130" y="103"/>
                  <a:pt x="126" y="107"/>
                </a:cubicBezTo>
                <a:cubicBezTo>
                  <a:pt x="107" y="126"/>
                  <a:pt x="107" y="126"/>
                  <a:pt x="107" y="126"/>
                </a:cubicBezTo>
                <a:cubicBezTo>
                  <a:pt x="103" y="130"/>
                  <a:pt x="103" y="135"/>
                  <a:pt x="107" y="139"/>
                </a:cubicBezTo>
                <a:cubicBezTo>
                  <a:pt x="128" y="160"/>
                  <a:pt x="128" y="160"/>
                  <a:pt x="128" y="160"/>
                </a:cubicBezTo>
                <a:cubicBezTo>
                  <a:pt x="119" y="170"/>
                  <a:pt x="119" y="170"/>
                  <a:pt x="119" y="170"/>
                </a:cubicBezTo>
                <a:cubicBezTo>
                  <a:pt x="115" y="173"/>
                  <a:pt x="115" y="179"/>
                  <a:pt x="119" y="182"/>
                </a:cubicBezTo>
                <a:cubicBezTo>
                  <a:pt x="120" y="184"/>
                  <a:pt x="122" y="184"/>
                  <a:pt x="123" y="185"/>
                </a:cubicBezTo>
                <a:cubicBezTo>
                  <a:pt x="181" y="192"/>
                  <a:pt x="181" y="192"/>
                  <a:pt x="181" y="192"/>
                </a:cubicBezTo>
                <a:cubicBezTo>
                  <a:pt x="187" y="192"/>
                  <a:pt x="192" y="187"/>
                  <a:pt x="192" y="181"/>
                </a:cubicBezTo>
                <a:lnTo>
                  <a:pt x="185" y="123"/>
                </a:lnTo>
                <a:close/>
                <a:moveTo>
                  <a:pt x="7" y="69"/>
                </a:moveTo>
                <a:cubicBezTo>
                  <a:pt x="8" y="70"/>
                  <a:pt x="8" y="72"/>
                  <a:pt x="10" y="73"/>
                </a:cubicBezTo>
                <a:cubicBezTo>
                  <a:pt x="13" y="77"/>
                  <a:pt x="19" y="77"/>
                  <a:pt x="22" y="73"/>
                </a:cubicBezTo>
                <a:cubicBezTo>
                  <a:pt x="32" y="64"/>
                  <a:pt x="32" y="64"/>
                  <a:pt x="32" y="64"/>
                </a:cubicBezTo>
                <a:cubicBezTo>
                  <a:pt x="53" y="85"/>
                  <a:pt x="53" y="85"/>
                  <a:pt x="53" y="85"/>
                </a:cubicBezTo>
                <a:cubicBezTo>
                  <a:pt x="57" y="89"/>
                  <a:pt x="62" y="89"/>
                  <a:pt x="66" y="85"/>
                </a:cubicBezTo>
                <a:cubicBezTo>
                  <a:pt x="85" y="66"/>
                  <a:pt x="85" y="66"/>
                  <a:pt x="85" y="66"/>
                </a:cubicBezTo>
                <a:cubicBezTo>
                  <a:pt x="89" y="62"/>
                  <a:pt x="89" y="57"/>
                  <a:pt x="85" y="53"/>
                </a:cubicBezTo>
                <a:cubicBezTo>
                  <a:pt x="64" y="32"/>
                  <a:pt x="64" y="32"/>
                  <a:pt x="64" y="32"/>
                </a:cubicBezTo>
                <a:cubicBezTo>
                  <a:pt x="73" y="22"/>
                  <a:pt x="73" y="22"/>
                  <a:pt x="73" y="22"/>
                </a:cubicBezTo>
                <a:cubicBezTo>
                  <a:pt x="77" y="19"/>
                  <a:pt x="77" y="13"/>
                  <a:pt x="73" y="10"/>
                </a:cubicBezTo>
                <a:cubicBezTo>
                  <a:pt x="72" y="8"/>
                  <a:pt x="70" y="8"/>
                  <a:pt x="69" y="7"/>
                </a:cubicBezTo>
                <a:cubicBezTo>
                  <a:pt x="11" y="0"/>
                  <a:pt x="11" y="0"/>
                  <a:pt x="11" y="0"/>
                </a:cubicBezTo>
                <a:cubicBezTo>
                  <a:pt x="5" y="0"/>
                  <a:pt x="0" y="5"/>
                  <a:pt x="0" y="11"/>
                </a:cubicBezTo>
                <a:lnTo>
                  <a:pt x="7" y="69"/>
                </a:lnTo>
                <a:close/>
                <a:moveTo>
                  <a:pt x="185" y="69"/>
                </a:moveTo>
                <a:cubicBezTo>
                  <a:pt x="192" y="11"/>
                  <a:pt x="192" y="11"/>
                  <a:pt x="192" y="11"/>
                </a:cubicBezTo>
                <a:cubicBezTo>
                  <a:pt x="192" y="5"/>
                  <a:pt x="187" y="0"/>
                  <a:pt x="181" y="0"/>
                </a:cubicBezTo>
                <a:cubicBezTo>
                  <a:pt x="123" y="7"/>
                  <a:pt x="123" y="7"/>
                  <a:pt x="123" y="7"/>
                </a:cubicBezTo>
                <a:cubicBezTo>
                  <a:pt x="122" y="8"/>
                  <a:pt x="120" y="8"/>
                  <a:pt x="119" y="10"/>
                </a:cubicBezTo>
                <a:cubicBezTo>
                  <a:pt x="115" y="13"/>
                  <a:pt x="115" y="19"/>
                  <a:pt x="119" y="22"/>
                </a:cubicBezTo>
                <a:cubicBezTo>
                  <a:pt x="128" y="32"/>
                  <a:pt x="128" y="32"/>
                  <a:pt x="128" y="32"/>
                </a:cubicBezTo>
                <a:cubicBezTo>
                  <a:pt x="107" y="53"/>
                  <a:pt x="107" y="53"/>
                  <a:pt x="107" y="53"/>
                </a:cubicBezTo>
                <a:cubicBezTo>
                  <a:pt x="103" y="57"/>
                  <a:pt x="103" y="62"/>
                  <a:pt x="107" y="66"/>
                </a:cubicBezTo>
                <a:cubicBezTo>
                  <a:pt x="126" y="85"/>
                  <a:pt x="126" y="85"/>
                  <a:pt x="126" y="85"/>
                </a:cubicBezTo>
                <a:cubicBezTo>
                  <a:pt x="130" y="89"/>
                  <a:pt x="135" y="89"/>
                  <a:pt x="139" y="85"/>
                </a:cubicBezTo>
                <a:cubicBezTo>
                  <a:pt x="160" y="64"/>
                  <a:pt x="160" y="64"/>
                  <a:pt x="160" y="64"/>
                </a:cubicBezTo>
                <a:cubicBezTo>
                  <a:pt x="170" y="73"/>
                  <a:pt x="170" y="73"/>
                  <a:pt x="170" y="73"/>
                </a:cubicBezTo>
                <a:cubicBezTo>
                  <a:pt x="173" y="77"/>
                  <a:pt x="179" y="77"/>
                  <a:pt x="182" y="73"/>
                </a:cubicBezTo>
                <a:cubicBezTo>
                  <a:pt x="184" y="72"/>
                  <a:pt x="184" y="70"/>
                  <a:pt x="185" y="69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Freeform 7"/>
          <p:cNvSpPr>
            <a:spLocks noEditPoints="1"/>
          </p:cNvSpPr>
          <p:nvPr/>
        </p:nvSpPr>
        <p:spPr bwMode="auto">
          <a:xfrm>
            <a:off x="9114632" y="5547659"/>
            <a:ext cx="315913" cy="315912"/>
          </a:xfrm>
          <a:custGeom>
            <a:avLst/>
            <a:gdLst>
              <a:gd name="T0" fmla="*/ 112 w 194"/>
              <a:gd name="T1" fmla="*/ 20 h 194"/>
              <a:gd name="T2" fmla="*/ 105 w 194"/>
              <a:gd name="T3" fmla="*/ 78 h 194"/>
              <a:gd name="T4" fmla="*/ 116 w 194"/>
              <a:gd name="T5" fmla="*/ 89 h 194"/>
              <a:gd name="T6" fmla="*/ 174 w 194"/>
              <a:gd name="T7" fmla="*/ 82 h 194"/>
              <a:gd name="T8" fmla="*/ 178 w 194"/>
              <a:gd name="T9" fmla="*/ 79 h 194"/>
              <a:gd name="T10" fmla="*/ 178 w 194"/>
              <a:gd name="T11" fmla="*/ 67 h 194"/>
              <a:gd name="T12" fmla="*/ 169 w 194"/>
              <a:gd name="T13" fmla="*/ 57 h 194"/>
              <a:gd name="T14" fmla="*/ 190 w 194"/>
              <a:gd name="T15" fmla="*/ 36 h 194"/>
              <a:gd name="T16" fmla="*/ 190 w 194"/>
              <a:gd name="T17" fmla="*/ 23 h 194"/>
              <a:gd name="T18" fmla="*/ 171 w 194"/>
              <a:gd name="T19" fmla="*/ 4 h 194"/>
              <a:gd name="T20" fmla="*/ 158 w 194"/>
              <a:gd name="T21" fmla="*/ 4 h 194"/>
              <a:gd name="T22" fmla="*/ 137 w 194"/>
              <a:gd name="T23" fmla="*/ 25 h 194"/>
              <a:gd name="T24" fmla="*/ 127 w 194"/>
              <a:gd name="T25" fmla="*/ 16 h 194"/>
              <a:gd name="T26" fmla="*/ 115 w 194"/>
              <a:gd name="T27" fmla="*/ 16 h 194"/>
              <a:gd name="T28" fmla="*/ 112 w 194"/>
              <a:gd name="T29" fmla="*/ 20 h 194"/>
              <a:gd name="T30" fmla="*/ 82 w 194"/>
              <a:gd name="T31" fmla="*/ 20 h 194"/>
              <a:gd name="T32" fmla="*/ 79 w 194"/>
              <a:gd name="T33" fmla="*/ 16 h 194"/>
              <a:gd name="T34" fmla="*/ 67 w 194"/>
              <a:gd name="T35" fmla="*/ 16 h 194"/>
              <a:gd name="T36" fmla="*/ 57 w 194"/>
              <a:gd name="T37" fmla="*/ 25 h 194"/>
              <a:gd name="T38" fmla="*/ 36 w 194"/>
              <a:gd name="T39" fmla="*/ 4 h 194"/>
              <a:gd name="T40" fmla="*/ 23 w 194"/>
              <a:gd name="T41" fmla="*/ 4 h 194"/>
              <a:gd name="T42" fmla="*/ 4 w 194"/>
              <a:gd name="T43" fmla="*/ 23 h 194"/>
              <a:gd name="T44" fmla="*/ 4 w 194"/>
              <a:gd name="T45" fmla="*/ 36 h 194"/>
              <a:gd name="T46" fmla="*/ 25 w 194"/>
              <a:gd name="T47" fmla="*/ 57 h 194"/>
              <a:gd name="T48" fmla="*/ 16 w 194"/>
              <a:gd name="T49" fmla="*/ 67 h 194"/>
              <a:gd name="T50" fmla="*/ 16 w 194"/>
              <a:gd name="T51" fmla="*/ 79 h 194"/>
              <a:gd name="T52" fmla="*/ 20 w 194"/>
              <a:gd name="T53" fmla="*/ 82 h 194"/>
              <a:gd name="T54" fmla="*/ 78 w 194"/>
              <a:gd name="T55" fmla="*/ 89 h 194"/>
              <a:gd name="T56" fmla="*/ 89 w 194"/>
              <a:gd name="T57" fmla="*/ 78 h 194"/>
              <a:gd name="T58" fmla="*/ 82 w 194"/>
              <a:gd name="T59" fmla="*/ 20 h 194"/>
              <a:gd name="T60" fmla="*/ 112 w 194"/>
              <a:gd name="T61" fmla="*/ 174 h 194"/>
              <a:gd name="T62" fmla="*/ 115 w 194"/>
              <a:gd name="T63" fmla="*/ 178 h 194"/>
              <a:gd name="T64" fmla="*/ 127 w 194"/>
              <a:gd name="T65" fmla="*/ 178 h 194"/>
              <a:gd name="T66" fmla="*/ 137 w 194"/>
              <a:gd name="T67" fmla="*/ 169 h 194"/>
              <a:gd name="T68" fmla="*/ 158 w 194"/>
              <a:gd name="T69" fmla="*/ 190 h 194"/>
              <a:gd name="T70" fmla="*/ 171 w 194"/>
              <a:gd name="T71" fmla="*/ 190 h 194"/>
              <a:gd name="T72" fmla="*/ 190 w 194"/>
              <a:gd name="T73" fmla="*/ 171 h 194"/>
              <a:gd name="T74" fmla="*/ 190 w 194"/>
              <a:gd name="T75" fmla="*/ 158 h 194"/>
              <a:gd name="T76" fmla="*/ 169 w 194"/>
              <a:gd name="T77" fmla="*/ 137 h 194"/>
              <a:gd name="T78" fmla="*/ 178 w 194"/>
              <a:gd name="T79" fmla="*/ 127 h 194"/>
              <a:gd name="T80" fmla="*/ 178 w 194"/>
              <a:gd name="T81" fmla="*/ 115 h 194"/>
              <a:gd name="T82" fmla="*/ 174 w 194"/>
              <a:gd name="T83" fmla="*/ 112 h 194"/>
              <a:gd name="T84" fmla="*/ 116 w 194"/>
              <a:gd name="T85" fmla="*/ 105 h 194"/>
              <a:gd name="T86" fmla="*/ 105 w 194"/>
              <a:gd name="T87" fmla="*/ 116 h 194"/>
              <a:gd name="T88" fmla="*/ 112 w 194"/>
              <a:gd name="T89" fmla="*/ 174 h 194"/>
              <a:gd name="T90" fmla="*/ 82 w 194"/>
              <a:gd name="T91" fmla="*/ 174 h 194"/>
              <a:gd name="T92" fmla="*/ 89 w 194"/>
              <a:gd name="T93" fmla="*/ 116 h 194"/>
              <a:gd name="T94" fmla="*/ 78 w 194"/>
              <a:gd name="T95" fmla="*/ 105 h 194"/>
              <a:gd name="T96" fmla="*/ 20 w 194"/>
              <a:gd name="T97" fmla="*/ 112 h 194"/>
              <a:gd name="T98" fmla="*/ 16 w 194"/>
              <a:gd name="T99" fmla="*/ 115 h 194"/>
              <a:gd name="T100" fmla="*/ 16 w 194"/>
              <a:gd name="T101" fmla="*/ 127 h 194"/>
              <a:gd name="T102" fmla="*/ 25 w 194"/>
              <a:gd name="T103" fmla="*/ 137 h 194"/>
              <a:gd name="T104" fmla="*/ 4 w 194"/>
              <a:gd name="T105" fmla="*/ 158 h 194"/>
              <a:gd name="T106" fmla="*/ 4 w 194"/>
              <a:gd name="T107" fmla="*/ 171 h 194"/>
              <a:gd name="T108" fmla="*/ 23 w 194"/>
              <a:gd name="T109" fmla="*/ 190 h 194"/>
              <a:gd name="T110" fmla="*/ 36 w 194"/>
              <a:gd name="T111" fmla="*/ 190 h 194"/>
              <a:gd name="T112" fmla="*/ 57 w 194"/>
              <a:gd name="T113" fmla="*/ 169 h 194"/>
              <a:gd name="T114" fmla="*/ 67 w 194"/>
              <a:gd name="T115" fmla="*/ 178 h 194"/>
              <a:gd name="T116" fmla="*/ 79 w 194"/>
              <a:gd name="T117" fmla="*/ 178 h 194"/>
              <a:gd name="T118" fmla="*/ 82 w 194"/>
              <a:gd name="T119" fmla="*/ 174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94" h="194">
                <a:moveTo>
                  <a:pt x="112" y="20"/>
                </a:moveTo>
                <a:cubicBezTo>
                  <a:pt x="105" y="78"/>
                  <a:pt x="105" y="78"/>
                  <a:pt x="105" y="78"/>
                </a:cubicBezTo>
                <a:cubicBezTo>
                  <a:pt x="105" y="84"/>
                  <a:pt x="110" y="89"/>
                  <a:pt x="116" y="89"/>
                </a:cubicBezTo>
                <a:cubicBezTo>
                  <a:pt x="174" y="82"/>
                  <a:pt x="174" y="82"/>
                  <a:pt x="174" y="82"/>
                </a:cubicBezTo>
                <a:cubicBezTo>
                  <a:pt x="175" y="81"/>
                  <a:pt x="177" y="81"/>
                  <a:pt x="178" y="79"/>
                </a:cubicBezTo>
                <a:cubicBezTo>
                  <a:pt x="182" y="76"/>
                  <a:pt x="182" y="70"/>
                  <a:pt x="178" y="67"/>
                </a:cubicBezTo>
                <a:cubicBezTo>
                  <a:pt x="169" y="57"/>
                  <a:pt x="169" y="57"/>
                  <a:pt x="169" y="57"/>
                </a:cubicBezTo>
                <a:cubicBezTo>
                  <a:pt x="190" y="36"/>
                  <a:pt x="190" y="36"/>
                  <a:pt x="190" y="36"/>
                </a:cubicBezTo>
                <a:cubicBezTo>
                  <a:pt x="194" y="32"/>
                  <a:pt x="194" y="27"/>
                  <a:pt x="190" y="23"/>
                </a:cubicBezTo>
                <a:cubicBezTo>
                  <a:pt x="171" y="4"/>
                  <a:pt x="171" y="4"/>
                  <a:pt x="171" y="4"/>
                </a:cubicBezTo>
                <a:cubicBezTo>
                  <a:pt x="167" y="0"/>
                  <a:pt x="162" y="0"/>
                  <a:pt x="158" y="4"/>
                </a:cubicBezTo>
                <a:cubicBezTo>
                  <a:pt x="137" y="25"/>
                  <a:pt x="137" y="25"/>
                  <a:pt x="137" y="25"/>
                </a:cubicBezTo>
                <a:cubicBezTo>
                  <a:pt x="127" y="16"/>
                  <a:pt x="127" y="16"/>
                  <a:pt x="127" y="16"/>
                </a:cubicBezTo>
                <a:cubicBezTo>
                  <a:pt x="124" y="12"/>
                  <a:pt x="118" y="12"/>
                  <a:pt x="115" y="16"/>
                </a:cubicBezTo>
                <a:cubicBezTo>
                  <a:pt x="113" y="17"/>
                  <a:pt x="113" y="19"/>
                  <a:pt x="112" y="20"/>
                </a:cubicBezTo>
                <a:close/>
                <a:moveTo>
                  <a:pt x="82" y="20"/>
                </a:moveTo>
                <a:cubicBezTo>
                  <a:pt x="81" y="19"/>
                  <a:pt x="81" y="17"/>
                  <a:pt x="79" y="16"/>
                </a:cubicBezTo>
                <a:cubicBezTo>
                  <a:pt x="76" y="12"/>
                  <a:pt x="70" y="12"/>
                  <a:pt x="67" y="16"/>
                </a:cubicBezTo>
                <a:cubicBezTo>
                  <a:pt x="57" y="25"/>
                  <a:pt x="57" y="25"/>
                  <a:pt x="57" y="25"/>
                </a:cubicBezTo>
                <a:cubicBezTo>
                  <a:pt x="36" y="4"/>
                  <a:pt x="36" y="4"/>
                  <a:pt x="36" y="4"/>
                </a:cubicBezTo>
                <a:cubicBezTo>
                  <a:pt x="32" y="0"/>
                  <a:pt x="27" y="0"/>
                  <a:pt x="23" y="4"/>
                </a:cubicBezTo>
                <a:cubicBezTo>
                  <a:pt x="4" y="23"/>
                  <a:pt x="4" y="23"/>
                  <a:pt x="4" y="23"/>
                </a:cubicBezTo>
                <a:cubicBezTo>
                  <a:pt x="0" y="27"/>
                  <a:pt x="0" y="32"/>
                  <a:pt x="4" y="36"/>
                </a:cubicBezTo>
                <a:cubicBezTo>
                  <a:pt x="25" y="57"/>
                  <a:pt x="25" y="57"/>
                  <a:pt x="25" y="57"/>
                </a:cubicBezTo>
                <a:cubicBezTo>
                  <a:pt x="16" y="67"/>
                  <a:pt x="16" y="67"/>
                  <a:pt x="16" y="67"/>
                </a:cubicBezTo>
                <a:cubicBezTo>
                  <a:pt x="12" y="70"/>
                  <a:pt x="12" y="76"/>
                  <a:pt x="16" y="79"/>
                </a:cubicBezTo>
                <a:cubicBezTo>
                  <a:pt x="17" y="81"/>
                  <a:pt x="19" y="81"/>
                  <a:pt x="20" y="82"/>
                </a:cubicBezTo>
                <a:cubicBezTo>
                  <a:pt x="78" y="89"/>
                  <a:pt x="78" y="89"/>
                  <a:pt x="78" y="89"/>
                </a:cubicBezTo>
                <a:cubicBezTo>
                  <a:pt x="84" y="89"/>
                  <a:pt x="89" y="84"/>
                  <a:pt x="89" y="78"/>
                </a:cubicBezTo>
                <a:lnTo>
                  <a:pt x="82" y="20"/>
                </a:lnTo>
                <a:close/>
                <a:moveTo>
                  <a:pt x="112" y="174"/>
                </a:moveTo>
                <a:cubicBezTo>
                  <a:pt x="113" y="175"/>
                  <a:pt x="113" y="177"/>
                  <a:pt x="115" y="178"/>
                </a:cubicBezTo>
                <a:cubicBezTo>
                  <a:pt x="118" y="182"/>
                  <a:pt x="124" y="182"/>
                  <a:pt x="127" y="178"/>
                </a:cubicBezTo>
                <a:cubicBezTo>
                  <a:pt x="137" y="169"/>
                  <a:pt x="137" y="169"/>
                  <a:pt x="137" y="169"/>
                </a:cubicBezTo>
                <a:cubicBezTo>
                  <a:pt x="158" y="190"/>
                  <a:pt x="158" y="190"/>
                  <a:pt x="158" y="190"/>
                </a:cubicBezTo>
                <a:cubicBezTo>
                  <a:pt x="162" y="194"/>
                  <a:pt x="167" y="194"/>
                  <a:pt x="171" y="190"/>
                </a:cubicBezTo>
                <a:cubicBezTo>
                  <a:pt x="190" y="171"/>
                  <a:pt x="190" y="171"/>
                  <a:pt x="190" y="171"/>
                </a:cubicBezTo>
                <a:cubicBezTo>
                  <a:pt x="194" y="167"/>
                  <a:pt x="194" y="162"/>
                  <a:pt x="190" y="158"/>
                </a:cubicBezTo>
                <a:cubicBezTo>
                  <a:pt x="169" y="137"/>
                  <a:pt x="169" y="137"/>
                  <a:pt x="169" y="137"/>
                </a:cubicBezTo>
                <a:cubicBezTo>
                  <a:pt x="178" y="127"/>
                  <a:pt x="178" y="127"/>
                  <a:pt x="178" y="127"/>
                </a:cubicBezTo>
                <a:cubicBezTo>
                  <a:pt x="182" y="124"/>
                  <a:pt x="182" y="118"/>
                  <a:pt x="178" y="115"/>
                </a:cubicBezTo>
                <a:cubicBezTo>
                  <a:pt x="177" y="113"/>
                  <a:pt x="175" y="113"/>
                  <a:pt x="174" y="112"/>
                </a:cubicBezTo>
                <a:cubicBezTo>
                  <a:pt x="116" y="105"/>
                  <a:pt x="116" y="105"/>
                  <a:pt x="116" y="105"/>
                </a:cubicBezTo>
                <a:cubicBezTo>
                  <a:pt x="110" y="105"/>
                  <a:pt x="105" y="110"/>
                  <a:pt x="105" y="116"/>
                </a:cubicBezTo>
                <a:lnTo>
                  <a:pt x="112" y="174"/>
                </a:lnTo>
                <a:close/>
                <a:moveTo>
                  <a:pt x="82" y="174"/>
                </a:moveTo>
                <a:cubicBezTo>
                  <a:pt x="89" y="116"/>
                  <a:pt x="89" y="116"/>
                  <a:pt x="89" y="116"/>
                </a:cubicBezTo>
                <a:cubicBezTo>
                  <a:pt x="89" y="110"/>
                  <a:pt x="84" y="105"/>
                  <a:pt x="78" y="105"/>
                </a:cubicBezTo>
                <a:cubicBezTo>
                  <a:pt x="20" y="112"/>
                  <a:pt x="20" y="112"/>
                  <a:pt x="20" y="112"/>
                </a:cubicBezTo>
                <a:cubicBezTo>
                  <a:pt x="19" y="113"/>
                  <a:pt x="17" y="113"/>
                  <a:pt x="16" y="115"/>
                </a:cubicBezTo>
                <a:cubicBezTo>
                  <a:pt x="12" y="118"/>
                  <a:pt x="12" y="124"/>
                  <a:pt x="16" y="127"/>
                </a:cubicBezTo>
                <a:cubicBezTo>
                  <a:pt x="25" y="137"/>
                  <a:pt x="25" y="137"/>
                  <a:pt x="25" y="137"/>
                </a:cubicBezTo>
                <a:cubicBezTo>
                  <a:pt x="4" y="158"/>
                  <a:pt x="4" y="158"/>
                  <a:pt x="4" y="158"/>
                </a:cubicBezTo>
                <a:cubicBezTo>
                  <a:pt x="0" y="162"/>
                  <a:pt x="0" y="167"/>
                  <a:pt x="4" y="171"/>
                </a:cubicBezTo>
                <a:cubicBezTo>
                  <a:pt x="23" y="190"/>
                  <a:pt x="23" y="190"/>
                  <a:pt x="23" y="190"/>
                </a:cubicBezTo>
                <a:cubicBezTo>
                  <a:pt x="27" y="194"/>
                  <a:pt x="32" y="194"/>
                  <a:pt x="36" y="190"/>
                </a:cubicBezTo>
                <a:cubicBezTo>
                  <a:pt x="57" y="169"/>
                  <a:pt x="57" y="169"/>
                  <a:pt x="57" y="169"/>
                </a:cubicBezTo>
                <a:cubicBezTo>
                  <a:pt x="67" y="178"/>
                  <a:pt x="67" y="178"/>
                  <a:pt x="67" y="178"/>
                </a:cubicBezTo>
                <a:cubicBezTo>
                  <a:pt x="70" y="182"/>
                  <a:pt x="76" y="182"/>
                  <a:pt x="79" y="178"/>
                </a:cubicBezTo>
                <a:cubicBezTo>
                  <a:pt x="81" y="177"/>
                  <a:pt x="81" y="175"/>
                  <a:pt x="82" y="17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>
            <a:off x="8430419" y="5563534"/>
            <a:ext cx="276225" cy="276225"/>
          </a:xfrm>
          <a:custGeom>
            <a:avLst/>
            <a:gdLst>
              <a:gd name="T0" fmla="*/ 14 w 170"/>
              <a:gd name="T1" fmla="*/ 41 h 170"/>
              <a:gd name="T2" fmla="*/ 19 w 170"/>
              <a:gd name="T3" fmla="*/ 32 h 170"/>
              <a:gd name="T4" fmla="*/ 41 w 170"/>
              <a:gd name="T5" fmla="*/ 32 h 170"/>
              <a:gd name="T6" fmla="*/ 53 w 170"/>
              <a:gd name="T7" fmla="*/ 44 h 170"/>
              <a:gd name="T8" fmla="*/ 64 w 170"/>
              <a:gd name="T9" fmla="*/ 44 h 170"/>
              <a:gd name="T10" fmla="*/ 102 w 170"/>
              <a:gd name="T11" fmla="*/ 6 h 170"/>
              <a:gd name="T12" fmla="*/ 125 w 170"/>
              <a:gd name="T13" fmla="*/ 6 h 170"/>
              <a:gd name="T14" fmla="*/ 164 w 170"/>
              <a:gd name="T15" fmla="*/ 45 h 170"/>
              <a:gd name="T16" fmla="*/ 164 w 170"/>
              <a:gd name="T17" fmla="*/ 68 h 170"/>
              <a:gd name="T18" fmla="*/ 126 w 170"/>
              <a:gd name="T19" fmla="*/ 106 h 170"/>
              <a:gd name="T20" fmla="*/ 126 w 170"/>
              <a:gd name="T21" fmla="*/ 117 h 170"/>
              <a:gd name="T22" fmla="*/ 138 w 170"/>
              <a:gd name="T23" fmla="*/ 129 h 170"/>
              <a:gd name="T24" fmla="*/ 138 w 170"/>
              <a:gd name="T25" fmla="*/ 151 h 170"/>
              <a:gd name="T26" fmla="*/ 129 w 170"/>
              <a:gd name="T27" fmla="*/ 156 h 170"/>
              <a:gd name="T28" fmla="*/ 21 w 170"/>
              <a:gd name="T29" fmla="*/ 170 h 170"/>
              <a:gd name="T30" fmla="*/ 0 w 170"/>
              <a:gd name="T31" fmla="*/ 149 h 170"/>
              <a:gd name="T32" fmla="*/ 14 w 170"/>
              <a:gd name="T33" fmla="*/ 41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0" h="170">
                <a:moveTo>
                  <a:pt x="14" y="41"/>
                </a:moveTo>
                <a:cubicBezTo>
                  <a:pt x="15" y="38"/>
                  <a:pt x="16" y="35"/>
                  <a:pt x="19" y="32"/>
                </a:cubicBezTo>
                <a:cubicBezTo>
                  <a:pt x="25" y="26"/>
                  <a:pt x="35" y="26"/>
                  <a:pt x="41" y="32"/>
                </a:cubicBezTo>
                <a:cubicBezTo>
                  <a:pt x="53" y="44"/>
                  <a:pt x="53" y="44"/>
                  <a:pt x="53" y="44"/>
                </a:cubicBezTo>
                <a:cubicBezTo>
                  <a:pt x="56" y="47"/>
                  <a:pt x="61" y="47"/>
                  <a:pt x="64" y="44"/>
                </a:cubicBezTo>
                <a:cubicBezTo>
                  <a:pt x="102" y="6"/>
                  <a:pt x="102" y="6"/>
                  <a:pt x="102" y="6"/>
                </a:cubicBezTo>
                <a:cubicBezTo>
                  <a:pt x="108" y="0"/>
                  <a:pt x="118" y="0"/>
                  <a:pt x="125" y="6"/>
                </a:cubicBezTo>
                <a:cubicBezTo>
                  <a:pt x="164" y="45"/>
                  <a:pt x="164" y="45"/>
                  <a:pt x="164" y="45"/>
                </a:cubicBezTo>
                <a:cubicBezTo>
                  <a:pt x="170" y="52"/>
                  <a:pt x="170" y="62"/>
                  <a:pt x="164" y="68"/>
                </a:cubicBezTo>
                <a:cubicBezTo>
                  <a:pt x="126" y="106"/>
                  <a:pt x="126" y="106"/>
                  <a:pt x="126" y="106"/>
                </a:cubicBezTo>
                <a:cubicBezTo>
                  <a:pt x="123" y="109"/>
                  <a:pt x="123" y="114"/>
                  <a:pt x="126" y="117"/>
                </a:cubicBezTo>
                <a:cubicBezTo>
                  <a:pt x="138" y="129"/>
                  <a:pt x="138" y="129"/>
                  <a:pt x="138" y="129"/>
                </a:cubicBezTo>
                <a:cubicBezTo>
                  <a:pt x="144" y="135"/>
                  <a:pt x="144" y="145"/>
                  <a:pt x="138" y="151"/>
                </a:cubicBezTo>
                <a:cubicBezTo>
                  <a:pt x="135" y="154"/>
                  <a:pt x="132" y="155"/>
                  <a:pt x="129" y="156"/>
                </a:cubicBezTo>
                <a:cubicBezTo>
                  <a:pt x="21" y="170"/>
                  <a:pt x="21" y="170"/>
                  <a:pt x="21" y="170"/>
                </a:cubicBezTo>
                <a:cubicBezTo>
                  <a:pt x="9" y="170"/>
                  <a:pt x="0" y="161"/>
                  <a:pt x="0" y="149"/>
                </a:cubicBezTo>
                <a:lnTo>
                  <a:pt x="14" y="4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Freeform 9"/>
          <p:cNvSpPr>
            <a:spLocks/>
          </p:cNvSpPr>
          <p:nvPr/>
        </p:nvSpPr>
        <p:spPr bwMode="auto">
          <a:xfrm>
            <a:off x="7725569" y="5563534"/>
            <a:ext cx="276225" cy="276225"/>
          </a:xfrm>
          <a:custGeom>
            <a:avLst/>
            <a:gdLst>
              <a:gd name="T0" fmla="*/ 156 w 170"/>
              <a:gd name="T1" fmla="*/ 41 h 170"/>
              <a:gd name="T2" fmla="*/ 152 w 170"/>
              <a:gd name="T3" fmla="*/ 32 h 170"/>
              <a:gd name="T4" fmla="*/ 129 w 170"/>
              <a:gd name="T5" fmla="*/ 32 h 170"/>
              <a:gd name="T6" fmla="*/ 118 w 170"/>
              <a:gd name="T7" fmla="*/ 44 h 170"/>
              <a:gd name="T8" fmla="*/ 106 w 170"/>
              <a:gd name="T9" fmla="*/ 44 h 170"/>
              <a:gd name="T10" fmla="*/ 68 w 170"/>
              <a:gd name="T11" fmla="*/ 6 h 170"/>
              <a:gd name="T12" fmla="*/ 46 w 170"/>
              <a:gd name="T13" fmla="*/ 6 h 170"/>
              <a:gd name="T14" fmla="*/ 6 w 170"/>
              <a:gd name="T15" fmla="*/ 45 h 170"/>
              <a:gd name="T16" fmla="*/ 6 w 170"/>
              <a:gd name="T17" fmla="*/ 68 h 170"/>
              <a:gd name="T18" fmla="*/ 44 w 170"/>
              <a:gd name="T19" fmla="*/ 106 h 170"/>
              <a:gd name="T20" fmla="*/ 44 w 170"/>
              <a:gd name="T21" fmla="*/ 117 h 170"/>
              <a:gd name="T22" fmla="*/ 33 w 170"/>
              <a:gd name="T23" fmla="*/ 129 h 170"/>
              <a:gd name="T24" fmla="*/ 33 w 170"/>
              <a:gd name="T25" fmla="*/ 151 h 170"/>
              <a:gd name="T26" fmla="*/ 42 w 170"/>
              <a:gd name="T27" fmla="*/ 156 h 170"/>
              <a:gd name="T28" fmla="*/ 150 w 170"/>
              <a:gd name="T29" fmla="*/ 170 h 170"/>
              <a:gd name="T30" fmla="*/ 170 w 170"/>
              <a:gd name="T31" fmla="*/ 149 h 170"/>
              <a:gd name="T32" fmla="*/ 156 w 170"/>
              <a:gd name="T33" fmla="*/ 41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0" h="170">
                <a:moveTo>
                  <a:pt x="156" y="41"/>
                </a:moveTo>
                <a:cubicBezTo>
                  <a:pt x="156" y="38"/>
                  <a:pt x="154" y="35"/>
                  <a:pt x="152" y="32"/>
                </a:cubicBezTo>
                <a:cubicBezTo>
                  <a:pt x="145" y="26"/>
                  <a:pt x="135" y="26"/>
                  <a:pt x="129" y="32"/>
                </a:cubicBezTo>
                <a:cubicBezTo>
                  <a:pt x="118" y="44"/>
                  <a:pt x="118" y="44"/>
                  <a:pt x="118" y="44"/>
                </a:cubicBezTo>
                <a:cubicBezTo>
                  <a:pt x="115" y="47"/>
                  <a:pt x="109" y="47"/>
                  <a:pt x="106" y="44"/>
                </a:cubicBezTo>
                <a:cubicBezTo>
                  <a:pt x="68" y="6"/>
                  <a:pt x="68" y="6"/>
                  <a:pt x="68" y="6"/>
                </a:cubicBezTo>
                <a:cubicBezTo>
                  <a:pt x="62" y="0"/>
                  <a:pt x="52" y="0"/>
                  <a:pt x="46" y="6"/>
                </a:cubicBezTo>
                <a:cubicBezTo>
                  <a:pt x="6" y="45"/>
                  <a:pt x="6" y="45"/>
                  <a:pt x="6" y="45"/>
                </a:cubicBezTo>
                <a:cubicBezTo>
                  <a:pt x="0" y="52"/>
                  <a:pt x="0" y="62"/>
                  <a:pt x="6" y="68"/>
                </a:cubicBezTo>
                <a:cubicBezTo>
                  <a:pt x="44" y="106"/>
                  <a:pt x="44" y="106"/>
                  <a:pt x="44" y="106"/>
                </a:cubicBezTo>
                <a:cubicBezTo>
                  <a:pt x="47" y="109"/>
                  <a:pt x="47" y="114"/>
                  <a:pt x="44" y="117"/>
                </a:cubicBezTo>
                <a:cubicBezTo>
                  <a:pt x="33" y="129"/>
                  <a:pt x="33" y="129"/>
                  <a:pt x="33" y="129"/>
                </a:cubicBezTo>
                <a:cubicBezTo>
                  <a:pt x="27" y="135"/>
                  <a:pt x="27" y="145"/>
                  <a:pt x="33" y="151"/>
                </a:cubicBezTo>
                <a:cubicBezTo>
                  <a:pt x="35" y="154"/>
                  <a:pt x="38" y="155"/>
                  <a:pt x="42" y="156"/>
                </a:cubicBezTo>
                <a:cubicBezTo>
                  <a:pt x="150" y="170"/>
                  <a:pt x="150" y="170"/>
                  <a:pt x="150" y="170"/>
                </a:cubicBezTo>
                <a:cubicBezTo>
                  <a:pt x="161" y="170"/>
                  <a:pt x="170" y="161"/>
                  <a:pt x="170" y="149"/>
                </a:cubicBezTo>
                <a:lnTo>
                  <a:pt x="156" y="4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Freeform 10"/>
          <p:cNvSpPr>
            <a:spLocks/>
          </p:cNvSpPr>
          <p:nvPr/>
        </p:nvSpPr>
        <p:spPr bwMode="auto">
          <a:xfrm>
            <a:off x="7023894" y="5565121"/>
            <a:ext cx="276225" cy="276225"/>
          </a:xfrm>
          <a:custGeom>
            <a:avLst/>
            <a:gdLst>
              <a:gd name="T0" fmla="*/ 14 w 170"/>
              <a:gd name="T1" fmla="*/ 128 h 170"/>
              <a:gd name="T2" fmla="*/ 19 w 170"/>
              <a:gd name="T3" fmla="*/ 137 h 170"/>
              <a:gd name="T4" fmla="*/ 41 w 170"/>
              <a:gd name="T5" fmla="*/ 137 h 170"/>
              <a:gd name="T6" fmla="*/ 53 w 170"/>
              <a:gd name="T7" fmla="*/ 126 h 170"/>
              <a:gd name="T8" fmla="*/ 64 w 170"/>
              <a:gd name="T9" fmla="*/ 126 h 170"/>
              <a:gd name="T10" fmla="*/ 102 w 170"/>
              <a:gd name="T11" fmla="*/ 164 h 170"/>
              <a:gd name="T12" fmla="*/ 125 w 170"/>
              <a:gd name="T13" fmla="*/ 164 h 170"/>
              <a:gd name="T14" fmla="*/ 164 w 170"/>
              <a:gd name="T15" fmla="*/ 124 h 170"/>
              <a:gd name="T16" fmla="*/ 164 w 170"/>
              <a:gd name="T17" fmla="*/ 102 h 170"/>
              <a:gd name="T18" fmla="*/ 126 w 170"/>
              <a:gd name="T19" fmla="*/ 64 h 170"/>
              <a:gd name="T20" fmla="*/ 126 w 170"/>
              <a:gd name="T21" fmla="*/ 52 h 170"/>
              <a:gd name="T22" fmla="*/ 138 w 170"/>
              <a:gd name="T23" fmla="*/ 41 h 170"/>
              <a:gd name="T24" fmla="*/ 138 w 170"/>
              <a:gd name="T25" fmla="*/ 18 h 170"/>
              <a:gd name="T26" fmla="*/ 129 w 170"/>
              <a:gd name="T27" fmla="*/ 14 h 170"/>
              <a:gd name="T28" fmla="*/ 21 w 170"/>
              <a:gd name="T29" fmla="*/ 0 h 170"/>
              <a:gd name="T30" fmla="*/ 0 w 170"/>
              <a:gd name="T31" fmla="*/ 20 h 170"/>
              <a:gd name="T32" fmla="*/ 14 w 170"/>
              <a:gd name="T33" fmla="*/ 128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0" h="170">
                <a:moveTo>
                  <a:pt x="14" y="128"/>
                </a:moveTo>
                <a:cubicBezTo>
                  <a:pt x="15" y="132"/>
                  <a:pt x="16" y="135"/>
                  <a:pt x="19" y="137"/>
                </a:cubicBezTo>
                <a:cubicBezTo>
                  <a:pt x="25" y="143"/>
                  <a:pt x="35" y="143"/>
                  <a:pt x="41" y="137"/>
                </a:cubicBezTo>
                <a:cubicBezTo>
                  <a:pt x="53" y="126"/>
                  <a:pt x="53" y="126"/>
                  <a:pt x="53" y="126"/>
                </a:cubicBezTo>
                <a:cubicBezTo>
                  <a:pt x="56" y="123"/>
                  <a:pt x="61" y="123"/>
                  <a:pt x="64" y="126"/>
                </a:cubicBezTo>
                <a:cubicBezTo>
                  <a:pt x="102" y="164"/>
                  <a:pt x="102" y="164"/>
                  <a:pt x="102" y="164"/>
                </a:cubicBezTo>
                <a:cubicBezTo>
                  <a:pt x="108" y="170"/>
                  <a:pt x="118" y="170"/>
                  <a:pt x="125" y="164"/>
                </a:cubicBezTo>
                <a:cubicBezTo>
                  <a:pt x="164" y="124"/>
                  <a:pt x="164" y="124"/>
                  <a:pt x="164" y="124"/>
                </a:cubicBezTo>
                <a:cubicBezTo>
                  <a:pt x="170" y="118"/>
                  <a:pt x="170" y="108"/>
                  <a:pt x="164" y="102"/>
                </a:cubicBezTo>
                <a:cubicBezTo>
                  <a:pt x="126" y="64"/>
                  <a:pt x="126" y="64"/>
                  <a:pt x="126" y="64"/>
                </a:cubicBezTo>
                <a:cubicBezTo>
                  <a:pt x="123" y="61"/>
                  <a:pt x="123" y="55"/>
                  <a:pt x="126" y="52"/>
                </a:cubicBezTo>
                <a:cubicBezTo>
                  <a:pt x="138" y="41"/>
                  <a:pt x="138" y="41"/>
                  <a:pt x="138" y="41"/>
                </a:cubicBezTo>
                <a:cubicBezTo>
                  <a:pt x="144" y="35"/>
                  <a:pt x="144" y="25"/>
                  <a:pt x="138" y="18"/>
                </a:cubicBezTo>
                <a:cubicBezTo>
                  <a:pt x="135" y="16"/>
                  <a:pt x="132" y="14"/>
                  <a:pt x="129" y="14"/>
                </a:cubicBezTo>
                <a:cubicBezTo>
                  <a:pt x="21" y="0"/>
                  <a:pt x="21" y="0"/>
                  <a:pt x="21" y="0"/>
                </a:cubicBezTo>
                <a:cubicBezTo>
                  <a:pt x="9" y="0"/>
                  <a:pt x="0" y="9"/>
                  <a:pt x="0" y="20"/>
                </a:cubicBezTo>
                <a:lnTo>
                  <a:pt x="14" y="128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Freeform 11"/>
          <p:cNvSpPr>
            <a:spLocks/>
          </p:cNvSpPr>
          <p:nvPr/>
        </p:nvSpPr>
        <p:spPr bwMode="auto">
          <a:xfrm>
            <a:off x="6319044" y="5565121"/>
            <a:ext cx="276225" cy="276225"/>
          </a:xfrm>
          <a:custGeom>
            <a:avLst/>
            <a:gdLst>
              <a:gd name="T0" fmla="*/ 156 w 170"/>
              <a:gd name="T1" fmla="*/ 128 h 170"/>
              <a:gd name="T2" fmla="*/ 152 w 170"/>
              <a:gd name="T3" fmla="*/ 137 h 170"/>
              <a:gd name="T4" fmla="*/ 129 w 170"/>
              <a:gd name="T5" fmla="*/ 137 h 170"/>
              <a:gd name="T6" fmla="*/ 118 w 170"/>
              <a:gd name="T7" fmla="*/ 126 h 170"/>
              <a:gd name="T8" fmla="*/ 106 w 170"/>
              <a:gd name="T9" fmla="*/ 126 h 170"/>
              <a:gd name="T10" fmla="*/ 68 w 170"/>
              <a:gd name="T11" fmla="*/ 164 h 170"/>
              <a:gd name="T12" fmla="*/ 46 w 170"/>
              <a:gd name="T13" fmla="*/ 164 h 170"/>
              <a:gd name="T14" fmla="*/ 6 w 170"/>
              <a:gd name="T15" fmla="*/ 124 h 170"/>
              <a:gd name="T16" fmla="*/ 6 w 170"/>
              <a:gd name="T17" fmla="*/ 102 h 170"/>
              <a:gd name="T18" fmla="*/ 44 w 170"/>
              <a:gd name="T19" fmla="*/ 64 h 170"/>
              <a:gd name="T20" fmla="*/ 44 w 170"/>
              <a:gd name="T21" fmla="*/ 52 h 170"/>
              <a:gd name="T22" fmla="*/ 33 w 170"/>
              <a:gd name="T23" fmla="*/ 41 h 170"/>
              <a:gd name="T24" fmla="*/ 33 w 170"/>
              <a:gd name="T25" fmla="*/ 18 h 170"/>
              <a:gd name="T26" fmla="*/ 42 w 170"/>
              <a:gd name="T27" fmla="*/ 14 h 170"/>
              <a:gd name="T28" fmla="*/ 150 w 170"/>
              <a:gd name="T29" fmla="*/ 0 h 170"/>
              <a:gd name="T30" fmla="*/ 170 w 170"/>
              <a:gd name="T31" fmla="*/ 20 h 170"/>
              <a:gd name="T32" fmla="*/ 156 w 170"/>
              <a:gd name="T33" fmla="*/ 128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0" h="170">
                <a:moveTo>
                  <a:pt x="156" y="128"/>
                </a:moveTo>
                <a:cubicBezTo>
                  <a:pt x="156" y="132"/>
                  <a:pt x="154" y="135"/>
                  <a:pt x="152" y="137"/>
                </a:cubicBezTo>
                <a:cubicBezTo>
                  <a:pt x="145" y="143"/>
                  <a:pt x="135" y="143"/>
                  <a:pt x="129" y="137"/>
                </a:cubicBezTo>
                <a:cubicBezTo>
                  <a:pt x="118" y="126"/>
                  <a:pt x="118" y="126"/>
                  <a:pt x="118" y="126"/>
                </a:cubicBezTo>
                <a:cubicBezTo>
                  <a:pt x="115" y="123"/>
                  <a:pt x="109" y="123"/>
                  <a:pt x="106" y="126"/>
                </a:cubicBezTo>
                <a:cubicBezTo>
                  <a:pt x="68" y="164"/>
                  <a:pt x="68" y="164"/>
                  <a:pt x="68" y="164"/>
                </a:cubicBezTo>
                <a:cubicBezTo>
                  <a:pt x="62" y="170"/>
                  <a:pt x="52" y="170"/>
                  <a:pt x="46" y="164"/>
                </a:cubicBezTo>
                <a:cubicBezTo>
                  <a:pt x="6" y="124"/>
                  <a:pt x="6" y="124"/>
                  <a:pt x="6" y="124"/>
                </a:cubicBezTo>
                <a:cubicBezTo>
                  <a:pt x="0" y="118"/>
                  <a:pt x="0" y="108"/>
                  <a:pt x="6" y="102"/>
                </a:cubicBezTo>
                <a:cubicBezTo>
                  <a:pt x="44" y="64"/>
                  <a:pt x="44" y="64"/>
                  <a:pt x="44" y="64"/>
                </a:cubicBezTo>
                <a:cubicBezTo>
                  <a:pt x="47" y="61"/>
                  <a:pt x="47" y="55"/>
                  <a:pt x="44" y="52"/>
                </a:cubicBezTo>
                <a:cubicBezTo>
                  <a:pt x="33" y="41"/>
                  <a:pt x="33" y="41"/>
                  <a:pt x="33" y="41"/>
                </a:cubicBezTo>
                <a:cubicBezTo>
                  <a:pt x="27" y="35"/>
                  <a:pt x="27" y="25"/>
                  <a:pt x="33" y="18"/>
                </a:cubicBezTo>
                <a:cubicBezTo>
                  <a:pt x="35" y="16"/>
                  <a:pt x="38" y="14"/>
                  <a:pt x="42" y="14"/>
                </a:cubicBezTo>
                <a:cubicBezTo>
                  <a:pt x="150" y="0"/>
                  <a:pt x="150" y="0"/>
                  <a:pt x="150" y="0"/>
                </a:cubicBezTo>
                <a:cubicBezTo>
                  <a:pt x="161" y="0"/>
                  <a:pt x="170" y="9"/>
                  <a:pt x="170" y="20"/>
                </a:cubicBezTo>
                <a:lnTo>
                  <a:pt x="156" y="128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Freeform 12"/>
          <p:cNvSpPr>
            <a:spLocks/>
          </p:cNvSpPr>
          <p:nvPr/>
        </p:nvSpPr>
        <p:spPr bwMode="auto">
          <a:xfrm>
            <a:off x="10529094" y="4866621"/>
            <a:ext cx="303213" cy="273050"/>
          </a:xfrm>
          <a:custGeom>
            <a:avLst/>
            <a:gdLst>
              <a:gd name="T0" fmla="*/ 98 w 186"/>
              <a:gd name="T1" fmla="*/ 3 h 168"/>
              <a:gd name="T2" fmla="*/ 88 w 186"/>
              <a:gd name="T3" fmla="*/ 0 h 168"/>
              <a:gd name="T4" fmla="*/ 72 w 186"/>
              <a:gd name="T5" fmla="*/ 16 h 168"/>
              <a:gd name="T6" fmla="*/ 72 w 186"/>
              <a:gd name="T7" fmla="*/ 32 h 168"/>
              <a:gd name="T8" fmla="*/ 64 w 186"/>
              <a:gd name="T9" fmla="*/ 40 h 168"/>
              <a:gd name="T10" fmla="*/ 16 w 186"/>
              <a:gd name="T11" fmla="*/ 40 h 168"/>
              <a:gd name="T12" fmla="*/ 0 w 186"/>
              <a:gd name="T13" fmla="*/ 56 h 168"/>
              <a:gd name="T14" fmla="*/ 0 w 186"/>
              <a:gd name="T15" fmla="*/ 112 h 168"/>
              <a:gd name="T16" fmla="*/ 16 w 186"/>
              <a:gd name="T17" fmla="*/ 128 h 168"/>
              <a:gd name="T18" fmla="*/ 64 w 186"/>
              <a:gd name="T19" fmla="*/ 128 h 168"/>
              <a:gd name="T20" fmla="*/ 72 w 186"/>
              <a:gd name="T21" fmla="*/ 136 h 168"/>
              <a:gd name="T22" fmla="*/ 72 w 186"/>
              <a:gd name="T23" fmla="*/ 152 h 168"/>
              <a:gd name="T24" fmla="*/ 88 w 186"/>
              <a:gd name="T25" fmla="*/ 168 h 168"/>
              <a:gd name="T26" fmla="*/ 98 w 186"/>
              <a:gd name="T27" fmla="*/ 165 h 168"/>
              <a:gd name="T28" fmla="*/ 178 w 186"/>
              <a:gd name="T29" fmla="*/ 98 h 168"/>
              <a:gd name="T30" fmla="*/ 178 w 186"/>
              <a:gd name="T31" fmla="*/ 70 h 168"/>
              <a:gd name="T32" fmla="*/ 98 w 186"/>
              <a:gd name="T33" fmla="*/ 3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6" h="168">
                <a:moveTo>
                  <a:pt x="98" y="3"/>
                </a:moveTo>
                <a:cubicBezTo>
                  <a:pt x="95" y="1"/>
                  <a:pt x="92" y="0"/>
                  <a:pt x="88" y="0"/>
                </a:cubicBezTo>
                <a:cubicBezTo>
                  <a:pt x="79" y="0"/>
                  <a:pt x="72" y="7"/>
                  <a:pt x="72" y="16"/>
                </a:cubicBezTo>
                <a:cubicBezTo>
                  <a:pt x="72" y="32"/>
                  <a:pt x="72" y="32"/>
                  <a:pt x="72" y="32"/>
                </a:cubicBezTo>
                <a:cubicBezTo>
                  <a:pt x="72" y="36"/>
                  <a:pt x="68" y="40"/>
                  <a:pt x="64" y="40"/>
                </a:cubicBezTo>
                <a:cubicBezTo>
                  <a:pt x="16" y="40"/>
                  <a:pt x="16" y="40"/>
                  <a:pt x="16" y="40"/>
                </a:cubicBezTo>
                <a:cubicBezTo>
                  <a:pt x="7" y="40"/>
                  <a:pt x="0" y="47"/>
                  <a:pt x="0" y="56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21"/>
                  <a:pt x="7" y="128"/>
                  <a:pt x="16" y="128"/>
                </a:cubicBezTo>
                <a:cubicBezTo>
                  <a:pt x="64" y="128"/>
                  <a:pt x="64" y="128"/>
                  <a:pt x="64" y="128"/>
                </a:cubicBezTo>
                <a:cubicBezTo>
                  <a:pt x="68" y="128"/>
                  <a:pt x="72" y="132"/>
                  <a:pt x="72" y="136"/>
                </a:cubicBezTo>
                <a:cubicBezTo>
                  <a:pt x="72" y="152"/>
                  <a:pt x="72" y="152"/>
                  <a:pt x="72" y="152"/>
                </a:cubicBezTo>
                <a:cubicBezTo>
                  <a:pt x="72" y="161"/>
                  <a:pt x="79" y="168"/>
                  <a:pt x="88" y="168"/>
                </a:cubicBezTo>
                <a:cubicBezTo>
                  <a:pt x="92" y="168"/>
                  <a:pt x="95" y="167"/>
                  <a:pt x="98" y="165"/>
                </a:cubicBezTo>
                <a:cubicBezTo>
                  <a:pt x="178" y="98"/>
                  <a:pt x="178" y="98"/>
                  <a:pt x="178" y="98"/>
                </a:cubicBezTo>
                <a:cubicBezTo>
                  <a:pt x="186" y="90"/>
                  <a:pt x="186" y="78"/>
                  <a:pt x="178" y="70"/>
                </a:cubicBezTo>
                <a:lnTo>
                  <a:pt x="98" y="3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Freeform 13"/>
          <p:cNvSpPr>
            <a:spLocks/>
          </p:cNvSpPr>
          <p:nvPr/>
        </p:nvSpPr>
        <p:spPr bwMode="auto">
          <a:xfrm>
            <a:off x="9822657" y="4866621"/>
            <a:ext cx="303213" cy="273050"/>
          </a:xfrm>
          <a:custGeom>
            <a:avLst/>
            <a:gdLst>
              <a:gd name="T0" fmla="*/ 88 w 186"/>
              <a:gd name="T1" fmla="*/ 3 h 168"/>
              <a:gd name="T2" fmla="*/ 98 w 186"/>
              <a:gd name="T3" fmla="*/ 0 h 168"/>
              <a:gd name="T4" fmla="*/ 114 w 186"/>
              <a:gd name="T5" fmla="*/ 16 h 168"/>
              <a:gd name="T6" fmla="*/ 114 w 186"/>
              <a:gd name="T7" fmla="*/ 32 h 168"/>
              <a:gd name="T8" fmla="*/ 122 w 186"/>
              <a:gd name="T9" fmla="*/ 40 h 168"/>
              <a:gd name="T10" fmla="*/ 170 w 186"/>
              <a:gd name="T11" fmla="*/ 40 h 168"/>
              <a:gd name="T12" fmla="*/ 186 w 186"/>
              <a:gd name="T13" fmla="*/ 56 h 168"/>
              <a:gd name="T14" fmla="*/ 186 w 186"/>
              <a:gd name="T15" fmla="*/ 112 h 168"/>
              <a:gd name="T16" fmla="*/ 170 w 186"/>
              <a:gd name="T17" fmla="*/ 128 h 168"/>
              <a:gd name="T18" fmla="*/ 122 w 186"/>
              <a:gd name="T19" fmla="*/ 128 h 168"/>
              <a:gd name="T20" fmla="*/ 114 w 186"/>
              <a:gd name="T21" fmla="*/ 136 h 168"/>
              <a:gd name="T22" fmla="*/ 114 w 186"/>
              <a:gd name="T23" fmla="*/ 152 h 168"/>
              <a:gd name="T24" fmla="*/ 98 w 186"/>
              <a:gd name="T25" fmla="*/ 168 h 168"/>
              <a:gd name="T26" fmla="*/ 88 w 186"/>
              <a:gd name="T27" fmla="*/ 165 h 168"/>
              <a:gd name="T28" fmla="*/ 8 w 186"/>
              <a:gd name="T29" fmla="*/ 98 h 168"/>
              <a:gd name="T30" fmla="*/ 8 w 186"/>
              <a:gd name="T31" fmla="*/ 70 h 168"/>
              <a:gd name="T32" fmla="*/ 88 w 186"/>
              <a:gd name="T33" fmla="*/ 3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6" h="168">
                <a:moveTo>
                  <a:pt x="88" y="3"/>
                </a:moveTo>
                <a:cubicBezTo>
                  <a:pt x="91" y="1"/>
                  <a:pt x="94" y="0"/>
                  <a:pt x="98" y="0"/>
                </a:cubicBezTo>
                <a:cubicBezTo>
                  <a:pt x="107" y="0"/>
                  <a:pt x="114" y="7"/>
                  <a:pt x="114" y="16"/>
                </a:cubicBezTo>
                <a:cubicBezTo>
                  <a:pt x="114" y="32"/>
                  <a:pt x="114" y="32"/>
                  <a:pt x="114" y="32"/>
                </a:cubicBezTo>
                <a:cubicBezTo>
                  <a:pt x="114" y="36"/>
                  <a:pt x="118" y="40"/>
                  <a:pt x="122" y="40"/>
                </a:cubicBezTo>
                <a:cubicBezTo>
                  <a:pt x="170" y="40"/>
                  <a:pt x="170" y="40"/>
                  <a:pt x="170" y="40"/>
                </a:cubicBezTo>
                <a:cubicBezTo>
                  <a:pt x="179" y="40"/>
                  <a:pt x="186" y="47"/>
                  <a:pt x="186" y="56"/>
                </a:cubicBezTo>
                <a:cubicBezTo>
                  <a:pt x="186" y="112"/>
                  <a:pt x="186" y="112"/>
                  <a:pt x="186" y="112"/>
                </a:cubicBezTo>
                <a:cubicBezTo>
                  <a:pt x="186" y="121"/>
                  <a:pt x="179" y="128"/>
                  <a:pt x="170" y="128"/>
                </a:cubicBezTo>
                <a:cubicBezTo>
                  <a:pt x="122" y="128"/>
                  <a:pt x="122" y="128"/>
                  <a:pt x="122" y="128"/>
                </a:cubicBezTo>
                <a:cubicBezTo>
                  <a:pt x="118" y="128"/>
                  <a:pt x="114" y="132"/>
                  <a:pt x="114" y="136"/>
                </a:cubicBezTo>
                <a:cubicBezTo>
                  <a:pt x="114" y="152"/>
                  <a:pt x="114" y="152"/>
                  <a:pt x="114" y="152"/>
                </a:cubicBezTo>
                <a:cubicBezTo>
                  <a:pt x="114" y="161"/>
                  <a:pt x="107" y="168"/>
                  <a:pt x="98" y="168"/>
                </a:cubicBezTo>
                <a:cubicBezTo>
                  <a:pt x="94" y="168"/>
                  <a:pt x="91" y="167"/>
                  <a:pt x="88" y="165"/>
                </a:cubicBezTo>
                <a:cubicBezTo>
                  <a:pt x="8" y="98"/>
                  <a:pt x="8" y="98"/>
                  <a:pt x="8" y="98"/>
                </a:cubicBezTo>
                <a:cubicBezTo>
                  <a:pt x="0" y="90"/>
                  <a:pt x="0" y="78"/>
                  <a:pt x="8" y="70"/>
                </a:cubicBezTo>
                <a:lnTo>
                  <a:pt x="88" y="3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Freeform 14"/>
          <p:cNvSpPr>
            <a:spLocks/>
          </p:cNvSpPr>
          <p:nvPr/>
        </p:nvSpPr>
        <p:spPr bwMode="auto">
          <a:xfrm>
            <a:off x="9136857" y="4853921"/>
            <a:ext cx="273050" cy="301625"/>
          </a:xfrm>
          <a:custGeom>
            <a:avLst/>
            <a:gdLst>
              <a:gd name="T0" fmla="*/ 165 w 168"/>
              <a:gd name="T1" fmla="*/ 98 h 186"/>
              <a:gd name="T2" fmla="*/ 168 w 168"/>
              <a:gd name="T3" fmla="*/ 88 h 186"/>
              <a:gd name="T4" fmla="*/ 152 w 168"/>
              <a:gd name="T5" fmla="*/ 72 h 186"/>
              <a:gd name="T6" fmla="*/ 136 w 168"/>
              <a:gd name="T7" fmla="*/ 72 h 186"/>
              <a:gd name="T8" fmla="*/ 128 w 168"/>
              <a:gd name="T9" fmla="*/ 64 h 186"/>
              <a:gd name="T10" fmla="*/ 128 w 168"/>
              <a:gd name="T11" fmla="*/ 16 h 186"/>
              <a:gd name="T12" fmla="*/ 112 w 168"/>
              <a:gd name="T13" fmla="*/ 0 h 186"/>
              <a:gd name="T14" fmla="*/ 56 w 168"/>
              <a:gd name="T15" fmla="*/ 0 h 186"/>
              <a:gd name="T16" fmla="*/ 40 w 168"/>
              <a:gd name="T17" fmla="*/ 16 h 186"/>
              <a:gd name="T18" fmla="*/ 40 w 168"/>
              <a:gd name="T19" fmla="*/ 64 h 186"/>
              <a:gd name="T20" fmla="*/ 32 w 168"/>
              <a:gd name="T21" fmla="*/ 72 h 186"/>
              <a:gd name="T22" fmla="*/ 16 w 168"/>
              <a:gd name="T23" fmla="*/ 72 h 186"/>
              <a:gd name="T24" fmla="*/ 0 w 168"/>
              <a:gd name="T25" fmla="*/ 88 h 186"/>
              <a:gd name="T26" fmla="*/ 3 w 168"/>
              <a:gd name="T27" fmla="*/ 98 h 186"/>
              <a:gd name="T28" fmla="*/ 70 w 168"/>
              <a:gd name="T29" fmla="*/ 178 h 186"/>
              <a:gd name="T30" fmla="*/ 98 w 168"/>
              <a:gd name="T31" fmla="*/ 178 h 186"/>
              <a:gd name="T32" fmla="*/ 165 w 168"/>
              <a:gd name="T33" fmla="*/ 98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8" h="186">
                <a:moveTo>
                  <a:pt x="165" y="98"/>
                </a:moveTo>
                <a:cubicBezTo>
                  <a:pt x="167" y="95"/>
                  <a:pt x="168" y="92"/>
                  <a:pt x="168" y="88"/>
                </a:cubicBezTo>
                <a:cubicBezTo>
                  <a:pt x="168" y="79"/>
                  <a:pt x="161" y="72"/>
                  <a:pt x="152" y="72"/>
                </a:cubicBezTo>
                <a:cubicBezTo>
                  <a:pt x="136" y="72"/>
                  <a:pt x="136" y="72"/>
                  <a:pt x="136" y="72"/>
                </a:cubicBezTo>
                <a:cubicBezTo>
                  <a:pt x="132" y="72"/>
                  <a:pt x="128" y="68"/>
                  <a:pt x="128" y="64"/>
                </a:cubicBezTo>
                <a:cubicBezTo>
                  <a:pt x="128" y="16"/>
                  <a:pt x="128" y="16"/>
                  <a:pt x="128" y="16"/>
                </a:cubicBezTo>
                <a:cubicBezTo>
                  <a:pt x="128" y="7"/>
                  <a:pt x="121" y="0"/>
                  <a:pt x="112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40" y="7"/>
                  <a:pt x="40" y="16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68"/>
                  <a:pt x="36" y="72"/>
                  <a:pt x="32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7" y="72"/>
                  <a:pt x="0" y="79"/>
                  <a:pt x="0" y="88"/>
                </a:cubicBezTo>
                <a:cubicBezTo>
                  <a:pt x="0" y="92"/>
                  <a:pt x="1" y="95"/>
                  <a:pt x="3" y="98"/>
                </a:cubicBezTo>
                <a:cubicBezTo>
                  <a:pt x="70" y="178"/>
                  <a:pt x="70" y="178"/>
                  <a:pt x="70" y="178"/>
                </a:cubicBezTo>
                <a:cubicBezTo>
                  <a:pt x="78" y="186"/>
                  <a:pt x="90" y="186"/>
                  <a:pt x="98" y="178"/>
                </a:cubicBezTo>
                <a:lnTo>
                  <a:pt x="165" y="98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Freeform 15"/>
          <p:cNvSpPr>
            <a:spLocks/>
          </p:cNvSpPr>
          <p:nvPr/>
        </p:nvSpPr>
        <p:spPr bwMode="auto">
          <a:xfrm>
            <a:off x="8433594" y="4850746"/>
            <a:ext cx="273050" cy="301625"/>
          </a:xfrm>
          <a:custGeom>
            <a:avLst/>
            <a:gdLst>
              <a:gd name="T0" fmla="*/ 165 w 168"/>
              <a:gd name="T1" fmla="*/ 88 h 186"/>
              <a:gd name="T2" fmla="*/ 168 w 168"/>
              <a:gd name="T3" fmla="*/ 98 h 186"/>
              <a:gd name="T4" fmla="*/ 152 w 168"/>
              <a:gd name="T5" fmla="*/ 114 h 186"/>
              <a:gd name="T6" fmla="*/ 136 w 168"/>
              <a:gd name="T7" fmla="*/ 114 h 186"/>
              <a:gd name="T8" fmla="*/ 128 w 168"/>
              <a:gd name="T9" fmla="*/ 122 h 186"/>
              <a:gd name="T10" fmla="*/ 128 w 168"/>
              <a:gd name="T11" fmla="*/ 170 h 186"/>
              <a:gd name="T12" fmla="*/ 112 w 168"/>
              <a:gd name="T13" fmla="*/ 186 h 186"/>
              <a:gd name="T14" fmla="*/ 56 w 168"/>
              <a:gd name="T15" fmla="*/ 186 h 186"/>
              <a:gd name="T16" fmla="*/ 40 w 168"/>
              <a:gd name="T17" fmla="*/ 170 h 186"/>
              <a:gd name="T18" fmla="*/ 40 w 168"/>
              <a:gd name="T19" fmla="*/ 122 h 186"/>
              <a:gd name="T20" fmla="*/ 32 w 168"/>
              <a:gd name="T21" fmla="*/ 114 h 186"/>
              <a:gd name="T22" fmla="*/ 16 w 168"/>
              <a:gd name="T23" fmla="*/ 114 h 186"/>
              <a:gd name="T24" fmla="*/ 0 w 168"/>
              <a:gd name="T25" fmla="*/ 98 h 186"/>
              <a:gd name="T26" fmla="*/ 3 w 168"/>
              <a:gd name="T27" fmla="*/ 88 h 186"/>
              <a:gd name="T28" fmla="*/ 70 w 168"/>
              <a:gd name="T29" fmla="*/ 8 h 186"/>
              <a:gd name="T30" fmla="*/ 98 w 168"/>
              <a:gd name="T31" fmla="*/ 8 h 186"/>
              <a:gd name="T32" fmla="*/ 165 w 168"/>
              <a:gd name="T33" fmla="*/ 88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8" h="186">
                <a:moveTo>
                  <a:pt x="165" y="88"/>
                </a:moveTo>
                <a:cubicBezTo>
                  <a:pt x="167" y="91"/>
                  <a:pt x="168" y="94"/>
                  <a:pt x="168" y="98"/>
                </a:cubicBezTo>
                <a:cubicBezTo>
                  <a:pt x="168" y="107"/>
                  <a:pt x="161" y="114"/>
                  <a:pt x="152" y="114"/>
                </a:cubicBezTo>
                <a:cubicBezTo>
                  <a:pt x="136" y="114"/>
                  <a:pt x="136" y="114"/>
                  <a:pt x="136" y="114"/>
                </a:cubicBezTo>
                <a:cubicBezTo>
                  <a:pt x="132" y="114"/>
                  <a:pt x="128" y="118"/>
                  <a:pt x="128" y="122"/>
                </a:cubicBezTo>
                <a:cubicBezTo>
                  <a:pt x="128" y="170"/>
                  <a:pt x="128" y="170"/>
                  <a:pt x="128" y="170"/>
                </a:cubicBezTo>
                <a:cubicBezTo>
                  <a:pt x="128" y="179"/>
                  <a:pt x="121" y="186"/>
                  <a:pt x="112" y="186"/>
                </a:cubicBezTo>
                <a:cubicBezTo>
                  <a:pt x="56" y="186"/>
                  <a:pt x="56" y="186"/>
                  <a:pt x="56" y="186"/>
                </a:cubicBezTo>
                <a:cubicBezTo>
                  <a:pt x="47" y="186"/>
                  <a:pt x="40" y="179"/>
                  <a:pt x="40" y="170"/>
                </a:cubicBezTo>
                <a:cubicBezTo>
                  <a:pt x="40" y="122"/>
                  <a:pt x="40" y="122"/>
                  <a:pt x="40" y="122"/>
                </a:cubicBezTo>
                <a:cubicBezTo>
                  <a:pt x="40" y="118"/>
                  <a:pt x="36" y="114"/>
                  <a:pt x="32" y="114"/>
                </a:cubicBezTo>
                <a:cubicBezTo>
                  <a:pt x="16" y="114"/>
                  <a:pt x="16" y="114"/>
                  <a:pt x="16" y="114"/>
                </a:cubicBezTo>
                <a:cubicBezTo>
                  <a:pt x="7" y="114"/>
                  <a:pt x="0" y="107"/>
                  <a:pt x="0" y="98"/>
                </a:cubicBezTo>
                <a:cubicBezTo>
                  <a:pt x="0" y="94"/>
                  <a:pt x="1" y="91"/>
                  <a:pt x="3" y="88"/>
                </a:cubicBezTo>
                <a:cubicBezTo>
                  <a:pt x="70" y="8"/>
                  <a:pt x="70" y="8"/>
                  <a:pt x="70" y="8"/>
                </a:cubicBezTo>
                <a:cubicBezTo>
                  <a:pt x="78" y="0"/>
                  <a:pt x="90" y="0"/>
                  <a:pt x="98" y="8"/>
                </a:cubicBezTo>
                <a:lnTo>
                  <a:pt x="165" y="88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Freeform 16"/>
          <p:cNvSpPr>
            <a:spLocks/>
          </p:cNvSpPr>
          <p:nvPr/>
        </p:nvSpPr>
        <p:spPr bwMode="auto">
          <a:xfrm>
            <a:off x="7717632" y="4847571"/>
            <a:ext cx="298450" cy="311150"/>
          </a:xfrm>
          <a:custGeom>
            <a:avLst/>
            <a:gdLst>
              <a:gd name="T0" fmla="*/ 163 w 184"/>
              <a:gd name="T1" fmla="*/ 0 h 192"/>
              <a:gd name="T2" fmla="*/ 184 w 184"/>
              <a:gd name="T3" fmla="*/ 74 h 192"/>
              <a:gd name="T4" fmla="*/ 180 w 184"/>
              <a:gd name="T5" fmla="*/ 107 h 192"/>
              <a:gd name="T6" fmla="*/ 164 w 184"/>
              <a:gd name="T7" fmla="*/ 120 h 192"/>
              <a:gd name="T8" fmla="*/ 152 w 184"/>
              <a:gd name="T9" fmla="*/ 115 h 192"/>
              <a:gd name="T10" fmla="*/ 152 w 184"/>
              <a:gd name="T11" fmla="*/ 116 h 192"/>
              <a:gd name="T12" fmla="*/ 136 w 184"/>
              <a:gd name="T13" fmla="*/ 132 h 192"/>
              <a:gd name="T14" fmla="*/ 120 w 184"/>
              <a:gd name="T15" fmla="*/ 116 h 192"/>
              <a:gd name="T16" fmla="*/ 120 w 184"/>
              <a:gd name="T17" fmla="*/ 124 h 192"/>
              <a:gd name="T18" fmla="*/ 104 w 184"/>
              <a:gd name="T19" fmla="*/ 140 h 192"/>
              <a:gd name="T20" fmla="*/ 88 w 184"/>
              <a:gd name="T21" fmla="*/ 124 h 192"/>
              <a:gd name="T22" fmla="*/ 88 w 184"/>
              <a:gd name="T23" fmla="*/ 176 h 192"/>
              <a:gd name="T24" fmla="*/ 72 w 184"/>
              <a:gd name="T25" fmla="*/ 192 h 192"/>
              <a:gd name="T26" fmla="*/ 56 w 184"/>
              <a:gd name="T27" fmla="*/ 176 h 192"/>
              <a:gd name="T28" fmla="*/ 56 w 184"/>
              <a:gd name="T29" fmla="*/ 85 h 192"/>
              <a:gd name="T30" fmla="*/ 48 w 184"/>
              <a:gd name="T31" fmla="*/ 77 h 192"/>
              <a:gd name="T32" fmla="*/ 46 w 184"/>
              <a:gd name="T33" fmla="*/ 77 h 192"/>
              <a:gd name="T34" fmla="*/ 23 w 184"/>
              <a:gd name="T35" fmla="*/ 86 h 192"/>
              <a:gd name="T36" fmla="*/ 16 w 184"/>
              <a:gd name="T37" fmla="*/ 88 h 192"/>
              <a:gd name="T38" fmla="*/ 0 w 184"/>
              <a:gd name="T39" fmla="*/ 72 h 192"/>
              <a:gd name="T40" fmla="*/ 10 w 184"/>
              <a:gd name="T41" fmla="*/ 57 h 192"/>
              <a:gd name="T42" fmla="*/ 71 w 184"/>
              <a:gd name="T43" fmla="*/ 0 h 192"/>
              <a:gd name="T44" fmla="*/ 163 w 184"/>
              <a:gd name="T4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84" h="192">
                <a:moveTo>
                  <a:pt x="163" y="0"/>
                </a:moveTo>
                <a:cubicBezTo>
                  <a:pt x="176" y="22"/>
                  <a:pt x="184" y="48"/>
                  <a:pt x="184" y="74"/>
                </a:cubicBezTo>
                <a:cubicBezTo>
                  <a:pt x="184" y="85"/>
                  <a:pt x="183" y="96"/>
                  <a:pt x="180" y="107"/>
                </a:cubicBezTo>
                <a:cubicBezTo>
                  <a:pt x="178" y="114"/>
                  <a:pt x="172" y="120"/>
                  <a:pt x="164" y="120"/>
                </a:cubicBezTo>
                <a:cubicBezTo>
                  <a:pt x="159" y="120"/>
                  <a:pt x="155" y="118"/>
                  <a:pt x="152" y="115"/>
                </a:cubicBezTo>
                <a:cubicBezTo>
                  <a:pt x="152" y="116"/>
                  <a:pt x="152" y="116"/>
                  <a:pt x="152" y="116"/>
                </a:cubicBezTo>
                <a:cubicBezTo>
                  <a:pt x="152" y="125"/>
                  <a:pt x="145" y="132"/>
                  <a:pt x="136" y="132"/>
                </a:cubicBezTo>
                <a:cubicBezTo>
                  <a:pt x="127" y="132"/>
                  <a:pt x="120" y="125"/>
                  <a:pt x="120" y="116"/>
                </a:cubicBezTo>
                <a:cubicBezTo>
                  <a:pt x="120" y="124"/>
                  <a:pt x="120" y="124"/>
                  <a:pt x="120" y="124"/>
                </a:cubicBezTo>
                <a:cubicBezTo>
                  <a:pt x="120" y="133"/>
                  <a:pt x="113" y="140"/>
                  <a:pt x="104" y="140"/>
                </a:cubicBezTo>
                <a:cubicBezTo>
                  <a:pt x="95" y="140"/>
                  <a:pt x="88" y="133"/>
                  <a:pt x="88" y="124"/>
                </a:cubicBezTo>
                <a:cubicBezTo>
                  <a:pt x="88" y="176"/>
                  <a:pt x="88" y="176"/>
                  <a:pt x="88" y="176"/>
                </a:cubicBezTo>
                <a:cubicBezTo>
                  <a:pt x="88" y="185"/>
                  <a:pt x="81" y="192"/>
                  <a:pt x="72" y="192"/>
                </a:cubicBezTo>
                <a:cubicBezTo>
                  <a:pt x="63" y="192"/>
                  <a:pt x="56" y="185"/>
                  <a:pt x="56" y="176"/>
                </a:cubicBezTo>
                <a:cubicBezTo>
                  <a:pt x="56" y="85"/>
                  <a:pt x="56" y="85"/>
                  <a:pt x="56" y="85"/>
                </a:cubicBezTo>
                <a:cubicBezTo>
                  <a:pt x="56" y="80"/>
                  <a:pt x="52" y="77"/>
                  <a:pt x="48" y="77"/>
                </a:cubicBezTo>
                <a:cubicBezTo>
                  <a:pt x="47" y="77"/>
                  <a:pt x="47" y="77"/>
                  <a:pt x="46" y="77"/>
                </a:cubicBezTo>
                <a:cubicBezTo>
                  <a:pt x="23" y="86"/>
                  <a:pt x="23" y="86"/>
                  <a:pt x="23" y="86"/>
                </a:cubicBezTo>
                <a:cubicBezTo>
                  <a:pt x="21" y="87"/>
                  <a:pt x="19" y="88"/>
                  <a:pt x="16" y="88"/>
                </a:cubicBezTo>
                <a:cubicBezTo>
                  <a:pt x="7" y="88"/>
                  <a:pt x="0" y="81"/>
                  <a:pt x="0" y="72"/>
                </a:cubicBezTo>
                <a:cubicBezTo>
                  <a:pt x="0" y="65"/>
                  <a:pt x="4" y="60"/>
                  <a:pt x="10" y="57"/>
                </a:cubicBezTo>
                <a:cubicBezTo>
                  <a:pt x="36" y="44"/>
                  <a:pt x="57" y="27"/>
                  <a:pt x="71" y="0"/>
                </a:cubicBezTo>
                <a:lnTo>
                  <a:pt x="163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Freeform 17"/>
          <p:cNvSpPr>
            <a:spLocks/>
          </p:cNvSpPr>
          <p:nvPr/>
        </p:nvSpPr>
        <p:spPr bwMode="auto">
          <a:xfrm>
            <a:off x="7014369" y="4847571"/>
            <a:ext cx="300038" cy="311150"/>
          </a:xfrm>
          <a:custGeom>
            <a:avLst/>
            <a:gdLst>
              <a:gd name="T0" fmla="*/ 163 w 184"/>
              <a:gd name="T1" fmla="*/ 192 h 192"/>
              <a:gd name="T2" fmla="*/ 184 w 184"/>
              <a:gd name="T3" fmla="*/ 118 h 192"/>
              <a:gd name="T4" fmla="*/ 180 w 184"/>
              <a:gd name="T5" fmla="*/ 85 h 192"/>
              <a:gd name="T6" fmla="*/ 164 w 184"/>
              <a:gd name="T7" fmla="*/ 72 h 192"/>
              <a:gd name="T8" fmla="*/ 152 w 184"/>
              <a:gd name="T9" fmla="*/ 77 h 192"/>
              <a:gd name="T10" fmla="*/ 152 w 184"/>
              <a:gd name="T11" fmla="*/ 76 h 192"/>
              <a:gd name="T12" fmla="*/ 136 w 184"/>
              <a:gd name="T13" fmla="*/ 60 h 192"/>
              <a:gd name="T14" fmla="*/ 120 w 184"/>
              <a:gd name="T15" fmla="*/ 76 h 192"/>
              <a:gd name="T16" fmla="*/ 120 w 184"/>
              <a:gd name="T17" fmla="*/ 68 h 192"/>
              <a:gd name="T18" fmla="*/ 104 w 184"/>
              <a:gd name="T19" fmla="*/ 52 h 192"/>
              <a:gd name="T20" fmla="*/ 88 w 184"/>
              <a:gd name="T21" fmla="*/ 68 h 192"/>
              <a:gd name="T22" fmla="*/ 88 w 184"/>
              <a:gd name="T23" fmla="*/ 16 h 192"/>
              <a:gd name="T24" fmla="*/ 72 w 184"/>
              <a:gd name="T25" fmla="*/ 0 h 192"/>
              <a:gd name="T26" fmla="*/ 56 w 184"/>
              <a:gd name="T27" fmla="*/ 16 h 192"/>
              <a:gd name="T28" fmla="*/ 56 w 184"/>
              <a:gd name="T29" fmla="*/ 107 h 192"/>
              <a:gd name="T30" fmla="*/ 48 w 184"/>
              <a:gd name="T31" fmla="*/ 115 h 192"/>
              <a:gd name="T32" fmla="*/ 46 w 184"/>
              <a:gd name="T33" fmla="*/ 115 h 192"/>
              <a:gd name="T34" fmla="*/ 23 w 184"/>
              <a:gd name="T35" fmla="*/ 106 h 192"/>
              <a:gd name="T36" fmla="*/ 16 w 184"/>
              <a:gd name="T37" fmla="*/ 104 h 192"/>
              <a:gd name="T38" fmla="*/ 0 w 184"/>
              <a:gd name="T39" fmla="*/ 120 h 192"/>
              <a:gd name="T40" fmla="*/ 10 w 184"/>
              <a:gd name="T41" fmla="*/ 135 h 192"/>
              <a:gd name="T42" fmla="*/ 71 w 184"/>
              <a:gd name="T43" fmla="*/ 192 h 192"/>
              <a:gd name="T44" fmla="*/ 163 w 184"/>
              <a:gd name="T45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84" h="192">
                <a:moveTo>
                  <a:pt x="163" y="192"/>
                </a:moveTo>
                <a:cubicBezTo>
                  <a:pt x="176" y="170"/>
                  <a:pt x="184" y="144"/>
                  <a:pt x="184" y="118"/>
                </a:cubicBezTo>
                <a:cubicBezTo>
                  <a:pt x="184" y="107"/>
                  <a:pt x="183" y="96"/>
                  <a:pt x="180" y="85"/>
                </a:cubicBezTo>
                <a:cubicBezTo>
                  <a:pt x="178" y="78"/>
                  <a:pt x="172" y="72"/>
                  <a:pt x="164" y="72"/>
                </a:cubicBezTo>
                <a:cubicBezTo>
                  <a:pt x="159" y="72"/>
                  <a:pt x="155" y="74"/>
                  <a:pt x="152" y="77"/>
                </a:cubicBezTo>
                <a:cubicBezTo>
                  <a:pt x="152" y="76"/>
                  <a:pt x="152" y="76"/>
                  <a:pt x="152" y="76"/>
                </a:cubicBezTo>
                <a:cubicBezTo>
                  <a:pt x="152" y="67"/>
                  <a:pt x="145" y="60"/>
                  <a:pt x="136" y="60"/>
                </a:cubicBezTo>
                <a:cubicBezTo>
                  <a:pt x="127" y="60"/>
                  <a:pt x="120" y="67"/>
                  <a:pt x="120" y="76"/>
                </a:cubicBezTo>
                <a:cubicBezTo>
                  <a:pt x="120" y="68"/>
                  <a:pt x="120" y="68"/>
                  <a:pt x="120" y="68"/>
                </a:cubicBezTo>
                <a:cubicBezTo>
                  <a:pt x="120" y="59"/>
                  <a:pt x="113" y="52"/>
                  <a:pt x="104" y="52"/>
                </a:cubicBezTo>
                <a:cubicBezTo>
                  <a:pt x="95" y="52"/>
                  <a:pt x="88" y="59"/>
                  <a:pt x="88" y="68"/>
                </a:cubicBezTo>
                <a:cubicBezTo>
                  <a:pt x="88" y="16"/>
                  <a:pt x="88" y="16"/>
                  <a:pt x="88" y="16"/>
                </a:cubicBezTo>
                <a:cubicBezTo>
                  <a:pt x="88" y="7"/>
                  <a:pt x="81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56" y="107"/>
                  <a:pt x="56" y="107"/>
                  <a:pt x="56" y="107"/>
                </a:cubicBezTo>
                <a:cubicBezTo>
                  <a:pt x="56" y="112"/>
                  <a:pt x="52" y="115"/>
                  <a:pt x="48" y="115"/>
                </a:cubicBezTo>
                <a:cubicBezTo>
                  <a:pt x="47" y="115"/>
                  <a:pt x="47" y="115"/>
                  <a:pt x="46" y="115"/>
                </a:cubicBezTo>
                <a:cubicBezTo>
                  <a:pt x="23" y="106"/>
                  <a:pt x="23" y="106"/>
                  <a:pt x="23" y="106"/>
                </a:cubicBezTo>
                <a:cubicBezTo>
                  <a:pt x="21" y="105"/>
                  <a:pt x="19" y="104"/>
                  <a:pt x="16" y="104"/>
                </a:cubicBezTo>
                <a:cubicBezTo>
                  <a:pt x="7" y="104"/>
                  <a:pt x="0" y="111"/>
                  <a:pt x="0" y="120"/>
                </a:cubicBezTo>
                <a:cubicBezTo>
                  <a:pt x="0" y="127"/>
                  <a:pt x="4" y="132"/>
                  <a:pt x="10" y="135"/>
                </a:cubicBezTo>
                <a:cubicBezTo>
                  <a:pt x="36" y="148"/>
                  <a:pt x="57" y="165"/>
                  <a:pt x="71" y="192"/>
                </a:cubicBezTo>
                <a:lnTo>
                  <a:pt x="163" y="192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Freeform 18"/>
          <p:cNvSpPr>
            <a:spLocks/>
          </p:cNvSpPr>
          <p:nvPr/>
        </p:nvSpPr>
        <p:spPr bwMode="auto">
          <a:xfrm>
            <a:off x="6304757" y="4853921"/>
            <a:ext cx="312738" cy="298450"/>
          </a:xfrm>
          <a:custGeom>
            <a:avLst/>
            <a:gdLst>
              <a:gd name="T0" fmla="*/ 192 w 192"/>
              <a:gd name="T1" fmla="*/ 163 h 184"/>
              <a:gd name="T2" fmla="*/ 118 w 192"/>
              <a:gd name="T3" fmla="*/ 184 h 184"/>
              <a:gd name="T4" fmla="*/ 85 w 192"/>
              <a:gd name="T5" fmla="*/ 180 h 184"/>
              <a:gd name="T6" fmla="*/ 72 w 192"/>
              <a:gd name="T7" fmla="*/ 164 h 184"/>
              <a:gd name="T8" fmla="*/ 77 w 192"/>
              <a:gd name="T9" fmla="*/ 152 h 184"/>
              <a:gd name="T10" fmla="*/ 76 w 192"/>
              <a:gd name="T11" fmla="*/ 152 h 184"/>
              <a:gd name="T12" fmla="*/ 60 w 192"/>
              <a:gd name="T13" fmla="*/ 136 h 184"/>
              <a:gd name="T14" fmla="*/ 76 w 192"/>
              <a:gd name="T15" fmla="*/ 120 h 184"/>
              <a:gd name="T16" fmla="*/ 68 w 192"/>
              <a:gd name="T17" fmla="*/ 120 h 184"/>
              <a:gd name="T18" fmla="*/ 52 w 192"/>
              <a:gd name="T19" fmla="*/ 104 h 184"/>
              <a:gd name="T20" fmla="*/ 68 w 192"/>
              <a:gd name="T21" fmla="*/ 88 h 184"/>
              <a:gd name="T22" fmla="*/ 16 w 192"/>
              <a:gd name="T23" fmla="*/ 88 h 184"/>
              <a:gd name="T24" fmla="*/ 0 w 192"/>
              <a:gd name="T25" fmla="*/ 72 h 184"/>
              <a:gd name="T26" fmla="*/ 16 w 192"/>
              <a:gd name="T27" fmla="*/ 56 h 184"/>
              <a:gd name="T28" fmla="*/ 107 w 192"/>
              <a:gd name="T29" fmla="*/ 56 h 184"/>
              <a:gd name="T30" fmla="*/ 115 w 192"/>
              <a:gd name="T31" fmla="*/ 48 h 184"/>
              <a:gd name="T32" fmla="*/ 115 w 192"/>
              <a:gd name="T33" fmla="*/ 46 h 184"/>
              <a:gd name="T34" fmla="*/ 106 w 192"/>
              <a:gd name="T35" fmla="*/ 23 h 184"/>
              <a:gd name="T36" fmla="*/ 104 w 192"/>
              <a:gd name="T37" fmla="*/ 16 h 184"/>
              <a:gd name="T38" fmla="*/ 120 w 192"/>
              <a:gd name="T39" fmla="*/ 0 h 184"/>
              <a:gd name="T40" fmla="*/ 135 w 192"/>
              <a:gd name="T41" fmla="*/ 10 h 184"/>
              <a:gd name="T42" fmla="*/ 192 w 192"/>
              <a:gd name="T43" fmla="*/ 71 h 184"/>
              <a:gd name="T44" fmla="*/ 192 w 192"/>
              <a:gd name="T45" fmla="*/ 163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92" h="184">
                <a:moveTo>
                  <a:pt x="192" y="163"/>
                </a:moveTo>
                <a:cubicBezTo>
                  <a:pt x="170" y="176"/>
                  <a:pt x="144" y="184"/>
                  <a:pt x="118" y="184"/>
                </a:cubicBezTo>
                <a:cubicBezTo>
                  <a:pt x="107" y="184"/>
                  <a:pt x="96" y="183"/>
                  <a:pt x="85" y="180"/>
                </a:cubicBezTo>
                <a:cubicBezTo>
                  <a:pt x="78" y="178"/>
                  <a:pt x="72" y="172"/>
                  <a:pt x="72" y="164"/>
                </a:cubicBezTo>
                <a:cubicBezTo>
                  <a:pt x="72" y="159"/>
                  <a:pt x="74" y="155"/>
                  <a:pt x="77" y="152"/>
                </a:cubicBezTo>
                <a:cubicBezTo>
                  <a:pt x="76" y="152"/>
                  <a:pt x="76" y="152"/>
                  <a:pt x="76" y="152"/>
                </a:cubicBezTo>
                <a:cubicBezTo>
                  <a:pt x="67" y="152"/>
                  <a:pt x="60" y="145"/>
                  <a:pt x="60" y="136"/>
                </a:cubicBezTo>
                <a:cubicBezTo>
                  <a:pt x="60" y="127"/>
                  <a:pt x="67" y="120"/>
                  <a:pt x="76" y="120"/>
                </a:cubicBezTo>
                <a:cubicBezTo>
                  <a:pt x="68" y="120"/>
                  <a:pt x="68" y="120"/>
                  <a:pt x="68" y="120"/>
                </a:cubicBezTo>
                <a:cubicBezTo>
                  <a:pt x="59" y="120"/>
                  <a:pt x="52" y="113"/>
                  <a:pt x="52" y="104"/>
                </a:cubicBezTo>
                <a:cubicBezTo>
                  <a:pt x="52" y="95"/>
                  <a:pt x="59" y="88"/>
                  <a:pt x="68" y="88"/>
                </a:cubicBezTo>
                <a:cubicBezTo>
                  <a:pt x="16" y="88"/>
                  <a:pt x="16" y="88"/>
                  <a:pt x="16" y="88"/>
                </a:cubicBezTo>
                <a:cubicBezTo>
                  <a:pt x="7" y="88"/>
                  <a:pt x="0" y="81"/>
                  <a:pt x="0" y="72"/>
                </a:cubicBezTo>
                <a:cubicBezTo>
                  <a:pt x="0" y="63"/>
                  <a:pt x="7" y="56"/>
                  <a:pt x="16" y="56"/>
                </a:cubicBezTo>
                <a:cubicBezTo>
                  <a:pt x="107" y="56"/>
                  <a:pt x="107" y="56"/>
                  <a:pt x="107" y="56"/>
                </a:cubicBezTo>
                <a:cubicBezTo>
                  <a:pt x="112" y="56"/>
                  <a:pt x="115" y="52"/>
                  <a:pt x="115" y="48"/>
                </a:cubicBezTo>
                <a:cubicBezTo>
                  <a:pt x="115" y="47"/>
                  <a:pt x="115" y="47"/>
                  <a:pt x="115" y="46"/>
                </a:cubicBezTo>
                <a:cubicBezTo>
                  <a:pt x="106" y="23"/>
                  <a:pt x="106" y="23"/>
                  <a:pt x="106" y="23"/>
                </a:cubicBezTo>
                <a:cubicBezTo>
                  <a:pt x="105" y="21"/>
                  <a:pt x="104" y="19"/>
                  <a:pt x="104" y="16"/>
                </a:cubicBezTo>
                <a:cubicBezTo>
                  <a:pt x="104" y="7"/>
                  <a:pt x="111" y="0"/>
                  <a:pt x="120" y="0"/>
                </a:cubicBezTo>
                <a:cubicBezTo>
                  <a:pt x="127" y="0"/>
                  <a:pt x="132" y="4"/>
                  <a:pt x="135" y="10"/>
                </a:cubicBezTo>
                <a:cubicBezTo>
                  <a:pt x="148" y="36"/>
                  <a:pt x="165" y="57"/>
                  <a:pt x="192" y="71"/>
                </a:cubicBezTo>
                <a:lnTo>
                  <a:pt x="192" y="163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Freeform 19"/>
          <p:cNvSpPr>
            <a:spLocks/>
          </p:cNvSpPr>
          <p:nvPr/>
        </p:nvSpPr>
        <p:spPr bwMode="auto">
          <a:xfrm>
            <a:off x="10522744" y="4150659"/>
            <a:ext cx="312738" cy="300037"/>
          </a:xfrm>
          <a:custGeom>
            <a:avLst/>
            <a:gdLst>
              <a:gd name="T0" fmla="*/ 0 w 192"/>
              <a:gd name="T1" fmla="*/ 163 h 184"/>
              <a:gd name="T2" fmla="*/ 74 w 192"/>
              <a:gd name="T3" fmla="*/ 184 h 184"/>
              <a:gd name="T4" fmla="*/ 107 w 192"/>
              <a:gd name="T5" fmla="*/ 180 h 184"/>
              <a:gd name="T6" fmla="*/ 120 w 192"/>
              <a:gd name="T7" fmla="*/ 164 h 184"/>
              <a:gd name="T8" fmla="*/ 115 w 192"/>
              <a:gd name="T9" fmla="*/ 152 h 184"/>
              <a:gd name="T10" fmla="*/ 116 w 192"/>
              <a:gd name="T11" fmla="*/ 152 h 184"/>
              <a:gd name="T12" fmla="*/ 132 w 192"/>
              <a:gd name="T13" fmla="*/ 136 h 184"/>
              <a:gd name="T14" fmla="*/ 116 w 192"/>
              <a:gd name="T15" fmla="*/ 120 h 184"/>
              <a:gd name="T16" fmla="*/ 124 w 192"/>
              <a:gd name="T17" fmla="*/ 120 h 184"/>
              <a:gd name="T18" fmla="*/ 140 w 192"/>
              <a:gd name="T19" fmla="*/ 104 h 184"/>
              <a:gd name="T20" fmla="*/ 124 w 192"/>
              <a:gd name="T21" fmla="*/ 88 h 184"/>
              <a:gd name="T22" fmla="*/ 176 w 192"/>
              <a:gd name="T23" fmla="*/ 88 h 184"/>
              <a:gd name="T24" fmla="*/ 192 w 192"/>
              <a:gd name="T25" fmla="*/ 72 h 184"/>
              <a:gd name="T26" fmla="*/ 176 w 192"/>
              <a:gd name="T27" fmla="*/ 56 h 184"/>
              <a:gd name="T28" fmla="*/ 85 w 192"/>
              <a:gd name="T29" fmla="*/ 56 h 184"/>
              <a:gd name="T30" fmla="*/ 77 w 192"/>
              <a:gd name="T31" fmla="*/ 48 h 184"/>
              <a:gd name="T32" fmla="*/ 77 w 192"/>
              <a:gd name="T33" fmla="*/ 46 h 184"/>
              <a:gd name="T34" fmla="*/ 86 w 192"/>
              <a:gd name="T35" fmla="*/ 23 h 184"/>
              <a:gd name="T36" fmla="*/ 88 w 192"/>
              <a:gd name="T37" fmla="*/ 16 h 184"/>
              <a:gd name="T38" fmla="*/ 72 w 192"/>
              <a:gd name="T39" fmla="*/ 0 h 184"/>
              <a:gd name="T40" fmla="*/ 57 w 192"/>
              <a:gd name="T41" fmla="*/ 10 h 184"/>
              <a:gd name="T42" fmla="*/ 0 w 192"/>
              <a:gd name="T43" fmla="*/ 71 h 184"/>
              <a:gd name="T44" fmla="*/ 0 w 192"/>
              <a:gd name="T45" fmla="*/ 163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92" h="184">
                <a:moveTo>
                  <a:pt x="0" y="163"/>
                </a:moveTo>
                <a:cubicBezTo>
                  <a:pt x="22" y="176"/>
                  <a:pt x="48" y="184"/>
                  <a:pt x="74" y="184"/>
                </a:cubicBezTo>
                <a:cubicBezTo>
                  <a:pt x="85" y="184"/>
                  <a:pt x="96" y="183"/>
                  <a:pt x="107" y="180"/>
                </a:cubicBezTo>
                <a:cubicBezTo>
                  <a:pt x="114" y="178"/>
                  <a:pt x="120" y="172"/>
                  <a:pt x="120" y="164"/>
                </a:cubicBezTo>
                <a:cubicBezTo>
                  <a:pt x="120" y="159"/>
                  <a:pt x="118" y="155"/>
                  <a:pt x="115" y="152"/>
                </a:cubicBezTo>
                <a:cubicBezTo>
                  <a:pt x="116" y="152"/>
                  <a:pt x="116" y="152"/>
                  <a:pt x="116" y="152"/>
                </a:cubicBezTo>
                <a:cubicBezTo>
                  <a:pt x="125" y="152"/>
                  <a:pt x="132" y="145"/>
                  <a:pt x="132" y="136"/>
                </a:cubicBezTo>
                <a:cubicBezTo>
                  <a:pt x="132" y="127"/>
                  <a:pt x="125" y="120"/>
                  <a:pt x="116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33" y="120"/>
                  <a:pt x="140" y="113"/>
                  <a:pt x="140" y="104"/>
                </a:cubicBezTo>
                <a:cubicBezTo>
                  <a:pt x="140" y="95"/>
                  <a:pt x="133" y="88"/>
                  <a:pt x="124" y="88"/>
                </a:cubicBezTo>
                <a:cubicBezTo>
                  <a:pt x="176" y="88"/>
                  <a:pt x="176" y="88"/>
                  <a:pt x="176" y="88"/>
                </a:cubicBezTo>
                <a:cubicBezTo>
                  <a:pt x="185" y="88"/>
                  <a:pt x="192" y="81"/>
                  <a:pt x="192" y="72"/>
                </a:cubicBezTo>
                <a:cubicBezTo>
                  <a:pt x="192" y="63"/>
                  <a:pt x="185" y="56"/>
                  <a:pt x="176" y="56"/>
                </a:cubicBezTo>
                <a:cubicBezTo>
                  <a:pt x="85" y="56"/>
                  <a:pt x="85" y="56"/>
                  <a:pt x="85" y="56"/>
                </a:cubicBezTo>
                <a:cubicBezTo>
                  <a:pt x="80" y="56"/>
                  <a:pt x="77" y="52"/>
                  <a:pt x="77" y="48"/>
                </a:cubicBezTo>
                <a:cubicBezTo>
                  <a:pt x="77" y="47"/>
                  <a:pt x="77" y="47"/>
                  <a:pt x="77" y="46"/>
                </a:cubicBezTo>
                <a:cubicBezTo>
                  <a:pt x="86" y="23"/>
                  <a:pt x="86" y="23"/>
                  <a:pt x="86" y="23"/>
                </a:cubicBezTo>
                <a:cubicBezTo>
                  <a:pt x="87" y="21"/>
                  <a:pt x="88" y="19"/>
                  <a:pt x="88" y="16"/>
                </a:cubicBezTo>
                <a:cubicBezTo>
                  <a:pt x="88" y="7"/>
                  <a:pt x="81" y="0"/>
                  <a:pt x="72" y="0"/>
                </a:cubicBezTo>
                <a:cubicBezTo>
                  <a:pt x="65" y="0"/>
                  <a:pt x="60" y="4"/>
                  <a:pt x="57" y="10"/>
                </a:cubicBezTo>
                <a:cubicBezTo>
                  <a:pt x="44" y="36"/>
                  <a:pt x="27" y="57"/>
                  <a:pt x="0" y="71"/>
                </a:cubicBezTo>
                <a:lnTo>
                  <a:pt x="0" y="163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Freeform 20"/>
          <p:cNvSpPr>
            <a:spLocks/>
          </p:cNvSpPr>
          <p:nvPr/>
        </p:nvSpPr>
        <p:spPr bwMode="auto">
          <a:xfrm>
            <a:off x="9819482" y="4144309"/>
            <a:ext cx="312738" cy="312737"/>
          </a:xfrm>
          <a:custGeom>
            <a:avLst/>
            <a:gdLst>
              <a:gd name="T0" fmla="*/ 0 w 192"/>
              <a:gd name="T1" fmla="*/ 24 h 192"/>
              <a:gd name="T2" fmla="*/ 114 w 192"/>
              <a:gd name="T3" fmla="*/ 0 h 192"/>
              <a:gd name="T4" fmla="*/ 152 w 192"/>
              <a:gd name="T5" fmla="*/ 3 h 192"/>
              <a:gd name="T6" fmla="*/ 166 w 192"/>
              <a:gd name="T7" fmla="*/ 7 h 192"/>
              <a:gd name="T8" fmla="*/ 172 w 192"/>
              <a:gd name="T9" fmla="*/ 20 h 192"/>
              <a:gd name="T10" fmla="*/ 167 w 192"/>
              <a:gd name="T11" fmla="*/ 32 h 192"/>
              <a:gd name="T12" fmla="*/ 168 w 192"/>
              <a:gd name="T13" fmla="*/ 32 h 192"/>
              <a:gd name="T14" fmla="*/ 184 w 192"/>
              <a:gd name="T15" fmla="*/ 48 h 192"/>
              <a:gd name="T16" fmla="*/ 168 w 192"/>
              <a:gd name="T17" fmla="*/ 64 h 192"/>
              <a:gd name="T18" fmla="*/ 176 w 192"/>
              <a:gd name="T19" fmla="*/ 64 h 192"/>
              <a:gd name="T20" fmla="*/ 192 w 192"/>
              <a:gd name="T21" fmla="*/ 80 h 192"/>
              <a:gd name="T22" fmla="*/ 176 w 192"/>
              <a:gd name="T23" fmla="*/ 96 h 192"/>
              <a:gd name="T24" fmla="*/ 192 w 192"/>
              <a:gd name="T25" fmla="*/ 112 h 192"/>
              <a:gd name="T26" fmla="*/ 176 w 192"/>
              <a:gd name="T27" fmla="*/ 128 h 192"/>
              <a:gd name="T28" fmla="*/ 104 w 192"/>
              <a:gd name="T29" fmla="*/ 128 h 192"/>
              <a:gd name="T30" fmla="*/ 94 w 192"/>
              <a:gd name="T31" fmla="*/ 138 h 192"/>
              <a:gd name="T32" fmla="*/ 99 w 192"/>
              <a:gd name="T33" fmla="*/ 171 h 192"/>
              <a:gd name="T34" fmla="*/ 100 w 192"/>
              <a:gd name="T35" fmla="*/ 176 h 192"/>
              <a:gd name="T36" fmla="*/ 84 w 192"/>
              <a:gd name="T37" fmla="*/ 192 h 192"/>
              <a:gd name="T38" fmla="*/ 69 w 192"/>
              <a:gd name="T39" fmla="*/ 180 h 192"/>
              <a:gd name="T40" fmla="*/ 68 w 192"/>
              <a:gd name="T41" fmla="*/ 178 h 192"/>
              <a:gd name="T42" fmla="*/ 0 w 192"/>
              <a:gd name="T43" fmla="*/ 96 h 192"/>
              <a:gd name="T44" fmla="*/ 0 w 192"/>
              <a:gd name="T45" fmla="*/ 24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92" h="192">
                <a:moveTo>
                  <a:pt x="0" y="24"/>
                </a:moveTo>
                <a:cubicBezTo>
                  <a:pt x="34" y="9"/>
                  <a:pt x="74" y="0"/>
                  <a:pt x="114" y="0"/>
                </a:cubicBezTo>
                <a:cubicBezTo>
                  <a:pt x="127" y="0"/>
                  <a:pt x="140" y="1"/>
                  <a:pt x="152" y="3"/>
                </a:cubicBezTo>
                <a:cubicBezTo>
                  <a:pt x="157" y="3"/>
                  <a:pt x="163" y="5"/>
                  <a:pt x="166" y="7"/>
                </a:cubicBezTo>
                <a:cubicBezTo>
                  <a:pt x="170" y="10"/>
                  <a:pt x="172" y="15"/>
                  <a:pt x="172" y="20"/>
                </a:cubicBezTo>
                <a:cubicBezTo>
                  <a:pt x="172" y="25"/>
                  <a:pt x="170" y="29"/>
                  <a:pt x="167" y="32"/>
                </a:cubicBezTo>
                <a:cubicBezTo>
                  <a:pt x="168" y="32"/>
                  <a:pt x="168" y="32"/>
                  <a:pt x="168" y="32"/>
                </a:cubicBezTo>
                <a:cubicBezTo>
                  <a:pt x="177" y="32"/>
                  <a:pt x="184" y="39"/>
                  <a:pt x="184" y="48"/>
                </a:cubicBezTo>
                <a:cubicBezTo>
                  <a:pt x="184" y="57"/>
                  <a:pt x="177" y="64"/>
                  <a:pt x="168" y="64"/>
                </a:cubicBezTo>
                <a:cubicBezTo>
                  <a:pt x="176" y="64"/>
                  <a:pt x="176" y="64"/>
                  <a:pt x="176" y="64"/>
                </a:cubicBezTo>
                <a:cubicBezTo>
                  <a:pt x="185" y="64"/>
                  <a:pt x="192" y="71"/>
                  <a:pt x="192" y="80"/>
                </a:cubicBezTo>
                <a:cubicBezTo>
                  <a:pt x="192" y="89"/>
                  <a:pt x="185" y="96"/>
                  <a:pt x="176" y="96"/>
                </a:cubicBezTo>
                <a:cubicBezTo>
                  <a:pt x="185" y="96"/>
                  <a:pt x="192" y="103"/>
                  <a:pt x="192" y="112"/>
                </a:cubicBezTo>
                <a:cubicBezTo>
                  <a:pt x="192" y="121"/>
                  <a:pt x="185" y="128"/>
                  <a:pt x="176" y="128"/>
                </a:cubicBezTo>
                <a:cubicBezTo>
                  <a:pt x="104" y="128"/>
                  <a:pt x="104" y="128"/>
                  <a:pt x="104" y="128"/>
                </a:cubicBezTo>
                <a:cubicBezTo>
                  <a:pt x="99" y="128"/>
                  <a:pt x="94" y="132"/>
                  <a:pt x="94" y="138"/>
                </a:cubicBezTo>
                <a:cubicBezTo>
                  <a:pt x="99" y="171"/>
                  <a:pt x="99" y="171"/>
                  <a:pt x="99" y="171"/>
                </a:cubicBezTo>
                <a:cubicBezTo>
                  <a:pt x="100" y="173"/>
                  <a:pt x="100" y="174"/>
                  <a:pt x="100" y="176"/>
                </a:cubicBezTo>
                <a:cubicBezTo>
                  <a:pt x="100" y="185"/>
                  <a:pt x="93" y="192"/>
                  <a:pt x="84" y="192"/>
                </a:cubicBezTo>
                <a:cubicBezTo>
                  <a:pt x="77" y="192"/>
                  <a:pt x="70" y="187"/>
                  <a:pt x="69" y="180"/>
                </a:cubicBezTo>
                <a:cubicBezTo>
                  <a:pt x="68" y="178"/>
                  <a:pt x="68" y="178"/>
                  <a:pt x="68" y="178"/>
                </a:cubicBezTo>
                <a:cubicBezTo>
                  <a:pt x="58" y="145"/>
                  <a:pt x="34" y="115"/>
                  <a:pt x="0" y="96"/>
                </a:cubicBezTo>
                <a:lnTo>
                  <a:pt x="0" y="24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Freeform 21"/>
          <p:cNvSpPr>
            <a:spLocks/>
          </p:cNvSpPr>
          <p:nvPr/>
        </p:nvSpPr>
        <p:spPr bwMode="auto">
          <a:xfrm>
            <a:off x="9116219" y="4144309"/>
            <a:ext cx="312738" cy="312737"/>
          </a:xfrm>
          <a:custGeom>
            <a:avLst/>
            <a:gdLst>
              <a:gd name="T0" fmla="*/ 0 w 192"/>
              <a:gd name="T1" fmla="*/ 168 h 192"/>
              <a:gd name="T2" fmla="*/ 114 w 192"/>
              <a:gd name="T3" fmla="*/ 192 h 192"/>
              <a:gd name="T4" fmla="*/ 152 w 192"/>
              <a:gd name="T5" fmla="*/ 189 h 192"/>
              <a:gd name="T6" fmla="*/ 166 w 192"/>
              <a:gd name="T7" fmla="*/ 185 h 192"/>
              <a:gd name="T8" fmla="*/ 172 w 192"/>
              <a:gd name="T9" fmla="*/ 172 h 192"/>
              <a:gd name="T10" fmla="*/ 167 w 192"/>
              <a:gd name="T11" fmla="*/ 160 h 192"/>
              <a:gd name="T12" fmla="*/ 168 w 192"/>
              <a:gd name="T13" fmla="*/ 160 h 192"/>
              <a:gd name="T14" fmla="*/ 184 w 192"/>
              <a:gd name="T15" fmla="*/ 144 h 192"/>
              <a:gd name="T16" fmla="*/ 168 w 192"/>
              <a:gd name="T17" fmla="*/ 128 h 192"/>
              <a:gd name="T18" fmla="*/ 176 w 192"/>
              <a:gd name="T19" fmla="*/ 128 h 192"/>
              <a:gd name="T20" fmla="*/ 192 w 192"/>
              <a:gd name="T21" fmla="*/ 112 h 192"/>
              <a:gd name="T22" fmla="*/ 176 w 192"/>
              <a:gd name="T23" fmla="*/ 96 h 192"/>
              <a:gd name="T24" fmla="*/ 192 w 192"/>
              <a:gd name="T25" fmla="*/ 80 h 192"/>
              <a:gd name="T26" fmla="*/ 176 w 192"/>
              <a:gd name="T27" fmla="*/ 64 h 192"/>
              <a:gd name="T28" fmla="*/ 104 w 192"/>
              <a:gd name="T29" fmla="*/ 64 h 192"/>
              <a:gd name="T30" fmla="*/ 94 w 192"/>
              <a:gd name="T31" fmla="*/ 54 h 192"/>
              <a:gd name="T32" fmla="*/ 99 w 192"/>
              <a:gd name="T33" fmla="*/ 21 h 192"/>
              <a:gd name="T34" fmla="*/ 100 w 192"/>
              <a:gd name="T35" fmla="*/ 16 h 192"/>
              <a:gd name="T36" fmla="*/ 84 w 192"/>
              <a:gd name="T37" fmla="*/ 0 h 192"/>
              <a:gd name="T38" fmla="*/ 69 w 192"/>
              <a:gd name="T39" fmla="*/ 12 h 192"/>
              <a:gd name="T40" fmla="*/ 68 w 192"/>
              <a:gd name="T41" fmla="*/ 14 h 192"/>
              <a:gd name="T42" fmla="*/ 0 w 192"/>
              <a:gd name="T43" fmla="*/ 96 h 192"/>
              <a:gd name="T44" fmla="*/ 0 w 192"/>
              <a:gd name="T45" fmla="*/ 168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92" h="192">
                <a:moveTo>
                  <a:pt x="0" y="168"/>
                </a:moveTo>
                <a:cubicBezTo>
                  <a:pt x="34" y="183"/>
                  <a:pt x="74" y="192"/>
                  <a:pt x="114" y="192"/>
                </a:cubicBezTo>
                <a:cubicBezTo>
                  <a:pt x="127" y="192"/>
                  <a:pt x="140" y="191"/>
                  <a:pt x="152" y="189"/>
                </a:cubicBezTo>
                <a:cubicBezTo>
                  <a:pt x="157" y="189"/>
                  <a:pt x="163" y="187"/>
                  <a:pt x="166" y="185"/>
                </a:cubicBezTo>
                <a:cubicBezTo>
                  <a:pt x="170" y="182"/>
                  <a:pt x="172" y="177"/>
                  <a:pt x="172" y="172"/>
                </a:cubicBezTo>
                <a:cubicBezTo>
                  <a:pt x="172" y="167"/>
                  <a:pt x="170" y="163"/>
                  <a:pt x="167" y="160"/>
                </a:cubicBezTo>
                <a:cubicBezTo>
                  <a:pt x="168" y="160"/>
                  <a:pt x="168" y="160"/>
                  <a:pt x="168" y="160"/>
                </a:cubicBezTo>
                <a:cubicBezTo>
                  <a:pt x="177" y="160"/>
                  <a:pt x="184" y="153"/>
                  <a:pt x="184" y="144"/>
                </a:cubicBezTo>
                <a:cubicBezTo>
                  <a:pt x="184" y="135"/>
                  <a:pt x="177" y="128"/>
                  <a:pt x="168" y="128"/>
                </a:cubicBezTo>
                <a:cubicBezTo>
                  <a:pt x="176" y="128"/>
                  <a:pt x="176" y="128"/>
                  <a:pt x="176" y="128"/>
                </a:cubicBezTo>
                <a:cubicBezTo>
                  <a:pt x="185" y="128"/>
                  <a:pt x="192" y="121"/>
                  <a:pt x="192" y="112"/>
                </a:cubicBezTo>
                <a:cubicBezTo>
                  <a:pt x="192" y="103"/>
                  <a:pt x="185" y="96"/>
                  <a:pt x="176" y="96"/>
                </a:cubicBezTo>
                <a:cubicBezTo>
                  <a:pt x="185" y="96"/>
                  <a:pt x="192" y="89"/>
                  <a:pt x="192" y="80"/>
                </a:cubicBezTo>
                <a:cubicBezTo>
                  <a:pt x="192" y="71"/>
                  <a:pt x="185" y="64"/>
                  <a:pt x="176" y="64"/>
                </a:cubicBezTo>
                <a:cubicBezTo>
                  <a:pt x="104" y="64"/>
                  <a:pt x="104" y="64"/>
                  <a:pt x="104" y="64"/>
                </a:cubicBezTo>
                <a:cubicBezTo>
                  <a:pt x="99" y="64"/>
                  <a:pt x="94" y="60"/>
                  <a:pt x="94" y="54"/>
                </a:cubicBezTo>
                <a:cubicBezTo>
                  <a:pt x="99" y="21"/>
                  <a:pt x="99" y="21"/>
                  <a:pt x="99" y="21"/>
                </a:cubicBezTo>
                <a:cubicBezTo>
                  <a:pt x="100" y="19"/>
                  <a:pt x="100" y="18"/>
                  <a:pt x="100" y="16"/>
                </a:cubicBezTo>
                <a:cubicBezTo>
                  <a:pt x="100" y="7"/>
                  <a:pt x="93" y="0"/>
                  <a:pt x="84" y="0"/>
                </a:cubicBezTo>
                <a:cubicBezTo>
                  <a:pt x="77" y="0"/>
                  <a:pt x="70" y="5"/>
                  <a:pt x="69" y="12"/>
                </a:cubicBezTo>
                <a:cubicBezTo>
                  <a:pt x="68" y="14"/>
                  <a:pt x="68" y="14"/>
                  <a:pt x="68" y="14"/>
                </a:cubicBezTo>
                <a:cubicBezTo>
                  <a:pt x="58" y="47"/>
                  <a:pt x="34" y="77"/>
                  <a:pt x="0" y="96"/>
                </a:cubicBezTo>
                <a:lnTo>
                  <a:pt x="0" y="168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Freeform 22"/>
          <p:cNvSpPr>
            <a:spLocks/>
          </p:cNvSpPr>
          <p:nvPr/>
        </p:nvSpPr>
        <p:spPr bwMode="auto">
          <a:xfrm>
            <a:off x="8414544" y="4144309"/>
            <a:ext cx="314325" cy="312737"/>
          </a:xfrm>
          <a:custGeom>
            <a:avLst/>
            <a:gdLst>
              <a:gd name="T0" fmla="*/ 0 w 194"/>
              <a:gd name="T1" fmla="*/ 104 h 192"/>
              <a:gd name="T2" fmla="*/ 16 w 194"/>
              <a:gd name="T3" fmla="*/ 120 h 192"/>
              <a:gd name="T4" fmla="*/ 56 w 194"/>
              <a:gd name="T5" fmla="*/ 120 h 192"/>
              <a:gd name="T6" fmla="*/ 56 w 194"/>
              <a:gd name="T7" fmla="*/ 176 h 192"/>
              <a:gd name="T8" fmla="*/ 72 w 194"/>
              <a:gd name="T9" fmla="*/ 192 h 192"/>
              <a:gd name="T10" fmla="*/ 88 w 194"/>
              <a:gd name="T11" fmla="*/ 176 h 192"/>
              <a:gd name="T12" fmla="*/ 88 w 194"/>
              <a:gd name="T13" fmla="*/ 120 h 192"/>
              <a:gd name="T14" fmla="*/ 144 w 194"/>
              <a:gd name="T15" fmla="*/ 120 h 192"/>
              <a:gd name="T16" fmla="*/ 158 w 194"/>
              <a:gd name="T17" fmla="*/ 114 h 192"/>
              <a:gd name="T18" fmla="*/ 186 w 194"/>
              <a:gd name="T19" fmla="*/ 86 h 192"/>
              <a:gd name="T20" fmla="*/ 186 w 194"/>
              <a:gd name="T21" fmla="*/ 58 h 192"/>
              <a:gd name="T22" fmla="*/ 158 w 194"/>
              <a:gd name="T23" fmla="*/ 30 h 192"/>
              <a:gd name="T24" fmla="*/ 144 w 194"/>
              <a:gd name="T25" fmla="*/ 24 h 192"/>
              <a:gd name="T26" fmla="*/ 88 w 194"/>
              <a:gd name="T27" fmla="*/ 24 h 192"/>
              <a:gd name="T28" fmla="*/ 88 w 194"/>
              <a:gd name="T29" fmla="*/ 16 h 192"/>
              <a:gd name="T30" fmla="*/ 72 w 194"/>
              <a:gd name="T31" fmla="*/ 0 h 192"/>
              <a:gd name="T32" fmla="*/ 56 w 194"/>
              <a:gd name="T33" fmla="*/ 16 h 192"/>
              <a:gd name="T34" fmla="*/ 56 w 194"/>
              <a:gd name="T35" fmla="*/ 24 h 192"/>
              <a:gd name="T36" fmla="*/ 16 w 194"/>
              <a:gd name="T37" fmla="*/ 24 h 192"/>
              <a:gd name="T38" fmla="*/ 0 w 194"/>
              <a:gd name="T39" fmla="*/ 40 h 192"/>
              <a:gd name="T40" fmla="*/ 0 w 194"/>
              <a:gd name="T41" fmla="*/ 104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94" h="192">
                <a:moveTo>
                  <a:pt x="0" y="104"/>
                </a:moveTo>
                <a:cubicBezTo>
                  <a:pt x="0" y="113"/>
                  <a:pt x="7" y="120"/>
                  <a:pt x="16" y="120"/>
                </a:cubicBezTo>
                <a:cubicBezTo>
                  <a:pt x="56" y="120"/>
                  <a:pt x="56" y="120"/>
                  <a:pt x="56" y="120"/>
                </a:cubicBezTo>
                <a:cubicBezTo>
                  <a:pt x="56" y="176"/>
                  <a:pt x="56" y="176"/>
                  <a:pt x="56" y="176"/>
                </a:cubicBezTo>
                <a:cubicBezTo>
                  <a:pt x="56" y="185"/>
                  <a:pt x="63" y="192"/>
                  <a:pt x="72" y="192"/>
                </a:cubicBezTo>
                <a:cubicBezTo>
                  <a:pt x="81" y="192"/>
                  <a:pt x="88" y="185"/>
                  <a:pt x="88" y="176"/>
                </a:cubicBezTo>
                <a:cubicBezTo>
                  <a:pt x="88" y="120"/>
                  <a:pt x="88" y="120"/>
                  <a:pt x="88" y="120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50" y="120"/>
                  <a:pt x="155" y="118"/>
                  <a:pt x="158" y="114"/>
                </a:cubicBezTo>
                <a:cubicBezTo>
                  <a:pt x="186" y="86"/>
                  <a:pt x="186" y="86"/>
                  <a:pt x="186" y="86"/>
                </a:cubicBezTo>
                <a:cubicBezTo>
                  <a:pt x="194" y="78"/>
                  <a:pt x="194" y="66"/>
                  <a:pt x="186" y="58"/>
                </a:cubicBezTo>
                <a:cubicBezTo>
                  <a:pt x="158" y="30"/>
                  <a:pt x="158" y="30"/>
                  <a:pt x="158" y="30"/>
                </a:cubicBezTo>
                <a:cubicBezTo>
                  <a:pt x="155" y="26"/>
                  <a:pt x="150" y="24"/>
                  <a:pt x="144" y="24"/>
                </a:cubicBezTo>
                <a:cubicBezTo>
                  <a:pt x="88" y="24"/>
                  <a:pt x="88" y="24"/>
                  <a:pt x="88" y="24"/>
                </a:cubicBezTo>
                <a:cubicBezTo>
                  <a:pt x="88" y="16"/>
                  <a:pt x="88" y="16"/>
                  <a:pt x="88" y="16"/>
                </a:cubicBezTo>
                <a:cubicBezTo>
                  <a:pt x="88" y="7"/>
                  <a:pt x="81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56" y="24"/>
                  <a:pt x="56" y="24"/>
                  <a:pt x="56" y="24"/>
                </a:cubicBezTo>
                <a:cubicBezTo>
                  <a:pt x="16" y="24"/>
                  <a:pt x="16" y="24"/>
                  <a:pt x="16" y="24"/>
                </a:cubicBezTo>
                <a:cubicBezTo>
                  <a:pt x="7" y="24"/>
                  <a:pt x="0" y="31"/>
                  <a:pt x="0" y="40"/>
                </a:cubicBezTo>
                <a:lnTo>
                  <a:pt x="0" y="104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Freeform 23"/>
          <p:cNvSpPr>
            <a:spLocks/>
          </p:cNvSpPr>
          <p:nvPr/>
        </p:nvSpPr>
        <p:spPr bwMode="auto">
          <a:xfrm>
            <a:off x="7755732" y="4142721"/>
            <a:ext cx="228600" cy="314325"/>
          </a:xfrm>
          <a:custGeom>
            <a:avLst/>
            <a:gdLst>
              <a:gd name="T0" fmla="*/ 0 w 140"/>
              <a:gd name="T1" fmla="*/ 125 h 193"/>
              <a:gd name="T2" fmla="*/ 68 w 140"/>
              <a:gd name="T3" fmla="*/ 193 h 193"/>
              <a:gd name="T4" fmla="*/ 72 w 140"/>
              <a:gd name="T5" fmla="*/ 193 h 193"/>
              <a:gd name="T6" fmla="*/ 140 w 140"/>
              <a:gd name="T7" fmla="*/ 125 h 193"/>
              <a:gd name="T8" fmla="*/ 136 w 140"/>
              <a:gd name="T9" fmla="*/ 101 h 193"/>
              <a:gd name="T10" fmla="*/ 80 w 140"/>
              <a:gd name="T11" fmla="*/ 130 h 193"/>
              <a:gd name="T12" fmla="*/ 80 w 140"/>
              <a:gd name="T13" fmla="*/ 100 h 193"/>
              <a:gd name="T14" fmla="*/ 120 w 140"/>
              <a:gd name="T15" fmla="*/ 51 h 193"/>
              <a:gd name="T16" fmla="*/ 120 w 140"/>
              <a:gd name="T17" fmla="*/ 9 h 193"/>
              <a:gd name="T18" fmla="*/ 112 w 140"/>
              <a:gd name="T19" fmla="*/ 1 h 193"/>
              <a:gd name="T20" fmla="*/ 106 w 140"/>
              <a:gd name="T21" fmla="*/ 3 h 193"/>
              <a:gd name="T22" fmla="*/ 91 w 140"/>
              <a:gd name="T23" fmla="*/ 18 h 193"/>
              <a:gd name="T24" fmla="*/ 76 w 140"/>
              <a:gd name="T25" fmla="*/ 3 h 193"/>
              <a:gd name="T26" fmla="*/ 64 w 140"/>
              <a:gd name="T27" fmla="*/ 3 h 193"/>
              <a:gd name="T28" fmla="*/ 49 w 140"/>
              <a:gd name="T29" fmla="*/ 19 h 193"/>
              <a:gd name="T30" fmla="*/ 34 w 140"/>
              <a:gd name="T31" fmla="*/ 3 h 193"/>
              <a:gd name="T32" fmla="*/ 28 w 140"/>
              <a:gd name="T33" fmla="*/ 1 h 193"/>
              <a:gd name="T34" fmla="*/ 20 w 140"/>
              <a:gd name="T35" fmla="*/ 9 h 193"/>
              <a:gd name="T36" fmla="*/ 20 w 140"/>
              <a:gd name="T37" fmla="*/ 51 h 193"/>
              <a:gd name="T38" fmla="*/ 60 w 140"/>
              <a:gd name="T39" fmla="*/ 100 h 193"/>
              <a:gd name="T40" fmla="*/ 60 w 140"/>
              <a:gd name="T41" fmla="*/ 130 h 193"/>
              <a:gd name="T42" fmla="*/ 4 w 140"/>
              <a:gd name="T43" fmla="*/ 101 h 193"/>
              <a:gd name="T44" fmla="*/ 0 w 140"/>
              <a:gd name="T45" fmla="*/ 125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40" h="193">
                <a:moveTo>
                  <a:pt x="0" y="125"/>
                </a:moveTo>
                <a:cubicBezTo>
                  <a:pt x="0" y="163"/>
                  <a:pt x="30" y="193"/>
                  <a:pt x="68" y="193"/>
                </a:cubicBezTo>
                <a:cubicBezTo>
                  <a:pt x="72" y="193"/>
                  <a:pt x="72" y="193"/>
                  <a:pt x="72" y="193"/>
                </a:cubicBezTo>
                <a:cubicBezTo>
                  <a:pt x="110" y="193"/>
                  <a:pt x="140" y="163"/>
                  <a:pt x="140" y="125"/>
                </a:cubicBezTo>
                <a:cubicBezTo>
                  <a:pt x="140" y="117"/>
                  <a:pt x="139" y="108"/>
                  <a:pt x="136" y="101"/>
                </a:cubicBezTo>
                <a:cubicBezTo>
                  <a:pt x="113" y="101"/>
                  <a:pt x="92" y="113"/>
                  <a:pt x="80" y="130"/>
                </a:cubicBezTo>
                <a:cubicBezTo>
                  <a:pt x="80" y="100"/>
                  <a:pt x="80" y="100"/>
                  <a:pt x="80" y="100"/>
                </a:cubicBezTo>
                <a:cubicBezTo>
                  <a:pt x="103" y="95"/>
                  <a:pt x="120" y="75"/>
                  <a:pt x="120" y="51"/>
                </a:cubicBezTo>
                <a:cubicBezTo>
                  <a:pt x="120" y="9"/>
                  <a:pt x="120" y="9"/>
                  <a:pt x="120" y="9"/>
                </a:cubicBezTo>
                <a:cubicBezTo>
                  <a:pt x="120" y="5"/>
                  <a:pt x="116" y="1"/>
                  <a:pt x="112" y="1"/>
                </a:cubicBezTo>
                <a:cubicBezTo>
                  <a:pt x="110" y="1"/>
                  <a:pt x="108" y="2"/>
                  <a:pt x="106" y="3"/>
                </a:cubicBezTo>
                <a:cubicBezTo>
                  <a:pt x="91" y="18"/>
                  <a:pt x="91" y="18"/>
                  <a:pt x="91" y="18"/>
                </a:cubicBezTo>
                <a:cubicBezTo>
                  <a:pt x="76" y="3"/>
                  <a:pt x="76" y="3"/>
                  <a:pt x="76" y="3"/>
                </a:cubicBezTo>
                <a:cubicBezTo>
                  <a:pt x="73" y="0"/>
                  <a:pt x="68" y="0"/>
                  <a:pt x="64" y="3"/>
                </a:cubicBezTo>
                <a:cubicBezTo>
                  <a:pt x="49" y="19"/>
                  <a:pt x="49" y="19"/>
                  <a:pt x="49" y="19"/>
                </a:cubicBezTo>
                <a:cubicBezTo>
                  <a:pt x="34" y="3"/>
                  <a:pt x="34" y="3"/>
                  <a:pt x="34" y="3"/>
                </a:cubicBezTo>
                <a:cubicBezTo>
                  <a:pt x="32" y="2"/>
                  <a:pt x="30" y="1"/>
                  <a:pt x="28" y="1"/>
                </a:cubicBezTo>
                <a:cubicBezTo>
                  <a:pt x="24" y="1"/>
                  <a:pt x="20" y="5"/>
                  <a:pt x="20" y="9"/>
                </a:cubicBezTo>
                <a:cubicBezTo>
                  <a:pt x="20" y="51"/>
                  <a:pt x="20" y="51"/>
                  <a:pt x="20" y="51"/>
                </a:cubicBezTo>
                <a:cubicBezTo>
                  <a:pt x="20" y="75"/>
                  <a:pt x="37" y="95"/>
                  <a:pt x="60" y="100"/>
                </a:cubicBezTo>
                <a:cubicBezTo>
                  <a:pt x="60" y="130"/>
                  <a:pt x="60" y="130"/>
                  <a:pt x="60" y="130"/>
                </a:cubicBezTo>
                <a:cubicBezTo>
                  <a:pt x="48" y="113"/>
                  <a:pt x="27" y="101"/>
                  <a:pt x="4" y="101"/>
                </a:cubicBezTo>
                <a:cubicBezTo>
                  <a:pt x="1" y="108"/>
                  <a:pt x="0" y="117"/>
                  <a:pt x="0" y="125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Freeform 24"/>
          <p:cNvSpPr>
            <a:spLocks/>
          </p:cNvSpPr>
          <p:nvPr/>
        </p:nvSpPr>
        <p:spPr bwMode="auto">
          <a:xfrm>
            <a:off x="7006432" y="4144309"/>
            <a:ext cx="314325" cy="314325"/>
          </a:xfrm>
          <a:custGeom>
            <a:avLst/>
            <a:gdLst>
              <a:gd name="T0" fmla="*/ 28 w 193"/>
              <a:gd name="T1" fmla="*/ 151 h 193"/>
              <a:gd name="T2" fmla="*/ 4 w 193"/>
              <a:gd name="T3" fmla="*/ 175 h 193"/>
              <a:gd name="T4" fmla="*/ 4 w 193"/>
              <a:gd name="T5" fmla="*/ 189 h 193"/>
              <a:gd name="T6" fmla="*/ 18 w 193"/>
              <a:gd name="T7" fmla="*/ 189 h 193"/>
              <a:gd name="T8" fmla="*/ 42 w 193"/>
              <a:gd name="T9" fmla="*/ 165 h 193"/>
              <a:gd name="T10" fmla="*/ 159 w 193"/>
              <a:gd name="T11" fmla="*/ 158 h 193"/>
              <a:gd name="T12" fmla="*/ 169 w 193"/>
              <a:gd name="T13" fmla="*/ 146 h 193"/>
              <a:gd name="T14" fmla="*/ 171 w 193"/>
              <a:gd name="T15" fmla="*/ 143 h 193"/>
              <a:gd name="T16" fmla="*/ 173 w 193"/>
              <a:gd name="T17" fmla="*/ 135 h 193"/>
              <a:gd name="T18" fmla="*/ 167 w 193"/>
              <a:gd name="T19" fmla="*/ 124 h 193"/>
              <a:gd name="T20" fmla="*/ 166 w 193"/>
              <a:gd name="T21" fmla="*/ 123 h 193"/>
              <a:gd name="T22" fmla="*/ 153 w 193"/>
              <a:gd name="T23" fmla="*/ 115 h 193"/>
              <a:gd name="T24" fmla="*/ 182 w 193"/>
              <a:gd name="T25" fmla="*/ 97 h 193"/>
              <a:gd name="T26" fmla="*/ 190 w 193"/>
              <a:gd name="T27" fmla="*/ 88 h 193"/>
              <a:gd name="T28" fmla="*/ 191 w 193"/>
              <a:gd name="T29" fmla="*/ 86 h 193"/>
              <a:gd name="T30" fmla="*/ 193 w 193"/>
              <a:gd name="T31" fmla="*/ 81 h 193"/>
              <a:gd name="T32" fmla="*/ 189 w 193"/>
              <a:gd name="T33" fmla="*/ 72 h 193"/>
              <a:gd name="T34" fmla="*/ 186 w 193"/>
              <a:gd name="T35" fmla="*/ 71 h 193"/>
              <a:gd name="T36" fmla="*/ 167 w 193"/>
              <a:gd name="T37" fmla="*/ 62 h 193"/>
              <a:gd name="T38" fmla="*/ 172 w 193"/>
              <a:gd name="T39" fmla="*/ 57 h 193"/>
              <a:gd name="T40" fmla="*/ 190 w 193"/>
              <a:gd name="T41" fmla="*/ 17 h 193"/>
              <a:gd name="T42" fmla="*/ 190 w 193"/>
              <a:gd name="T43" fmla="*/ 13 h 193"/>
              <a:gd name="T44" fmla="*/ 180 w 193"/>
              <a:gd name="T45" fmla="*/ 3 h 193"/>
              <a:gd name="T46" fmla="*/ 177 w 193"/>
              <a:gd name="T47" fmla="*/ 3 h 193"/>
              <a:gd name="T48" fmla="*/ 136 w 193"/>
              <a:gd name="T49" fmla="*/ 21 h 193"/>
              <a:gd name="T50" fmla="*/ 131 w 193"/>
              <a:gd name="T51" fmla="*/ 26 h 193"/>
              <a:gd name="T52" fmla="*/ 122 w 193"/>
              <a:gd name="T53" fmla="*/ 6 h 193"/>
              <a:gd name="T54" fmla="*/ 121 w 193"/>
              <a:gd name="T55" fmla="*/ 4 h 193"/>
              <a:gd name="T56" fmla="*/ 112 w 193"/>
              <a:gd name="T57" fmla="*/ 0 h 193"/>
              <a:gd name="T58" fmla="*/ 107 w 193"/>
              <a:gd name="T59" fmla="*/ 2 h 193"/>
              <a:gd name="T60" fmla="*/ 105 w 193"/>
              <a:gd name="T61" fmla="*/ 3 h 193"/>
              <a:gd name="T62" fmla="*/ 96 w 193"/>
              <a:gd name="T63" fmla="*/ 11 h 193"/>
              <a:gd name="T64" fmla="*/ 78 w 193"/>
              <a:gd name="T65" fmla="*/ 40 h 193"/>
              <a:gd name="T66" fmla="*/ 70 w 193"/>
              <a:gd name="T67" fmla="*/ 27 h 193"/>
              <a:gd name="T68" fmla="*/ 69 w 193"/>
              <a:gd name="T69" fmla="*/ 26 h 193"/>
              <a:gd name="T70" fmla="*/ 58 w 193"/>
              <a:gd name="T71" fmla="*/ 20 h 193"/>
              <a:gd name="T72" fmla="*/ 50 w 193"/>
              <a:gd name="T73" fmla="*/ 22 h 193"/>
              <a:gd name="T74" fmla="*/ 47 w 193"/>
              <a:gd name="T75" fmla="*/ 24 h 193"/>
              <a:gd name="T76" fmla="*/ 35 w 193"/>
              <a:gd name="T77" fmla="*/ 34 h 193"/>
              <a:gd name="T78" fmla="*/ 28 w 193"/>
              <a:gd name="T79" fmla="*/ 151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3" h="193">
                <a:moveTo>
                  <a:pt x="28" y="151"/>
                </a:moveTo>
                <a:cubicBezTo>
                  <a:pt x="4" y="175"/>
                  <a:pt x="4" y="175"/>
                  <a:pt x="4" y="175"/>
                </a:cubicBezTo>
                <a:cubicBezTo>
                  <a:pt x="0" y="179"/>
                  <a:pt x="0" y="185"/>
                  <a:pt x="4" y="189"/>
                </a:cubicBezTo>
                <a:cubicBezTo>
                  <a:pt x="8" y="193"/>
                  <a:pt x="14" y="193"/>
                  <a:pt x="18" y="189"/>
                </a:cubicBezTo>
                <a:cubicBezTo>
                  <a:pt x="42" y="165"/>
                  <a:pt x="42" y="165"/>
                  <a:pt x="42" y="165"/>
                </a:cubicBezTo>
                <a:cubicBezTo>
                  <a:pt x="76" y="193"/>
                  <a:pt x="127" y="190"/>
                  <a:pt x="159" y="158"/>
                </a:cubicBezTo>
                <a:cubicBezTo>
                  <a:pt x="163" y="154"/>
                  <a:pt x="166" y="150"/>
                  <a:pt x="169" y="146"/>
                </a:cubicBezTo>
                <a:cubicBezTo>
                  <a:pt x="171" y="143"/>
                  <a:pt x="171" y="143"/>
                  <a:pt x="171" y="143"/>
                </a:cubicBezTo>
                <a:cubicBezTo>
                  <a:pt x="172" y="141"/>
                  <a:pt x="173" y="138"/>
                  <a:pt x="173" y="135"/>
                </a:cubicBezTo>
                <a:cubicBezTo>
                  <a:pt x="173" y="131"/>
                  <a:pt x="171" y="127"/>
                  <a:pt x="167" y="124"/>
                </a:cubicBezTo>
                <a:cubicBezTo>
                  <a:pt x="166" y="123"/>
                  <a:pt x="166" y="123"/>
                  <a:pt x="166" y="123"/>
                </a:cubicBezTo>
                <a:cubicBezTo>
                  <a:pt x="161" y="120"/>
                  <a:pt x="157" y="117"/>
                  <a:pt x="153" y="115"/>
                </a:cubicBezTo>
                <a:cubicBezTo>
                  <a:pt x="164" y="112"/>
                  <a:pt x="173" y="106"/>
                  <a:pt x="182" y="97"/>
                </a:cubicBezTo>
                <a:cubicBezTo>
                  <a:pt x="185" y="94"/>
                  <a:pt x="188" y="91"/>
                  <a:pt x="190" y="88"/>
                </a:cubicBezTo>
                <a:cubicBezTo>
                  <a:pt x="191" y="86"/>
                  <a:pt x="191" y="86"/>
                  <a:pt x="191" y="86"/>
                </a:cubicBezTo>
                <a:cubicBezTo>
                  <a:pt x="192" y="85"/>
                  <a:pt x="193" y="83"/>
                  <a:pt x="193" y="81"/>
                </a:cubicBezTo>
                <a:cubicBezTo>
                  <a:pt x="193" y="77"/>
                  <a:pt x="191" y="74"/>
                  <a:pt x="189" y="72"/>
                </a:cubicBezTo>
                <a:cubicBezTo>
                  <a:pt x="186" y="71"/>
                  <a:pt x="186" y="71"/>
                  <a:pt x="186" y="71"/>
                </a:cubicBezTo>
                <a:cubicBezTo>
                  <a:pt x="180" y="67"/>
                  <a:pt x="174" y="64"/>
                  <a:pt x="167" y="62"/>
                </a:cubicBezTo>
                <a:cubicBezTo>
                  <a:pt x="169" y="61"/>
                  <a:pt x="170" y="59"/>
                  <a:pt x="172" y="57"/>
                </a:cubicBezTo>
                <a:cubicBezTo>
                  <a:pt x="184" y="46"/>
                  <a:pt x="189" y="31"/>
                  <a:pt x="190" y="17"/>
                </a:cubicBezTo>
                <a:cubicBezTo>
                  <a:pt x="190" y="16"/>
                  <a:pt x="190" y="14"/>
                  <a:pt x="190" y="13"/>
                </a:cubicBezTo>
                <a:cubicBezTo>
                  <a:pt x="190" y="8"/>
                  <a:pt x="185" y="3"/>
                  <a:pt x="180" y="3"/>
                </a:cubicBezTo>
                <a:cubicBezTo>
                  <a:pt x="177" y="3"/>
                  <a:pt x="177" y="3"/>
                  <a:pt x="177" y="3"/>
                </a:cubicBezTo>
                <a:cubicBezTo>
                  <a:pt x="162" y="4"/>
                  <a:pt x="147" y="9"/>
                  <a:pt x="136" y="21"/>
                </a:cubicBezTo>
                <a:cubicBezTo>
                  <a:pt x="134" y="23"/>
                  <a:pt x="132" y="24"/>
                  <a:pt x="131" y="26"/>
                </a:cubicBezTo>
                <a:cubicBezTo>
                  <a:pt x="129" y="19"/>
                  <a:pt x="126" y="13"/>
                  <a:pt x="122" y="6"/>
                </a:cubicBezTo>
                <a:cubicBezTo>
                  <a:pt x="121" y="4"/>
                  <a:pt x="121" y="4"/>
                  <a:pt x="121" y="4"/>
                </a:cubicBezTo>
                <a:cubicBezTo>
                  <a:pt x="119" y="2"/>
                  <a:pt x="116" y="0"/>
                  <a:pt x="112" y="0"/>
                </a:cubicBezTo>
                <a:cubicBezTo>
                  <a:pt x="110" y="0"/>
                  <a:pt x="109" y="1"/>
                  <a:pt x="107" y="2"/>
                </a:cubicBezTo>
                <a:cubicBezTo>
                  <a:pt x="106" y="2"/>
                  <a:pt x="105" y="3"/>
                  <a:pt x="105" y="3"/>
                </a:cubicBezTo>
                <a:cubicBezTo>
                  <a:pt x="101" y="6"/>
                  <a:pt x="99" y="8"/>
                  <a:pt x="96" y="11"/>
                </a:cubicBezTo>
                <a:cubicBezTo>
                  <a:pt x="87" y="20"/>
                  <a:pt x="81" y="29"/>
                  <a:pt x="78" y="40"/>
                </a:cubicBezTo>
                <a:cubicBezTo>
                  <a:pt x="76" y="36"/>
                  <a:pt x="73" y="32"/>
                  <a:pt x="70" y="27"/>
                </a:cubicBezTo>
                <a:cubicBezTo>
                  <a:pt x="69" y="26"/>
                  <a:pt x="69" y="26"/>
                  <a:pt x="69" y="26"/>
                </a:cubicBezTo>
                <a:cubicBezTo>
                  <a:pt x="66" y="22"/>
                  <a:pt x="62" y="20"/>
                  <a:pt x="58" y="20"/>
                </a:cubicBezTo>
                <a:cubicBezTo>
                  <a:pt x="55" y="20"/>
                  <a:pt x="52" y="21"/>
                  <a:pt x="50" y="22"/>
                </a:cubicBezTo>
                <a:cubicBezTo>
                  <a:pt x="49" y="23"/>
                  <a:pt x="48" y="24"/>
                  <a:pt x="47" y="24"/>
                </a:cubicBezTo>
                <a:cubicBezTo>
                  <a:pt x="43" y="27"/>
                  <a:pt x="39" y="30"/>
                  <a:pt x="35" y="34"/>
                </a:cubicBezTo>
                <a:cubicBezTo>
                  <a:pt x="3" y="66"/>
                  <a:pt x="0" y="117"/>
                  <a:pt x="28" y="151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Freeform 25"/>
          <p:cNvSpPr>
            <a:spLocks/>
          </p:cNvSpPr>
          <p:nvPr/>
        </p:nvSpPr>
        <p:spPr bwMode="auto">
          <a:xfrm>
            <a:off x="6304757" y="4142721"/>
            <a:ext cx="312738" cy="314325"/>
          </a:xfrm>
          <a:custGeom>
            <a:avLst/>
            <a:gdLst>
              <a:gd name="T0" fmla="*/ 92 w 192"/>
              <a:gd name="T1" fmla="*/ 165 h 193"/>
              <a:gd name="T2" fmla="*/ 92 w 192"/>
              <a:gd name="T3" fmla="*/ 149 h 193"/>
              <a:gd name="T4" fmla="*/ 140 w 192"/>
              <a:gd name="T5" fmla="*/ 149 h 193"/>
              <a:gd name="T6" fmla="*/ 148 w 192"/>
              <a:gd name="T7" fmla="*/ 141 h 193"/>
              <a:gd name="T8" fmla="*/ 146 w 192"/>
              <a:gd name="T9" fmla="*/ 135 h 193"/>
              <a:gd name="T10" fmla="*/ 116 w 192"/>
              <a:gd name="T11" fmla="*/ 105 h 193"/>
              <a:gd name="T12" fmla="*/ 128 w 192"/>
              <a:gd name="T13" fmla="*/ 105 h 193"/>
              <a:gd name="T14" fmla="*/ 136 w 192"/>
              <a:gd name="T15" fmla="*/ 97 h 193"/>
              <a:gd name="T16" fmla="*/ 134 w 192"/>
              <a:gd name="T17" fmla="*/ 91 h 193"/>
              <a:gd name="T18" fmla="*/ 104 w 192"/>
              <a:gd name="T19" fmla="*/ 61 h 193"/>
              <a:gd name="T20" fmla="*/ 116 w 192"/>
              <a:gd name="T21" fmla="*/ 61 h 193"/>
              <a:gd name="T22" fmla="*/ 124 w 192"/>
              <a:gd name="T23" fmla="*/ 53 h 193"/>
              <a:gd name="T24" fmla="*/ 122 w 192"/>
              <a:gd name="T25" fmla="*/ 47 h 193"/>
              <a:gd name="T26" fmla="*/ 80 w 192"/>
              <a:gd name="T27" fmla="*/ 3 h 193"/>
              <a:gd name="T28" fmla="*/ 68 w 192"/>
              <a:gd name="T29" fmla="*/ 3 h 193"/>
              <a:gd name="T30" fmla="*/ 26 w 192"/>
              <a:gd name="T31" fmla="*/ 47 h 193"/>
              <a:gd name="T32" fmla="*/ 24 w 192"/>
              <a:gd name="T33" fmla="*/ 53 h 193"/>
              <a:gd name="T34" fmla="*/ 32 w 192"/>
              <a:gd name="T35" fmla="*/ 61 h 193"/>
              <a:gd name="T36" fmla="*/ 44 w 192"/>
              <a:gd name="T37" fmla="*/ 61 h 193"/>
              <a:gd name="T38" fmla="*/ 14 w 192"/>
              <a:gd name="T39" fmla="*/ 91 h 193"/>
              <a:gd name="T40" fmla="*/ 12 w 192"/>
              <a:gd name="T41" fmla="*/ 97 h 193"/>
              <a:gd name="T42" fmla="*/ 20 w 192"/>
              <a:gd name="T43" fmla="*/ 105 h 193"/>
              <a:gd name="T44" fmla="*/ 32 w 192"/>
              <a:gd name="T45" fmla="*/ 105 h 193"/>
              <a:gd name="T46" fmla="*/ 2 w 192"/>
              <a:gd name="T47" fmla="*/ 135 h 193"/>
              <a:gd name="T48" fmla="*/ 0 w 192"/>
              <a:gd name="T49" fmla="*/ 141 h 193"/>
              <a:gd name="T50" fmla="*/ 8 w 192"/>
              <a:gd name="T51" fmla="*/ 149 h 193"/>
              <a:gd name="T52" fmla="*/ 60 w 192"/>
              <a:gd name="T53" fmla="*/ 149 h 193"/>
              <a:gd name="T54" fmla="*/ 60 w 192"/>
              <a:gd name="T55" fmla="*/ 165 h 193"/>
              <a:gd name="T56" fmla="*/ 52 w 192"/>
              <a:gd name="T57" fmla="*/ 173 h 193"/>
              <a:gd name="T58" fmla="*/ 10 w 192"/>
              <a:gd name="T59" fmla="*/ 173 h 193"/>
              <a:gd name="T60" fmla="*/ 0 w 192"/>
              <a:gd name="T61" fmla="*/ 183 h 193"/>
              <a:gd name="T62" fmla="*/ 10 w 192"/>
              <a:gd name="T63" fmla="*/ 193 h 193"/>
              <a:gd name="T64" fmla="*/ 182 w 192"/>
              <a:gd name="T65" fmla="*/ 193 h 193"/>
              <a:gd name="T66" fmla="*/ 192 w 192"/>
              <a:gd name="T67" fmla="*/ 183 h 193"/>
              <a:gd name="T68" fmla="*/ 182 w 192"/>
              <a:gd name="T69" fmla="*/ 173 h 193"/>
              <a:gd name="T70" fmla="*/ 100 w 192"/>
              <a:gd name="T71" fmla="*/ 173 h 193"/>
              <a:gd name="T72" fmla="*/ 92 w 192"/>
              <a:gd name="T73" fmla="*/ 165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92" h="193">
                <a:moveTo>
                  <a:pt x="92" y="165"/>
                </a:moveTo>
                <a:cubicBezTo>
                  <a:pt x="92" y="149"/>
                  <a:pt x="92" y="149"/>
                  <a:pt x="92" y="149"/>
                </a:cubicBezTo>
                <a:cubicBezTo>
                  <a:pt x="140" y="149"/>
                  <a:pt x="140" y="149"/>
                  <a:pt x="140" y="149"/>
                </a:cubicBezTo>
                <a:cubicBezTo>
                  <a:pt x="144" y="149"/>
                  <a:pt x="148" y="145"/>
                  <a:pt x="148" y="141"/>
                </a:cubicBezTo>
                <a:cubicBezTo>
                  <a:pt x="148" y="139"/>
                  <a:pt x="147" y="137"/>
                  <a:pt x="146" y="135"/>
                </a:cubicBezTo>
                <a:cubicBezTo>
                  <a:pt x="116" y="105"/>
                  <a:pt x="116" y="105"/>
                  <a:pt x="116" y="105"/>
                </a:cubicBezTo>
                <a:cubicBezTo>
                  <a:pt x="128" y="105"/>
                  <a:pt x="128" y="105"/>
                  <a:pt x="128" y="105"/>
                </a:cubicBezTo>
                <a:cubicBezTo>
                  <a:pt x="132" y="105"/>
                  <a:pt x="136" y="101"/>
                  <a:pt x="136" y="97"/>
                </a:cubicBezTo>
                <a:cubicBezTo>
                  <a:pt x="136" y="95"/>
                  <a:pt x="135" y="93"/>
                  <a:pt x="134" y="91"/>
                </a:cubicBezTo>
                <a:cubicBezTo>
                  <a:pt x="104" y="61"/>
                  <a:pt x="104" y="61"/>
                  <a:pt x="104" y="61"/>
                </a:cubicBezTo>
                <a:cubicBezTo>
                  <a:pt x="116" y="61"/>
                  <a:pt x="116" y="61"/>
                  <a:pt x="116" y="61"/>
                </a:cubicBezTo>
                <a:cubicBezTo>
                  <a:pt x="120" y="61"/>
                  <a:pt x="124" y="57"/>
                  <a:pt x="124" y="53"/>
                </a:cubicBezTo>
                <a:cubicBezTo>
                  <a:pt x="124" y="51"/>
                  <a:pt x="123" y="49"/>
                  <a:pt x="122" y="47"/>
                </a:cubicBezTo>
                <a:cubicBezTo>
                  <a:pt x="80" y="3"/>
                  <a:pt x="80" y="3"/>
                  <a:pt x="80" y="3"/>
                </a:cubicBezTo>
                <a:cubicBezTo>
                  <a:pt x="77" y="0"/>
                  <a:pt x="71" y="0"/>
                  <a:pt x="68" y="3"/>
                </a:cubicBezTo>
                <a:cubicBezTo>
                  <a:pt x="26" y="47"/>
                  <a:pt x="26" y="47"/>
                  <a:pt x="26" y="47"/>
                </a:cubicBezTo>
                <a:cubicBezTo>
                  <a:pt x="25" y="48"/>
                  <a:pt x="24" y="51"/>
                  <a:pt x="24" y="53"/>
                </a:cubicBezTo>
                <a:cubicBezTo>
                  <a:pt x="24" y="57"/>
                  <a:pt x="28" y="61"/>
                  <a:pt x="32" y="61"/>
                </a:cubicBezTo>
                <a:cubicBezTo>
                  <a:pt x="44" y="61"/>
                  <a:pt x="44" y="61"/>
                  <a:pt x="44" y="61"/>
                </a:cubicBezTo>
                <a:cubicBezTo>
                  <a:pt x="14" y="91"/>
                  <a:pt x="14" y="91"/>
                  <a:pt x="14" y="91"/>
                </a:cubicBezTo>
                <a:cubicBezTo>
                  <a:pt x="13" y="93"/>
                  <a:pt x="12" y="95"/>
                  <a:pt x="12" y="97"/>
                </a:cubicBezTo>
                <a:cubicBezTo>
                  <a:pt x="12" y="101"/>
                  <a:pt x="16" y="105"/>
                  <a:pt x="20" y="105"/>
                </a:cubicBezTo>
                <a:cubicBezTo>
                  <a:pt x="32" y="105"/>
                  <a:pt x="32" y="105"/>
                  <a:pt x="32" y="105"/>
                </a:cubicBezTo>
                <a:cubicBezTo>
                  <a:pt x="2" y="135"/>
                  <a:pt x="2" y="135"/>
                  <a:pt x="2" y="135"/>
                </a:cubicBezTo>
                <a:cubicBezTo>
                  <a:pt x="1" y="137"/>
                  <a:pt x="0" y="139"/>
                  <a:pt x="0" y="141"/>
                </a:cubicBezTo>
                <a:cubicBezTo>
                  <a:pt x="0" y="145"/>
                  <a:pt x="4" y="149"/>
                  <a:pt x="8" y="149"/>
                </a:cubicBezTo>
                <a:cubicBezTo>
                  <a:pt x="60" y="149"/>
                  <a:pt x="60" y="149"/>
                  <a:pt x="60" y="149"/>
                </a:cubicBezTo>
                <a:cubicBezTo>
                  <a:pt x="60" y="165"/>
                  <a:pt x="60" y="165"/>
                  <a:pt x="60" y="165"/>
                </a:cubicBezTo>
                <a:cubicBezTo>
                  <a:pt x="60" y="169"/>
                  <a:pt x="56" y="173"/>
                  <a:pt x="52" y="173"/>
                </a:cubicBezTo>
                <a:cubicBezTo>
                  <a:pt x="10" y="173"/>
                  <a:pt x="10" y="173"/>
                  <a:pt x="10" y="173"/>
                </a:cubicBezTo>
                <a:cubicBezTo>
                  <a:pt x="4" y="173"/>
                  <a:pt x="0" y="177"/>
                  <a:pt x="0" y="183"/>
                </a:cubicBezTo>
                <a:cubicBezTo>
                  <a:pt x="0" y="189"/>
                  <a:pt x="4" y="193"/>
                  <a:pt x="10" y="193"/>
                </a:cubicBezTo>
                <a:cubicBezTo>
                  <a:pt x="182" y="193"/>
                  <a:pt x="182" y="193"/>
                  <a:pt x="182" y="193"/>
                </a:cubicBezTo>
                <a:cubicBezTo>
                  <a:pt x="188" y="193"/>
                  <a:pt x="192" y="189"/>
                  <a:pt x="192" y="183"/>
                </a:cubicBezTo>
                <a:cubicBezTo>
                  <a:pt x="192" y="177"/>
                  <a:pt x="188" y="173"/>
                  <a:pt x="182" y="173"/>
                </a:cubicBezTo>
                <a:cubicBezTo>
                  <a:pt x="100" y="173"/>
                  <a:pt x="100" y="173"/>
                  <a:pt x="100" y="173"/>
                </a:cubicBezTo>
                <a:cubicBezTo>
                  <a:pt x="96" y="173"/>
                  <a:pt x="92" y="169"/>
                  <a:pt x="92" y="165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Freeform 26"/>
          <p:cNvSpPr>
            <a:spLocks noEditPoints="1"/>
          </p:cNvSpPr>
          <p:nvPr/>
        </p:nvSpPr>
        <p:spPr bwMode="auto">
          <a:xfrm>
            <a:off x="10522744" y="3441046"/>
            <a:ext cx="312738" cy="312737"/>
          </a:xfrm>
          <a:custGeom>
            <a:avLst/>
            <a:gdLst>
              <a:gd name="T0" fmla="*/ 192 w 192"/>
              <a:gd name="T1" fmla="*/ 72 h 192"/>
              <a:gd name="T2" fmla="*/ 184 w 192"/>
              <a:gd name="T3" fmla="*/ 64 h 192"/>
              <a:gd name="T4" fmla="*/ 178 w 192"/>
              <a:gd name="T5" fmla="*/ 66 h 192"/>
              <a:gd name="T6" fmla="*/ 144 w 192"/>
              <a:gd name="T7" fmla="*/ 96 h 192"/>
              <a:gd name="T8" fmla="*/ 144 w 192"/>
              <a:gd name="T9" fmla="*/ 72 h 192"/>
              <a:gd name="T10" fmla="*/ 136 w 192"/>
              <a:gd name="T11" fmla="*/ 64 h 192"/>
              <a:gd name="T12" fmla="*/ 130 w 192"/>
              <a:gd name="T13" fmla="*/ 66 h 192"/>
              <a:gd name="T14" fmla="*/ 96 w 192"/>
              <a:gd name="T15" fmla="*/ 96 h 192"/>
              <a:gd name="T16" fmla="*/ 96 w 192"/>
              <a:gd name="T17" fmla="*/ 72 h 192"/>
              <a:gd name="T18" fmla="*/ 88 w 192"/>
              <a:gd name="T19" fmla="*/ 64 h 192"/>
              <a:gd name="T20" fmla="*/ 82 w 192"/>
              <a:gd name="T21" fmla="*/ 66 h 192"/>
              <a:gd name="T22" fmla="*/ 48 w 192"/>
              <a:gd name="T23" fmla="*/ 96 h 192"/>
              <a:gd name="T24" fmla="*/ 40 w 192"/>
              <a:gd name="T25" fmla="*/ 9 h 192"/>
              <a:gd name="T26" fmla="*/ 31 w 192"/>
              <a:gd name="T27" fmla="*/ 0 h 192"/>
              <a:gd name="T28" fmla="*/ 17 w 192"/>
              <a:gd name="T29" fmla="*/ 0 h 192"/>
              <a:gd name="T30" fmla="*/ 8 w 192"/>
              <a:gd name="T31" fmla="*/ 9 h 192"/>
              <a:gd name="T32" fmla="*/ 0 w 192"/>
              <a:gd name="T33" fmla="*/ 176 h 192"/>
              <a:gd name="T34" fmla="*/ 16 w 192"/>
              <a:gd name="T35" fmla="*/ 192 h 192"/>
              <a:gd name="T36" fmla="*/ 176 w 192"/>
              <a:gd name="T37" fmla="*/ 192 h 192"/>
              <a:gd name="T38" fmla="*/ 192 w 192"/>
              <a:gd name="T39" fmla="*/ 176 h 192"/>
              <a:gd name="T40" fmla="*/ 192 w 192"/>
              <a:gd name="T41" fmla="*/ 72 h 192"/>
              <a:gd name="T42" fmla="*/ 76 w 192"/>
              <a:gd name="T43" fmla="*/ 123 h 192"/>
              <a:gd name="T44" fmla="*/ 76 w 192"/>
              <a:gd name="T45" fmla="*/ 133 h 192"/>
              <a:gd name="T46" fmla="*/ 69 w 192"/>
              <a:gd name="T47" fmla="*/ 140 h 192"/>
              <a:gd name="T48" fmla="*/ 59 w 192"/>
              <a:gd name="T49" fmla="*/ 140 h 192"/>
              <a:gd name="T50" fmla="*/ 52 w 192"/>
              <a:gd name="T51" fmla="*/ 133 h 192"/>
              <a:gd name="T52" fmla="*/ 52 w 192"/>
              <a:gd name="T53" fmla="*/ 123 h 192"/>
              <a:gd name="T54" fmla="*/ 59 w 192"/>
              <a:gd name="T55" fmla="*/ 116 h 192"/>
              <a:gd name="T56" fmla="*/ 69 w 192"/>
              <a:gd name="T57" fmla="*/ 116 h 192"/>
              <a:gd name="T58" fmla="*/ 76 w 192"/>
              <a:gd name="T59" fmla="*/ 123 h 192"/>
              <a:gd name="T60" fmla="*/ 124 w 192"/>
              <a:gd name="T61" fmla="*/ 123 h 192"/>
              <a:gd name="T62" fmla="*/ 124 w 192"/>
              <a:gd name="T63" fmla="*/ 133 h 192"/>
              <a:gd name="T64" fmla="*/ 117 w 192"/>
              <a:gd name="T65" fmla="*/ 140 h 192"/>
              <a:gd name="T66" fmla="*/ 107 w 192"/>
              <a:gd name="T67" fmla="*/ 140 h 192"/>
              <a:gd name="T68" fmla="*/ 100 w 192"/>
              <a:gd name="T69" fmla="*/ 133 h 192"/>
              <a:gd name="T70" fmla="*/ 100 w 192"/>
              <a:gd name="T71" fmla="*/ 123 h 192"/>
              <a:gd name="T72" fmla="*/ 107 w 192"/>
              <a:gd name="T73" fmla="*/ 116 h 192"/>
              <a:gd name="T74" fmla="*/ 117 w 192"/>
              <a:gd name="T75" fmla="*/ 116 h 192"/>
              <a:gd name="T76" fmla="*/ 124 w 192"/>
              <a:gd name="T77" fmla="*/ 123 h 192"/>
              <a:gd name="T78" fmla="*/ 172 w 192"/>
              <a:gd name="T79" fmla="*/ 123 h 192"/>
              <a:gd name="T80" fmla="*/ 172 w 192"/>
              <a:gd name="T81" fmla="*/ 133 h 192"/>
              <a:gd name="T82" fmla="*/ 165 w 192"/>
              <a:gd name="T83" fmla="*/ 140 h 192"/>
              <a:gd name="T84" fmla="*/ 155 w 192"/>
              <a:gd name="T85" fmla="*/ 140 h 192"/>
              <a:gd name="T86" fmla="*/ 148 w 192"/>
              <a:gd name="T87" fmla="*/ 133 h 192"/>
              <a:gd name="T88" fmla="*/ 148 w 192"/>
              <a:gd name="T89" fmla="*/ 123 h 192"/>
              <a:gd name="T90" fmla="*/ 155 w 192"/>
              <a:gd name="T91" fmla="*/ 116 h 192"/>
              <a:gd name="T92" fmla="*/ 165 w 192"/>
              <a:gd name="T93" fmla="*/ 116 h 192"/>
              <a:gd name="T94" fmla="*/ 172 w 192"/>
              <a:gd name="T95" fmla="*/ 123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92" h="192">
                <a:moveTo>
                  <a:pt x="192" y="72"/>
                </a:moveTo>
                <a:cubicBezTo>
                  <a:pt x="192" y="68"/>
                  <a:pt x="188" y="64"/>
                  <a:pt x="184" y="64"/>
                </a:cubicBezTo>
                <a:cubicBezTo>
                  <a:pt x="182" y="64"/>
                  <a:pt x="180" y="65"/>
                  <a:pt x="178" y="66"/>
                </a:cubicBezTo>
                <a:cubicBezTo>
                  <a:pt x="144" y="96"/>
                  <a:pt x="144" y="96"/>
                  <a:pt x="144" y="96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44" y="68"/>
                  <a:pt x="140" y="64"/>
                  <a:pt x="136" y="64"/>
                </a:cubicBezTo>
                <a:cubicBezTo>
                  <a:pt x="134" y="64"/>
                  <a:pt x="132" y="65"/>
                  <a:pt x="130" y="66"/>
                </a:cubicBezTo>
                <a:cubicBezTo>
                  <a:pt x="96" y="96"/>
                  <a:pt x="96" y="96"/>
                  <a:pt x="96" y="96"/>
                </a:cubicBezTo>
                <a:cubicBezTo>
                  <a:pt x="96" y="72"/>
                  <a:pt x="96" y="72"/>
                  <a:pt x="96" y="72"/>
                </a:cubicBezTo>
                <a:cubicBezTo>
                  <a:pt x="96" y="68"/>
                  <a:pt x="92" y="64"/>
                  <a:pt x="88" y="64"/>
                </a:cubicBezTo>
                <a:cubicBezTo>
                  <a:pt x="86" y="64"/>
                  <a:pt x="84" y="65"/>
                  <a:pt x="82" y="66"/>
                </a:cubicBezTo>
                <a:cubicBezTo>
                  <a:pt x="48" y="96"/>
                  <a:pt x="48" y="96"/>
                  <a:pt x="48" y="96"/>
                </a:cubicBezTo>
                <a:cubicBezTo>
                  <a:pt x="40" y="9"/>
                  <a:pt x="40" y="9"/>
                  <a:pt x="40" y="9"/>
                </a:cubicBezTo>
                <a:cubicBezTo>
                  <a:pt x="40" y="4"/>
                  <a:pt x="36" y="0"/>
                  <a:pt x="31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2" y="0"/>
                  <a:pt x="8" y="4"/>
                  <a:pt x="8" y="9"/>
                </a:cubicBezTo>
                <a:cubicBezTo>
                  <a:pt x="0" y="176"/>
                  <a:pt x="0" y="176"/>
                  <a:pt x="0" y="176"/>
                </a:cubicBezTo>
                <a:cubicBezTo>
                  <a:pt x="0" y="185"/>
                  <a:pt x="7" y="192"/>
                  <a:pt x="16" y="192"/>
                </a:cubicBezTo>
                <a:cubicBezTo>
                  <a:pt x="176" y="192"/>
                  <a:pt x="176" y="192"/>
                  <a:pt x="176" y="192"/>
                </a:cubicBezTo>
                <a:cubicBezTo>
                  <a:pt x="185" y="192"/>
                  <a:pt x="192" y="185"/>
                  <a:pt x="192" y="176"/>
                </a:cubicBezTo>
                <a:lnTo>
                  <a:pt x="192" y="72"/>
                </a:lnTo>
                <a:close/>
                <a:moveTo>
                  <a:pt x="76" y="123"/>
                </a:moveTo>
                <a:cubicBezTo>
                  <a:pt x="76" y="133"/>
                  <a:pt x="76" y="133"/>
                  <a:pt x="76" y="133"/>
                </a:cubicBezTo>
                <a:cubicBezTo>
                  <a:pt x="76" y="137"/>
                  <a:pt x="73" y="140"/>
                  <a:pt x="69" y="140"/>
                </a:cubicBezTo>
                <a:cubicBezTo>
                  <a:pt x="59" y="140"/>
                  <a:pt x="59" y="140"/>
                  <a:pt x="59" y="140"/>
                </a:cubicBezTo>
                <a:cubicBezTo>
                  <a:pt x="55" y="140"/>
                  <a:pt x="52" y="137"/>
                  <a:pt x="52" y="133"/>
                </a:cubicBezTo>
                <a:cubicBezTo>
                  <a:pt x="52" y="123"/>
                  <a:pt x="52" y="123"/>
                  <a:pt x="52" y="123"/>
                </a:cubicBezTo>
                <a:cubicBezTo>
                  <a:pt x="52" y="119"/>
                  <a:pt x="55" y="116"/>
                  <a:pt x="59" y="116"/>
                </a:cubicBezTo>
                <a:cubicBezTo>
                  <a:pt x="69" y="116"/>
                  <a:pt x="69" y="116"/>
                  <a:pt x="69" y="116"/>
                </a:cubicBezTo>
                <a:cubicBezTo>
                  <a:pt x="73" y="116"/>
                  <a:pt x="76" y="119"/>
                  <a:pt x="76" y="123"/>
                </a:cubicBezTo>
                <a:close/>
                <a:moveTo>
                  <a:pt x="124" y="123"/>
                </a:moveTo>
                <a:cubicBezTo>
                  <a:pt x="124" y="133"/>
                  <a:pt x="124" y="133"/>
                  <a:pt x="124" y="133"/>
                </a:cubicBezTo>
                <a:cubicBezTo>
                  <a:pt x="124" y="137"/>
                  <a:pt x="121" y="140"/>
                  <a:pt x="117" y="140"/>
                </a:cubicBezTo>
                <a:cubicBezTo>
                  <a:pt x="107" y="140"/>
                  <a:pt x="107" y="140"/>
                  <a:pt x="107" y="140"/>
                </a:cubicBezTo>
                <a:cubicBezTo>
                  <a:pt x="103" y="140"/>
                  <a:pt x="100" y="137"/>
                  <a:pt x="100" y="133"/>
                </a:cubicBezTo>
                <a:cubicBezTo>
                  <a:pt x="100" y="123"/>
                  <a:pt x="100" y="123"/>
                  <a:pt x="100" y="123"/>
                </a:cubicBezTo>
                <a:cubicBezTo>
                  <a:pt x="100" y="119"/>
                  <a:pt x="103" y="116"/>
                  <a:pt x="107" y="116"/>
                </a:cubicBezTo>
                <a:cubicBezTo>
                  <a:pt x="117" y="116"/>
                  <a:pt x="117" y="116"/>
                  <a:pt x="117" y="116"/>
                </a:cubicBezTo>
                <a:cubicBezTo>
                  <a:pt x="121" y="116"/>
                  <a:pt x="124" y="119"/>
                  <a:pt x="124" y="123"/>
                </a:cubicBezTo>
                <a:close/>
                <a:moveTo>
                  <a:pt x="172" y="123"/>
                </a:moveTo>
                <a:cubicBezTo>
                  <a:pt x="172" y="133"/>
                  <a:pt x="172" y="133"/>
                  <a:pt x="172" y="133"/>
                </a:cubicBezTo>
                <a:cubicBezTo>
                  <a:pt x="172" y="137"/>
                  <a:pt x="169" y="140"/>
                  <a:pt x="165" y="140"/>
                </a:cubicBezTo>
                <a:cubicBezTo>
                  <a:pt x="155" y="140"/>
                  <a:pt x="155" y="140"/>
                  <a:pt x="155" y="140"/>
                </a:cubicBezTo>
                <a:cubicBezTo>
                  <a:pt x="151" y="140"/>
                  <a:pt x="148" y="137"/>
                  <a:pt x="148" y="133"/>
                </a:cubicBezTo>
                <a:cubicBezTo>
                  <a:pt x="148" y="123"/>
                  <a:pt x="148" y="123"/>
                  <a:pt x="148" y="123"/>
                </a:cubicBezTo>
                <a:cubicBezTo>
                  <a:pt x="148" y="119"/>
                  <a:pt x="151" y="116"/>
                  <a:pt x="155" y="116"/>
                </a:cubicBezTo>
                <a:cubicBezTo>
                  <a:pt x="165" y="116"/>
                  <a:pt x="165" y="116"/>
                  <a:pt x="165" y="116"/>
                </a:cubicBezTo>
                <a:cubicBezTo>
                  <a:pt x="169" y="116"/>
                  <a:pt x="172" y="119"/>
                  <a:pt x="172" y="123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Freeform 27"/>
          <p:cNvSpPr>
            <a:spLocks noEditPoints="1"/>
          </p:cNvSpPr>
          <p:nvPr/>
        </p:nvSpPr>
        <p:spPr bwMode="auto">
          <a:xfrm>
            <a:off x="9819482" y="3439459"/>
            <a:ext cx="312738" cy="314325"/>
          </a:xfrm>
          <a:custGeom>
            <a:avLst/>
            <a:gdLst>
              <a:gd name="T0" fmla="*/ 128 w 192"/>
              <a:gd name="T1" fmla="*/ 173 h 193"/>
              <a:gd name="T2" fmla="*/ 128 w 192"/>
              <a:gd name="T3" fmla="*/ 85 h 193"/>
              <a:gd name="T4" fmla="*/ 134 w 192"/>
              <a:gd name="T5" fmla="*/ 85 h 193"/>
              <a:gd name="T6" fmla="*/ 140 w 192"/>
              <a:gd name="T7" fmla="*/ 91 h 193"/>
              <a:gd name="T8" fmla="*/ 140 w 192"/>
              <a:gd name="T9" fmla="*/ 147 h 193"/>
              <a:gd name="T10" fmla="*/ 166 w 192"/>
              <a:gd name="T11" fmla="*/ 173 h 193"/>
              <a:gd name="T12" fmla="*/ 192 w 192"/>
              <a:gd name="T13" fmla="*/ 147 h 193"/>
              <a:gd name="T14" fmla="*/ 192 w 192"/>
              <a:gd name="T15" fmla="*/ 39 h 193"/>
              <a:gd name="T16" fmla="*/ 186 w 192"/>
              <a:gd name="T17" fmla="*/ 25 h 193"/>
              <a:gd name="T18" fmla="*/ 165 w 192"/>
              <a:gd name="T19" fmla="*/ 4 h 193"/>
              <a:gd name="T20" fmla="*/ 151 w 192"/>
              <a:gd name="T21" fmla="*/ 4 h 193"/>
              <a:gd name="T22" fmla="*/ 151 w 192"/>
              <a:gd name="T23" fmla="*/ 18 h 193"/>
              <a:gd name="T24" fmla="*/ 165 w 192"/>
              <a:gd name="T25" fmla="*/ 32 h 193"/>
              <a:gd name="T26" fmla="*/ 154 w 192"/>
              <a:gd name="T27" fmla="*/ 42 h 193"/>
              <a:gd name="T28" fmla="*/ 154 w 192"/>
              <a:gd name="T29" fmla="*/ 54 h 193"/>
              <a:gd name="T30" fmla="*/ 161 w 192"/>
              <a:gd name="T31" fmla="*/ 57 h 193"/>
              <a:gd name="T32" fmla="*/ 172 w 192"/>
              <a:gd name="T33" fmla="*/ 57 h 193"/>
              <a:gd name="T34" fmla="*/ 172 w 192"/>
              <a:gd name="T35" fmla="*/ 147 h 193"/>
              <a:gd name="T36" fmla="*/ 166 w 192"/>
              <a:gd name="T37" fmla="*/ 153 h 193"/>
              <a:gd name="T38" fmla="*/ 160 w 192"/>
              <a:gd name="T39" fmla="*/ 147 h 193"/>
              <a:gd name="T40" fmla="*/ 160 w 192"/>
              <a:gd name="T41" fmla="*/ 91 h 193"/>
              <a:gd name="T42" fmla="*/ 134 w 192"/>
              <a:gd name="T43" fmla="*/ 65 h 193"/>
              <a:gd name="T44" fmla="*/ 128 w 192"/>
              <a:gd name="T45" fmla="*/ 65 h 193"/>
              <a:gd name="T46" fmla="*/ 128 w 192"/>
              <a:gd name="T47" fmla="*/ 17 h 193"/>
              <a:gd name="T48" fmla="*/ 112 w 192"/>
              <a:gd name="T49" fmla="*/ 1 h 193"/>
              <a:gd name="T50" fmla="*/ 28 w 192"/>
              <a:gd name="T51" fmla="*/ 1 h 193"/>
              <a:gd name="T52" fmla="*/ 12 w 192"/>
              <a:gd name="T53" fmla="*/ 17 h 193"/>
              <a:gd name="T54" fmla="*/ 12 w 192"/>
              <a:gd name="T55" fmla="*/ 173 h 193"/>
              <a:gd name="T56" fmla="*/ 10 w 192"/>
              <a:gd name="T57" fmla="*/ 173 h 193"/>
              <a:gd name="T58" fmla="*/ 0 w 192"/>
              <a:gd name="T59" fmla="*/ 183 h 193"/>
              <a:gd name="T60" fmla="*/ 10 w 192"/>
              <a:gd name="T61" fmla="*/ 193 h 193"/>
              <a:gd name="T62" fmla="*/ 130 w 192"/>
              <a:gd name="T63" fmla="*/ 193 h 193"/>
              <a:gd name="T64" fmla="*/ 140 w 192"/>
              <a:gd name="T65" fmla="*/ 183 h 193"/>
              <a:gd name="T66" fmla="*/ 130 w 192"/>
              <a:gd name="T67" fmla="*/ 173 h 193"/>
              <a:gd name="T68" fmla="*/ 128 w 192"/>
              <a:gd name="T69" fmla="*/ 173 h 193"/>
              <a:gd name="T70" fmla="*/ 41 w 192"/>
              <a:gd name="T71" fmla="*/ 21 h 193"/>
              <a:gd name="T72" fmla="*/ 99 w 192"/>
              <a:gd name="T73" fmla="*/ 21 h 193"/>
              <a:gd name="T74" fmla="*/ 108 w 192"/>
              <a:gd name="T75" fmla="*/ 30 h 193"/>
              <a:gd name="T76" fmla="*/ 108 w 192"/>
              <a:gd name="T77" fmla="*/ 72 h 193"/>
              <a:gd name="T78" fmla="*/ 99 w 192"/>
              <a:gd name="T79" fmla="*/ 81 h 193"/>
              <a:gd name="T80" fmla="*/ 41 w 192"/>
              <a:gd name="T81" fmla="*/ 81 h 193"/>
              <a:gd name="T82" fmla="*/ 32 w 192"/>
              <a:gd name="T83" fmla="*/ 72 h 193"/>
              <a:gd name="T84" fmla="*/ 32 w 192"/>
              <a:gd name="T85" fmla="*/ 30 h 193"/>
              <a:gd name="T86" fmla="*/ 41 w 192"/>
              <a:gd name="T87" fmla="*/ 21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92" h="193">
                <a:moveTo>
                  <a:pt x="128" y="173"/>
                </a:moveTo>
                <a:cubicBezTo>
                  <a:pt x="128" y="85"/>
                  <a:pt x="128" y="85"/>
                  <a:pt x="128" y="85"/>
                </a:cubicBezTo>
                <a:cubicBezTo>
                  <a:pt x="134" y="85"/>
                  <a:pt x="134" y="85"/>
                  <a:pt x="134" y="85"/>
                </a:cubicBezTo>
                <a:cubicBezTo>
                  <a:pt x="137" y="85"/>
                  <a:pt x="140" y="88"/>
                  <a:pt x="140" y="91"/>
                </a:cubicBezTo>
                <a:cubicBezTo>
                  <a:pt x="140" y="147"/>
                  <a:pt x="140" y="147"/>
                  <a:pt x="140" y="147"/>
                </a:cubicBezTo>
                <a:cubicBezTo>
                  <a:pt x="140" y="161"/>
                  <a:pt x="152" y="173"/>
                  <a:pt x="166" y="173"/>
                </a:cubicBezTo>
                <a:cubicBezTo>
                  <a:pt x="180" y="173"/>
                  <a:pt x="192" y="161"/>
                  <a:pt x="192" y="147"/>
                </a:cubicBezTo>
                <a:cubicBezTo>
                  <a:pt x="192" y="39"/>
                  <a:pt x="192" y="39"/>
                  <a:pt x="192" y="39"/>
                </a:cubicBezTo>
                <a:cubicBezTo>
                  <a:pt x="192" y="34"/>
                  <a:pt x="190" y="29"/>
                  <a:pt x="186" y="25"/>
                </a:cubicBezTo>
                <a:cubicBezTo>
                  <a:pt x="165" y="4"/>
                  <a:pt x="165" y="4"/>
                  <a:pt x="165" y="4"/>
                </a:cubicBezTo>
                <a:cubicBezTo>
                  <a:pt x="161" y="0"/>
                  <a:pt x="155" y="0"/>
                  <a:pt x="151" y="4"/>
                </a:cubicBezTo>
                <a:cubicBezTo>
                  <a:pt x="147" y="8"/>
                  <a:pt x="147" y="14"/>
                  <a:pt x="151" y="18"/>
                </a:cubicBezTo>
                <a:cubicBezTo>
                  <a:pt x="165" y="32"/>
                  <a:pt x="165" y="32"/>
                  <a:pt x="165" y="32"/>
                </a:cubicBezTo>
                <a:cubicBezTo>
                  <a:pt x="154" y="42"/>
                  <a:pt x="154" y="42"/>
                  <a:pt x="154" y="42"/>
                </a:cubicBezTo>
                <a:cubicBezTo>
                  <a:pt x="151" y="46"/>
                  <a:pt x="151" y="51"/>
                  <a:pt x="154" y="54"/>
                </a:cubicBezTo>
                <a:cubicBezTo>
                  <a:pt x="156" y="56"/>
                  <a:pt x="158" y="57"/>
                  <a:pt x="161" y="57"/>
                </a:cubicBezTo>
                <a:cubicBezTo>
                  <a:pt x="172" y="57"/>
                  <a:pt x="172" y="57"/>
                  <a:pt x="172" y="57"/>
                </a:cubicBezTo>
                <a:cubicBezTo>
                  <a:pt x="172" y="147"/>
                  <a:pt x="172" y="147"/>
                  <a:pt x="172" y="147"/>
                </a:cubicBezTo>
                <a:cubicBezTo>
                  <a:pt x="172" y="150"/>
                  <a:pt x="169" y="153"/>
                  <a:pt x="166" y="153"/>
                </a:cubicBezTo>
                <a:cubicBezTo>
                  <a:pt x="163" y="153"/>
                  <a:pt x="160" y="150"/>
                  <a:pt x="160" y="147"/>
                </a:cubicBezTo>
                <a:cubicBezTo>
                  <a:pt x="160" y="91"/>
                  <a:pt x="160" y="91"/>
                  <a:pt x="160" y="91"/>
                </a:cubicBezTo>
                <a:cubicBezTo>
                  <a:pt x="160" y="77"/>
                  <a:pt x="148" y="65"/>
                  <a:pt x="134" y="65"/>
                </a:cubicBezTo>
                <a:cubicBezTo>
                  <a:pt x="128" y="65"/>
                  <a:pt x="128" y="65"/>
                  <a:pt x="128" y="65"/>
                </a:cubicBezTo>
                <a:cubicBezTo>
                  <a:pt x="128" y="17"/>
                  <a:pt x="128" y="17"/>
                  <a:pt x="128" y="17"/>
                </a:cubicBezTo>
                <a:cubicBezTo>
                  <a:pt x="128" y="8"/>
                  <a:pt x="121" y="1"/>
                  <a:pt x="112" y="1"/>
                </a:cubicBezTo>
                <a:cubicBezTo>
                  <a:pt x="28" y="1"/>
                  <a:pt x="28" y="1"/>
                  <a:pt x="28" y="1"/>
                </a:cubicBezTo>
                <a:cubicBezTo>
                  <a:pt x="19" y="1"/>
                  <a:pt x="12" y="8"/>
                  <a:pt x="12" y="17"/>
                </a:cubicBezTo>
                <a:cubicBezTo>
                  <a:pt x="12" y="173"/>
                  <a:pt x="12" y="173"/>
                  <a:pt x="12" y="173"/>
                </a:cubicBezTo>
                <a:cubicBezTo>
                  <a:pt x="10" y="173"/>
                  <a:pt x="10" y="173"/>
                  <a:pt x="10" y="173"/>
                </a:cubicBezTo>
                <a:cubicBezTo>
                  <a:pt x="4" y="173"/>
                  <a:pt x="0" y="177"/>
                  <a:pt x="0" y="183"/>
                </a:cubicBezTo>
                <a:cubicBezTo>
                  <a:pt x="0" y="189"/>
                  <a:pt x="4" y="193"/>
                  <a:pt x="10" y="193"/>
                </a:cubicBezTo>
                <a:cubicBezTo>
                  <a:pt x="130" y="193"/>
                  <a:pt x="130" y="193"/>
                  <a:pt x="130" y="193"/>
                </a:cubicBezTo>
                <a:cubicBezTo>
                  <a:pt x="136" y="193"/>
                  <a:pt x="140" y="189"/>
                  <a:pt x="140" y="183"/>
                </a:cubicBezTo>
                <a:cubicBezTo>
                  <a:pt x="140" y="177"/>
                  <a:pt x="136" y="173"/>
                  <a:pt x="130" y="173"/>
                </a:cubicBezTo>
                <a:lnTo>
                  <a:pt x="128" y="173"/>
                </a:lnTo>
                <a:close/>
                <a:moveTo>
                  <a:pt x="41" y="21"/>
                </a:moveTo>
                <a:cubicBezTo>
                  <a:pt x="99" y="21"/>
                  <a:pt x="99" y="21"/>
                  <a:pt x="99" y="21"/>
                </a:cubicBezTo>
                <a:cubicBezTo>
                  <a:pt x="104" y="21"/>
                  <a:pt x="108" y="25"/>
                  <a:pt x="108" y="30"/>
                </a:cubicBezTo>
                <a:cubicBezTo>
                  <a:pt x="108" y="72"/>
                  <a:pt x="108" y="72"/>
                  <a:pt x="108" y="72"/>
                </a:cubicBezTo>
                <a:cubicBezTo>
                  <a:pt x="108" y="77"/>
                  <a:pt x="104" y="81"/>
                  <a:pt x="99" y="81"/>
                </a:cubicBezTo>
                <a:cubicBezTo>
                  <a:pt x="41" y="81"/>
                  <a:pt x="41" y="81"/>
                  <a:pt x="41" y="81"/>
                </a:cubicBezTo>
                <a:cubicBezTo>
                  <a:pt x="36" y="81"/>
                  <a:pt x="32" y="77"/>
                  <a:pt x="32" y="72"/>
                </a:cubicBezTo>
                <a:cubicBezTo>
                  <a:pt x="32" y="30"/>
                  <a:pt x="32" y="30"/>
                  <a:pt x="32" y="30"/>
                </a:cubicBezTo>
                <a:cubicBezTo>
                  <a:pt x="32" y="25"/>
                  <a:pt x="36" y="21"/>
                  <a:pt x="41" y="21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Freeform 28"/>
          <p:cNvSpPr>
            <a:spLocks noEditPoints="1"/>
          </p:cNvSpPr>
          <p:nvPr/>
        </p:nvSpPr>
        <p:spPr bwMode="auto">
          <a:xfrm>
            <a:off x="9116219" y="3468034"/>
            <a:ext cx="312738" cy="254000"/>
          </a:xfrm>
          <a:custGeom>
            <a:avLst/>
            <a:gdLst>
              <a:gd name="T0" fmla="*/ 112 w 192"/>
              <a:gd name="T1" fmla="*/ 0 h 156"/>
              <a:gd name="T2" fmla="*/ 100 w 192"/>
              <a:gd name="T3" fmla="*/ 0 h 156"/>
              <a:gd name="T4" fmla="*/ 40 w 192"/>
              <a:gd name="T5" fmla="*/ 55 h 156"/>
              <a:gd name="T6" fmla="*/ 8 w 192"/>
              <a:gd name="T7" fmla="*/ 108 h 156"/>
              <a:gd name="T8" fmla="*/ 8 w 192"/>
              <a:gd name="T9" fmla="*/ 108 h 156"/>
              <a:gd name="T10" fmla="*/ 0 w 192"/>
              <a:gd name="T11" fmla="*/ 118 h 156"/>
              <a:gd name="T12" fmla="*/ 10 w 192"/>
              <a:gd name="T13" fmla="*/ 128 h 156"/>
              <a:gd name="T14" fmla="*/ 24 w 192"/>
              <a:gd name="T15" fmla="*/ 128 h 156"/>
              <a:gd name="T16" fmla="*/ 54 w 192"/>
              <a:gd name="T17" fmla="*/ 156 h 156"/>
              <a:gd name="T18" fmla="*/ 84 w 192"/>
              <a:gd name="T19" fmla="*/ 128 h 156"/>
              <a:gd name="T20" fmla="*/ 112 w 192"/>
              <a:gd name="T21" fmla="*/ 128 h 156"/>
              <a:gd name="T22" fmla="*/ 142 w 192"/>
              <a:gd name="T23" fmla="*/ 156 h 156"/>
              <a:gd name="T24" fmla="*/ 172 w 192"/>
              <a:gd name="T25" fmla="*/ 126 h 156"/>
              <a:gd name="T26" fmla="*/ 172 w 192"/>
              <a:gd name="T27" fmla="*/ 123 h 156"/>
              <a:gd name="T28" fmla="*/ 192 w 192"/>
              <a:gd name="T29" fmla="*/ 88 h 156"/>
              <a:gd name="T30" fmla="*/ 192 w 192"/>
              <a:gd name="T31" fmla="*/ 61 h 156"/>
              <a:gd name="T32" fmla="*/ 183 w 192"/>
              <a:gd name="T33" fmla="*/ 52 h 156"/>
              <a:gd name="T34" fmla="*/ 171 w 192"/>
              <a:gd name="T35" fmla="*/ 52 h 156"/>
              <a:gd name="T36" fmla="*/ 112 w 192"/>
              <a:gd name="T37" fmla="*/ 0 h 156"/>
              <a:gd name="T38" fmla="*/ 96 w 192"/>
              <a:gd name="T39" fmla="*/ 20 h 156"/>
              <a:gd name="T40" fmla="*/ 96 w 192"/>
              <a:gd name="T41" fmla="*/ 60 h 156"/>
              <a:gd name="T42" fmla="*/ 60 w 192"/>
              <a:gd name="T43" fmla="*/ 60 h 156"/>
              <a:gd name="T44" fmla="*/ 96 w 192"/>
              <a:gd name="T45" fmla="*/ 20 h 156"/>
              <a:gd name="T46" fmla="*/ 116 w 192"/>
              <a:gd name="T47" fmla="*/ 60 h 156"/>
              <a:gd name="T48" fmla="*/ 116 w 192"/>
              <a:gd name="T49" fmla="*/ 20 h 156"/>
              <a:gd name="T50" fmla="*/ 152 w 192"/>
              <a:gd name="T51" fmla="*/ 60 h 156"/>
              <a:gd name="T52" fmla="*/ 116 w 192"/>
              <a:gd name="T53" fmla="*/ 60 h 156"/>
              <a:gd name="T54" fmla="*/ 64 w 192"/>
              <a:gd name="T55" fmla="*/ 126 h 156"/>
              <a:gd name="T56" fmla="*/ 54 w 192"/>
              <a:gd name="T57" fmla="*/ 136 h 156"/>
              <a:gd name="T58" fmla="*/ 44 w 192"/>
              <a:gd name="T59" fmla="*/ 126 h 156"/>
              <a:gd name="T60" fmla="*/ 54 w 192"/>
              <a:gd name="T61" fmla="*/ 116 h 156"/>
              <a:gd name="T62" fmla="*/ 64 w 192"/>
              <a:gd name="T63" fmla="*/ 126 h 156"/>
              <a:gd name="T64" fmla="*/ 152 w 192"/>
              <a:gd name="T65" fmla="*/ 126 h 156"/>
              <a:gd name="T66" fmla="*/ 142 w 192"/>
              <a:gd name="T67" fmla="*/ 136 h 156"/>
              <a:gd name="T68" fmla="*/ 132 w 192"/>
              <a:gd name="T69" fmla="*/ 126 h 156"/>
              <a:gd name="T70" fmla="*/ 142 w 192"/>
              <a:gd name="T71" fmla="*/ 116 h 156"/>
              <a:gd name="T72" fmla="*/ 152 w 192"/>
              <a:gd name="T73" fmla="*/ 126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92" h="156">
                <a:moveTo>
                  <a:pt x="112" y="0"/>
                </a:moveTo>
                <a:cubicBezTo>
                  <a:pt x="100" y="0"/>
                  <a:pt x="100" y="0"/>
                  <a:pt x="100" y="0"/>
                </a:cubicBezTo>
                <a:cubicBezTo>
                  <a:pt x="69" y="0"/>
                  <a:pt x="43" y="24"/>
                  <a:pt x="40" y="55"/>
                </a:cubicBezTo>
                <a:cubicBezTo>
                  <a:pt x="21" y="65"/>
                  <a:pt x="8" y="85"/>
                  <a:pt x="8" y="108"/>
                </a:cubicBezTo>
                <a:cubicBezTo>
                  <a:pt x="8" y="108"/>
                  <a:pt x="8" y="108"/>
                  <a:pt x="8" y="108"/>
                </a:cubicBezTo>
                <a:cubicBezTo>
                  <a:pt x="3" y="109"/>
                  <a:pt x="0" y="113"/>
                  <a:pt x="0" y="118"/>
                </a:cubicBezTo>
                <a:cubicBezTo>
                  <a:pt x="0" y="124"/>
                  <a:pt x="4" y="128"/>
                  <a:pt x="10" y="128"/>
                </a:cubicBezTo>
                <a:cubicBezTo>
                  <a:pt x="24" y="128"/>
                  <a:pt x="24" y="128"/>
                  <a:pt x="24" y="128"/>
                </a:cubicBezTo>
                <a:cubicBezTo>
                  <a:pt x="25" y="144"/>
                  <a:pt x="38" y="156"/>
                  <a:pt x="54" y="156"/>
                </a:cubicBezTo>
                <a:cubicBezTo>
                  <a:pt x="70" y="156"/>
                  <a:pt x="83" y="144"/>
                  <a:pt x="84" y="128"/>
                </a:cubicBezTo>
                <a:cubicBezTo>
                  <a:pt x="112" y="128"/>
                  <a:pt x="112" y="128"/>
                  <a:pt x="112" y="128"/>
                </a:cubicBezTo>
                <a:cubicBezTo>
                  <a:pt x="113" y="144"/>
                  <a:pt x="126" y="156"/>
                  <a:pt x="142" y="156"/>
                </a:cubicBezTo>
                <a:cubicBezTo>
                  <a:pt x="159" y="156"/>
                  <a:pt x="172" y="143"/>
                  <a:pt x="172" y="126"/>
                </a:cubicBezTo>
                <a:cubicBezTo>
                  <a:pt x="172" y="125"/>
                  <a:pt x="172" y="124"/>
                  <a:pt x="172" y="123"/>
                </a:cubicBezTo>
                <a:cubicBezTo>
                  <a:pt x="184" y="116"/>
                  <a:pt x="192" y="103"/>
                  <a:pt x="192" y="88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92" y="56"/>
                  <a:pt x="188" y="52"/>
                  <a:pt x="183" y="52"/>
                </a:cubicBezTo>
                <a:cubicBezTo>
                  <a:pt x="171" y="52"/>
                  <a:pt x="171" y="52"/>
                  <a:pt x="171" y="52"/>
                </a:cubicBezTo>
                <a:cubicBezTo>
                  <a:pt x="168" y="23"/>
                  <a:pt x="142" y="0"/>
                  <a:pt x="112" y="0"/>
                </a:cubicBezTo>
                <a:close/>
                <a:moveTo>
                  <a:pt x="96" y="20"/>
                </a:moveTo>
                <a:cubicBezTo>
                  <a:pt x="96" y="60"/>
                  <a:pt x="96" y="60"/>
                  <a:pt x="96" y="60"/>
                </a:cubicBezTo>
                <a:cubicBezTo>
                  <a:pt x="60" y="60"/>
                  <a:pt x="60" y="60"/>
                  <a:pt x="60" y="60"/>
                </a:cubicBezTo>
                <a:cubicBezTo>
                  <a:pt x="60" y="39"/>
                  <a:pt x="76" y="22"/>
                  <a:pt x="96" y="20"/>
                </a:cubicBezTo>
                <a:close/>
                <a:moveTo>
                  <a:pt x="116" y="60"/>
                </a:moveTo>
                <a:cubicBezTo>
                  <a:pt x="116" y="20"/>
                  <a:pt x="116" y="20"/>
                  <a:pt x="116" y="20"/>
                </a:cubicBezTo>
                <a:cubicBezTo>
                  <a:pt x="136" y="22"/>
                  <a:pt x="152" y="39"/>
                  <a:pt x="152" y="60"/>
                </a:cubicBezTo>
                <a:lnTo>
                  <a:pt x="116" y="60"/>
                </a:lnTo>
                <a:close/>
                <a:moveTo>
                  <a:pt x="64" y="126"/>
                </a:moveTo>
                <a:cubicBezTo>
                  <a:pt x="64" y="132"/>
                  <a:pt x="60" y="136"/>
                  <a:pt x="54" y="136"/>
                </a:cubicBezTo>
                <a:cubicBezTo>
                  <a:pt x="48" y="136"/>
                  <a:pt x="44" y="132"/>
                  <a:pt x="44" y="126"/>
                </a:cubicBezTo>
                <a:cubicBezTo>
                  <a:pt x="44" y="120"/>
                  <a:pt x="48" y="116"/>
                  <a:pt x="54" y="116"/>
                </a:cubicBezTo>
                <a:cubicBezTo>
                  <a:pt x="60" y="116"/>
                  <a:pt x="64" y="120"/>
                  <a:pt x="64" y="126"/>
                </a:cubicBezTo>
                <a:close/>
                <a:moveTo>
                  <a:pt x="152" y="126"/>
                </a:moveTo>
                <a:cubicBezTo>
                  <a:pt x="152" y="132"/>
                  <a:pt x="148" y="136"/>
                  <a:pt x="142" y="136"/>
                </a:cubicBezTo>
                <a:cubicBezTo>
                  <a:pt x="136" y="136"/>
                  <a:pt x="132" y="132"/>
                  <a:pt x="132" y="126"/>
                </a:cubicBezTo>
                <a:cubicBezTo>
                  <a:pt x="132" y="120"/>
                  <a:pt x="136" y="116"/>
                  <a:pt x="142" y="116"/>
                </a:cubicBezTo>
                <a:cubicBezTo>
                  <a:pt x="148" y="116"/>
                  <a:pt x="152" y="120"/>
                  <a:pt x="152" y="126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Freeform 29"/>
          <p:cNvSpPr>
            <a:spLocks noEditPoints="1"/>
          </p:cNvSpPr>
          <p:nvPr/>
        </p:nvSpPr>
        <p:spPr bwMode="auto">
          <a:xfrm>
            <a:off x="8414544" y="3468034"/>
            <a:ext cx="311150" cy="260350"/>
          </a:xfrm>
          <a:custGeom>
            <a:avLst/>
            <a:gdLst>
              <a:gd name="T0" fmla="*/ 176 w 192"/>
              <a:gd name="T1" fmla="*/ 132 h 160"/>
              <a:gd name="T2" fmla="*/ 192 w 192"/>
              <a:gd name="T3" fmla="*/ 116 h 160"/>
              <a:gd name="T4" fmla="*/ 192 w 192"/>
              <a:gd name="T5" fmla="*/ 16 h 160"/>
              <a:gd name="T6" fmla="*/ 176 w 192"/>
              <a:gd name="T7" fmla="*/ 0 h 160"/>
              <a:gd name="T8" fmla="*/ 88 w 192"/>
              <a:gd name="T9" fmla="*/ 0 h 160"/>
              <a:gd name="T10" fmla="*/ 72 w 192"/>
              <a:gd name="T11" fmla="*/ 16 h 160"/>
              <a:gd name="T12" fmla="*/ 72 w 192"/>
              <a:gd name="T13" fmla="*/ 32 h 160"/>
              <a:gd name="T14" fmla="*/ 48 w 192"/>
              <a:gd name="T15" fmla="*/ 32 h 160"/>
              <a:gd name="T16" fmla="*/ 34 w 192"/>
              <a:gd name="T17" fmla="*/ 38 h 160"/>
              <a:gd name="T18" fmla="*/ 14 w 192"/>
              <a:gd name="T19" fmla="*/ 58 h 160"/>
              <a:gd name="T20" fmla="*/ 8 w 192"/>
              <a:gd name="T21" fmla="*/ 72 h 160"/>
              <a:gd name="T22" fmla="*/ 8 w 192"/>
              <a:gd name="T23" fmla="*/ 112 h 160"/>
              <a:gd name="T24" fmla="*/ 0 w 192"/>
              <a:gd name="T25" fmla="*/ 122 h 160"/>
              <a:gd name="T26" fmla="*/ 10 w 192"/>
              <a:gd name="T27" fmla="*/ 132 h 160"/>
              <a:gd name="T28" fmla="*/ 24 w 192"/>
              <a:gd name="T29" fmla="*/ 132 h 160"/>
              <a:gd name="T30" fmla="*/ 54 w 192"/>
              <a:gd name="T31" fmla="*/ 160 h 160"/>
              <a:gd name="T32" fmla="*/ 84 w 192"/>
              <a:gd name="T33" fmla="*/ 132 h 160"/>
              <a:gd name="T34" fmla="*/ 112 w 192"/>
              <a:gd name="T35" fmla="*/ 132 h 160"/>
              <a:gd name="T36" fmla="*/ 142 w 192"/>
              <a:gd name="T37" fmla="*/ 160 h 160"/>
              <a:gd name="T38" fmla="*/ 172 w 192"/>
              <a:gd name="T39" fmla="*/ 132 h 160"/>
              <a:gd name="T40" fmla="*/ 176 w 192"/>
              <a:gd name="T41" fmla="*/ 132 h 160"/>
              <a:gd name="T42" fmla="*/ 64 w 192"/>
              <a:gd name="T43" fmla="*/ 130 h 160"/>
              <a:gd name="T44" fmla="*/ 54 w 192"/>
              <a:gd name="T45" fmla="*/ 140 h 160"/>
              <a:gd name="T46" fmla="*/ 44 w 192"/>
              <a:gd name="T47" fmla="*/ 130 h 160"/>
              <a:gd name="T48" fmla="*/ 54 w 192"/>
              <a:gd name="T49" fmla="*/ 120 h 160"/>
              <a:gd name="T50" fmla="*/ 64 w 192"/>
              <a:gd name="T51" fmla="*/ 130 h 160"/>
              <a:gd name="T52" fmla="*/ 152 w 192"/>
              <a:gd name="T53" fmla="*/ 130 h 160"/>
              <a:gd name="T54" fmla="*/ 142 w 192"/>
              <a:gd name="T55" fmla="*/ 140 h 160"/>
              <a:gd name="T56" fmla="*/ 132 w 192"/>
              <a:gd name="T57" fmla="*/ 130 h 160"/>
              <a:gd name="T58" fmla="*/ 142 w 192"/>
              <a:gd name="T59" fmla="*/ 120 h 160"/>
              <a:gd name="T60" fmla="*/ 152 w 192"/>
              <a:gd name="T61" fmla="*/ 130 h 160"/>
              <a:gd name="T62" fmla="*/ 28 w 192"/>
              <a:gd name="T63" fmla="*/ 84 h 160"/>
              <a:gd name="T64" fmla="*/ 28 w 192"/>
              <a:gd name="T65" fmla="*/ 74 h 160"/>
              <a:gd name="T66" fmla="*/ 33 w 192"/>
              <a:gd name="T67" fmla="*/ 65 h 160"/>
              <a:gd name="T68" fmla="*/ 41 w 192"/>
              <a:gd name="T69" fmla="*/ 56 h 160"/>
              <a:gd name="T70" fmla="*/ 50 w 192"/>
              <a:gd name="T71" fmla="*/ 52 h 160"/>
              <a:gd name="T72" fmla="*/ 72 w 192"/>
              <a:gd name="T73" fmla="*/ 52 h 160"/>
              <a:gd name="T74" fmla="*/ 72 w 192"/>
              <a:gd name="T75" fmla="*/ 84 h 160"/>
              <a:gd name="T76" fmla="*/ 28 w 192"/>
              <a:gd name="T77" fmla="*/ 84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92" h="160">
                <a:moveTo>
                  <a:pt x="176" y="132"/>
                </a:moveTo>
                <a:cubicBezTo>
                  <a:pt x="185" y="132"/>
                  <a:pt x="192" y="125"/>
                  <a:pt x="192" y="116"/>
                </a:cubicBezTo>
                <a:cubicBezTo>
                  <a:pt x="192" y="16"/>
                  <a:pt x="192" y="16"/>
                  <a:pt x="192" y="16"/>
                </a:cubicBezTo>
                <a:cubicBezTo>
                  <a:pt x="192" y="7"/>
                  <a:pt x="185" y="0"/>
                  <a:pt x="176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79" y="0"/>
                  <a:pt x="72" y="7"/>
                  <a:pt x="72" y="16"/>
                </a:cubicBezTo>
                <a:cubicBezTo>
                  <a:pt x="72" y="32"/>
                  <a:pt x="72" y="32"/>
                  <a:pt x="72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2" y="32"/>
                  <a:pt x="38" y="34"/>
                  <a:pt x="34" y="38"/>
                </a:cubicBezTo>
                <a:cubicBezTo>
                  <a:pt x="14" y="58"/>
                  <a:pt x="14" y="58"/>
                  <a:pt x="14" y="58"/>
                </a:cubicBezTo>
                <a:cubicBezTo>
                  <a:pt x="10" y="61"/>
                  <a:pt x="8" y="66"/>
                  <a:pt x="8" y="72"/>
                </a:cubicBezTo>
                <a:cubicBezTo>
                  <a:pt x="8" y="112"/>
                  <a:pt x="8" y="112"/>
                  <a:pt x="8" y="112"/>
                </a:cubicBezTo>
                <a:cubicBezTo>
                  <a:pt x="3" y="113"/>
                  <a:pt x="0" y="117"/>
                  <a:pt x="0" y="122"/>
                </a:cubicBezTo>
                <a:cubicBezTo>
                  <a:pt x="0" y="128"/>
                  <a:pt x="4" y="132"/>
                  <a:pt x="10" y="132"/>
                </a:cubicBezTo>
                <a:cubicBezTo>
                  <a:pt x="24" y="132"/>
                  <a:pt x="24" y="132"/>
                  <a:pt x="24" y="132"/>
                </a:cubicBezTo>
                <a:cubicBezTo>
                  <a:pt x="25" y="148"/>
                  <a:pt x="38" y="160"/>
                  <a:pt x="54" y="160"/>
                </a:cubicBezTo>
                <a:cubicBezTo>
                  <a:pt x="70" y="160"/>
                  <a:pt x="83" y="148"/>
                  <a:pt x="84" y="132"/>
                </a:cubicBezTo>
                <a:cubicBezTo>
                  <a:pt x="112" y="132"/>
                  <a:pt x="112" y="132"/>
                  <a:pt x="112" y="132"/>
                </a:cubicBezTo>
                <a:cubicBezTo>
                  <a:pt x="113" y="148"/>
                  <a:pt x="126" y="160"/>
                  <a:pt x="142" y="160"/>
                </a:cubicBezTo>
                <a:cubicBezTo>
                  <a:pt x="158" y="160"/>
                  <a:pt x="171" y="148"/>
                  <a:pt x="172" y="132"/>
                </a:cubicBezTo>
                <a:lnTo>
                  <a:pt x="176" y="132"/>
                </a:lnTo>
                <a:close/>
                <a:moveTo>
                  <a:pt x="64" y="130"/>
                </a:moveTo>
                <a:cubicBezTo>
                  <a:pt x="64" y="136"/>
                  <a:pt x="60" y="140"/>
                  <a:pt x="54" y="140"/>
                </a:cubicBezTo>
                <a:cubicBezTo>
                  <a:pt x="48" y="140"/>
                  <a:pt x="44" y="136"/>
                  <a:pt x="44" y="130"/>
                </a:cubicBezTo>
                <a:cubicBezTo>
                  <a:pt x="44" y="124"/>
                  <a:pt x="48" y="120"/>
                  <a:pt x="54" y="120"/>
                </a:cubicBezTo>
                <a:cubicBezTo>
                  <a:pt x="60" y="120"/>
                  <a:pt x="64" y="124"/>
                  <a:pt x="64" y="130"/>
                </a:cubicBezTo>
                <a:close/>
                <a:moveTo>
                  <a:pt x="152" y="130"/>
                </a:moveTo>
                <a:cubicBezTo>
                  <a:pt x="152" y="136"/>
                  <a:pt x="148" y="140"/>
                  <a:pt x="142" y="140"/>
                </a:cubicBezTo>
                <a:cubicBezTo>
                  <a:pt x="136" y="140"/>
                  <a:pt x="132" y="136"/>
                  <a:pt x="132" y="130"/>
                </a:cubicBezTo>
                <a:cubicBezTo>
                  <a:pt x="132" y="124"/>
                  <a:pt x="136" y="120"/>
                  <a:pt x="142" y="120"/>
                </a:cubicBezTo>
                <a:cubicBezTo>
                  <a:pt x="148" y="120"/>
                  <a:pt x="152" y="124"/>
                  <a:pt x="152" y="130"/>
                </a:cubicBezTo>
                <a:close/>
                <a:moveTo>
                  <a:pt x="28" y="84"/>
                </a:moveTo>
                <a:cubicBezTo>
                  <a:pt x="28" y="74"/>
                  <a:pt x="28" y="74"/>
                  <a:pt x="28" y="74"/>
                </a:cubicBezTo>
                <a:cubicBezTo>
                  <a:pt x="28" y="70"/>
                  <a:pt x="30" y="68"/>
                  <a:pt x="33" y="65"/>
                </a:cubicBezTo>
                <a:cubicBezTo>
                  <a:pt x="41" y="56"/>
                  <a:pt x="41" y="56"/>
                  <a:pt x="41" y="56"/>
                </a:cubicBezTo>
                <a:cubicBezTo>
                  <a:pt x="44" y="54"/>
                  <a:pt x="46" y="52"/>
                  <a:pt x="50" y="52"/>
                </a:cubicBezTo>
                <a:cubicBezTo>
                  <a:pt x="72" y="52"/>
                  <a:pt x="72" y="52"/>
                  <a:pt x="72" y="52"/>
                </a:cubicBezTo>
                <a:cubicBezTo>
                  <a:pt x="72" y="84"/>
                  <a:pt x="72" y="84"/>
                  <a:pt x="72" y="84"/>
                </a:cubicBezTo>
                <a:lnTo>
                  <a:pt x="28" y="84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Freeform 30"/>
          <p:cNvSpPr>
            <a:spLocks/>
          </p:cNvSpPr>
          <p:nvPr/>
        </p:nvSpPr>
        <p:spPr bwMode="auto">
          <a:xfrm>
            <a:off x="7711282" y="3441046"/>
            <a:ext cx="304800" cy="312737"/>
          </a:xfrm>
          <a:custGeom>
            <a:avLst/>
            <a:gdLst>
              <a:gd name="T0" fmla="*/ 84 w 188"/>
              <a:gd name="T1" fmla="*/ 10 h 192"/>
              <a:gd name="T2" fmla="*/ 84 w 188"/>
              <a:gd name="T3" fmla="*/ 17 h 192"/>
              <a:gd name="T4" fmla="*/ 0 w 188"/>
              <a:gd name="T5" fmla="*/ 100 h 192"/>
              <a:gd name="T6" fmla="*/ 0 w 188"/>
              <a:gd name="T7" fmla="*/ 100 h 192"/>
              <a:gd name="T8" fmla="*/ 8 w 188"/>
              <a:gd name="T9" fmla="*/ 108 h 192"/>
              <a:gd name="T10" fmla="*/ 84 w 188"/>
              <a:gd name="T11" fmla="*/ 108 h 192"/>
              <a:gd name="T12" fmla="*/ 84 w 188"/>
              <a:gd name="T13" fmla="*/ 162 h 192"/>
              <a:gd name="T14" fmla="*/ 114 w 188"/>
              <a:gd name="T15" fmla="*/ 192 h 192"/>
              <a:gd name="T16" fmla="*/ 144 w 188"/>
              <a:gd name="T17" fmla="*/ 162 h 192"/>
              <a:gd name="T18" fmla="*/ 134 w 188"/>
              <a:gd name="T19" fmla="*/ 152 h 192"/>
              <a:gd name="T20" fmla="*/ 124 w 188"/>
              <a:gd name="T21" fmla="*/ 162 h 192"/>
              <a:gd name="T22" fmla="*/ 114 w 188"/>
              <a:gd name="T23" fmla="*/ 172 h 192"/>
              <a:gd name="T24" fmla="*/ 104 w 188"/>
              <a:gd name="T25" fmla="*/ 162 h 192"/>
              <a:gd name="T26" fmla="*/ 104 w 188"/>
              <a:gd name="T27" fmla="*/ 108 h 192"/>
              <a:gd name="T28" fmla="*/ 180 w 188"/>
              <a:gd name="T29" fmla="*/ 108 h 192"/>
              <a:gd name="T30" fmla="*/ 188 w 188"/>
              <a:gd name="T31" fmla="*/ 100 h 192"/>
              <a:gd name="T32" fmla="*/ 188 w 188"/>
              <a:gd name="T33" fmla="*/ 100 h 192"/>
              <a:gd name="T34" fmla="*/ 104 w 188"/>
              <a:gd name="T35" fmla="*/ 17 h 192"/>
              <a:gd name="T36" fmla="*/ 104 w 188"/>
              <a:gd name="T37" fmla="*/ 10 h 192"/>
              <a:gd name="T38" fmla="*/ 94 w 188"/>
              <a:gd name="T39" fmla="*/ 0 h 192"/>
              <a:gd name="T40" fmla="*/ 84 w 188"/>
              <a:gd name="T41" fmla="*/ 1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88" h="192">
                <a:moveTo>
                  <a:pt x="84" y="10"/>
                </a:moveTo>
                <a:cubicBezTo>
                  <a:pt x="84" y="17"/>
                  <a:pt x="84" y="17"/>
                  <a:pt x="84" y="17"/>
                </a:cubicBezTo>
                <a:cubicBezTo>
                  <a:pt x="40" y="21"/>
                  <a:pt x="5" y="56"/>
                  <a:pt x="0" y="100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4"/>
                  <a:pt x="4" y="108"/>
                  <a:pt x="8" y="108"/>
                </a:cubicBezTo>
                <a:cubicBezTo>
                  <a:pt x="84" y="108"/>
                  <a:pt x="84" y="108"/>
                  <a:pt x="84" y="108"/>
                </a:cubicBezTo>
                <a:cubicBezTo>
                  <a:pt x="84" y="162"/>
                  <a:pt x="84" y="162"/>
                  <a:pt x="84" y="162"/>
                </a:cubicBezTo>
                <a:cubicBezTo>
                  <a:pt x="84" y="179"/>
                  <a:pt x="97" y="192"/>
                  <a:pt x="114" y="192"/>
                </a:cubicBezTo>
                <a:cubicBezTo>
                  <a:pt x="131" y="192"/>
                  <a:pt x="144" y="179"/>
                  <a:pt x="144" y="162"/>
                </a:cubicBezTo>
                <a:cubicBezTo>
                  <a:pt x="144" y="156"/>
                  <a:pt x="140" y="152"/>
                  <a:pt x="134" y="152"/>
                </a:cubicBezTo>
                <a:cubicBezTo>
                  <a:pt x="128" y="152"/>
                  <a:pt x="124" y="156"/>
                  <a:pt x="124" y="162"/>
                </a:cubicBezTo>
                <a:cubicBezTo>
                  <a:pt x="124" y="168"/>
                  <a:pt x="120" y="172"/>
                  <a:pt x="114" y="172"/>
                </a:cubicBezTo>
                <a:cubicBezTo>
                  <a:pt x="108" y="172"/>
                  <a:pt x="104" y="168"/>
                  <a:pt x="104" y="162"/>
                </a:cubicBezTo>
                <a:cubicBezTo>
                  <a:pt x="104" y="108"/>
                  <a:pt x="104" y="108"/>
                  <a:pt x="104" y="108"/>
                </a:cubicBezTo>
                <a:cubicBezTo>
                  <a:pt x="180" y="108"/>
                  <a:pt x="180" y="108"/>
                  <a:pt x="180" y="108"/>
                </a:cubicBezTo>
                <a:cubicBezTo>
                  <a:pt x="184" y="108"/>
                  <a:pt x="188" y="105"/>
                  <a:pt x="188" y="100"/>
                </a:cubicBezTo>
                <a:cubicBezTo>
                  <a:pt x="188" y="100"/>
                  <a:pt x="188" y="100"/>
                  <a:pt x="188" y="100"/>
                </a:cubicBezTo>
                <a:cubicBezTo>
                  <a:pt x="183" y="56"/>
                  <a:pt x="148" y="21"/>
                  <a:pt x="104" y="17"/>
                </a:cubicBezTo>
                <a:cubicBezTo>
                  <a:pt x="104" y="10"/>
                  <a:pt x="104" y="10"/>
                  <a:pt x="104" y="10"/>
                </a:cubicBezTo>
                <a:cubicBezTo>
                  <a:pt x="104" y="4"/>
                  <a:pt x="100" y="0"/>
                  <a:pt x="94" y="0"/>
                </a:cubicBezTo>
                <a:cubicBezTo>
                  <a:pt x="88" y="0"/>
                  <a:pt x="84" y="4"/>
                  <a:pt x="84" y="1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Freeform 31"/>
          <p:cNvSpPr>
            <a:spLocks noEditPoints="1"/>
          </p:cNvSpPr>
          <p:nvPr/>
        </p:nvSpPr>
        <p:spPr bwMode="auto">
          <a:xfrm>
            <a:off x="7060407" y="3441046"/>
            <a:ext cx="201613" cy="312737"/>
          </a:xfrm>
          <a:custGeom>
            <a:avLst/>
            <a:gdLst>
              <a:gd name="T0" fmla="*/ 0 w 124"/>
              <a:gd name="T1" fmla="*/ 131 h 192"/>
              <a:gd name="T2" fmla="*/ 62 w 124"/>
              <a:gd name="T3" fmla="*/ 192 h 192"/>
              <a:gd name="T4" fmla="*/ 124 w 124"/>
              <a:gd name="T5" fmla="*/ 131 h 192"/>
              <a:gd name="T6" fmla="*/ 72 w 124"/>
              <a:gd name="T7" fmla="*/ 12 h 192"/>
              <a:gd name="T8" fmla="*/ 72 w 124"/>
              <a:gd name="T9" fmla="*/ 10 h 192"/>
              <a:gd name="T10" fmla="*/ 62 w 124"/>
              <a:gd name="T11" fmla="*/ 0 h 192"/>
              <a:gd name="T12" fmla="*/ 52 w 124"/>
              <a:gd name="T13" fmla="*/ 10 h 192"/>
              <a:gd name="T14" fmla="*/ 52 w 124"/>
              <a:gd name="T15" fmla="*/ 12 h 192"/>
              <a:gd name="T16" fmla="*/ 0 w 124"/>
              <a:gd name="T17" fmla="*/ 131 h 192"/>
              <a:gd name="T18" fmla="*/ 71 w 124"/>
              <a:gd name="T19" fmla="*/ 156 h 192"/>
              <a:gd name="T20" fmla="*/ 88 w 124"/>
              <a:gd name="T21" fmla="*/ 139 h 192"/>
              <a:gd name="T22" fmla="*/ 96 w 124"/>
              <a:gd name="T23" fmla="*/ 132 h 192"/>
              <a:gd name="T24" fmla="*/ 104 w 124"/>
              <a:gd name="T25" fmla="*/ 140 h 192"/>
              <a:gd name="T26" fmla="*/ 93 w 124"/>
              <a:gd name="T27" fmla="*/ 161 h 192"/>
              <a:gd name="T28" fmla="*/ 72 w 124"/>
              <a:gd name="T29" fmla="*/ 172 h 192"/>
              <a:gd name="T30" fmla="*/ 64 w 124"/>
              <a:gd name="T31" fmla="*/ 164 h 192"/>
              <a:gd name="T32" fmla="*/ 71 w 124"/>
              <a:gd name="T33" fmla="*/ 15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24" h="192">
                <a:moveTo>
                  <a:pt x="0" y="131"/>
                </a:moveTo>
                <a:cubicBezTo>
                  <a:pt x="0" y="165"/>
                  <a:pt x="28" y="192"/>
                  <a:pt x="62" y="192"/>
                </a:cubicBezTo>
                <a:cubicBezTo>
                  <a:pt x="96" y="192"/>
                  <a:pt x="124" y="165"/>
                  <a:pt x="124" y="131"/>
                </a:cubicBezTo>
                <a:cubicBezTo>
                  <a:pt x="124" y="88"/>
                  <a:pt x="76" y="60"/>
                  <a:pt x="72" y="12"/>
                </a:cubicBezTo>
                <a:cubicBezTo>
                  <a:pt x="72" y="10"/>
                  <a:pt x="72" y="10"/>
                  <a:pt x="72" y="10"/>
                </a:cubicBezTo>
                <a:cubicBezTo>
                  <a:pt x="72" y="4"/>
                  <a:pt x="68" y="0"/>
                  <a:pt x="62" y="0"/>
                </a:cubicBezTo>
                <a:cubicBezTo>
                  <a:pt x="56" y="0"/>
                  <a:pt x="52" y="4"/>
                  <a:pt x="52" y="10"/>
                </a:cubicBezTo>
                <a:cubicBezTo>
                  <a:pt x="52" y="12"/>
                  <a:pt x="52" y="12"/>
                  <a:pt x="52" y="12"/>
                </a:cubicBezTo>
                <a:cubicBezTo>
                  <a:pt x="48" y="60"/>
                  <a:pt x="0" y="88"/>
                  <a:pt x="0" y="131"/>
                </a:cubicBezTo>
                <a:close/>
                <a:moveTo>
                  <a:pt x="71" y="156"/>
                </a:moveTo>
                <a:cubicBezTo>
                  <a:pt x="79" y="154"/>
                  <a:pt x="86" y="147"/>
                  <a:pt x="88" y="139"/>
                </a:cubicBezTo>
                <a:cubicBezTo>
                  <a:pt x="89" y="135"/>
                  <a:pt x="92" y="132"/>
                  <a:pt x="96" y="132"/>
                </a:cubicBezTo>
                <a:cubicBezTo>
                  <a:pt x="100" y="132"/>
                  <a:pt x="104" y="136"/>
                  <a:pt x="104" y="140"/>
                </a:cubicBezTo>
                <a:cubicBezTo>
                  <a:pt x="104" y="146"/>
                  <a:pt x="99" y="155"/>
                  <a:pt x="93" y="161"/>
                </a:cubicBezTo>
                <a:cubicBezTo>
                  <a:pt x="86" y="167"/>
                  <a:pt x="78" y="172"/>
                  <a:pt x="72" y="172"/>
                </a:cubicBezTo>
                <a:cubicBezTo>
                  <a:pt x="68" y="172"/>
                  <a:pt x="64" y="168"/>
                  <a:pt x="64" y="164"/>
                </a:cubicBezTo>
                <a:cubicBezTo>
                  <a:pt x="64" y="160"/>
                  <a:pt x="67" y="157"/>
                  <a:pt x="71" y="156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Freeform 32"/>
          <p:cNvSpPr>
            <a:spLocks noEditPoints="1"/>
          </p:cNvSpPr>
          <p:nvPr/>
        </p:nvSpPr>
        <p:spPr bwMode="auto">
          <a:xfrm>
            <a:off x="6309519" y="3441046"/>
            <a:ext cx="296863" cy="306387"/>
          </a:xfrm>
          <a:custGeom>
            <a:avLst/>
            <a:gdLst>
              <a:gd name="T0" fmla="*/ 113 w 182"/>
              <a:gd name="T1" fmla="*/ 89 h 188"/>
              <a:gd name="T2" fmla="*/ 129 w 182"/>
              <a:gd name="T3" fmla="*/ 88 h 188"/>
              <a:gd name="T4" fmla="*/ 97 w 182"/>
              <a:gd name="T5" fmla="*/ 56 h 188"/>
              <a:gd name="T6" fmla="*/ 96 w 182"/>
              <a:gd name="T7" fmla="*/ 72 h 188"/>
              <a:gd name="T8" fmla="*/ 22 w 182"/>
              <a:gd name="T9" fmla="*/ 106 h 188"/>
              <a:gd name="T10" fmla="*/ 2 w 182"/>
              <a:gd name="T11" fmla="*/ 123 h 188"/>
              <a:gd name="T12" fmla="*/ 28 w 182"/>
              <a:gd name="T13" fmla="*/ 125 h 188"/>
              <a:gd name="T14" fmla="*/ 34 w 182"/>
              <a:gd name="T15" fmla="*/ 156 h 188"/>
              <a:gd name="T16" fmla="*/ 50 w 182"/>
              <a:gd name="T17" fmla="*/ 168 h 188"/>
              <a:gd name="T18" fmla="*/ 81 w 182"/>
              <a:gd name="T19" fmla="*/ 163 h 188"/>
              <a:gd name="T20" fmla="*/ 91 w 182"/>
              <a:gd name="T21" fmla="*/ 188 h 188"/>
              <a:gd name="T22" fmla="*/ 101 w 182"/>
              <a:gd name="T23" fmla="*/ 163 h 188"/>
              <a:gd name="T24" fmla="*/ 132 w 182"/>
              <a:gd name="T25" fmla="*/ 168 h 188"/>
              <a:gd name="T26" fmla="*/ 148 w 182"/>
              <a:gd name="T27" fmla="*/ 156 h 188"/>
              <a:gd name="T28" fmla="*/ 154 w 182"/>
              <a:gd name="T29" fmla="*/ 125 h 188"/>
              <a:gd name="T30" fmla="*/ 180 w 182"/>
              <a:gd name="T31" fmla="*/ 123 h 188"/>
              <a:gd name="T32" fmla="*/ 160 w 182"/>
              <a:gd name="T33" fmla="*/ 106 h 188"/>
              <a:gd name="T34" fmla="*/ 160 w 182"/>
              <a:gd name="T35" fmla="*/ 82 h 188"/>
              <a:gd name="T36" fmla="*/ 180 w 182"/>
              <a:gd name="T37" fmla="*/ 65 h 188"/>
              <a:gd name="T38" fmla="*/ 154 w 182"/>
              <a:gd name="T39" fmla="*/ 63 h 188"/>
              <a:gd name="T40" fmla="*/ 148 w 182"/>
              <a:gd name="T41" fmla="*/ 32 h 188"/>
              <a:gd name="T42" fmla="*/ 132 w 182"/>
              <a:gd name="T43" fmla="*/ 20 h 188"/>
              <a:gd name="T44" fmla="*/ 101 w 182"/>
              <a:gd name="T45" fmla="*/ 25 h 188"/>
              <a:gd name="T46" fmla="*/ 91 w 182"/>
              <a:gd name="T47" fmla="*/ 0 h 188"/>
              <a:gd name="T48" fmla="*/ 81 w 182"/>
              <a:gd name="T49" fmla="*/ 25 h 188"/>
              <a:gd name="T50" fmla="*/ 50 w 182"/>
              <a:gd name="T51" fmla="*/ 20 h 188"/>
              <a:gd name="T52" fmla="*/ 34 w 182"/>
              <a:gd name="T53" fmla="*/ 32 h 188"/>
              <a:gd name="T54" fmla="*/ 28 w 182"/>
              <a:gd name="T55" fmla="*/ 63 h 188"/>
              <a:gd name="T56" fmla="*/ 2 w 182"/>
              <a:gd name="T57" fmla="*/ 65 h 188"/>
              <a:gd name="T58" fmla="*/ 22 w 182"/>
              <a:gd name="T59" fmla="*/ 82 h 188"/>
              <a:gd name="T60" fmla="*/ 41 w 182"/>
              <a:gd name="T61" fmla="*/ 94 h 188"/>
              <a:gd name="T62" fmla="*/ 141 w 182"/>
              <a:gd name="T63" fmla="*/ 94 h 188"/>
              <a:gd name="T64" fmla="*/ 41 w 182"/>
              <a:gd name="T65" fmla="*/ 94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82" h="188">
                <a:moveTo>
                  <a:pt x="96" y="72"/>
                </a:moveTo>
                <a:cubicBezTo>
                  <a:pt x="104" y="74"/>
                  <a:pt x="111" y="81"/>
                  <a:pt x="113" y="89"/>
                </a:cubicBezTo>
                <a:cubicBezTo>
                  <a:pt x="114" y="93"/>
                  <a:pt x="117" y="96"/>
                  <a:pt x="121" y="96"/>
                </a:cubicBezTo>
                <a:cubicBezTo>
                  <a:pt x="125" y="96"/>
                  <a:pt x="129" y="92"/>
                  <a:pt x="129" y="88"/>
                </a:cubicBezTo>
                <a:cubicBezTo>
                  <a:pt x="129" y="82"/>
                  <a:pt x="124" y="73"/>
                  <a:pt x="118" y="67"/>
                </a:cubicBezTo>
                <a:cubicBezTo>
                  <a:pt x="111" y="61"/>
                  <a:pt x="103" y="56"/>
                  <a:pt x="97" y="56"/>
                </a:cubicBezTo>
                <a:cubicBezTo>
                  <a:pt x="93" y="56"/>
                  <a:pt x="89" y="60"/>
                  <a:pt x="89" y="64"/>
                </a:cubicBezTo>
                <a:cubicBezTo>
                  <a:pt x="89" y="68"/>
                  <a:pt x="92" y="71"/>
                  <a:pt x="96" y="72"/>
                </a:cubicBezTo>
                <a:close/>
                <a:moveTo>
                  <a:pt x="21" y="94"/>
                </a:moveTo>
                <a:cubicBezTo>
                  <a:pt x="21" y="98"/>
                  <a:pt x="21" y="102"/>
                  <a:pt x="22" y="106"/>
                </a:cubicBezTo>
                <a:cubicBezTo>
                  <a:pt x="8" y="110"/>
                  <a:pt x="8" y="110"/>
                  <a:pt x="8" y="110"/>
                </a:cubicBezTo>
                <a:cubicBezTo>
                  <a:pt x="3" y="112"/>
                  <a:pt x="0" y="118"/>
                  <a:pt x="2" y="123"/>
                </a:cubicBezTo>
                <a:cubicBezTo>
                  <a:pt x="3" y="128"/>
                  <a:pt x="9" y="131"/>
                  <a:pt x="14" y="129"/>
                </a:cubicBezTo>
                <a:cubicBezTo>
                  <a:pt x="28" y="125"/>
                  <a:pt x="28" y="125"/>
                  <a:pt x="28" y="125"/>
                </a:cubicBezTo>
                <a:cubicBezTo>
                  <a:pt x="32" y="132"/>
                  <a:pt x="36" y="139"/>
                  <a:pt x="42" y="144"/>
                </a:cubicBezTo>
                <a:cubicBezTo>
                  <a:pt x="34" y="156"/>
                  <a:pt x="34" y="156"/>
                  <a:pt x="34" y="156"/>
                </a:cubicBezTo>
                <a:cubicBezTo>
                  <a:pt x="30" y="161"/>
                  <a:pt x="31" y="167"/>
                  <a:pt x="36" y="170"/>
                </a:cubicBezTo>
                <a:cubicBezTo>
                  <a:pt x="40" y="173"/>
                  <a:pt x="46" y="172"/>
                  <a:pt x="50" y="168"/>
                </a:cubicBezTo>
                <a:cubicBezTo>
                  <a:pt x="58" y="156"/>
                  <a:pt x="58" y="156"/>
                  <a:pt x="58" y="156"/>
                </a:cubicBezTo>
                <a:cubicBezTo>
                  <a:pt x="65" y="160"/>
                  <a:pt x="73" y="162"/>
                  <a:pt x="81" y="163"/>
                </a:cubicBezTo>
                <a:cubicBezTo>
                  <a:pt x="81" y="178"/>
                  <a:pt x="81" y="178"/>
                  <a:pt x="81" y="178"/>
                </a:cubicBezTo>
                <a:cubicBezTo>
                  <a:pt x="81" y="184"/>
                  <a:pt x="85" y="188"/>
                  <a:pt x="91" y="188"/>
                </a:cubicBezTo>
                <a:cubicBezTo>
                  <a:pt x="97" y="188"/>
                  <a:pt x="101" y="184"/>
                  <a:pt x="101" y="178"/>
                </a:cubicBezTo>
                <a:cubicBezTo>
                  <a:pt x="101" y="163"/>
                  <a:pt x="101" y="163"/>
                  <a:pt x="101" y="163"/>
                </a:cubicBezTo>
                <a:cubicBezTo>
                  <a:pt x="109" y="162"/>
                  <a:pt x="117" y="160"/>
                  <a:pt x="124" y="156"/>
                </a:cubicBezTo>
                <a:cubicBezTo>
                  <a:pt x="132" y="168"/>
                  <a:pt x="132" y="168"/>
                  <a:pt x="132" y="168"/>
                </a:cubicBezTo>
                <a:cubicBezTo>
                  <a:pt x="136" y="172"/>
                  <a:pt x="142" y="173"/>
                  <a:pt x="146" y="170"/>
                </a:cubicBezTo>
                <a:cubicBezTo>
                  <a:pt x="151" y="167"/>
                  <a:pt x="152" y="161"/>
                  <a:pt x="148" y="156"/>
                </a:cubicBezTo>
                <a:cubicBezTo>
                  <a:pt x="140" y="144"/>
                  <a:pt x="140" y="144"/>
                  <a:pt x="140" y="144"/>
                </a:cubicBezTo>
                <a:cubicBezTo>
                  <a:pt x="146" y="139"/>
                  <a:pt x="150" y="132"/>
                  <a:pt x="154" y="125"/>
                </a:cubicBezTo>
                <a:cubicBezTo>
                  <a:pt x="168" y="129"/>
                  <a:pt x="168" y="129"/>
                  <a:pt x="168" y="129"/>
                </a:cubicBezTo>
                <a:cubicBezTo>
                  <a:pt x="173" y="131"/>
                  <a:pt x="179" y="128"/>
                  <a:pt x="180" y="123"/>
                </a:cubicBezTo>
                <a:cubicBezTo>
                  <a:pt x="182" y="118"/>
                  <a:pt x="179" y="112"/>
                  <a:pt x="174" y="110"/>
                </a:cubicBezTo>
                <a:cubicBezTo>
                  <a:pt x="160" y="106"/>
                  <a:pt x="160" y="106"/>
                  <a:pt x="160" y="106"/>
                </a:cubicBezTo>
                <a:cubicBezTo>
                  <a:pt x="161" y="102"/>
                  <a:pt x="161" y="98"/>
                  <a:pt x="161" y="94"/>
                </a:cubicBezTo>
                <a:cubicBezTo>
                  <a:pt x="161" y="90"/>
                  <a:pt x="161" y="86"/>
                  <a:pt x="160" y="82"/>
                </a:cubicBezTo>
                <a:cubicBezTo>
                  <a:pt x="174" y="78"/>
                  <a:pt x="174" y="78"/>
                  <a:pt x="174" y="78"/>
                </a:cubicBezTo>
                <a:cubicBezTo>
                  <a:pt x="179" y="76"/>
                  <a:pt x="182" y="70"/>
                  <a:pt x="180" y="65"/>
                </a:cubicBezTo>
                <a:cubicBezTo>
                  <a:pt x="179" y="60"/>
                  <a:pt x="173" y="57"/>
                  <a:pt x="168" y="59"/>
                </a:cubicBezTo>
                <a:cubicBezTo>
                  <a:pt x="154" y="63"/>
                  <a:pt x="154" y="63"/>
                  <a:pt x="154" y="63"/>
                </a:cubicBezTo>
                <a:cubicBezTo>
                  <a:pt x="150" y="56"/>
                  <a:pt x="146" y="49"/>
                  <a:pt x="140" y="44"/>
                </a:cubicBezTo>
                <a:cubicBezTo>
                  <a:pt x="148" y="32"/>
                  <a:pt x="148" y="32"/>
                  <a:pt x="148" y="32"/>
                </a:cubicBezTo>
                <a:cubicBezTo>
                  <a:pt x="152" y="27"/>
                  <a:pt x="151" y="21"/>
                  <a:pt x="146" y="18"/>
                </a:cubicBezTo>
                <a:cubicBezTo>
                  <a:pt x="142" y="15"/>
                  <a:pt x="136" y="16"/>
                  <a:pt x="132" y="20"/>
                </a:cubicBezTo>
                <a:cubicBezTo>
                  <a:pt x="124" y="32"/>
                  <a:pt x="124" y="32"/>
                  <a:pt x="124" y="32"/>
                </a:cubicBezTo>
                <a:cubicBezTo>
                  <a:pt x="117" y="28"/>
                  <a:pt x="109" y="26"/>
                  <a:pt x="101" y="25"/>
                </a:cubicBezTo>
                <a:cubicBezTo>
                  <a:pt x="101" y="10"/>
                  <a:pt x="101" y="10"/>
                  <a:pt x="101" y="10"/>
                </a:cubicBezTo>
                <a:cubicBezTo>
                  <a:pt x="101" y="4"/>
                  <a:pt x="97" y="0"/>
                  <a:pt x="91" y="0"/>
                </a:cubicBezTo>
                <a:cubicBezTo>
                  <a:pt x="85" y="0"/>
                  <a:pt x="81" y="4"/>
                  <a:pt x="81" y="10"/>
                </a:cubicBezTo>
                <a:cubicBezTo>
                  <a:pt x="81" y="25"/>
                  <a:pt x="81" y="25"/>
                  <a:pt x="81" y="25"/>
                </a:cubicBezTo>
                <a:cubicBezTo>
                  <a:pt x="73" y="26"/>
                  <a:pt x="65" y="28"/>
                  <a:pt x="58" y="32"/>
                </a:cubicBezTo>
                <a:cubicBezTo>
                  <a:pt x="50" y="20"/>
                  <a:pt x="50" y="20"/>
                  <a:pt x="50" y="20"/>
                </a:cubicBezTo>
                <a:cubicBezTo>
                  <a:pt x="46" y="16"/>
                  <a:pt x="40" y="15"/>
                  <a:pt x="36" y="18"/>
                </a:cubicBezTo>
                <a:cubicBezTo>
                  <a:pt x="31" y="21"/>
                  <a:pt x="30" y="27"/>
                  <a:pt x="34" y="32"/>
                </a:cubicBezTo>
                <a:cubicBezTo>
                  <a:pt x="42" y="44"/>
                  <a:pt x="42" y="44"/>
                  <a:pt x="42" y="44"/>
                </a:cubicBezTo>
                <a:cubicBezTo>
                  <a:pt x="36" y="49"/>
                  <a:pt x="32" y="56"/>
                  <a:pt x="28" y="63"/>
                </a:cubicBezTo>
                <a:cubicBezTo>
                  <a:pt x="14" y="59"/>
                  <a:pt x="14" y="59"/>
                  <a:pt x="14" y="59"/>
                </a:cubicBezTo>
                <a:cubicBezTo>
                  <a:pt x="9" y="57"/>
                  <a:pt x="3" y="60"/>
                  <a:pt x="2" y="65"/>
                </a:cubicBezTo>
                <a:cubicBezTo>
                  <a:pt x="0" y="70"/>
                  <a:pt x="3" y="76"/>
                  <a:pt x="8" y="78"/>
                </a:cubicBezTo>
                <a:cubicBezTo>
                  <a:pt x="22" y="82"/>
                  <a:pt x="22" y="82"/>
                  <a:pt x="22" y="82"/>
                </a:cubicBezTo>
                <a:cubicBezTo>
                  <a:pt x="21" y="86"/>
                  <a:pt x="21" y="90"/>
                  <a:pt x="21" y="94"/>
                </a:cubicBezTo>
                <a:close/>
                <a:moveTo>
                  <a:pt x="41" y="94"/>
                </a:moveTo>
                <a:cubicBezTo>
                  <a:pt x="41" y="66"/>
                  <a:pt x="63" y="44"/>
                  <a:pt x="91" y="44"/>
                </a:cubicBezTo>
                <a:cubicBezTo>
                  <a:pt x="119" y="44"/>
                  <a:pt x="141" y="66"/>
                  <a:pt x="141" y="94"/>
                </a:cubicBezTo>
                <a:cubicBezTo>
                  <a:pt x="141" y="122"/>
                  <a:pt x="119" y="144"/>
                  <a:pt x="91" y="144"/>
                </a:cubicBezTo>
                <a:cubicBezTo>
                  <a:pt x="63" y="144"/>
                  <a:pt x="41" y="122"/>
                  <a:pt x="41" y="9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Freeform 33"/>
          <p:cNvSpPr>
            <a:spLocks noEditPoints="1"/>
          </p:cNvSpPr>
          <p:nvPr/>
        </p:nvSpPr>
        <p:spPr bwMode="auto">
          <a:xfrm>
            <a:off x="10522744" y="2745721"/>
            <a:ext cx="293688" cy="292100"/>
          </a:xfrm>
          <a:custGeom>
            <a:avLst/>
            <a:gdLst>
              <a:gd name="T0" fmla="*/ 0 w 180"/>
              <a:gd name="T1" fmla="*/ 90 h 180"/>
              <a:gd name="T2" fmla="*/ 90 w 180"/>
              <a:gd name="T3" fmla="*/ 180 h 180"/>
              <a:gd name="T4" fmla="*/ 180 w 180"/>
              <a:gd name="T5" fmla="*/ 90 h 180"/>
              <a:gd name="T6" fmla="*/ 90 w 180"/>
              <a:gd name="T7" fmla="*/ 0 h 180"/>
              <a:gd name="T8" fmla="*/ 0 w 180"/>
              <a:gd name="T9" fmla="*/ 90 h 180"/>
              <a:gd name="T10" fmla="*/ 20 w 180"/>
              <a:gd name="T11" fmla="*/ 90 h 180"/>
              <a:gd name="T12" fmla="*/ 43 w 180"/>
              <a:gd name="T13" fmla="*/ 38 h 180"/>
              <a:gd name="T14" fmla="*/ 44 w 180"/>
              <a:gd name="T15" fmla="*/ 37 h 180"/>
              <a:gd name="T16" fmla="*/ 48 w 180"/>
              <a:gd name="T17" fmla="*/ 36 h 180"/>
              <a:gd name="T18" fmla="*/ 54 w 180"/>
              <a:gd name="T19" fmla="*/ 42 h 180"/>
              <a:gd name="T20" fmla="*/ 53 w 180"/>
              <a:gd name="T21" fmla="*/ 45 h 180"/>
              <a:gd name="T22" fmla="*/ 52 w 180"/>
              <a:gd name="T23" fmla="*/ 58 h 180"/>
              <a:gd name="T24" fmla="*/ 122 w 180"/>
              <a:gd name="T25" fmla="*/ 128 h 180"/>
              <a:gd name="T26" fmla="*/ 135 w 180"/>
              <a:gd name="T27" fmla="*/ 127 h 180"/>
              <a:gd name="T28" fmla="*/ 137 w 180"/>
              <a:gd name="T29" fmla="*/ 126 h 180"/>
              <a:gd name="T30" fmla="*/ 138 w 180"/>
              <a:gd name="T31" fmla="*/ 126 h 180"/>
              <a:gd name="T32" fmla="*/ 144 w 180"/>
              <a:gd name="T33" fmla="*/ 132 h 180"/>
              <a:gd name="T34" fmla="*/ 143 w 180"/>
              <a:gd name="T35" fmla="*/ 136 h 180"/>
              <a:gd name="T36" fmla="*/ 141 w 180"/>
              <a:gd name="T37" fmla="*/ 138 h 180"/>
              <a:gd name="T38" fmla="*/ 90 w 180"/>
              <a:gd name="T39" fmla="*/ 160 h 180"/>
              <a:gd name="T40" fmla="*/ 20 w 180"/>
              <a:gd name="T41" fmla="*/ 9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80" h="180">
                <a:moveTo>
                  <a:pt x="0" y="90"/>
                </a:moveTo>
                <a:cubicBezTo>
                  <a:pt x="0" y="140"/>
                  <a:pt x="40" y="180"/>
                  <a:pt x="90" y="180"/>
                </a:cubicBezTo>
                <a:cubicBezTo>
                  <a:pt x="140" y="180"/>
                  <a:pt x="180" y="140"/>
                  <a:pt x="180" y="90"/>
                </a:cubicBezTo>
                <a:cubicBezTo>
                  <a:pt x="180" y="40"/>
                  <a:pt x="140" y="0"/>
                  <a:pt x="90" y="0"/>
                </a:cubicBezTo>
                <a:cubicBezTo>
                  <a:pt x="40" y="0"/>
                  <a:pt x="0" y="40"/>
                  <a:pt x="0" y="90"/>
                </a:cubicBezTo>
                <a:close/>
                <a:moveTo>
                  <a:pt x="20" y="90"/>
                </a:moveTo>
                <a:cubicBezTo>
                  <a:pt x="20" y="70"/>
                  <a:pt x="29" y="51"/>
                  <a:pt x="43" y="38"/>
                </a:cubicBezTo>
                <a:cubicBezTo>
                  <a:pt x="43" y="38"/>
                  <a:pt x="44" y="37"/>
                  <a:pt x="44" y="37"/>
                </a:cubicBezTo>
                <a:cubicBezTo>
                  <a:pt x="45" y="36"/>
                  <a:pt x="46" y="36"/>
                  <a:pt x="48" y="36"/>
                </a:cubicBezTo>
                <a:cubicBezTo>
                  <a:pt x="51" y="36"/>
                  <a:pt x="54" y="39"/>
                  <a:pt x="54" y="42"/>
                </a:cubicBezTo>
                <a:cubicBezTo>
                  <a:pt x="54" y="42"/>
                  <a:pt x="53" y="45"/>
                  <a:pt x="53" y="45"/>
                </a:cubicBezTo>
                <a:cubicBezTo>
                  <a:pt x="52" y="49"/>
                  <a:pt x="52" y="53"/>
                  <a:pt x="52" y="58"/>
                </a:cubicBezTo>
                <a:cubicBezTo>
                  <a:pt x="52" y="97"/>
                  <a:pt x="83" y="128"/>
                  <a:pt x="122" y="128"/>
                </a:cubicBezTo>
                <a:cubicBezTo>
                  <a:pt x="126" y="128"/>
                  <a:pt x="131" y="128"/>
                  <a:pt x="135" y="127"/>
                </a:cubicBezTo>
                <a:cubicBezTo>
                  <a:pt x="137" y="126"/>
                  <a:pt x="137" y="126"/>
                  <a:pt x="137" y="126"/>
                </a:cubicBezTo>
                <a:cubicBezTo>
                  <a:pt x="137" y="126"/>
                  <a:pt x="138" y="126"/>
                  <a:pt x="138" y="126"/>
                </a:cubicBezTo>
                <a:cubicBezTo>
                  <a:pt x="141" y="126"/>
                  <a:pt x="144" y="129"/>
                  <a:pt x="144" y="132"/>
                </a:cubicBezTo>
                <a:cubicBezTo>
                  <a:pt x="144" y="134"/>
                  <a:pt x="143" y="135"/>
                  <a:pt x="143" y="136"/>
                </a:cubicBezTo>
                <a:cubicBezTo>
                  <a:pt x="142" y="136"/>
                  <a:pt x="142" y="137"/>
                  <a:pt x="141" y="138"/>
                </a:cubicBezTo>
                <a:cubicBezTo>
                  <a:pt x="128" y="151"/>
                  <a:pt x="110" y="160"/>
                  <a:pt x="90" y="160"/>
                </a:cubicBezTo>
                <a:cubicBezTo>
                  <a:pt x="51" y="160"/>
                  <a:pt x="20" y="129"/>
                  <a:pt x="20" y="9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Freeform 34"/>
          <p:cNvSpPr>
            <a:spLocks/>
          </p:cNvSpPr>
          <p:nvPr/>
        </p:nvSpPr>
        <p:spPr bwMode="auto">
          <a:xfrm>
            <a:off x="9859169" y="2739371"/>
            <a:ext cx="220663" cy="312737"/>
          </a:xfrm>
          <a:custGeom>
            <a:avLst/>
            <a:gdLst>
              <a:gd name="T0" fmla="*/ 80 w 136"/>
              <a:gd name="T1" fmla="*/ 72 h 192"/>
              <a:gd name="T2" fmla="*/ 96 w 136"/>
              <a:gd name="T3" fmla="*/ 10 h 192"/>
              <a:gd name="T4" fmla="*/ 96 w 136"/>
              <a:gd name="T5" fmla="*/ 8 h 192"/>
              <a:gd name="T6" fmla="*/ 88 w 136"/>
              <a:gd name="T7" fmla="*/ 0 h 192"/>
              <a:gd name="T8" fmla="*/ 82 w 136"/>
              <a:gd name="T9" fmla="*/ 3 h 192"/>
              <a:gd name="T10" fmla="*/ 2 w 136"/>
              <a:gd name="T11" fmla="*/ 107 h 192"/>
              <a:gd name="T12" fmla="*/ 0 w 136"/>
              <a:gd name="T13" fmla="*/ 112 h 192"/>
              <a:gd name="T14" fmla="*/ 8 w 136"/>
              <a:gd name="T15" fmla="*/ 120 h 192"/>
              <a:gd name="T16" fmla="*/ 56 w 136"/>
              <a:gd name="T17" fmla="*/ 120 h 192"/>
              <a:gd name="T18" fmla="*/ 40 w 136"/>
              <a:gd name="T19" fmla="*/ 182 h 192"/>
              <a:gd name="T20" fmla="*/ 40 w 136"/>
              <a:gd name="T21" fmla="*/ 184 h 192"/>
              <a:gd name="T22" fmla="*/ 48 w 136"/>
              <a:gd name="T23" fmla="*/ 192 h 192"/>
              <a:gd name="T24" fmla="*/ 54 w 136"/>
              <a:gd name="T25" fmla="*/ 189 h 192"/>
              <a:gd name="T26" fmla="*/ 134 w 136"/>
              <a:gd name="T27" fmla="*/ 85 h 192"/>
              <a:gd name="T28" fmla="*/ 136 w 136"/>
              <a:gd name="T29" fmla="*/ 80 h 192"/>
              <a:gd name="T30" fmla="*/ 128 w 136"/>
              <a:gd name="T31" fmla="*/ 72 h 192"/>
              <a:gd name="T32" fmla="*/ 80 w 136"/>
              <a:gd name="T33" fmla="*/ 7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6" h="192">
                <a:moveTo>
                  <a:pt x="80" y="72"/>
                </a:moveTo>
                <a:cubicBezTo>
                  <a:pt x="96" y="10"/>
                  <a:pt x="96" y="10"/>
                  <a:pt x="96" y="10"/>
                </a:cubicBezTo>
                <a:cubicBezTo>
                  <a:pt x="96" y="10"/>
                  <a:pt x="96" y="9"/>
                  <a:pt x="96" y="8"/>
                </a:cubicBezTo>
                <a:cubicBezTo>
                  <a:pt x="96" y="4"/>
                  <a:pt x="92" y="0"/>
                  <a:pt x="88" y="0"/>
                </a:cubicBezTo>
                <a:cubicBezTo>
                  <a:pt x="86" y="0"/>
                  <a:pt x="83" y="1"/>
                  <a:pt x="82" y="3"/>
                </a:cubicBezTo>
                <a:cubicBezTo>
                  <a:pt x="2" y="107"/>
                  <a:pt x="2" y="107"/>
                  <a:pt x="2" y="107"/>
                </a:cubicBezTo>
                <a:cubicBezTo>
                  <a:pt x="1" y="108"/>
                  <a:pt x="0" y="110"/>
                  <a:pt x="0" y="112"/>
                </a:cubicBezTo>
                <a:cubicBezTo>
                  <a:pt x="0" y="116"/>
                  <a:pt x="4" y="120"/>
                  <a:pt x="8" y="120"/>
                </a:cubicBezTo>
                <a:cubicBezTo>
                  <a:pt x="56" y="120"/>
                  <a:pt x="56" y="120"/>
                  <a:pt x="56" y="120"/>
                </a:cubicBezTo>
                <a:cubicBezTo>
                  <a:pt x="40" y="182"/>
                  <a:pt x="40" y="182"/>
                  <a:pt x="40" y="182"/>
                </a:cubicBezTo>
                <a:cubicBezTo>
                  <a:pt x="40" y="182"/>
                  <a:pt x="40" y="183"/>
                  <a:pt x="40" y="184"/>
                </a:cubicBezTo>
                <a:cubicBezTo>
                  <a:pt x="40" y="188"/>
                  <a:pt x="44" y="192"/>
                  <a:pt x="48" y="192"/>
                </a:cubicBezTo>
                <a:cubicBezTo>
                  <a:pt x="50" y="192"/>
                  <a:pt x="53" y="191"/>
                  <a:pt x="54" y="189"/>
                </a:cubicBezTo>
                <a:cubicBezTo>
                  <a:pt x="134" y="85"/>
                  <a:pt x="134" y="85"/>
                  <a:pt x="134" y="85"/>
                </a:cubicBezTo>
                <a:cubicBezTo>
                  <a:pt x="135" y="84"/>
                  <a:pt x="136" y="82"/>
                  <a:pt x="136" y="80"/>
                </a:cubicBezTo>
                <a:cubicBezTo>
                  <a:pt x="136" y="76"/>
                  <a:pt x="132" y="72"/>
                  <a:pt x="128" y="72"/>
                </a:cubicBezTo>
                <a:lnTo>
                  <a:pt x="80" y="72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Freeform 35"/>
          <p:cNvSpPr>
            <a:spLocks/>
          </p:cNvSpPr>
          <p:nvPr/>
        </p:nvSpPr>
        <p:spPr bwMode="auto">
          <a:xfrm>
            <a:off x="9109869" y="2785409"/>
            <a:ext cx="312738" cy="214312"/>
          </a:xfrm>
          <a:custGeom>
            <a:avLst/>
            <a:gdLst>
              <a:gd name="T0" fmla="*/ 0 w 192"/>
              <a:gd name="T1" fmla="*/ 88 h 132"/>
              <a:gd name="T2" fmla="*/ 44 w 192"/>
              <a:gd name="T3" fmla="*/ 132 h 132"/>
              <a:gd name="T4" fmla="*/ 148 w 192"/>
              <a:gd name="T5" fmla="*/ 132 h 132"/>
              <a:gd name="T6" fmla="*/ 192 w 192"/>
              <a:gd name="T7" fmla="*/ 88 h 132"/>
              <a:gd name="T8" fmla="*/ 164 w 192"/>
              <a:gd name="T9" fmla="*/ 47 h 132"/>
              <a:gd name="T10" fmla="*/ 164 w 192"/>
              <a:gd name="T11" fmla="*/ 46 h 132"/>
              <a:gd name="T12" fmla="*/ 118 w 192"/>
              <a:gd name="T13" fmla="*/ 0 h 132"/>
              <a:gd name="T14" fmla="*/ 80 w 192"/>
              <a:gd name="T15" fmla="*/ 21 h 132"/>
              <a:gd name="T16" fmla="*/ 64 w 192"/>
              <a:gd name="T17" fmla="*/ 16 h 132"/>
              <a:gd name="T18" fmla="*/ 36 w 192"/>
              <a:gd name="T19" fmla="*/ 44 h 132"/>
              <a:gd name="T20" fmla="*/ 36 w 192"/>
              <a:gd name="T21" fmla="*/ 45 h 132"/>
              <a:gd name="T22" fmla="*/ 0 w 192"/>
              <a:gd name="T23" fmla="*/ 88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2" h="132">
                <a:moveTo>
                  <a:pt x="0" y="88"/>
                </a:moveTo>
                <a:cubicBezTo>
                  <a:pt x="0" y="112"/>
                  <a:pt x="20" y="132"/>
                  <a:pt x="44" y="132"/>
                </a:cubicBezTo>
                <a:cubicBezTo>
                  <a:pt x="148" y="132"/>
                  <a:pt x="148" y="132"/>
                  <a:pt x="148" y="132"/>
                </a:cubicBezTo>
                <a:cubicBezTo>
                  <a:pt x="172" y="132"/>
                  <a:pt x="192" y="112"/>
                  <a:pt x="192" y="88"/>
                </a:cubicBezTo>
                <a:cubicBezTo>
                  <a:pt x="192" y="69"/>
                  <a:pt x="180" y="53"/>
                  <a:pt x="164" y="47"/>
                </a:cubicBezTo>
                <a:cubicBezTo>
                  <a:pt x="164" y="46"/>
                  <a:pt x="164" y="46"/>
                  <a:pt x="164" y="46"/>
                </a:cubicBezTo>
                <a:cubicBezTo>
                  <a:pt x="164" y="21"/>
                  <a:pt x="143" y="0"/>
                  <a:pt x="118" y="0"/>
                </a:cubicBezTo>
                <a:cubicBezTo>
                  <a:pt x="102" y="0"/>
                  <a:pt x="88" y="8"/>
                  <a:pt x="80" y="21"/>
                </a:cubicBezTo>
                <a:cubicBezTo>
                  <a:pt x="75" y="18"/>
                  <a:pt x="70" y="16"/>
                  <a:pt x="64" y="16"/>
                </a:cubicBezTo>
                <a:cubicBezTo>
                  <a:pt x="49" y="16"/>
                  <a:pt x="36" y="29"/>
                  <a:pt x="36" y="44"/>
                </a:cubicBezTo>
                <a:cubicBezTo>
                  <a:pt x="36" y="45"/>
                  <a:pt x="36" y="45"/>
                  <a:pt x="36" y="45"/>
                </a:cubicBezTo>
                <a:cubicBezTo>
                  <a:pt x="16" y="48"/>
                  <a:pt x="0" y="66"/>
                  <a:pt x="0" y="88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Freeform 36"/>
          <p:cNvSpPr>
            <a:spLocks noEditPoints="1"/>
          </p:cNvSpPr>
          <p:nvPr/>
        </p:nvSpPr>
        <p:spPr bwMode="auto">
          <a:xfrm>
            <a:off x="8405019" y="2737784"/>
            <a:ext cx="309563" cy="309562"/>
          </a:xfrm>
          <a:custGeom>
            <a:avLst/>
            <a:gdLst>
              <a:gd name="T0" fmla="*/ 59 w 190"/>
              <a:gd name="T1" fmla="*/ 106 h 190"/>
              <a:gd name="T2" fmla="*/ 13 w 190"/>
              <a:gd name="T3" fmla="*/ 108 h 190"/>
              <a:gd name="T4" fmla="*/ 8 w 190"/>
              <a:gd name="T5" fmla="*/ 127 h 190"/>
              <a:gd name="T6" fmla="*/ 25 w 190"/>
              <a:gd name="T7" fmla="*/ 157 h 190"/>
              <a:gd name="T8" fmla="*/ 45 w 190"/>
              <a:gd name="T9" fmla="*/ 162 h 190"/>
              <a:gd name="T10" fmla="*/ 69 w 190"/>
              <a:gd name="T11" fmla="*/ 123 h 190"/>
              <a:gd name="T12" fmla="*/ 85 w 190"/>
              <a:gd name="T13" fmla="*/ 154 h 190"/>
              <a:gd name="T14" fmla="*/ 64 w 190"/>
              <a:gd name="T15" fmla="*/ 186 h 190"/>
              <a:gd name="T16" fmla="*/ 95 w 190"/>
              <a:gd name="T17" fmla="*/ 168 h 190"/>
              <a:gd name="T18" fmla="*/ 126 w 190"/>
              <a:gd name="T19" fmla="*/ 186 h 190"/>
              <a:gd name="T20" fmla="*/ 105 w 190"/>
              <a:gd name="T21" fmla="*/ 154 h 190"/>
              <a:gd name="T22" fmla="*/ 121 w 190"/>
              <a:gd name="T23" fmla="*/ 123 h 190"/>
              <a:gd name="T24" fmla="*/ 145 w 190"/>
              <a:gd name="T25" fmla="*/ 162 h 190"/>
              <a:gd name="T26" fmla="*/ 165 w 190"/>
              <a:gd name="T27" fmla="*/ 157 h 190"/>
              <a:gd name="T28" fmla="*/ 182 w 190"/>
              <a:gd name="T29" fmla="*/ 127 h 190"/>
              <a:gd name="T30" fmla="*/ 177 w 190"/>
              <a:gd name="T31" fmla="*/ 108 h 190"/>
              <a:gd name="T32" fmla="*/ 131 w 190"/>
              <a:gd name="T33" fmla="*/ 106 h 190"/>
              <a:gd name="T34" fmla="*/ 131 w 190"/>
              <a:gd name="T35" fmla="*/ 83 h 190"/>
              <a:gd name="T36" fmla="*/ 177 w 190"/>
              <a:gd name="T37" fmla="*/ 82 h 190"/>
              <a:gd name="T38" fmla="*/ 182 w 190"/>
              <a:gd name="T39" fmla="*/ 63 h 190"/>
              <a:gd name="T40" fmla="*/ 165 w 190"/>
              <a:gd name="T41" fmla="*/ 33 h 190"/>
              <a:gd name="T42" fmla="*/ 145 w 190"/>
              <a:gd name="T43" fmla="*/ 28 h 190"/>
              <a:gd name="T44" fmla="*/ 121 w 190"/>
              <a:gd name="T45" fmla="*/ 67 h 190"/>
              <a:gd name="T46" fmla="*/ 105 w 190"/>
              <a:gd name="T47" fmla="*/ 40 h 190"/>
              <a:gd name="T48" fmla="*/ 126 w 190"/>
              <a:gd name="T49" fmla="*/ 4 h 190"/>
              <a:gd name="T50" fmla="*/ 95 w 190"/>
              <a:gd name="T51" fmla="*/ 22 h 190"/>
              <a:gd name="T52" fmla="*/ 64 w 190"/>
              <a:gd name="T53" fmla="*/ 4 h 190"/>
              <a:gd name="T54" fmla="*/ 85 w 190"/>
              <a:gd name="T55" fmla="*/ 40 h 190"/>
              <a:gd name="T56" fmla="*/ 69 w 190"/>
              <a:gd name="T57" fmla="*/ 67 h 190"/>
              <a:gd name="T58" fmla="*/ 45 w 190"/>
              <a:gd name="T59" fmla="*/ 28 h 190"/>
              <a:gd name="T60" fmla="*/ 25 w 190"/>
              <a:gd name="T61" fmla="*/ 33 h 190"/>
              <a:gd name="T62" fmla="*/ 8 w 190"/>
              <a:gd name="T63" fmla="*/ 63 h 190"/>
              <a:gd name="T64" fmla="*/ 13 w 190"/>
              <a:gd name="T65" fmla="*/ 82 h 190"/>
              <a:gd name="T66" fmla="*/ 59 w 190"/>
              <a:gd name="T67" fmla="*/ 83 h 190"/>
              <a:gd name="T68" fmla="*/ 95 w 190"/>
              <a:gd name="T69" fmla="*/ 113 h 190"/>
              <a:gd name="T70" fmla="*/ 95 w 190"/>
              <a:gd name="T71" fmla="*/ 77 h 190"/>
              <a:gd name="T72" fmla="*/ 95 w 190"/>
              <a:gd name="T73" fmla="*/ 113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90" h="190">
                <a:moveTo>
                  <a:pt x="57" y="95"/>
                </a:moveTo>
                <a:cubicBezTo>
                  <a:pt x="57" y="99"/>
                  <a:pt x="58" y="103"/>
                  <a:pt x="59" y="106"/>
                </a:cubicBezTo>
                <a:cubicBezTo>
                  <a:pt x="42" y="116"/>
                  <a:pt x="42" y="116"/>
                  <a:pt x="42" y="116"/>
                </a:cubicBezTo>
                <a:cubicBezTo>
                  <a:pt x="13" y="108"/>
                  <a:pt x="13" y="108"/>
                  <a:pt x="13" y="108"/>
                </a:cubicBezTo>
                <a:cubicBezTo>
                  <a:pt x="8" y="107"/>
                  <a:pt x="3" y="110"/>
                  <a:pt x="1" y="115"/>
                </a:cubicBezTo>
                <a:cubicBezTo>
                  <a:pt x="0" y="120"/>
                  <a:pt x="3" y="126"/>
                  <a:pt x="8" y="127"/>
                </a:cubicBezTo>
                <a:cubicBezTo>
                  <a:pt x="32" y="133"/>
                  <a:pt x="32" y="133"/>
                  <a:pt x="32" y="133"/>
                </a:cubicBezTo>
                <a:cubicBezTo>
                  <a:pt x="25" y="157"/>
                  <a:pt x="25" y="157"/>
                  <a:pt x="25" y="157"/>
                </a:cubicBezTo>
                <a:cubicBezTo>
                  <a:pt x="24" y="162"/>
                  <a:pt x="27" y="167"/>
                  <a:pt x="32" y="169"/>
                </a:cubicBezTo>
                <a:cubicBezTo>
                  <a:pt x="38" y="170"/>
                  <a:pt x="43" y="167"/>
                  <a:pt x="45" y="162"/>
                </a:cubicBezTo>
                <a:cubicBezTo>
                  <a:pt x="52" y="133"/>
                  <a:pt x="52" y="133"/>
                  <a:pt x="52" y="133"/>
                </a:cubicBezTo>
                <a:cubicBezTo>
                  <a:pt x="69" y="123"/>
                  <a:pt x="69" y="123"/>
                  <a:pt x="69" y="123"/>
                </a:cubicBezTo>
                <a:cubicBezTo>
                  <a:pt x="74" y="127"/>
                  <a:pt x="79" y="130"/>
                  <a:pt x="85" y="132"/>
                </a:cubicBezTo>
                <a:cubicBezTo>
                  <a:pt x="85" y="154"/>
                  <a:pt x="85" y="154"/>
                  <a:pt x="85" y="154"/>
                </a:cubicBezTo>
                <a:cubicBezTo>
                  <a:pt x="64" y="172"/>
                  <a:pt x="64" y="172"/>
                  <a:pt x="64" y="172"/>
                </a:cubicBezTo>
                <a:cubicBezTo>
                  <a:pt x="60" y="176"/>
                  <a:pt x="60" y="182"/>
                  <a:pt x="64" y="186"/>
                </a:cubicBezTo>
                <a:cubicBezTo>
                  <a:pt x="68" y="190"/>
                  <a:pt x="74" y="190"/>
                  <a:pt x="78" y="186"/>
                </a:cubicBezTo>
                <a:cubicBezTo>
                  <a:pt x="95" y="168"/>
                  <a:pt x="95" y="168"/>
                  <a:pt x="95" y="168"/>
                </a:cubicBezTo>
                <a:cubicBezTo>
                  <a:pt x="112" y="186"/>
                  <a:pt x="112" y="186"/>
                  <a:pt x="112" y="186"/>
                </a:cubicBezTo>
                <a:cubicBezTo>
                  <a:pt x="116" y="190"/>
                  <a:pt x="122" y="190"/>
                  <a:pt x="126" y="186"/>
                </a:cubicBezTo>
                <a:cubicBezTo>
                  <a:pt x="130" y="182"/>
                  <a:pt x="130" y="176"/>
                  <a:pt x="126" y="172"/>
                </a:cubicBezTo>
                <a:cubicBezTo>
                  <a:pt x="105" y="154"/>
                  <a:pt x="105" y="154"/>
                  <a:pt x="105" y="154"/>
                </a:cubicBezTo>
                <a:cubicBezTo>
                  <a:pt x="105" y="132"/>
                  <a:pt x="105" y="132"/>
                  <a:pt x="105" y="132"/>
                </a:cubicBezTo>
                <a:cubicBezTo>
                  <a:pt x="111" y="130"/>
                  <a:pt x="116" y="127"/>
                  <a:pt x="121" y="123"/>
                </a:cubicBezTo>
                <a:cubicBezTo>
                  <a:pt x="138" y="133"/>
                  <a:pt x="138" y="133"/>
                  <a:pt x="138" y="133"/>
                </a:cubicBezTo>
                <a:cubicBezTo>
                  <a:pt x="145" y="162"/>
                  <a:pt x="145" y="162"/>
                  <a:pt x="145" y="162"/>
                </a:cubicBezTo>
                <a:cubicBezTo>
                  <a:pt x="147" y="167"/>
                  <a:pt x="152" y="170"/>
                  <a:pt x="158" y="169"/>
                </a:cubicBezTo>
                <a:cubicBezTo>
                  <a:pt x="163" y="167"/>
                  <a:pt x="166" y="162"/>
                  <a:pt x="165" y="157"/>
                </a:cubicBezTo>
                <a:cubicBezTo>
                  <a:pt x="158" y="133"/>
                  <a:pt x="158" y="133"/>
                  <a:pt x="158" y="133"/>
                </a:cubicBezTo>
                <a:cubicBezTo>
                  <a:pt x="182" y="127"/>
                  <a:pt x="182" y="127"/>
                  <a:pt x="182" y="127"/>
                </a:cubicBezTo>
                <a:cubicBezTo>
                  <a:pt x="187" y="126"/>
                  <a:pt x="190" y="120"/>
                  <a:pt x="189" y="115"/>
                </a:cubicBezTo>
                <a:cubicBezTo>
                  <a:pt x="187" y="110"/>
                  <a:pt x="182" y="107"/>
                  <a:pt x="177" y="108"/>
                </a:cubicBezTo>
                <a:cubicBezTo>
                  <a:pt x="148" y="116"/>
                  <a:pt x="148" y="116"/>
                  <a:pt x="148" y="116"/>
                </a:cubicBezTo>
                <a:cubicBezTo>
                  <a:pt x="131" y="106"/>
                  <a:pt x="131" y="106"/>
                  <a:pt x="131" y="106"/>
                </a:cubicBezTo>
                <a:cubicBezTo>
                  <a:pt x="132" y="103"/>
                  <a:pt x="133" y="99"/>
                  <a:pt x="133" y="95"/>
                </a:cubicBezTo>
                <a:cubicBezTo>
                  <a:pt x="133" y="91"/>
                  <a:pt x="132" y="87"/>
                  <a:pt x="131" y="83"/>
                </a:cubicBezTo>
                <a:cubicBezTo>
                  <a:pt x="148" y="74"/>
                  <a:pt x="148" y="74"/>
                  <a:pt x="148" y="74"/>
                </a:cubicBezTo>
                <a:cubicBezTo>
                  <a:pt x="177" y="82"/>
                  <a:pt x="177" y="82"/>
                  <a:pt x="177" y="82"/>
                </a:cubicBezTo>
                <a:cubicBezTo>
                  <a:pt x="182" y="83"/>
                  <a:pt x="187" y="80"/>
                  <a:pt x="189" y="75"/>
                </a:cubicBezTo>
                <a:cubicBezTo>
                  <a:pt x="190" y="70"/>
                  <a:pt x="187" y="64"/>
                  <a:pt x="182" y="63"/>
                </a:cubicBezTo>
                <a:cubicBezTo>
                  <a:pt x="158" y="57"/>
                  <a:pt x="158" y="57"/>
                  <a:pt x="158" y="57"/>
                </a:cubicBezTo>
                <a:cubicBezTo>
                  <a:pt x="165" y="33"/>
                  <a:pt x="165" y="33"/>
                  <a:pt x="165" y="33"/>
                </a:cubicBezTo>
                <a:cubicBezTo>
                  <a:pt x="166" y="28"/>
                  <a:pt x="163" y="23"/>
                  <a:pt x="158" y="21"/>
                </a:cubicBezTo>
                <a:cubicBezTo>
                  <a:pt x="152" y="20"/>
                  <a:pt x="147" y="23"/>
                  <a:pt x="145" y="28"/>
                </a:cubicBezTo>
                <a:cubicBezTo>
                  <a:pt x="138" y="57"/>
                  <a:pt x="138" y="57"/>
                  <a:pt x="138" y="57"/>
                </a:cubicBezTo>
                <a:cubicBezTo>
                  <a:pt x="121" y="67"/>
                  <a:pt x="121" y="67"/>
                  <a:pt x="121" y="67"/>
                </a:cubicBezTo>
                <a:cubicBezTo>
                  <a:pt x="116" y="63"/>
                  <a:pt x="111" y="60"/>
                  <a:pt x="105" y="58"/>
                </a:cubicBezTo>
                <a:cubicBezTo>
                  <a:pt x="105" y="40"/>
                  <a:pt x="105" y="40"/>
                  <a:pt x="105" y="40"/>
                </a:cubicBezTo>
                <a:cubicBezTo>
                  <a:pt x="126" y="18"/>
                  <a:pt x="126" y="18"/>
                  <a:pt x="126" y="18"/>
                </a:cubicBezTo>
                <a:cubicBezTo>
                  <a:pt x="130" y="14"/>
                  <a:pt x="130" y="8"/>
                  <a:pt x="126" y="4"/>
                </a:cubicBezTo>
                <a:cubicBezTo>
                  <a:pt x="122" y="0"/>
                  <a:pt x="116" y="0"/>
                  <a:pt x="112" y="4"/>
                </a:cubicBezTo>
                <a:cubicBezTo>
                  <a:pt x="95" y="22"/>
                  <a:pt x="95" y="22"/>
                  <a:pt x="95" y="22"/>
                </a:cubicBezTo>
                <a:cubicBezTo>
                  <a:pt x="78" y="4"/>
                  <a:pt x="78" y="4"/>
                  <a:pt x="78" y="4"/>
                </a:cubicBezTo>
                <a:cubicBezTo>
                  <a:pt x="74" y="0"/>
                  <a:pt x="68" y="0"/>
                  <a:pt x="64" y="4"/>
                </a:cubicBezTo>
                <a:cubicBezTo>
                  <a:pt x="60" y="8"/>
                  <a:pt x="60" y="14"/>
                  <a:pt x="64" y="18"/>
                </a:cubicBezTo>
                <a:cubicBezTo>
                  <a:pt x="85" y="40"/>
                  <a:pt x="85" y="40"/>
                  <a:pt x="85" y="40"/>
                </a:cubicBezTo>
                <a:cubicBezTo>
                  <a:pt x="85" y="58"/>
                  <a:pt x="85" y="58"/>
                  <a:pt x="85" y="58"/>
                </a:cubicBezTo>
                <a:cubicBezTo>
                  <a:pt x="79" y="60"/>
                  <a:pt x="74" y="63"/>
                  <a:pt x="69" y="67"/>
                </a:cubicBezTo>
                <a:cubicBezTo>
                  <a:pt x="52" y="57"/>
                  <a:pt x="52" y="57"/>
                  <a:pt x="52" y="57"/>
                </a:cubicBezTo>
                <a:cubicBezTo>
                  <a:pt x="45" y="28"/>
                  <a:pt x="45" y="28"/>
                  <a:pt x="45" y="28"/>
                </a:cubicBezTo>
                <a:cubicBezTo>
                  <a:pt x="43" y="23"/>
                  <a:pt x="38" y="20"/>
                  <a:pt x="32" y="21"/>
                </a:cubicBezTo>
                <a:cubicBezTo>
                  <a:pt x="27" y="23"/>
                  <a:pt x="24" y="28"/>
                  <a:pt x="25" y="33"/>
                </a:cubicBezTo>
                <a:cubicBezTo>
                  <a:pt x="32" y="57"/>
                  <a:pt x="32" y="57"/>
                  <a:pt x="32" y="57"/>
                </a:cubicBezTo>
                <a:cubicBezTo>
                  <a:pt x="8" y="63"/>
                  <a:pt x="8" y="63"/>
                  <a:pt x="8" y="63"/>
                </a:cubicBezTo>
                <a:cubicBezTo>
                  <a:pt x="3" y="64"/>
                  <a:pt x="0" y="70"/>
                  <a:pt x="1" y="75"/>
                </a:cubicBezTo>
                <a:cubicBezTo>
                  <a:pt x="3" y="80"/>
                  <a:pt x="8" y="83"/>
                  <a:pt x="13" y="82"/>
                </a:cubicBezTo>
                <a:cubicBezTo>
                  <a:pt x="42" y="74"/>
                  <a:pt x="42" y="74"/>
                  <a:pt x="42" y="74"/>
                </a:cubicBezTo>
                <a:cubicBezTo>
                  <a:pt x="59" y="83"/>
                  <a:pt x="59" y="83"/>
                  <a:pt x="59" y="83"/>
                </a:cubicBezTo>
                <a:cubicBezTo>
                  <a:pt x="58" y="87"/>
                  <a:pt x="57" y="91"/>
                  <a:pt x="57" y="95"/>
                </a:cubicBezTo>
                <a:close/>
                <a:moveTo>
                  <a:pt x="95" y="113"/>
                </a:moveTo>
                <a:cubicBezTo>
                  <a:pt x="85" y="113"/>
                  <a:pt x="77" y="105"/>
                  <a:pt x="77" y="95"/>
                </a:cubicBezTo>
                <a:cubicBezTo>
                  <a:pt x="77" y="85"/>
                  <a:pt x="85" y="77"/>
                  <a:pt x="95" y="77"/>
                </a:cubicBezTo>
                <a:cubicBezTo>
                  <a:pt x="105" y="77"/>
                  <a:pt x="113" y="85"/>
                  <a:pt x="113" y="95"/>
                </a:cubicBezTo>
                <a:cubicBezTo>
                  <a:pt x="113" y="105"/>
                  <a:pt x="105" y="113"/>
                  <a:pt x="95" y="113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" name="Freeform 37"/>
          <p:cNvSpPr>
            <a:spLocks noEditPoints="1"/>
          </p:cNvSpPr>
          <p:nvPr/>
        </p:nvSpPr>
        <p:spPr bwMode="auto">
          <a:xfrm>
            <a:off x="7704932" y="2750484"/>
            <a:ext cx="311150" cy="292100"/>
          </a:xfrm>
          <a:custGeom>
            <a:avLst/>
            <a:gdLst>
              <a:gd name="T0" fmla="*/ 36 w 192"/>
              <a:gd name="T1" fmla="*/ 81 h 180"/>
              <a:gd name="T2" fmla="*/ 66 w 192"/>
              <a:gd name="T3" fmla="*/ 81 h 180"/>
              <a:gd name="T4" fmla="*/ 74 w 192"/>
              <a:gd name="T5" fmla="*/ 89 h 180"/>
              <a:gd name="T6" fmla="*/ 72 w 192"/>
              <a:gd name="T7" fmla="*/ 95 h 180"/>
              <a:gd name="T8" fmla="*/ 72 w 192"/>
              <a:gd name="T9" fmla="*/ 95 h 180"/>
              <a:gd name="T10" fmla="*/ 51 w 192"/>
              <a:gd name="T11" fmla="*/ 115 h 180"/>
              <a:gd name="T12" fmla="*/ 51 w 192"/>
              <a:gd name="T13" fmla="*/ 166 h 180"/>
              <a:gd name="T14" fmla="*/ 102 w 192"/>
              <a:gd name="T15" fmla="*/ 166 h 180"/>
              <a:gd name="T16" fmla="*/ 102 w 192"/>
              <a:gd name="T17" fmla="*/ 115 h 180"/>
              <a:gd name="T18" fmla="*/ 88 w 192"/>
              <a:gd name="T19" fmla="*/ 106 h 180"/>
              <a:gd name="T20" fmla="*/ 94 w 192"/>
              <a:gd name="T21" fmla="*/ 101 h 180"/>
              <a:gd name="T22" fmla="*/ 162 w 192"/>
              <a:gd name="T23" fmla="*/ 101 h 180"/>
              <a:gd name="T24" fmla="*/ 192 w 192"/>
              <a:gd name="T25" fmla="*/ 70 h 180"/>
              <a:gd name="T26" fmla="*/ 192 w 192"/>
              <a:gd name="T27" fmla="*/ 69 h 180"/>
              <a:gd name="T28" fmla="*/ 183 w 192"/>
              <a:gd name="T29" fmla="*/ 61 h 180"/>
              <a:gd name="T30" fmla="*/ 134 w 192"/>
              <a:gd name="T31" fmla="*/ 61 h 180"/>
              <a:gd name="T32" fmla="*/ 169 w 192"/>
              <a:gd name="T33" fmla="*/ 25 h 180"/>
              <a:gd name="T34" fmla="*/ 170 w 192"/>
              <a:gd name="T35" fmla="*/ 13 h 180"/>
              <a:gd name="T36" fmla="*/ 169 w 192"/>
              <a:gd name="T37" fmla="*/ 13 h 180"/>
              <a:gd name="T38" fmla="*/ 126 w 192"/>
              <a:gd name="T39" fmla="*/ 12 h 180"/>
              <a:gd name="T40" fmla="*/ 77 w 192"/>
              <a:gd name="T41" fmla="*/ 61 h 180"/>
              <a:gd name="T42" fmla="*/ 68 w 192"/>
              <a:gd name="T43" fmla="*/ 61 h 180"/>
              <a:gd name="T44" fmla="*/ 72 w 192"/>
              <a:gd name="T45" fmla="*/ 45 h 180"/>
              <a:gd name="T46" fmla="*/ 36 w 192"/>
              <a:gd name="T47" fmla="*/ 9 h 180"/>
              <a:gd name="T48" fmla="*/ 0 w 192"/>
              <a:gd name="T49" fmla="*/ 45 h 180"/>
              <a:gd name="T50" fmla="*/ 36 w 192"/>
              <a:gd name="T51" fmla="*/ 81 h 180"/>
              <a:gd name="T52" fmla="*/ 52 w 192"/>
              <a:gd name="T53" fmla="*/ 45 h 180"/>
              <a:gd name="T54" fmla="*/ 36 w 192"/>
              <a:gd name="T55" fmla="*/ 61 h 180"/>
              <a:gd name="T56" fmla="*/ 20 w 192"/>
              <a:gd name="T57" fmla="*/ 45 h 180"/>
              <a:gd name="T58" fmla="*/ 36 w 192"/>
              <a:gd name="T59" fmla="*/ 29 h 180"/>
              <a:gd name="T60" fmla="*/ 52 w 192"/>
              <a:gd name="T61" fmla="*/ 45 h 180"/>
              <a:gd name="T62" fmla="*/ 88 w 192"/>
              <a:gd name="T63" fmla="*/ 129 h 180"/>
              <a:gd name="T64" fmla="*/ 88 w 192"/>
              <a:gd name="T65" fmla="*/ 152 h 180"/>
              <a:gd name="T66" fmla="*/ 65 w 192"/>
              <a:gd name="T67" fmla="*/ 152 h 180"/>
              <a:gd name="T68" fmla="*/ 65 w 192"/>
              <a:gd name="T69" fmla="*/ 129 h 180"/>
              <a:gd name="T70" fmla="*/ 88 w 192"/>
              <a:gd name="T71" fmla="*/ 129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92" h="180">
                <a:moveTo>
                  <a:pt x="36" y="81"/>
                </a:moveTo>
                <a:cubicBezTo>
                  <a:pt x="66" y="81"/>
                  <a:pt x="66" y="81"/>
                  <a:pt x="66" y="81"/>
                </a:cubicBezTo>
                <a:cubicBezTo>
                  <a:pt x="70" y="81"/>
                  <a:pt x="74" y="85"/>
                  <a:pt x="74" y="89"/>
                </a:cubicBezTo>
                <a:cubicBezTo>
                  <a:pt x="74" y="91"/>
                  <a:pt x="73" y="93"/>
                  <a:pt x="72" y="95"/>
                </a:cubicBezTo>
                <a:cubicBezTo>
                  <a:pt x="72" y="95"/>
                  <a:pt x="72" y="95"/>
                  <a:pt x="72" y="95"/>
                </a:cubicBezTo>
                <a:cubicBezTo>
                  <a:pt x="51" y="115"/>
                  <a:pt x="51" y="115"/>
                  <a:pt x="51" y="115"/>
                </a:cubicBezTo>
                <a:cubicBezTo>
                  <a:pt x="37" y="129"/>
                  <a:pt x="37" y="152"/>
                  <a:pt x="51" y="166"/>
                </a:cubicBezTo>
                <a:cubicBezTo>
                  <a:pt x="65" y="180"/>
                  <a:pt x="88" y="180"/>
                  <a:pt x="102" y="166"/>
                </a:cubicBezTo>
                <a:cubicBezTo>
                  <a:pt x="116" y="152"/>
                  <a:pt x="116" y="129"/>
                  <a:pt x="102" y="115"/>
                </a:cubicBezTo>
                <a:cubicBezTo>
                  <a:pt x="98" y="111"/>
                  <a:pt x="93" y="108"/>
                  <a:pt x="88" y="106"/>
                </a:cubicBezTo>
                <a:cubicBezTo>
                  <a:pt x="94" y="101"/>
                  <a:pt x="94" y="101"/>
                  <a:pt x="94" y="101"/>
                </a:cubicBezTo>
                <a:cubicBezTo>
                  <a:pt x="162" y="101"/>
                  <a:pt x="162" y="101"/>
                  <a:pt x="162" y="101"/>
                </a:cubicBezTo>
                <a:cubicBezTo>
                  <a:pt x="178" y="101"/>
                  <a:pt x="192" y="87"/>
                  <a:pt x="192" y="70"/>
                </a:cubicBezTo>
                <a:cubicBezTo>
                  <a:pt x="192" y="70"/>
                  <a:pt x="192" y="69"/>
                  <a:pt x="192" y="69"/>
                </a:cubicBezTo>
                <a:cubicBezTo>
                  <a:pt x="192" y="65"/>
                  <a:pt x="188" y="61"/>
                  <a:pt x="183" y="61"/>
                </a:cubicBezTo>
                <a:cubicBezTo>
                  <a:pt x="134" y="61"/>
                  <a:pt x="134" y="61"/>
                  <a:pt x="134" y="61"/>
                </a:cubicBezTo>
                <a:cubicBezTo>
                  <a:pt x="169" y="25"/>
                  <a:pt x="169" y="25"/>
                  <a:pt x="169" y="25"/>
                </a:cubicBezTo>
                <a:cubicBezTo>
                  <a:pt x="173" y="22"/>
                  <a:pt x="173" y="17"/>
                  <a:pt x="170" y="13"/>
                </a:cubicBezTo>
                <a:cubicBezTo>
                  <a:pt x="170" y="13"/>
                  <a:pt x="170" y="13"/>
                  <a:pt x="169" y="13"/>
                </a:cubicBezTo>
                <a:cubicBezTo>
                  <a:pt x="157" y="1"/>
                  <a:pt x="138" y="0"/>
                  <a:pt x="126" y="12"/>
                </a:cubicBezTo>
                <a:cubicBezTo>
                  <a:pt x="77" y="61"/>
                  <a:pt x="77" y="61"/>
                  <a:pt x="77" y="61"/>
                </a:cubicBezTo>
                <a:cubicBezTo>
                  <a:pt x="68" y="61"/>
                  <a:pt x="68" y="61"/>
                  <a:pt x="68" y="61"/>
                </a:cubicBezTo>
                <a:cubicBezTo>
                  <a:pt x="71" y="56"/>
                  <a:pt x="72" y="51"/>
                  <a:pt x="72" y="45"/>
                </a:cubicBezTo>
                <a:cubicBezTo>
                  <a:pt x="72" y="25"/>
                  <a:pt x="56" y="9"/>
                  <a:pt x="36" y="9"/>
                </a:cubicBezTo>
                <a:cubicBezTo>
                  <a:pt x="16" y="9"/>
                  <a:pt x="0" y="25"/>
                  <a:pt x="0" y="45"/>
                </a:cubicBezTo>
                <a:cubicBezTo>
                  <a:pt x="0" y="65"/>
                  <a:pt x="16" y="81"/>
                  <a:pt x="36" y="81"/>
                </a:cubicBezTo>
                <a:close/>
                <a:moveTo>
                  <a:pt x="52" y="45"/>
                </a:moveTo>
                <a:cubicBezTo>
                  <a:pt x="52" y="54"/>
                  <a:pt x="45" y="61"/>
                  <a:pt x="36" y="61"/>
                </a:cubicBezTo>
                <a:cubicBezTo>
                  <a:pt x="27" y="61"/>
                  <a:pt x="20" y="54"/>
                  <a:pt x="20" y="45"/>
                </a:cubicBezTo>
                <a:cubicBezTo>
                  <a:pt x="20" y="36"/>
                  <a:pt x="27" y="29"/>
                  <a:pt x="36" y="29"/>
                </a:cubicBezTo>
                <a:cubicBezTo>
                  <a:pt x="45" y="29"/>
                  <a:pt x="52" y="36"/>
                  <a:pt x="52" y="45"/>
                </a:cubicBezTo>
                <a:close/>
                <a:moveTo>
                  <a:pt x="88" y="129"/>
                </a:moveTo>
                <a:cubicBezTo>
                  <a:pt x="94" y="135"/>
                  <a:pt x="94" y="146"/>
                  <a:pt x="88" y="152"/>
                </a:cubicBezTo>
                <a:cubicBezTo>
                  <a:pt x="82" y="158"/>
                  <a:pt x="72" y="158"/>
                  <a:pt x="65" y="152"/>
                </a:cubicBezTo>
                <a:cubicBezTo>
                  <a:pt x="59" y="146"/>
                  <a:pt x="59" y="135"/>
                  <a:pt x="65" y="129"/>
                </a:cubicBezTo>
                <a:cubicBezTo>
                  <a:pt x="72" y="123"/>
                  <a:pt x="82" y="123"/>
                  <a:pt x="88" y="129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" name="Freeform 38"/>
          <p:cNvSpPr>
            <a:spLocks noEditPoints="1"/>
          </p:cNvSpPr>
          <p:nvPr/>
        </p:nvSpPr>
        <p:spPr bwMode="auto">
          <a:xfrm>
            <a:off x="7001669" y="2739371"/>
            <a:ext cx="304800" cy="312737"/>
          </a:xfrm>
          <a:custGeom>
            <a:avLst/>
            <a:gdLst>
              <a:gd name="T0" fmla="*/ 44 w 188"/>
              <a:gd name="T1" fmla="*/ 4 h 192"/>
              <a:gd name="T2" fmla="*/ 32 w 188"/>
              <a:gd name="T3" fmla="*/ 0 h 192"/>
              <a:gd name="T4" fmla="*/ 0 w 188"/>
              <a:gd name="T5" fmla="*/ 32 h 192"/>
              <a:gd name="T6" fmla="*/ 44 w 188"/>
              <a:gd name="T7" fmla="*/ 80 h 192"/>
              <a:gd name="T8" fmla="*/ 44 w 188"/>
              <a:gd name="T9" fmla="*/ 86 h 192"/>
              <a:gd name="T10" fmla="*/ 84 w 188"/>
              <a:gd name="T11" fmla="*/ 135 h 192"/>
              <a:gd name="T12" fmla="*/ 84 w 188"/>
              <a:gd name="T13" fmla="*/ 164 h 192"/>
              <a:gd name="T14" fmla="*/ 76 w 188"/>
              <a:gd name="T15" fmla="*/ 172 h 192"/>
              <a:gd name="T16" fmla="*/ 54 w 188"/>
              <a:gd name="T17" fmla="*/ 172 h 192"/>
              <a:gd name="T18" fmla="*/ 44 w 188"/>
              <a:gd name="T19" fmla="*/ 182 h 192"/>
              <a:gd name="T20" fmla="*/ 54 w 188"/>
              <a:gd name="T21" fmla="*/ 192 h 192"/>
              <a:gd name="T22" fmla="*/ 134 w 188"/>
              <a:gd name="T23" fmla="*/ 192 h 192"/>
              <a:gd name="T24" fmla="*/ 144 w 188"/>
              <a:gd name="T25" fmla="*/ 182 h 192"/>
              <a:gd name="T26" fmla="*/ 134 w 188"/>
              <a:gd name="T27" fmla="*/ 172 h 192"/>
              <a:gd name="T28" fmla="*/ 112 w 188"/>
              <a:gd name="T29" fmla="*/ 172 h 192"/>
              <a:gd name="T30" fmla="*/ 104 w 188"/>
              <a:gd name="T31" fmla="*/ 164 h 192"/>
              <a:gd name="T32" fmla="*/ 104 w 188"/>
              <a:gd name="T33" fmla="*/ 135 h 192"/>
              <a:gd name="T34" fmla="*/ 144 w 188"/>
              <a:gd name="T35" fmla="*/ 86 h 192"/>
              <a:gd name="T36" fmla="*/ 144 w 188"/>
              <a:gd name="T37" fmla="*/ 80 h 192"/>
              <a:gd name="T38" fmla="*/ 188 w 188"/>
              <a:gd name="T39" fmla="*/ 32 h 192"/>
              <a:gd name="T40" fmla="*/ 156 w 188"/>
              <a:gd name="T41" fmla="*/ 0 h 192"/>
              <a:gd name="T42" fmla="*/ 144 w 188"/>
              <a:gd name="T43" fmla="*/ 4 h 192"/>
              <a:gd name="T44" fmla="*/ 44 w 188"/>
              <a:gd name="T45" fmla="*/ 4 h 192"/>
              <a:gd name="T46" fmla="*/ 80 w 188"/>
              <a:gd name="T47" fmla="*/ 32 h 192"/>
              <a:gd name="T48" fmla="*/ 80 w 188"/>
              <a:gd name="T49" fmla="*/ 80 h 192"/>
              <a:gd name="T50" fmla="*/ 72 w 188"/>
              <a:gd name="T51" fmla="*/ 88 h 192"/>
              <a:gd name="T52" fmla="*/ 64 w 188"/>
              <a:gd name="T53" fmla="*/ 80 h 192"/>
              <a:gd name="T54" fmla="*/ 64 w 188"/>
              <a:gd name="T55" fmla="*/ 32 h 192"/>
              <a:gd name="T56" fmla="*/ 72 w 188"/>
              <a:gd name="T57" fmla="*/ 24 h 192"/>
              <a:gd name="T58" fmla="*/ 80 w 188"/>
              <a:gd name="T59" fmla="*/ 32 h 192"/>
              <a:gd name="T60" fmla="*/ 20 w 188"/>
              <a:gd name="T61" fmla="*/ 32 h 192"/>
              <a:gd name="T62" fmla="*/ 32 w 188"/>
              <a:gd name="T63" fmla="*/ 20 h 192"/>
              <a:gd name="T64" fmla="*/ 44 w 188"/>
              <a:gd name="T65" fmla="*/ 32 h 192"/>
              <a:gd name="T66" fmla="*/ 44 w 188"/>
              <a:gd name="T67" fmla="*/ 57 h 192"/>
              <a:gd name="T68" fmla="*/ 20 w 188"/>
              <a:gd name="T69" fmla="*/ 32 h 192"/>
              <a:gd name="T70" fmla="*/ 168 w 188"/>
              <a:gd name="T71" fmla="*/ 32 h 192"/>
              <a:gd name="T72" fmla="*/ 144 w 188"/>
              <a:gd name="T73" fmla="*/ 57 h 192"/>
              <a:gd name="T74" fmla="*/ 144 w 188"/>
              <a:gd name="T75" fmla="*/ 32 h 192"/>
              <a:gd name="T76" fmla="*/ 156 w 188"/>
              <a:gd name="T77" fmla="*/ 20 h 192"/>
              <a:gd name="T78" fmla="*/ 168 w 188"/>
              <a:gd name="T79" fmla="*/ 3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88" h="192">
                <a:moveTo>
                  <a:pt x="44" y="4"/>
                </a:moveTo>
                <a:cubicBezTo>
                  <a:pt x="41" y="2"/>
                  <a:pt x="36" y="0"/>
                  <a:pt x="32" y="0"/>
                </a:cubicBezTo>
                <a:cubicBezTo>
                  <a:pt x="14" y="0"/>
                  <a:pt x="0" y="14"/>
                  <a:pt x="0" y="32"/>
                </a:cubicBezTo>
                <a:cubicBezTo>
                  <a:pt x="0" y="58"/>
                  <a:pt x="27" y="67"/>
                  <a:pt x="44" y="80"/>
                </a:cubicBezTo>
                <a:cubicBezTo>
                  <a:pt x="44" y="86"/>
                  <a:pt x="44" y="86"/>
                  <a:pt x="44" y="86"/>
                </a:cubicBezTo>
                <a:cubicBezTo>
                  <a:pt x="44" y="110"/>
                  <a:pt x="61" y="130"/>
                  <a:pt x="84" y="135"/>
                </a:cubicBezTo>
                <a:cubicBezTo>
                  <a:pt x="84" y="164"/>
                  <a:pt x="84" y="164"/>
                  <a:pt x="84" y="164"/>
                </a:cubicBezTo>
                <a:cubicBezTo>
                  <a:pt x="84" y="168"/>
                  <a:pt x="80" y="172"/>
                  <a:pt x="76" y="172"/>
                </a:cubicBezTo>
                <a:cubicBezTo>
                  <a:pt x="54" y="172"/>
                  <a:pt x="54" y="172"/>
                  <a:pt x="54" y="172"/>
                </a:cubicBezTo>
                <a:cubicBezTo>
                  <a:pt x="48" y="172"/>
                  <a:pt x="44" y="176"/>
                  <a:pt x="44" y="182"/>
                </a:cubicBezTo>
                <a:cubicBezTo>
                  <a:pt x="44" y="188"/>
                  <a:pt x="48" y="192"/>
                  <a:pt x="54" y="192"/>
                </a:cubicBezTo>
                <a:cubicBezTo>
                  <a:pt x="134" y="192"/>
                  <a:pt x="134" y="192"/>
                  <a:pt x="134" y="192"/>
                </a:cubicBezTo>
                <a:cubicBezTo>
                  <a:pt x="140" y="192"/>
                  <a:pt x="144" y="188"/>
                  <a:pt x="144" y="182"/>
                </a:cubicBezTo>
                <a:cubicBezTo>
                  <a:pt x="144" y="176"/>
                  <a:pt x="140" y="172"/>
                  <a:pt x="134" y="172"/>
                </a:cubicBezTo>
                <a:cubicBezTo>
                  <a:pt x="112" y="172"/>
                  <a:pt x="112" y="172"/>
                  <a:pt x="112" y="172"/>
                </a:cubicBezTo>
                <a:cubicBezTo>
                  <a:pt x="108" y="172"/>
                  <a:pt x="104" y="168"/>
                  <a:pt x="104" y="164"/>
                </a:cubicBezTo>
                <a:cubicBezTo>
                  <a:pt x="104" y="135"/>
                  <a:pt x="104" y="135"/>
                  <a:pt x="104" y="135"/>
                </a:cubicBezTo>
                <a:cubicBezTo>
                  <a:pt x="127" y="130"/>
                  <a:pt x="144" y="110"/>
                  <a:pt x="144" y="86"/>
                </a:cubicBezTo>
                <a:cubicBezTo>
                  <a:pt x="144" y="80"/>
                  <a:pt x="144" y="80"/>
                  <a:pt x="144" y="80"/>
                </a:cubicBezTo>
                <a:cubicBezTo>
                  <a:pt x="161" y="67"/>
                  <a:pt x="188" y="58"/>
                  <a:pt x="188" y="32"/>
                </a:cubicBezTo>
                <a:cubicBezTo>
                  <a:pt x="188" y="14"/>
                  <a:pt x="174" y="0"/>
                  <a:pt x="156" y="0"/>
                </a:cubicBezTo>
                <a:cubicBezTo>
                  <a:pt x="152" y="0"/>
                  <a:pt x="147" y="2"/>
                  <a:pt x="144" y="4"/>
                </a:cubicBezTo>
                <a:lnTo>
                  <a:pt x="44" y="4"/>
                </a:lnTo>
                <a:close/>
                <a:moveTo>
                  <a:pt x="80" y="32"/>
                </a:moveTo>
                <a:cubicBezTo>
                  <a:pt x="80" y="80"/>
                  <a:pt x="80" y="80"/>
                  <a:pt x="80" y="80"/>
                </a:cubicBezTo>
                <a:cubicBezTo>
                  <a:pt x="80" y="84"/>
                  <a:pt x="76" y="88"/>
                  <a:pt x="72" y="88"/>
                </a:cubicBezTo>
                <a:cubicBezTo>
                  <a:pt x="68" y="88"/>
                  <a:pt x="64" y="84"/>
                  <a:pt x="64" y="80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28"/>
                  <a:pt x="68" y="24"/>
                  <a:pt x="72" y="24"/>
                </a:cubicBezTo>
                <a:cubicBezTo>
                  <a:pt x="76" y="24"/>
                  <a:pt x="80" y="28"/>
                  <a:pt x="80" y="32"/>
                </a:cubicBezTo>
                <a:close/>
                <a:moveTo>
                  <a:pt x="20" y="32"/>
                </a:moveTo>
                <a:cubicBezTo>
                  <a:pt x="20" y="26"/>
                  <a:pt x="25" y="20"/>
                  <a:pt x="32" y="20"/>
                </a:cubicBezTo>
                <a:cubicBezTo>
                  <a:pt x="39" y="20"/>
                  <a:pt x="44" y="26"/>
                  <a:pt x="44" y="32"/>
                </a:cubicBezTo>
                <a:cubicBezTo>
                  <a:pt x="44" y="57"/>
                  <a:pt x="44" y="57"/>
                  <a:pt x="44" y="57"/>
                </a:cubicBezTo>
                <a:cubicBezTo>
                  <a:pt x="32" y="50"/>
                  <a:pt x="20" y="45"/>
                  <a:pt x="20" y="32"/>
                </a:cubicBezTo>
                <a:close/>
                <a:moveTo>
                  <a:pt x="168" y="32"/>
                </a:moveTo>
                <a:cubicBezTo>
                  <a:pt x="168" y="45"/>
                  <a:pt x="156" y="50"/>
                  <a:pt x="144" y="57"/>
                </a:cubicBezTo>
                <a:cubicBezTo>
                  <a:pt x="144" y="32"/>
                  <a:pt x="144" y="32"/>
                  <a:pt x="144" y="32"/>
                </a:cubicBezTo>
                <a:cubicBezTo>
                  <a:pt x="144" y="26"/>
                  <a:pt x="149" y="20"/>
                  <a:pt x="156" y="20"/>
                </a:cubicBezTo>
                <a:cubicBezTo>
                  <a:pt x="163" y="20"/>
                  <a:pt x="168" y="26"/>
                  <a:pt x="168" y="32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Freeform 39"/>
          <p:cNvSpPr>
            <a:spLocks noEditPoints="1"/>
          </p:cNvSpPr>
          <p:nvPr/>
        </p:nvSpPr>
        <p:spPr bwMode="auto">
          <a:xfrm>
            <a:off x="6350794" y="2739371"/>
            <a:ext cx="207963" cy="312737"/>
          </a:xfrm>
          <a:custGeom>
            <a:avLst/>
            <a:gdLst>
              <a:gd name="T0" fmla="*/ 16 w 128"/>
              <a:gd name="T1" fmla="*/ 0 h 192"/>
              <a:gd name="T2" fmla="*/ 0 w 128"/>
              <a:gd name="T3" fmla="*/ 16 h 192"/>
              <a:gd name="T4" fmla="*/ 0 w 128"/>
              <a:gd name="T5" fmla="*/ 56 h 192"/>
              <a:gd name="T6" fmla="*/ 6 w 128"/>
              <a:gd name="T7" fmla="*/ 70 h 192"/>
              <a:gd name="T8" fmla="*/ 23 w 128"/>
              <a:gd name="T9" fmla="*/ 88 h 192"/>
              <a:gd name="T10" fmla="*/ 4 w 128"/>
              <a:gd name="T11" fmla="*/ 132 h 192"/>
              <a:gd name="T12" fmla="*/ 64 w 128"/>
              <a:gd name="T13" fmla="*/ 192 h 192"/>
              <a:gd name="T14" fmla="*/ 124 w 128"/>
              <a:gd name="T15" fmla="*/ 132 h 192"/>
              <a:gd name="T16" fmla="*/ 105 w 128"/>
              <a:gd name="T17" fmla="*/ 88 h 192"/>
              <a:gd name="T18" fmla="*/ 122 w 128"/>
              <a:gd name="T19" fmla="*/ 70 h 192"/>
              <a:gd name="T20" fmla="*/ 128 w 128"/>
              <a:gd name="T21" fmla="*/ 56 h 192"/>
              <a:gd name="T22" fmla="*/ 128 w 128"/>
              <a:gd name="T23" fmla="*/ 16 h 192"/>
              <a:gd name="T24" fmla="*/ 112 w 128"/>
              <a:gd name="T25" fmla="*/ 0 h 192"/>
              <a:gd name="T26" fmla="*/ 16 w 128"/>
              <a:gd name="T27" fmla="*/ 0 h 192"/>
              <a:gd name="T28" fmla="*/ 64 w 128"/>
              <a:gd name="T29" fmla="*/ 100 h 192"/>
              <a:gd name="T30" fmla="*/ 67 w 128"/>
              <a:gd name="T31" fmla="*/ 102 h 192"/>
              <a:gd name="T32" fmla="*/ 74 w 128"/>
              <a:gd name="T33" fmla="*/ 120 h 192"/>
              <a:gd name="T34" fmla="*/ 93 w 128"/>
              <a:gd name="T35" fmla="*/ 120 h 192"/>
              <a:gd name="T36" fmla="*/ 96 w 128"/>
              <a:gd name="T37" fmla="*/ 123 h 192"/>
              <a:gd name="T38" fmla="*/ 95 w 128"/>
              <a:gd name="T39" fmla="*/ 126 h 192"/>
              <a:gd name="T40" fmla="*/ 79 w 128"/>
              <a:gd name="T41" fmla="*/ 137 h 192"/>
              <a:gd name="T42" fmla="*/ 84 w 128"/>
              <a:gd name="T43" fmla="*/ 156 h 192"/>
              <a:gd name="T44" fmla="*/ 84 w 128"/>
              <a:gd name="T45" fmla="*/ 157 h 192"/>
              <a:gd name="T46" fmla="*/ 81 w 128"/>
              <a:gd name="T47" fmla="*/ 160 h 192"/>
              <a:gd name="T48" fmla="*/ 79 w 128"/>
              <a:gd name="T49" fmla="*/ 159 h 192"/>
              <a:gd name="T50" fmla="*/ 64 w 128"/>
              <a:gd name="T51" fmla="*/ 147 h 192"/>
              <a:gd name="T52" fmla="*/ 49 w 128"/>
              <a:gd name="T53" fmla="*/ 159 h 192"/>
              <a:gd name="T54" fmla="*/ 47 w 128"/>
              <a:gd name="T55" fmla="*/ 160 h 192"/>
              <a:gd name="T56" fmla="*/ 44 w 128"/>
              <a:gd name="T57" fmla="*/ 157 h 192"/>
              <a:gd name="T58" fmla="*/ 44 w 128"/>
              <a:gd name="T59" fmla="*/ 156 h 192"/>
              <a:gd name="T60" fmla="*/ 49 w 128"/>
              <a:gd name="T61" fmla="*/ 137 h 192"/>
              <a:gd name="T62" fmla="*/ 33 w 128"/>
              <a:gd name="T63" fmla="*/ 126 h 192"/>
              <a:gd name="T64" fmla="*/ 32 w 128"/>
              <a:gd name="T65" fmla="*/ 123 h 192"/>
              <a:gd name="T66" fmla="*/ 35 w 128"/>
              <a:gd name="T67" fmla="*/ 120 h 192"/>
              <a:gd name="T68" fmla="*/ 54 w 128"/>
              <a:gd name="T69" fmla="*/ 120 h 192"/>
              <a:gd name="T70" fmla="*/ 61 w 128"/>
              <a:gd name="T71" fmla="*/ 102 h 192"/>
              <a:gd name="T72" fmla="*/ 64 w 128"/>
              <a:gd name="T73" fmla="*/ 100 h 192"/>
              <a:gd name="T74" fmla="*/ 36 w 128"/>
              <a:gd name="T75" fmla="*/ 28 h 192"/>
              <a:gd name="T76" fmla="*/ 36 w 128"/>
              <a:gd name="T77" fmla="*/ 56 h 192"/>
              <a:gd name="T78" fmla="*/ 28 w 128"/>
              <a:gd name="T79" fmla="*/ 64 h 192"/>
              <a:gd name="T80" fmla="*/ 20 w 128"/>
              <a:gd name="T81" fmla="*/ 56 h 192"/>
              <a:gd name="T82" fmla="*/ 20 w 128"/>
              <a:gd name="T83" fmla="*/ 28 h 192"/>
              <a:gd name="T84" fmla="*/ 28 w 128"/>
              <a:gd name="T85" fmla="*/ 20 h 192"/>
              <a:gd name="T86" fmla="*/ 36 w 128"/>
              <a:gd name="T87" fmla="*/ 28 h 192"/>
              <a:gd name="T88" fmla="*/ 72 w 128"/>
              <a:gd name="T89" fmla="*/ 28 h 192"/>
              <a:gd name="T90" fmla="*/ 72 w 128"/>
              <a:gd name="T91" fmla="*/ 64 h 192"/>
              <a:gd name="T92" fmla="*/ 64 w 128"/>
              <a:gd name="T93" fmla="*/ 72 h 192"/>
              <a:gd name="T94" fmla="*/ 56 w 128"/>
              <a:gd name="T95" fmla="*/ 64 h 192"/>
              <a:gd name="T96" fmla="*/ 56 w 128"/>
              <a:gd name="T97" fmla="*/ 28 h 192"/>
              <a:gd name="T98" fmla="*/ 64 w 128"/>
              <a:gd name="T99" fmla="*/ 20 h 192"/>
              <a:gd name="T100" fmla="*/ 72 w 128"/>
              <a:gd name="T101" fmla="*/ 28 h 192"/>
              <a:gd name="T102" fmla="*/ 108 w 128"/>
              <a:gd name="T103" fmla="*/ 28 h 192"/>
              <a:gd name="T104" fmla="*/ 108 w 128"/>
              <a:gd name="T105" fmla="*/ 56 h 192"/>
              <a:gd name="T106" fmla="*/ 100 w 128"/>
              <a:gd name="T107" fmla="*/ 64 h 192"/>
              <a:gd name="T108" fmla="*/ 92 w 128"/>
              <a:gd name="T109" fmla="*/ 56 h 192"/>
              <a:gd name="T110" fmla="*/ 92 w 128"/>
              <a:gd name="T111" fmla="*/ 28 h 192"/>
              <a:gd name="T112" fmla="*/ 100 w 128"/>
              <a:gd name="T113" fmla="*/ 20 h 192"/>
              <a:gd name="T114" fmla="*/ 108 w 128"/>
              <a:gd name="T115" fmla="*/ 28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28" h="192">
                <a:moveTo>
                  <a:pt x="16" y="0"/>
                </a:moveTo>
                <a:cubicBezTo>
                  <a:pt x="7" y="0"/>
                  <a:pt x="0" y="7"/>
                  <a:pt x="0" y="1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2"/>
                  <a:pt x="2" y="67"/>
                  <a:pt x="6" y="70"/>
                </a:cubicBezTo>
                <a:cubicBezTo>
                  <a:pt x="23" y="88"/>
                  <a:pt x="23" y="88"/>
                  <a:pt x="23" y="88"/>
                </a:cubicBezTo>
                <a:cubicBezTo>
                  <a:pt x="12" y="99"/>
                  <a:pt x="4" y="114"/>
                  <a:pt x="4" y="132"/>
                </a:cubicBezTo>
                <a:cubicBezTo>
                  <a:pt x="4" y="165"/>
                  <a:pt x="31" y="192"/>
                  <a:pt x="64" y="192"/>
                </a:cubicBezTo>
                <a:cubicBezTo>
                  <a:pt x="97" y="192"/>
                  <a:pt x="124" y="165"/>
                  <a:pt x="124" y="132"/>
                </a:cubicBezTo>
                <a:cubicBezTo>
                  <a:pt x="124" y="114"/>
                  <a:pt x="116" y="99"/>
                  <a:pt x="105" y="88"/>
                </a:cubicBezTo>
                <a:cubicBezTo>
                  <a:pt x="122" y="70"/>
                  <a:pt x="122" y="70"/>
                  <a:pt x="122" y="70"/>
                </a:cubicBezTo>
                <a:cubicBezTo>
                  <a:pt x="126" y="67"/>
                  <a:pt x="128" y="62"/>
                  <a:pt x="128" y="56"/>
                </a:cubicBezTo>
                <a:cubicBezTo>
                  <a:pt x="128" y="16"/>
                  <a:pt x="128" y="16"/>
                  <a:pt x="128" y="16"/>
                </a:cubicBezTo>
                <a:cubicBezTo>
                  <a:pt x="128" y="7"/>
                  <a:pt x="121" y="0"/>
                  <a:pt x="112" y="0"/>
                </a:cubicBezTo>
                <a:lnTo>
                  <a:pt x="16" y="0"/>
                </a:lnTo>
                <a:close/>
                <a:moveTo>
                  <a:pt x="64" y="100"/>
                </a:moveTo>
                <a:cubicBezTo>
                  <a:pt x="65" y="100"/>
                  <a:pt x="67" y="101"/>
                  <a:pt x="67" y="102"/>
                </a:cubicBezTo>
                <a:cubicBezTo>
                  <a:pt x="74" y="120"/>
                  <a:pt x="74" y="120"/>
                  <a:pt x="74" y="120"/>
                </a:cubicBezTo>
                <a:cubicBezTo>
                  <a:pt x="93" y="120"/>
                  <a:pt x="93" y="120"/>
                  <a:pt x="93" y="120"/>
                </a:cubicBezTo>
                <a:cubicBezTo>
                  <a:pt x="95" y="120"/>
                  <a:pt x="96" y="122"/>
                  <a:pt x="96" y="123"/>
                </a:cubicBezTo>
                <a:cubicBezTo>
                  <a:pt x="96" y="124"/>
                  <a:pt x="96" y="125"/>
                  <a:pt x="95" y="126"/>
                </a:cubicBezTo>
                <a:cubicBezTo>
                  <a:pt x="79" y="137"/>
                  <a:pt x="79" y="137"/>
                  <a:pt x="79" y="137"/>
                </a:cubicBezTo>
                <a:cubicBezTo>
                  <a:pt x="79" y="137"/>
                  <a:pt x="84" y="156"/>
                  <a:pt x="84" y="156"/>
                </a:cubicBezTo>
                <a:cubicBezTo>
                  <a:pt x="84" y="156"/>
                  <a:pt x="84" y="157"/>
                  <a:pt x="84" y="157"/>
                </a:cubicBezTo>
                <a:cubicBezTo>
                  <a:pt x="84" y="159"/>
                  <a:pt x="83" y="160"/>
                  <a:pt x="81" y="160"/>
                </a:cubicBezTo>
                <a:cubicBezTo>
                  <a:pt x="81" y="160"/>
                  <a:pt x="80" y="160"/>
                  <a:pt x="79" y="159"/>
                </a:cubicBezTo>
                <a:cubicBezTo>
                  <a:pt x="64" y="147"/>
                  <a:pt x="64" y="147"/>
                  <a:pt x="64" y="147"/>
                </a:cubicBezTo>
                <a:cubicBezTo>
                  <a:pt x="49" y="159"/>
                  <a:pt x="49" y="159"/>
                  <a:pt x="49" y="159"/>
                </a:cubicBezTo>
                <a:cubicBezTo>
                  <a:pt x="48" y="160"/>
                  <a:pt x="47" y="160"/>
                  <a:pt x="47" y="160"/>
                </a:cubicBezTo>
                <a:cubicBezTo>
                  <a:pt x="45" y="160"/>
                  <a:pt x="44" y="159"/>
                  <a:pt x="44" y="157"/>
                </a:cubicBezTo>
                <a:cubicBezTo>
                  <a:pt x="44" y="157"/>
                  <a:pt x="44" y="156"/>
                  <a:pt x="44" y="156"/>
                </a:cubicBezTo>
                <a:cubicBezTo>
                  <a:pt x="44" y="156"/>
                  <a:pt x="49" y="137"/>
                  <a:pt x="49" y="137"/>
                </a:cubicBezTo>
                <a:cubicBezTo>
                  <a:pt x="33" y="126"/>
                  <a:pt x="33" y="126"/>
                  <a:pt x="33" y="126"/>
                </a:cubicBezTo>
                <a:cubicBezTo>
                  <a:pt x="32" y="125"/>
                  <a:pt x="32" y="124"/>
                  <a:pt x="32" y="123"/>
                </a:cubicBezTo>
                <a:cubicBezTo>
                  <a:pt x="32" y="122"/>
                  <a:pt x="33" y="120"/>
                  <a:pt x="35" y="120"/>
                </a:cubicBezTo>
                <a:cubicBezTo>
                  <a:pt x="54" y="120"/>
                  <a:pt x="54" y="120"/>
                  <a:pt x="54" y="120"/>
                </a:cubicBezTo>
                <a:cubicBezTo>
                  <a:pt x="61" y="102"/>
                  <a:pt x="61" y="102"/>
                  <a:pt x="61" y="102"/>
                </a:cubicBezTo>
                <a:cubicBezTo>
                  <a:pt x="61" y="101"/>
                  <a:pt x="63" y="100"/>
                  <a:pt x="64" y="100"/>
                </a:cubicBezTo>
                <a:close/>
                <a:moveTo>
                  <a:pt x="36" y="28"/>
                </a:moveTo>
                <a:cubicBezTo>
                  <a:pt x="36" y="56"/>
                  <a:pt x="36" y="56"/>
                  <a:pt x="36" y="56"/>
                </a:cubicBezTo>
                <a:cubicBezTo>
                  <a:pt x="36" y="60"/>
                  <a:pt x="32" y="64"/>
                  <a:pt x="28" y="64"/>
                </a:cubicBezTo>
                <a:cubicBezTo>
                  <a:pt x="24" y="64"/>
                  <a:pt x="20" y="60"/>
                  <a:pt x="20" y="56"/>
                </a:cubicBezTo>
                <a:cubicBezTo>
                  <a:pt x="20" y="28"/>
                  <a:pt x="20" y="28"/>
                  <a:pt x="20" y="28"/>
                </a:cubicBezTo>
                <a:cubicBezTo>
                  <a:pt x="20" y="24"/>
                  <a:pt x="24" y="20"/>
                  <a:pt x="28" y="20"/>
                </a:cubicBezTo>
                <a:cubicBezTo>
                  <a:pt x="32" y="20"/>
                  <a:pt x="36" y="24"/>
                  <a:pt x="36" y="28"/>
                </a:cubicBezTo>
                <a:close/>
                <a:moveTo>
                  <a:pt x="72" y="28"/>
                </a:moveTo>
                <a:cubicBezTo>
                  <a:pt x="72" y="64"/>
                  <a:pt x="72" y="64"/>
                  <a:pt x="72" y="64"/>
                </a:cubicBezTo>
                <a:cubicBezTo>
                  <a:pt x="72" y="68"/>
                  <a:pt x="68" y="72"/>
                  <a:pt x="64" y="72"/>
                </a:cubicBezTo>
                <a:cubicBezTo>
                  <a:pt x="60" y="72"/>
                  <a:pt x="56" y="68"/>
                  <a:pt x="56" y="64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4"/>
                  <a:pt x="60" y="20"/>
                  <a:pt x="64" y="20"/>
                </a:cubicBezTo>
                <a:cubicBezTo>
                  <a:pt x="68" y="20"/>
                  <a:pt x="72" y="24"/>
                  <a:pt x="72" y="28"/>
                </a:cubicBezTo>
                <a:close/>
                <a:moveTo>
                  <a:pt x="108" y="28"/>
                </a:moveTo>
                <a:cubicBezTo>
                  <a:pt x="108" y="56"/>
                  <a:pt x="108" y="56"/>
                  <a:pt x="108" y="56"/>
                </a:cubicBezTo>
                <a:cubicBezTo>
                  <a:pt x="108" y="60"/>
                  <a:pt x="104" y="64"/>
                  <a:pt x="100" y="64"/>
                </a:cubicBezTo>
                <a:cubicBezTo>
                  <a:pt x="96" y="64"/>
                  <a:pt x="92" y="60"/>
                  <a:pt x="92" y="56"/>
                </a:cubicBezTo>
                <a:cubicBezTo>
                  <a:pt x="92" y="28"/>
                  <a:pt x="92" y="28"/>
                  <a:pt x="92" y="28"/>
                </a:cubicBezTo>
                <a:cubicBezTo>
                  <a:pt x="92" y="24"/>
                  <a:pt x="96" y="20"/>
                  <a:pt x="100" y="20"/>
                </a:cubicBezTo>
                <a:cubicBezTo>
                  <a:pt x="104" y="20"/>
                  <a:pt x="108" y="24"/>
                  <a:pt x="108" y="28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7" name="Freeform 40"/>
          <p:cNvSpPr>
            <a:spLocks noEditPoints="1"/>
          </p:cNvSpPr>
          <p:nvPr/>
        </p:nvSpPr>
        <p:spPr bwMode="auto">
          <a:xfrm>
            <a:off x="10522744" y="2048809"/>
            <a:ext cx="312738" cy="282575"/>
          </a:xfrm>
          <a:custGeom>
            <a:avLst/>
            <a:gdLst>
              <a:gd name="T0" fmla="*/ 96 w 192"/>
              <a:gd name="T1" fmla="*/ 25 h 173"/>
              <a:gd name="T2" fmla="*/ 56 w 192"/>
              <a:gd name="T3" fmla="*/ 0 h 173"/>
              <a:gd name="T4" fmla="*/ 0 w 192"/>
              <a:gd name="T5" fmla="*/ 56 h 173"/>
              <a:gd name="T6" fmla="*/ 88 w 192"/>
              <a:gd name="T7" fmla="*/ 168 h 173"/>
              <a:gd name="T8" fmla="*/ 89 w 192"/>
              <a:gd name="T9" fmla="*/ 169 h 173"/>
              <a:gd name="T10" fmla="*/ 103 w 192"/>
              <a:gd name="T11" fmla="*/ 169 h 173"/>
              <a:gd name="T12" fmla="*/ 104 w 192"/>
              <a:gd name="T13" fmla="*/ 168 h 173"/>
              <a:gd name="T14" fmla="*/ 192 w 192"/>
              <a:gd name="T15" fmla="*/ 56 h 173"/>
              <a:gd name="T16" fmla="*/ 136 w 192"/>
              <a:gd name="T17" fmla="*/ 0 h 173"/>
              <a:gd name="T18" fmla="*/ 96 w 192"/>
              <a:gd name="T19" fmla="*/ 25 h 173"/>
              <a:gd name="T20" fmla="*/ 139 w 192"/>
              <a:gd name="T21" fmla="*/ 36 h 173"/>
              <a:gd name="T22" fmla="*/ 132 w 192"/>
              <a:gd name="T23" fmla="*/ 28 h 173"/>
              <a:gd name="T24" fmla="*/ 140 w 192"/>
              <a:gd name="T25" fmla="*/ 20 h 173"/>
              <a:gd name="T26" fmla="*/ 161 w 192"/>
              <a:gd name="T27" fmla="*/ 31 h 173"/>
              <a:gd name="T28" fmla="*/ 172 w 192"/>
              <a:gd name="T29" fmla="*/ 52 h 173"/>
              <a:gd name="T30" fmla="*/ 164 w 192"/>
              <a:gd name="T31" fmla="*/ 60 h 173"/>
              <a:gd name="T32" fmla="*/ 156 w 192"/>
              <a:gd name="T33" fmla="*/ 53 h 173"/>
              <a:gd name="T34" fmla="*/ 139 w 192"/>
              <a:gd name="T35" fmla="*/ 36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2" h="173">
                <a:moveTo>
                  <a:pt x="96" y="25"/>
                </a:moveTo>
                <a:cubicBezTo>
                  <a:pt x="92" y="9"/>
                  <a:pt x="72" y="0"/>
                  <a:pt x="56" y="0"/>
                </a:cubicBezTo>
                <a:cubicBezTo>
                  <a:pt x="25" y="0"/>
                  <a:pt x="0" y="24"/>
                  <a:pt x="0" y="56"/>
                </a:cubicBezTo>
                <a:cubicBezTo>
                  <a:pt x="0" y="116"/>
                  <a:pt x="57" y="132"/>
                  <a:pt x="88" y="168"/>
                </a:cubicBezTo>
                <a:cubicBezTo>
                  <a:pt x="88" y="168"/>
                  <a:pt x="89" y="169"/>
                  <a:pt x="89" y="169"/>
                </a:cubicBezTo>
                <a:cubicBezTo>
                  <a:pt x="93" y="173"/>
                  <a:pt x="99" y="173"/>
                  <a:pt x="103" y="169"/>
                </a:cubicBezTo>
                <a:cubicBezTo>
                  <a:pt x="103" y="169"/>
                  <a:pt x="104" y="168"/>
                  <a:pt x="104" y="168"/>
                </a:cubicBezTo>
                <a:cubicBezTo>
                  <a:pt x="135" y="132"/>
                  <a:pt x="192" y="116"/>
                  <a:pt x="192" y="56"/>
                </a:cubicBezTo>
                <a:cubicBezTo>
                  <a:pt x="192" y="24"/>
                  <a:pt x="167" y="0"/>
                  <a:pt x="136" y="0"/>
                </a:cubicBezTo>
                <a:cubicBezTo>
                  <a:pt x="120" y="0"/>
                  <a:pt x="100" y="9"/>
                  <a:pt x="96" y="25"/>
                </a:cubicBezTo>
                <a:close/>
                <a:moveTo>
                  <a:pt x="139" y="36"/>
                </a:moveTo>
                <a:cubicBezTo>
                  <a:pt x="135" y="35"/>
                  <a:pt x="132" y="32"/>
                  <a:pt x="132" y="28"/>
                </a:cubicBezTo>
                <a:cubicBezTo>
                  <a:pt x="132" y="24"/>
                  <a:pt x="136" y="20"/>
                  <a:pt x="140" y="20"/>
                </a:cubicBezTo>
                <a:cubicBezTo>
                  <a:pt x="146" y="20"/>
                  <a:pt x="154" y="25"/>
                  <a:pt x="161" y="31"/>
                </a:cubicBezTo>
                <a:cubicBezTo>
                  <a:pt x="167" y="37"/>
                  <a:pt x="172" y="46"/>
                  <a:pt x="172" y="52"/>
                </a:cubicBezTo>
                <a:cubicBezTo>
                  <a:pt x="172" y="56"/>
                  <a:pt x="168" y="60"/>
                  <a:pt x="164" y="60"/>
                </a:cubicBezTo>
                <a:cubicBezTo>
                  <a:pt x="160" y="60"/>
                  <a:pt x="157" y="57"/>
                  <a:pt x="156" y="53"/>
                </a:cubicBezTo>
                <a:cubicBezTo>
                  <a:pt x="154" y="45"/>
                  <a:pt x="147" y="38"/>
                  <a:pt x="139" y="36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" name="Freeform 41"/>
          <p:cNvSpPr>
            <a:spLocks/>
          </p:cNvSpPr>
          <p:nvPr/>
        </p:nvSpPr>
        <p:spPr bwMode="auto">
          <a:xfrm>
            <a:off x="9819482" y="2042459"/>
            <a:ext cx="312738" cy="300037"/>
          </a:xfrm>
          <a:custGeom>
            <a:avLst/>
            <a:gdLst>
              <a:gd name="T0" fmla="*/ 96 w 192"/>
              <a:gd name="T1" fmla="*/ 0 h 184"/>
              <a:gd name="T2" fmla="*/ 89 w 192"/>
              <a:gd name="T3" fmla="*/ 6 h 184"/>
              <a:gd name="T4" fmla="*/ 70 w 192"/>
              <a:gd name="T5" fmla="*/ 64 h 184"/>
              <a:gd name="T6" fmla="*/ 8 w 192"/>
              <a:gd name="T7" fmla="*/ 64 h 184"/>
              <a:gd name="T8" fmla="*/ 0 w 192"/>
              <a:gd name="T9" fmla="*/ 72 h 184"/>
              <a:gd name="T10" fmla="*/ 3 w 192"/>
              <a:gd name="T11" fmla="*/ 78 h 184"/>
              <a:gd name="T12" fmla="*/ 53 w 192"/>
              <a:gd name="T13" fmla="*/ 115 h 184"/>
              <a:gd name="T14" fmla="*/ 34 w 192"/>
              <a:gd name="T15" fmla="*/ 173 h 184"/>
              <a:gd name="T16" fmla="*/ 34 w 192"/>
              <a:gd name="T17" fmla="*/ 176 h 184"/>
              <a:gd name="T18" fmla="*/ 42 w 192"/>
              <a:gd name="T19" fmla="*/ 184 h 184"/>
              <a:gd name="T20" fmla="*/ 46 w 192"/>
              <a:gd name="T21" fmla="*/ 183 h 184"/>
              <a:gd name="T22" fmla="*/ 96 w 192"/>
              <a:gd name="T23" fmla="*/ 146 h 184"/>
              <a:gd name="T24" fmla="*/ 146 w 192"/>
              <a:gd name="T25" fmla="*/ 183 h 184"/>
              <a:gd name="T26" fmla="*/ 150 w 192"/>
              <a:gd name="T27" fmla="*/ 184 h 184"/>
              <a:gd name="T28" fmla="*/ 158 w 192"/>
              <a:gd name="T29" fmla="*/ 176 h 184"/>
              <a:gd name="T30" fmla="*/ 158 w 192"/>
              <a:gd name="T31" fmla="*/ 173 h 184"/>
              <a:gd name="T32" fmla="*/ 139 w 192"/>
              <a:gd name="T33" fmla="*/ 115 h 184"/>
              <a:gd name="T34" fmla="*/ 189 w 192"/>
              <a:gd name="T35" fmla="*/ 78 h 184"/>
              <a:gd name="T36" fmla="*/ 192 w 192"/>
              <a:gd name="T37" fmla="*/ 72 h 184"/>
              <a:gd name="T38" fmla="*/ 184 w 192"/>
              <a:gd name="T39" fmla="*/ 64 h 184"/>
              <a:gd name="T40" fmla="*/ 122 w 192"/>
              <a:gd name="T41" fmla="*/ 64 h 184"/>
              <a:gd name="T42" fmla="*/ 103 w 192"/>
              <a:gd name="T43" fmla="*/ 6 h 184"/>
              <a:gd name="T44" fmla="*/ 96 w 192"/>
              <a:gd name="T45" fmla="*/ 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92" h="184">
                <a:moveTo>
                  <a:pt x="96" y="0"/>
                </a:moveTo>
                <a:cubicBezTo>
                  <a:pt x="92" y="0"/>
                  <a:pt x="89" y="2"/>
                  <a:pt x="89" y="6"/>
                </a:cubicBezTo>
                <a:cubicBezTo>
                  <a:pt x="70" y="64"/>
                  <a:pt x="70" y="64"/>
                  <a:pt x="70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3" y="64"/>
                  <a:pt x="0" y="68"/>
                  <a:pt x="0" y="72"/>
                </a:cubicBezTo>
                <a:cubicBezTo>
                  <a:pt x="0" y="75"/>
                  <a:pt x="1" y="77"/>
                  <a:pt x="3" y="78"/>
                </a:cubicBezTo>
                <a:cubicBezTo>
                  <a:pt x="5" y="79"/>
                  <a:pt x="53" y="115"/>
                  <a:pt x="53" y="115"/>
                </a:cubicBezTo>
                <a:cubicBezTo>
                  <a:pt x="53" y="115"/>
                  <a:pt x="35" y="173"/>
                  <a:pt x="34" y="173"/>
                </a:cubicBezTo>
                <a:cubicBezTo>
                  <a:pt x="34" y="174"/>
                  <a:pt x="34" y="175"/>
                  <a:pt x="34" y="176"/>
                </a:cubicBezTo>
                <a:cubicBezTo>
                  <a:pt x="34" y="181"/>
                  <a:pt x="37" y="184"/>
                  <a:pt x="42" y="184"/>
                </a:cubicBezTo>
                <a:cubicBezTo>
                  <a:pt x="43" y="184"/>
                  <a:pt x="45" y="183"/>
                  <a:pt x="46" y="183"/>
                </a:cubicBezTo>
                <a:cubicBezTo>
                  <a:pt x="96" y="146"/>
                  <a:pt x="96" y="146"/>
                  <a:pt x="96" y="146"/>
                </a:cubicBezTo>
                <a:cubicBezTo>
                  <a:pt x="96" y="146"/>
                  <a:pt x="145" y="182"/>
                  <a:pt x="146" y="183"/>
                </a:cubicBezTo>
                <a:cubicBezTo>
                  <a:pt x="147" y="183"/>
                  <a:pt x="149" y="184"/>
                  <a:pt x="150" y="184"/>
                </a:cubicBezTo>
                <a:cubicBezTo>
                  <a:pt x="155" y="184"/>
                  <a:pt x="158" y="180"/>
                  <a:pt x="158" y="176"/>
                </a:cubicBezTo>
                <a:cubicBezTo>
                  <a:pt x="158" y="175"/>
                  <a:pt x="158" y="174"/>
                  <a:pt x="158" y="173"/>
                </a:cubicBezTo>
                <a:cubicBezTo>
                  <a:pt x="157" y="173"/>
                  <a:pt x="139" y="115"/>
                  <a:pt x="139" y="115"/>
                </a:cubicBezTo>
                <a:cubicBezTo>
                  <a:pt x="139" y="115"/>
                  <a:pt x="187" y="79"/>
                  <a:pt x="189" y="78"/>
                </a:cubicBezTo>
                <a:cubicBezTo>
                  <a:pt x="191" y="77"/>
                  <a:pt x="192" y="75"/>
                  <a:pt x="192" y="72"/>
                </a:cubicBezTo>
                <a:cubicBezTo>
                  <a:pt x="192" y="68"/>
                  <a:pt x="189" y="64"/>
                  <a:pt x="184" y="64"/>
                </a:cubicBezTo>
                <a:cubicBezTo>
                  <a:pt x="122" y="64"/>
                  <a:pt x="122" y="64"/>
                  <a:pt x="122" y="64"/>
                </a:cubicBezTo>
                <a:cubicBezTo>
                  <a:pt x="103" y="6"/>
                  <a:pt x="103" y="6"/>
                  <a:pt x="103" y="6"/>
                </a:cubicBezTo>
                <a:cubicBezTo>
                  <a:pt x="103" y="2"/>
                  <a:pt x="100" y="0"/>
                  <a:pt x="96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9" name="Freeform 42"/>
          <p:cNvSpPr>
            <a:spLocks noEditPoints="1"/>
          </p:cNvSpPr>
          <p:nvPr/>
        </p:nvSpPr>
        <p:spPr bwMode="auto">
          <a:xfrm>
            <a:off x="9122569" y="2036109"/>
            <a:ext cx="293688" cy="312737"/>
          </a:xfrm>
          <a:custGeom>
            <a:avLst/>
            <a:gdLst>
              <a:gd name="T0" fmla="*/ 20 w 180"/>
              <a:gd name="T1" fmla="*/ 139 h 192"/>
              <a:gd name="T2" fmla="*/ 56 w 180"/>
              <a:gd name="T3" fmla="*/ 128 h 192"/>
              <a:gd name="T4" fmla="*/ 131 w 180"/>
              <a:gd name="T5" fmla="*/ 148 h 192"/>
              <a:gd name="T6" fmla="*/ 175 w 180"/>
              <a:gd name="T7" fmla="*/ 131 h 192"/>
              <a:gd name="T8" fmla="*/ 180 w 180"/>
              <a:gd name="T9" fmla="*/ 119 h 192"/>
              <a:gd name="T10" fmla="*/ 180 w 180"/>
              <a:gd name="T11" fmla="*/ 22 h 192"/>
              <a:gd name="T12" fmla="*/ 172 w 180"/>
              <a:gd name="T13" fmla="*/ 13 h 192"/>
              <a:gd name="T14" fmla="*/ 163 w 180"/>
              <a:gd name="T15" fmla="*/ 17 h 192"/>
              <a:gd name="T16" fmla="*/ 126 w 180"/>
              <a:gd name="T17" fmla="*/ 28 h 192"/>
              <a:gd name="T18" fmla="*/ 59 w 180"/>
              <a:gd name="T19" fmla="*/ 8 h 192"/>
              <a:gd name="T20" fmla="*/ 20 w 180"/>
              <a:gd name="T21" fmla="*/ 17 h 192"/>
              <a:gd name="T22" fmla="*/ 20 w 180"/>
              <a:gd name="T23" fmla="*/ 10 h 192"/>
              <a:gd name="T24" fmla="*/ 10 w 180"/>
              <a:gd name="T25" fmla="*/ 0 h 192"/>
              <a:gd name="T26" fmla="*/ 0 w 180"/>
              <a:gd name="T27" fmla="*/ 10 h 192"/>
              <a:gd name="T28" fmla="*/ 0 w 180"/>
              <a:gd name="T29" fmla="*/ 182 h 192"/>
              <a:gd name="T30" fmla="*/ 10 w 180"/>
              <a:gd name="T31" fmla="*/ 192 h 192"/>
              <a:gd name="T32" fmla="*/ 20 w 180"/>
              <a:gd name="T33" fmla="*/ 182 h 192"/>
              <a:gd name="T34" fmla="*/ 20 w 180"/>
              <a:gd name="T35" fmla="*/ 139 h 192"/>
              <a:gd name="T36" fmla="*/ 36 w 180"/>
              <a:gd name="T37" fmla="*/ 40 h 192"/>
              <a:gd name="T38" fmla="*/ 36 w 180"/>
              <a:gd name="T39" fmla="*/ 104 h 192"/>
              <a:gd name="T40" fmla="*/ 28 w 180"/>
              <a:gd name="T41" fmla="*/ 112 h 192"/>
              <a:gd name="T42" fmla="*/ 20 w 180"/>
              <a:gd name="T43" fmla="*/ 104 h 192"/>
              <a:gd name="T44" fmla="*/ 20 w 180"/>
              <a:gd name="T45" fmla="*/ 40 h 192"/>
              <a:gd name="T46" fmla="*/ 28 w 180"/>
              <a:gd name="T47" fmla="*/ 32 h 192"/>
              <a:gd name="T48" fmla="*/ 36 w 180"/>
              <a:gd name="T49" fmla="*/ 4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80" h="192">
                <a:moveTo>
                  <a:pt x="20" y="139"/>
                </a:moveTo>
                <a:cubicBezTo>
                  <a:pt x="20" y="139"/>
                  <a:pt x="32" y="128"/>
                  <a:pt x="56" y="128"/>
                </a:cubicBezTo>
                <a:cubicBezTo>
                  <a:pt x="84" y="128"/>
                  <a:pt x="107" y="148"/>
                  <a:pt x="131" y="148"/>
                </a:cubicBezTo>
                <a:cubicBezTo>
                  <a:pt x="152" y="148"/>
                  <a:pt x="167" y="139"/>
                  <a:pt x="175" y="131"/>
                </a:cubicBezTo>
                <a:cubicBezTo>
                  <a:pt x="178" y="128"/>
                  <a:pt x="180" y="124"/>
                  <a:pt x="180" y="119"/>
                </a:cubicBezTo>
                <a:cubicBezTo>
                  <a:pt x="180" y="22"/>
                  <a:pt x="180" y="22"/>
                  <a:pt x="180" y="22"/>
                </a:cubicBezTo>
                <a:cubicBezTo>
                  <a:pt x="180" y="17"/>
                  <a:pt x="177" y="13"/>
                  <a:pt x="172" y="13"/>
                </a:cubicBezTo>
                <a:cubicBezTo>
                  <a:pt x="168" y="13"/>
                  <a:pt x="166" y="15"/>
                  <a:pt x="163" y="17"/>
                </a:cubicBezTo>
                <a:cubicBezTo>
                  <a:pt x="160" y="21"/>
                  <a:pt x="150" y="28"/>
                  <a:pt x="126" y="28"/>
                </a:cubicBezTo>
                <a:cubicBezTo>
                  <a:pt x="104" y="28"/>
                  <a:pt x="87" y="8"/>
                  <a:pt x="59" y="8"/>
                </a:cubicBezTo>
                <a:cubicBezTo>
                  <a:pt x="32" y="8"/>
                  <a:pt x="20" y="17"/>
                  <a:pt x="20" y="17"/>
                </a:cubicBezTo>
                <a:cubicBezTo>
                  <a:pt x="20" y="10"/>
                  <a:pt x="20" y="10"/>
                  <a:pt x="20" y="10"/>
                </a:cubicBezTo>
                <a:cubicBezTo>
                  <a:pt x="20" y="4"/>
                  <a:pt x="16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182"/>
                  <a:pt x="0" y="182"/>
                  <a:pt x="0" y="182"/>
                </a:cubicBezTo>
                <a:cubicBezTo>
                  <a:pt x="0" y="188"/>
                  <a:pt x="4" y="192"/>
                  <a:pt x="10" y="192"/>
                </a:cubicBezTo>
                <a:cubicBezTo>
                  <a:pt x="16" y="192"/>
                  <a:pt x="20" y="188"/>
                  <a:pt x="20" y="182"/>
                </a:cubicBezTo>
                <a:lnTo>
                  <a:pt x="20" y="139"/>
                </a:lnTo>
                <a:close/>
                <a:moveTo>
                  <a:pt x="36" y="40"/>
                </a:moveTo>
                <a:cubicBezTo>
                  <a:pt x="36" y="104"/>
                  <a:pt x="36" y="104"/>
                  <a:pt x="36" y="104"/>
                </a:cubicBezTo>
                <a:cubicBezTo>
                  <a:pt x="36" y="108"/>
                  <a:pt x="32" y="112"/>
                  <a:pt x="28" y="112"/>
                </a:cubicBezTo>
                <a:cubicBezTo>
                  <a:pt x="24" y="112"/>
                  <a:pt x="20" y="108"/>
                  <a:pt x="20" y="104"/>
                </a:cubicBezTo>
                <a:cubicBezTo>
                  <a:pt x="20" y="40"/>
                  <a:pt x="20" y="40"/>
                  <a:pt x="20" y="40"/>
                </a:cubicBezTo>
                <a:cubicBezTo>
                  <a:pt x="20" y="36"/>
                  <a:pt x="24" y="32"/>
                  <a:pt x="28" y="32"/>
                </a:cubicBezTo>
                <a:cubicBezTo>
                  <a:pt x="32" y="32"/>
                  <a:pt x="36" y="36"/>
                  <a:pt x="36" y="4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" name="Freeform 43"/>
          <p:cNvSpPr>
            <a:spLocks/>
          </p:cNvSpPr>
          <p:nvPr/>
        </p:nvSpPr>
        <p:spPr bwMode="auto">
          <a:xfrm>
            <a:off x="8433594" y="2036109"/>
            <a:ext cx="273050" cy="312737"/>
          </a:xfrm>
          <a:custGeom>
            <a:avLst/>
            <a:gdLst>
              <a:gd name="T0" fmla="*/ 66 w 168"/>
              <a:gd name="T1" fmla="*/ 50 h 192"/>
              <a:gd name="T2" fmla="*/ 66 w 168"/>
              <a:gd name="T3" fmla="*/ 50 h 192"/>
              <a:gd name="T4" fmla="*/ 69 w 168"/>
              <a:gd name="T5" fmla="*/ 56 h 192"/>
              <a:gd name="T6" fmla="*/ 61 w 168"/>
              <a:gd name="T7" fmla="*/ 64 h 192"/>
              <a:gd name="T8" fmla="*/ 16 w 168"/>
              <a:gd name="T9" fmla="*/ 64 h 192"/>
              <a:gd name="T10" fmla="*/ 0 w 168"/>
              <a:gd name="T11" fmla="*/ 80 h 192"/>
              <a:gd name="T12" fmla="*/ 0 w 168"/>
              <a:gd name="T13" fmla="*/ 111 h 192"/>
              <a:gd name="T14" fmla="*/ 8 w 168"/>
              <a:gd name="T15" fmla="*/ 119 h 192"/>
              <a:gd name="T16" fmla="*/ 14 w 168"/>
              <a:gd name="T17" fmla="*/ 116 h 192"/>
              <a:gd name="T18" fmla="*/ 16 w 168"/>
              <a:gd name="T19" fmla="*/ 115 h 192"/>
              <a:gd name="T20" fmla="*/ 32 w 168"/>
              <a:gd name="T21" fmla="*/ 108 h 192"/>
              <a:gd name="T22" fmla="*/ 56 w 168"/>
              <a:gd name="T23" fmla="*/ 132 h 192"/>
              <a:gd name="T24" fmla="*/ 32 w 168"/>
              <a:gd name="T25" fmla="*/ 156 h 192"/>
              <a:gd name="T26" fmla="*/ 15 w 168"/>
              <a:gd name="T27" fmla="*/ 149 h 192"/>
              <a:gd name="T28" fmla="*/ 14 w 168"/>
              <a:gd name="T29" fmla="*/ 148 h 192"/>
              <a:gd name="T30" fmla="*/ 8 w 168"/>
              <a:gd name="T31" fmla="*/ 145 h 192"/>
              <a:gd name="T32" fmla="*/ 0 w 168"/>
              <a:gd name="T33" fmla="*/ 153 h 192"/>
              <a:gd name="T34" fmla="*/ 0 w 168"/>
              <a:gd name="T35" fmla="*/ 176 h 192"/>
              <a:gd name="T36" fmla="*/ 16 w 168"/>
              <a:gd name="T37" fmla="*/ 192 h 192"/>
              <a:gd name="T38" fmla="*/ 152 w 168"/>
              <a:gd name="T39" fmla="*/ 192 h 192"/>
              <a:gd name="T40" fmla="*/ 168 w 168"/>
              <a:gd name="T41" fmla="*/ 176 h 192"/>
              <a:gd name="T42" fmla="*/ 168 w 168"/>
              <a:gd name="T43" fmla="*/ 141 h 192"/>
              <a:gd name="T44" fmla="*/ 160 w 168"/>
              <a:gd name="T45" fmla="*/ 133 h 192"/>
              <a:gd name="T46" fmla="*/ 154 w 168"/>
              <a:gd name="T47" fmla="*/ 136 h 192"/>
              <a:gd name="T48" fmla="*/ 153 w 168"/>
              <a:gd name="T49" fmla="*/ 137 h 192"/>
              <a:gd name="T50" fmla="*/ 136 w 168"/>
              <a:gd name="T51" fmla="*/ 144 h 192"/>
              <a:gd name="T52" fmla="*/ 112 w 168"/>
              <a:gd name="T53" fmla="*/ 120 h 192"/>
              <a:gd name="T54" fmla="*/ 136 w 168"/>
              <a:gd name="T55" fmla="*/ 96 h 192"/>
              <a:gd name="T56" fmla="*/ 153 w 168"/>
              <a:gd name="T57" fmla="*/ 103 h 192"/>
              <a:gd name="T58" fmla="*/ 154 w 168"/>
              <a:gd name="T59" fmla="*/ 104 h 192"/>
              <a:gd name="T60" fmla="*/ 160 w 168"/>
              <a:gd name="T61" fmla="*/ 107 h 192"/>
              <a:gd name="T62" fmla="*/ 168 w 168"/>
              <a:gd name="T63" fmla="*/ 99 h 192"/>
              <a:gd name="T64" fmla="*/ 168 w 168"/>
              <a:gd name="T65" fmla="*/ 80 h 192"/>
              <a:gd name="T66" fmla="*/ 152 w 168"/>
              <a:gd name="T67" fmla="*/ 64 h 192"/>
              <a:gd name="T68" fmla="*/ 107 w 168"/>
              <a:gd name="T69" fmla="*/ 64 h 192"/>
              <a:gd name="T70" fmla="*/ 99 w 168"/>
              <a:gd name="T71" fmla="*/ 56 h 192"/>
              <a:gd name="T72" fmla="*/ 101 w 168"/>
              <a:gd name="T73" fmla="*/ 50 h 192"/>
              <a:gd name="T74" fmla="*/ 112 w 168"/>
              <a:gd name="T75" fmla="*/ 28 h 192"/>
              <a:gd name="T76" fmla="*/ 84 w 168"/>
              <a:gd name="T77" fmla="*/ 0 h 192"/>
              <a:gd name="T78" fmla="*/ 56 w 168"/>
              <a:gd name="T79" fmla="*/ 28 h 192"/>
              <a:gd name="T80" fmla="*/ 66 w 168"/>
              <a:gd name="T81" fmla="*/ 5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68" h="192">
                <a:moveTo>
                  <a:pt x="66" y="50"/>
                </a:moveTo>
                <a:cubicBezTo>
                  <a:pt x="66" y="50"/>
                  <a:pt x="66" y="50"/>
                  <a:pt x="66" y="50"/>
                </a:cubicBezTo>
                <a:cubicBezTo>
                  <a:pt x="68" y="51"/>
                  <a:pt x="69" y="54"/>
                  <a:pt x="69" y="56"/>
                </a:cubicBezTo>
                <a:cubicBezTo>
                  <a:pt x="69" y="60"/>
                  <a:pt x="66" y="64"/>
                  <a:pt x="61" y="64"/>
                </a:cubicBezTo>
                <a:cubicBezTo>
                  <a:pt x="16" y="64"/>
                  <a:pt x="16" y="64"/>
                  <a:pt x="16" y="64"/>
                </a:cubicBezTo>
                <a:cubicBezTo>
                  <a:pt x="7" y="64"/>
                  <a:pt x="0" y="71"/>
                  <a:pt x="0" y="80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5"/>
                  <a:pt x="4" y="119"/>
                  <a:pt x="8" y="119"/>
                </a:cubicBezTo>
                <a:cubicBezTo>
                  <a:pt x="10" y="119"/>
                  <a:pt x="13" y="118"/>
                  <a:pt x="14" y="116"/>
                </a:cubicBezTo>
                <a:cubicBezTo>
                  <a:pt x="14" y="116"/>
                  <a:pt x="15" y="115"/>
                  <a:pt x="16" y="115"/>
                </a:cubicBezTo>
                <a:cubicBezTo>
                  <a:pt x="20" y="110"/>
                  <a:pt x="26" y="108"/>
                  <a:pt x="32" y="108"/>
                </a:cubicBezTo>
                <a:cubicBezTo>
                  <a:pt x="45" y="108"/>
                  <a:pt x="56" y="119"/>
                  <a:pt x="56" y="132"/>
                </a:cubicBezTo>
                <a:cubicBezTo>
                  <a:pt x="56" y="145"/>
                  <a:pt x="45" y="156"/>
                  <a:pt x="32" y="156"/>
                </a:cubicBezTo>
                <a:cubicBezTo>
                  <a:pt x="26" y="156"/>
                  <a:pt x="20" y="153"/>
                  <a:pt x="15" y="149"/>
                </a:cubicBezTo>
                <a:cubicBezTo>
                  <a:pt x="15" y="149"/>
                  <a:pt x="14" y="148"/>
                  <a:pt x="14" y="148"/>
                </a:cubicBezTo>
                <a:cubicBezTo>
                  <a:pt x="13" y="146"/>
                  <a:pt x="10" y="145"/>
                  <a:pt x="8" y="145"/>
                </a:cubicBezTo>
                <a:cubicBezTo>
                  <a:pt x="4" y="145"/>
                  <a:pt x="0" y="149"/>
                  <a:pt x="0" y="153"/>
                </a:cubicBezTo>
                <a:cubicBezTo>
                  <a:pt x="0" y="176"/>
                  <a:pt x="0" y="176"/>
                  <a:pt x="0" y="176"/>
                </a:cubicBezTo>
                <a:cubicBezTo>
                  <a:pt x="0" y="185"/>
                  <a:pt x="7" y="192"/>
                  <a:pt x="16" y="192"/>
                </a:cubicBezTo>
                <a:cubicBezTo>
                  <a:pt x="152" y="192"/>
                  <a:pt x="152" y="192"/>
                  <a:pt x="152" y="192"/>
                </a:cubicBezTo>
                <a:cubicBezTo>
                  <a:pt x="161" y="192"/>
                  <a:pt x="168" y="185"/>
                  <a:pt x="168" y="176"/>
                </a:cubicBezTo>
                <a:cubicBezTo>
                  <a:pt x="168" y="141"/>
                  <a:pt x="168" y="141"/>
                  <a:pt x="168" y="141"/>
                </a:cubicBezTo>
                <a:cubicBezTo>
                  <a:pt x="168" y="137"/>
                  <a:pt x="164" y="133"/>
                  <a:pt x="160" y="133"/>
                </a:cubicBezTo>
                <a:cubicBezTo>
                  <a:pt x="158" y="133"/>
                  <a:pt x="156" y="134"/>
                  <a:pt x="154" y="136"/>
                </a:cubicBezTo>
                <a:cubicBezTo>
                  <a:pt x="153" y="137"/>
                  <a:pt x="153" y="137"/>
                  <a:pt x="153" y="137"/>
                </a:cubicBezTo>
                <a:cubicBezTo>
                  <a:pt x="148" y="141"/>
                  <a:pt x="142" y="144"/>
                  <a:pt x="136" y="144"/>
                </a:cubicBezTo>
                <a:cubicBezTo>
                  <a:pt x="123" y="144"/>
                  <a:pt x="112" y="133"/>
                  <a:pt x="112" y="120"/>
                </a:cubicBezTo>
                <a:cubicBezTo>
                  <a:pt x="112" y="107"/>
                  <a:pt x="123" y="96"/>
                  <a:pt x="136" y="96"/>
                </a:cubicBezTo>
                <a:cubicBezTo>
                  <a:pt x="143" y="96"/>
                  <a:pt x="148" y="99"/>
                  <a:pt x="153" y="103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5" y="106"/>
                  <a:pt x="158" y="107"/>
                  <a:pt x="160" y="107"/>
                </a:cubicBezTo>
                <a:cubicBezTo>
                  <a:pt x="164" y="107"/>
                  <a:pt x="168" y="103"/>
                  <a:pt x="168" y="99"/>
                </a:cubicBezTo>
                <a:cubicBezTo>
                  <a:pt x="168" y="80"/>
                  <a:pt x="168" y="80"/>
                  <a:pt x="168" y="80"/>
                </a:cubicBezTo>
                <a:cubicBezTo>
                  <a:pt x="168" y="71"/>
                  <a:pt x="161" y="64"/>
                  <a:pt x="152" y="64"/>
                </a:cubicBezTo>
                <a:cubicBezTo>
                  <a:pt x="107" y="64"/>
                  <a:pt x="107" y="64"/>
                  <a:pt x="107" y="64"/>
                </a:cubicBezTo>
                <a:cubicBezTo>
                  <a:pt x="102" y="64"/>
                  <a:pt x="99" y="60"/>
                  <a:pt x="99" y="56"/>
                </a:cubicBezTo>
                <a:cubicBezTo>
                  <a:pt x="99" y="54"/>
                  <a:pt x="99" y="52"/>
                  <a:pt x="101" y="50"/>
                </a:cubicBezTo>
                <a:cubicBezTo>
                  <a:pt x="108" y="45"/>
                  <a:pt x="112" y="37"/>
                  <a:pt x="112" y="28"/>
                </a:cubicBezTo>
                <a:cubicBezTo>
                  <a:pt x="112" y="13"/>
                  <a:pt x="99" y="0"/>
                  <a:pt x="84" y="0"/>
                </a:cubicBezTo>
                <a:cubicBezTo>
                  <a:pt x="69" y="0"/>
                  <a:pt x="56" y="13"/>
                  <a:pt x="56" y="28"/>
                </a:cubicBezTo>
                <a:cubicBezTo>
                  <a:pt x="56" y="37"/>
                  <a:pt x="60" y="45"/>
                  <a:pt x="66" y="5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1" name="Freeform 44"/>
          <p:cNvSpPr>
            <a:spLocks noEditPoints="1"/>
          </p:cNvSpPr>
          <p:nvPr/>
        </p:nvSpPr>
        <p:spPr bwMode="auto">
          <a:xfrm>
            <a:off x="7711282" y="2036109"/>
            <a:ext cx="311150" cy="312737"/>
          </a:xfrm>
          <a:custGeom>
            <a:avLst/>
            <a:gdLst>
              <a:gd name="T0" fmla="*/ 68 w 192"/>
              <a:gd name="T1" fmla="*/ 77 h 192"/>
              <a:gd name="T2" fmla="*/ 3 w 192"/>
              <a:gd name="T3" fmla="*/ 166 h 192"/>
              <a:gd name="T4" fmla="*/ 0 w 192"/>
              <a:gd name="T5" fmla="*/ 176 h 192"/>
              <a:gd name="T6" fmla="*/ 16 w 192"/>
              <a:gd name="T7" fmla="*/ 192 h 192"/>
              <a:gd name="T8" fmla="*/ 176 w 192"/>
              <a:gd name="T9" fmla="*/ 192 h 192"/>
              <a:gd name="T10" fmla="*/ 192 w 192"/>
              <a:gd name="T11" fmla="*/ 176 h 192"/>
              <a:gd name="T12" fmla="*/ 189 w 192"/>
              <a:gd name="T13" fmla="*/ 166 h 192"/>
              <a:gd name="T14" fmla="*/ 124 w 192"/>
              <a:gd name="T15" fmla="*/ 77 h 192"/>
              <a:gd name="T16" fmla="*/ 124 w 192"/>
              <a:gd name="T17" fmla="*/ 20 h 192"/>
              <a:gd name="T18" fmla="*/ 126 w 192"/>
              <a:gd name="T19" fmla="*/ 20 h 192"/>
              <a:gd name="T20" fmla="*/ 136 w 192"/>
              <a:gd name="T21" fmla="*/ 10 h 192"/>
              <a:gd name="T22" fmla="*/ 126 w 192"/>
              <a:gd name="T23" fmla="*/ 0 h 192"/>
              <a:gd name="T24" fmla="*/ 66 w 192"/>
              <a:gd name="T25" fmla="*/ 0 h 192"/>
              <a:gd name="T26" fmla="*/ 56 w 192"/>
              <a:gd name="T27" fmla="*/ 10 h 192"/>
              <a:gd name="T28" fmla="*/ 66 w 192"/>
              <a:gd name="T29" fmla="*/ 20 h 192"/>
              <a:gd name="T30" fmla="*/ 68 w 192"/>
              <a:gd name="T31" fmla="*/ 20 h 192"/>
              <a:gd name="T32" fmla="*/ 68 w 192"/>
              <a:gd name="T33" fmla="*/ 77 h 192"/>
              <a:gd name="T34" fmla="*/ 88 w 192"/>
              <a:gd name="T35" fmla="*/ 20 h 192"/>
              <a:gd name="T36" fmla="*/ 104 w 192"/>
              <a:gd name="T37" fmla="*/ 20 h 192"/>
              <a:gd name="T38" fmla="*/ 104 w 192"/>
              <a:gd name="T39" fmla="*/ 80 h 192"/>
              <a:gd name="T40" fmla="*/ 132 w 192"/>
              <a:gd name="T41" fmla="*/ 120 h 192"/>
              <a:gd name="T42" fmla="*/ 60 w 192"/>
              <a:gd name="T43" fmla="*/ 120 h 192"/>
              <a:gd name="T44" fmla="*/ 88 w 192"/>
              <a:gd name="T45" fmla="*/ 80 h 192"/>
              <a:gd name="T46" fmla="*/ 88 w 192"/>
              <a:gd name="T47" fmla="*/ 2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92" h="192">
                <a:moveTo>
                  <a:pt x="68" y="77"/>
                </a:moveTo>
                <a:cubicBezTo>
                  <a:pt x="3" y="166"/>
                  <a:pt x="3" y="166"/>
                  <a:pt x="3" y="166"/>
                </a:cubicBezTo>
                <a:cubicBezTo>
                  <a:pt x="1" y="169"/>
                  <a:pt x="0" y="172"/>
                  <a:pt x="0" y="176"/>
                </a:cubicBezTo>
                <a:cubicBezTo>
                  <a:pt x="0" y="185"/>
                  <a:pt x="7" y="192"/>
                  <a:pt x="16" y="192"/>
                </a:cubicBezTo>
                <a:cubicBezTo>
                  <a:pt x="176" y="192"/>
                  <a:pt x="176" y="192"/>
                  <a:pt x="176" y="192"/>
                </a:cubicBezTo>
                <a:cubicBezTo>
                  <a:pt x="185" y="192"/>
                  <a:pt x="192" y="185"/>
                  <a:pt x="192" y="176"/>
                </a:cubicBezTo>
                <a:cubicBezTo>
                  <a:pt x="192" y="172"/>
                  <a:pt x="191" y="169"/>
                  <a:pt x="189" y="166"/>
                </a:cubicBezTo>
                <a:cubicBezTo>
                  <a:pt x="124" y="77"/>
                  <a:pt x="124" y="77"/>
                  <a:pt x="124" y="77"/>
                </a:cubicBezTo>
                <a:cubicBezTo>
                  <a:pt x="124" y="20"/>
                  <a:pt x="124" y="20"/>
                  <a:pt x="124" y="20"/>
                </a:cubicBezTo>
                <a:cubicBezTo>
                  <a:pt x="126" y="20"/>
                  <a:pt x="126" y="20"/>
                  <a:pt x="126" y="20"/>
                </a:cubicBezTo>
                <a:cubicBezTo>
                  <a:pt x="132" y="20"/>
                  <a:pt x="136" y="16"/>
                  <a:pt x="136" y="10"/>
                </a:cubicBezTo>
                <a:cubicBezTo>
                  <a:pt x="136" y="4"/>
                  <a:pt x="132" y="0"/>
                  <a:pt x="126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60" y="0"/>
                  <a:pt x="56" y="4"/>
                  <a:pt x="56" y="10"/>
                </a:cubicBezTo>
                <a:cubicBezTo>
                  <a:pt x="56" y="16"/>
                  <a:pt x="60" y="20"/>
                  <a:pt x="66" y="20"/>
                </a:cubicBezTo>
                <a:cubicBezTo>
                  <a:pt x="68" y="20"/>
                  <a:pt x="68" y="20"/>
                  <a:pt x="68" y="20"/>
                </a:cubicBezTo>
                <a:lnTo>
                  <a:pt x="68" y="77"/>
                </a:lnTo>
                <a:close/>
                <a:moveTo>
                  <a:pt x="88" y="20"/>
                </a:moveTo>
                <a:cubicBezTo>
                  <a:pt x="104" y="20"/>
                  <a:pt x="104" y="20"/>
                  <a:pt x="104" y="20"/>
                </a:cubicBezTo>
                <a:cubicBezTo>
                  <a:pt x="104" y="80"/>
                  <a:pt x="104" y="80"/>
                  <a:pt x="104" y="80"/>
                </a:cubicBezTo>
                <a:cubicBezTo>
                  <a:pt x="132" y="120"/>
                  <a:pt x="132" y="120"/>
                  <a:pt x="132" y="120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88" y="80"/>
                  <a:pt x="88" y="80"/>
                  <a:pt x="88" y="80"/>
                </a:cubicBezTo>
                <a:lnTo>
                  <a:pt x="88" y="2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2" name="Freeform 45"/>
          <p:cNvSpPr>
            <a:spLocks noEditPoints="1"/>
          </p:cNvSpPr>
          <p:nvPr/>
        </p:nvSpPr>
        <p:spPr bwMode="auto">
          <a:xfrm>
            <a:off x="7052469" y="2036109"/>
            <a:ext cx="228600" cy="312737"/>
          </a:xfrm>
          <a:custGeom>
            <a:avLst/>
            <a:gdLst>
              <a:gd name="T0" fmla="*/ 60 w 140"/>
              <a:gd name="T1" fmla="*/ 139 h 192"/>
              <a:gd name="T2" fmla="*/ 60 w 140"/>
              <a:gd name="T3" fmla="*/ 182 h 192"/>
              <a:gd name="T4" fmla="*/ 70 w 140"/>
              <a:gd name="T5" fmla="*/ 192 h 192"/>
              <a:gd name="T6" fmla="*/ 80 w 140"/>
              <a:gd name="T7" fmla="*/ 182 h 192"/>
              <a:gd name="T8" fmla="*/ 80 w 140"/>
              <a:gd name="T9" fmla="*/ 139 h 192"/>
              <a:gd name="T10" fmla="*/ 140 w 140"/>
              <a:gd name="T11" fmla="*/ 70 h 192"/>
              <a:gd name="T12" fmla="*/ 70 w 140"/>
              <a:gd name="T13" fmla="*/ 0 h 192"/>
              <a:gd name="T14" fmla="*/ 0 w 140"/>
              <a:gd name="T15" fmla="*/ 70 h 192"/>
              <a:gd name="T16" fmla="*/ 60 w 140"/>
              <a:gd name="T17" fmla="*/ 139 h 192"/>
              <a:gd name="T18" fmla="*/ 76 w 140"/>
              <a:gd name="T19" fmla="*/ 78 h 192"/>
              <a:gd name="T20" fmla="*/ 69 w 140"/>
              <a:gd name="T21" fmla="*/ 65 h 192"/>
              <a:gd name="T22" fmla="*/ 58 w 140"/>
              <a:gd name="T23" fmla="*/ 81 h 192"/>
              <a:gd name="T24" fmla="*/ 76 w 140"/>
              <a:gd name="T25" fmla="*/ 102 h 192"/>
              <a:gd name="T26" fmla="*/ 106 w 140"/>
              <a:gd name="T27" fmla="*/ 72 h 192"/>
              <a:gd name="T28" fmla="*/ 68 w 140"/>
              <a:gd name="T29" fmla="*/ 34 h 192"/>
              <a:gd name="T30" fmla="*/ 29 w 140"/>
              <a:gd name="T31" fmla="*/ 76 h 192"/>
              <a:gd name="T32" fmla="*/ 31 w 140"/>
              <a:gd name="T33" fmla="*/ 95 h 192"/>
              <a:gd name="T34" fmla="*/ 24 w 140"/>
              <a:gd name="T35" fmla="*/ 97 h 192"/>
              <a:gd name="T36" fmla="*/ 18 w 140"/>
              <a:gd name="T37" fmla="*/ 72 h 192"/>
              <a:gd name="T38" fmla="*/ 68 w 140"/>
              <a:gd name="T39" fmla="*/ 20 h 192"/>
              <a:gd name="T40" fmla="*/ 120 w 140"/>
              <a:gd name="T41" fmla="*/ 72 h 192"/>
              <a:gd name="T42" fmla="*/ 78 w 140"/>
              <a:gd name="T43" fmla="*/ 116 h 192"/>
              <a:gd name="T44" fmla="*/ 41 w 140"/>
              <a:gd name="T45" fmla="*/ 80 h 192"/>
              <a:gd name="T46" fmla="*/ 70 w 140"/>
              <a:gd name="T47" fmla="*/ 50 h 192"/>
              <a:gd name="T48" fmla="*/ 92 w 140"/>
              <a:gd name="T49" fmla="*/ 70 h 192"/>
              <a:gd name="T50" fmla="*/ 87 w 140"/>
              <a:gd name="T51" fmla="*/ 84 h 192"/>
              <a:gd name="T52" fmla="*/ 76 w 140"/>
              <a:gd name="T53" fmla="*/ 78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" h="192">
                <a:moveTo>
                  <a:pt x="60" y="139"/>
                </a:moveTo>
                <a:cubicBezTo>
                  <a:pt x="60" y="182"/>
                  <a:pt x="60" y="182"/>
                  <a:pt x="60" y="182"/>
                </a:cubicBezTo>
                <a:cubicBezTo>
                  <a:pt x="60" y="188"/>
                  <a:pt x="64" y="192"/>
                  <a:pt x="70" y="192"/>
                </a:cubicBezTo>
                <a:cubicBezTo>
                  <a:pt x="76" y="192"/>
                  <a:pt x="80" y="188"/>
                  <a:pt x="80" y="182"/>
                </a:cubicBezTo>
                <a:cubicBezTo>
                  <a:pt x="80" y="139"/>
                  <a:pt x="80" y="139"/>
                  <a:pt x="80" y="139"/>
                </a:cubicBezTo>
                <a:cubicBezTo>
                  <a:pt x="114" y="134"/>
                  <a:pt x="140" y="105"/>
                  <a:pt x="140" y="70"/>
                </a:cubicBezTo>
                <a:cubicBezTo>
                  <a:pt x="140" y="31"/>
                  <a:pt x="109" y="0"/>
                  <a:pt x="70" y="0"/>
                </a:cubicBezTo>
                <a:cubicBezTo>
                  <a:pt x="31" y="0"/>
                  <a:pt x="0" y="31"/>
                  <a:pt x="0" y="70"/>
                </a:cubicBezTo>
                <a:cubicBezTo>
                  <a:pt x="0" y="105"/>
                  <a:pt x="26" y="134"/>
                  <a:pt x="60" y="139"/>
                </a:cubicBezTo>
                <a:close/>
                <a:moveTo>
                  <a:pt x="76" y="78"/>
                </a:moveTo>
                <a:cubicBezTo>
                  <a:pt x="80" y="71"/>
                  <a:pt x="76" y="65"/>
                  <a:pt x="69" y="65"/>
                </a:cubicBezTo>
                <a:cubicBezTo>
                  <a:pt x="61" y="65"/>
                  <a:pt x="58" y="72"/>
                  <a:pt x="58" y="81"/>
                </a:cubicBezTo>
                <a:cubicBezTo>
                  <a:pt x="58" y="90"/>
                  <a:pt x="66" y="102"/>
                  <a:pt x="76" y="102"/>
                </a:cubicBezTo>
                <a:cubicBezTo>
                  <a:pt x="94" y="102"/>
                  <a:pt x="106" y="88"/>
                  <a:pt x="106" y="72"/>
                </a:cubicBezTo>
                <a:cubicBezTo>
                  <a:pt x="106" y="50"/>
                  <a:pt x="89" y="34"/>
                  <a:pt x="68" y="34"/>
                </a:cubicBezTo>
                <a:cubicBezTo>
                  <a:pt x="44" y="34"/>
                  <a:pt x="29" y="53"/>
                  <a:pt x="29" y="76"/>
                </a:cubicBezTo>
                <a:cubicBezTo>
                  <a:pt x="29" y="81"/>
                  <a:pt x="29" y="87"/>
                  <a:pt x="31" y="95"/>
                </a:cubicBezTo>
                <a:cubicBezTo>
                  <a:pt x="32" y="101"/>
                  <a:pt x="26" y="101"/>
                  <a:pt x="24" y="97"/>
                </a:cubicBezTo>
                <a:cubicBezTo>
                  <a:pt x="21" y="91"/>
                  <a:pt x="18" y="80"/>
                  <a:pt x="18" y="72"/>
                </a:cubicBezTo>
                <a:cubicBezTo>
                  <a:pt x="18" y="41"/>
                  <a:pt x="39" y="20"/>
                  <a:pt x="68" y="20"/>
                </a:cubicBezTo>
                <a:cubicBezTo>
                  <a:pt x="96" y="20"/>
                  <a:pt x="120" y="43"/>
                  <a:pt x="120" y="72"/>
                </a:cubicBezTo>
                <a:cubicBezTo>
                  <a:pt x="120" y="91"/>
                  <a:pt x="106" y="116"/>
                  <a:pt x="78" y="116"/>
                </a:cubicBezTo>
                <a:cubicBezTo>
                  <a:pt x="57" y="116"/>
                  <a:pt x="41" y="102"/>
                  <a:pt x="41" y="80"/>
                </a:cubicBezTo>
                <a:cubicBezTo>
                  <a:pt x="41" y="65"/>
                  <a:pt x="51" y="50"/>
                  <a:pt x="70" y="50"/>
                </a:cubicBezTo>
                <a:cubicBezTo>
                  <a:pt x="85" y="50"/>
                  <a:pt x="92" y="64"/>
                  <a:pt x="92" y="70"/>
                </a:cubicBezTo>
                <a:cubicBezTo>
                  <a:pt x="92" y="73"/>
                  <a:pt x="91" y="80"/>
                  <a:pt x="87" y="84"/>
                </a:cubicBezTo>
                <a:cubicBezTo>
                  <a:pt x="82" y="88"/>
                  <a:pt x="73" y="83"/>
                  <a:pt x="76" y="78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3" name="Freeform 46"/>
          <p:cNvSpPr>
            <a:spLocks noEditPoints="1"/>
          </p:cNvSpPr>
          <p:nvPr/>
        </p:nvSpPr>
        <p:spPr bwMode="auto">
          <a:xfrm>
            <a:off x="6304757" y="2036109"/>
            <a:ext cx="312738" cy="312737"/>
          </a:xfrm>
          <a:custGeom>
            <a:avLst/>
            <a:gdLst>
              <a:gd name="T0" fmla="*/ 148 w 192"/>
              <a:gd name="T1" fmla="*/ 154 h 192"/>
              <a:gd name="T2" fmla="*/ 160 w 192"/>
              <a:gd name="T3" fmla="*/ 156 h 192"/>
              <a:gd name="T4" fmla="*/ 192 w 192"/>
              <a:gd name="T5" fmla="*/ 124 h 192"/>
              <a:gd name="T6" fmla="*/ 192 w 192"/>
              <a:gd name="T7" fmla="*/ 64 h 192"/>
              <a:gd name="T8" fmla="*/ 160 w 192"/>
              <a:gd name="T9" fmla="*/ 32 h 192"/>
              <a:gd name="T10" fmla="*/ 148 w 192"/>
              <a:gd name="T11" fmla="*/ 34 h 192"/>
              <a:gd name="T12" fmla="*/ 148 w 192"/>
              <a:gd name="T13" fmla="*/ 16 h 192"/>
              <a:gd name="T14" fmla="*/ 132 w 192"/>
              <a:gd name="T15" fmla="*/ 0 h 192"/>
              <a:gd name="T16" fmla="*/ 16 w 192"/>
              <a:gd name="T17" fmla="*/ 0 h 192"/>
              <a:gd name="T18" fmla="*/ 0 w 192"/>
              <a:gd name="T19" fmla="*/ 16 h 192"/>
              <a:gd name="T20" fmla="*/ 0 w 192"/>
              <a:gd name="T21" fmla="*/ 176 h 192"/>
              <a:gd name="T22" fmla="*/ 16 w 192"/>
              <a:gd name="T23" fmla="*/ 192 h 192"/>
              <a:gd name="T24" fmla="*/ 132 w 192"/>
              <a:gd name="T25" fmla="*/ 192 h 192"/>
              <a:gd name="T26" fmla="*/ 148 w 192"/>
              <a:gd name="T27" fmla="*/ 176 h 192"/>
              <a:gd name="T28" fmla="*/ 148 w 192"/>
              <a:gd name="T29" fmla="*/ 154 h 192"/>
              <a:gd name="T30" fmla="*/ 29 w 192"/>
              <a:gd name="T31" fmla="*/ 20 h 192"/>
              <a:gd name="T32" fmla="*/ 119 w 192"/>
              <a:gd name="T33" fmla="*/ 20 h 192"/>
              <a:gd name="T34" fmla="*/ 128 w 192"/>
              <a:gd name="T35" fmla="*/ 29 h 192"/>
              <a:gd name="T36" fmla="*/ 128 w 192"/>
              <a:gd name="T37" fmla="*/ 51 h 192"/>
              <a:gd name="T38" fmla="*/ 119 w 192"/>
              <a:gd name="T39" fmla="*/ 60 h 192"/>
              <a:gd name="T40" fmla="*/ 29 w 192"/>
              <a:gd name="T41" fmla="*/ 60 h 192"/>
              <a:gd name="T42" fmla="*/ 20 w 192"/>
              <a:gd name="T43" fmla="*/ 51 h 192"/>
              <a:gd name="T44" fmla="*/ 20 w 192"/>
              <a:gd name="T45" fmla="*/ 29 h 192"/>
              <a:gd name="T46" fmla="*/ 29 w 192"/>
              <a:gd name="T47" fmla="*/ 20 h 192"/>
              <a:gd name="T48" fmla="*/ 172 w 192"/>
              <a:gd name="T49" fmla="*/ 124 h 192"/>
              <a:gd name="T50" fmla="*/ 160 w 192"/>
              <a:gd name="T51" fmla="*/ 136 h 192"/>
              <a:gd name="T52" fmla="*/ 148 w 192"/>
              <a:gd name="T53" fmla="*/ 124 h 192"/>
              <a:gd name="T54" fmla="*/ 148 w 192"/>
              <a:gd name="T55" fmla="*/ 64 h 192"/>
              <a:gd name="T56" fmla="*/ 160 w 192"/>
              <a:gd name="T57" fmla="*/ 52 h 192"/>
              <a:gd name="T58" fmla="*/ 172 w 192"/>
              <a:gd name="T59" fmla="*/ 64 h 192"/>
              <a:gd name="T60" fmla="*/ 172 w 192"/>
              <a:gd name="T61" fmla="*/ 124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2" h="192">
                <a:moveTo>
                  <a:pt x="148" y="154"/>
                </a:moveTo>
                <a:cubicBezTo>
                  <a:pt x="152" y="155"/>
                  <a:pt x="156" y="156"/>
                  <a:pt x="160" y="156"/>
                </a:cubicBezTo>
                <a:cubicBezTo>
                  <a:pt x="178" y="156"/>
                  <a:pt x="192" y="142"/>
                  <a:pt x="192" y="124"/>
                </a:cubicBezTo>
                <a:cubicBezTo>
                  <a:pt x="192" y="64"/>
                  <a:pt x="192" y="64"/>
                  <a:pt x="192" y="64"/>
                </a:cubicBezTo>
                <a:cubicBezTo>
                  <a:pt x="192" y="46"/>
                  <a:pt x="178" y="32"/>
                  <a:pt x="160" y="32"/>
                </a:cubicBezTo>
                <a:cubicBezTo>
                  <a:pt x="156" y="32"/>
                  <a:pt x="152" y="33"/>
                  <a:pt x="148" y="34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48" y="7"/>
                  <a:pt x="141" y="0"/>
                  <a:pt x="132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76"/>
                  <a:pt x="0" y="176"/>
                  <a:pt x="0" y="176"/>
                </a:cubicBezTo>
                <a:cubicBezTo>
                  <a:pt x="0" y="185"/>
                  <a:pt x="7" y="192"/>
                  <a:pt x="16" y="192"/>
                </a:cubicBezTo>
                <a:cubicBezTo>
                  <a:pt x="132" y="192"/>
                  <a:pt x="132" y="192"/>
                  <a:pt x="132" y="192"/>
                </a:cubicBezTo>
                <a:cubicBezTo>
                  <a:pt x="141" y="192"/>
                  <a:pt x="148" y="185"/>
                  <a:pt x="148" y="176"/>
                </a:cubicBezTo>
                <a:lnTo>
                  <a:pt x="148" y="154"/>
                </a:lnTo>
                <a:close/>
                <a:moveTo>
                  <a:pt x="29" y="20"/>
                </a:moveTo>
                <a:cubicBezTo>
                  <a:pt x="119" y="20"/>
                  <a:pt x="119" y="20"/>
                  <a:pt x="119" y="20"/>
                </a:cubicBezTo>
                <a:cubicBezTo>
                  <a:pt x="124" y="20"/>
                  <a:pt x="128" y="24"/>
                  <a:pt x="128" y="29"/>
                </a:cubicBezTo>
                <a:cubicBezTo>
                  <a:pt x="128" y="51"/>
                  <a:pt x="128" y="51"/>
                  <a:pt x="128" y="51"/>
                </a:cubicBezTo>
                <a:cubicBezTo>
                  <a:pt x="128" y="56"/>
                  <a:pt x="124" y="60"/>
                  <a:pt x="119" y="60"/>
                </a:cubicBezTo>
                <a:cubicBezTo>
                  <a:pt x="29" y="60"/>
                  <a:pt x="29" y="60"/>
                  <a:pt x="29" y="60"/>
                </a:cubicBezTo>
                <a:cubicBezTo>
                  <a:pt x="24" y="60"/>
                  <a:pt x="20" y="56"/>
                  <a:pt x="20" y="51"/>
                </a:cubicBezTo>
                <a:cubicBezTo>
                  <a:pt x="20" y="29"/>
                  <a:pt x="20" y="29"/>
                  <a:pt x="20" y="29"/>
                </a:cubicBezTo>
                <a:cubicBezTo>
                  <a:pt x="20" y="24"/>
                  <a:pt x="24" y="20"/>
                  <a:pt x="29" y="20"/>
                </a:cubicBezTo>
                <a:close/>
                <a:moveTo>
                  <a:pt x="172" y="124"/>
                </a:moveTo>
                <a:cubicBezTo>
                  <a:pt x="172" y="131"/>
                  <a:pt x="167" y="136"/>
                  <a:pt x="160" y="136"/>
                </a:cubicBezTo>
                <a:cubicBezTo>
                  <a:pt x="153" y="136"/>
                  <a:pt x="148" y="131"/>
                  <a:pt x="148" y="124"/>
                </a:cubicBezTo>
                <a:cubicBezTo>
                  <a:pt x="148" y="64"/>
                  <a:pt x="148" y="64"/>
                  <a:pt x="148" y="64"/>
                </a:cubicBezTo>
                <a:cubicBezTo>
                  <a:pt x="148" y="57"/>
                  <a:pt x="153" y="52"/>
                  <a:pt x="160" y="52"/>
                </a:cubicBezTo>
                <a:cubicBezTo>
                  <a:pt x="167" y="52"/>
                  <a:pt x="172" y="57"/>
                  <a:pt x="172" y="64"/>
                </a:cubicBezTo>
                <a:lnTo>
                  <a:pt x="172" y="124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4" name="Freeform 47"/>
          <p:cNvSpPr>
            <a:spLocks noEditPoints="1"/>
          </p:cNvSpPr>
          <p:nvPr/>
        </p:nvSpPr>
        <p:spPr bwMode="auto">
          <a:xfrm>
            <a:off x="10522744" y="1334434"/>
            <a:ext cx="312738" cy="311150"/>
          </a:xfrm>
          <a:custGeom>
            <a:avLst/>
            <a:gdLst>
              <a:gd name="T0" fmla="*/ 64 w 192"/>
              <a:gd name="T1" fmla="*/ 120 h 192"/>
              <a:gd name="T2" fmla="*/ 64 w 192"/>
              <a:gd name="T3" fmla="*/ 164 h 192"/>
              <a:gd name="T4" fmla="*/ 56 w 192"/>
              <a:gd name="T5" fmla="*/ 172 h 192"/>
              <a:gd name="T6" fmla="*/ 34 w 192"/>
              <a:gd name="T7" fmla="*/ 172 h 192"/>
              <a:gd name="T8" fmla="*/ 24 w 192"/>
              <a:gd name="T9" fmla="*/ 182 h 192"/>
              <a:gd name="T10" fmla="*/ 34 w 192"/>
              <a:gd name="T11" fmla="*/ 192 h 192"/>
              <a:gd name="T12" fmla="*/ 114 w 192"/>
              <a:gd name="T13" fmla="*/ 192 h 192"/>
              <a:gd name="T14" fmla="*/ 124 w 192"/>
              <a:gd name="T15" fmla="*/ 182 h 192"/>
              <a:gd name="T16" fmla="*/ 114 w 192"/>
              <a:gd name="T17" fmla="*/ 172 h 192"/>
              <a:gd name="T18" fmla="*/ 92 w 192"/>
              <a:gd name="T19" fmla="*/ 172 h 192"/>
              <a:gd name="T20" fmla="*/ 84 w 192"/>
              <a:gd name="T21" fmla="*/ 164 h 192"/>
              <a:gd name="T22" fmla="*/ 84 w 192"/>
              <a:gd name="T23" fmla="*/ 120 h 192"/>
              <a:gd name="T24" fmla="*/ 116 w 192"/>
              <a:gd name="T25" fmla="*/ 87 h 192"/>
              <a:gd name="T26" fmla="*/ 144 w 192"/>
              <a:gd name="T27" fmla="*/ 96 h 192"/>
              <a:gd name="T28" fmla="*/ 192 w 192"/>
              <a:gd name="T29" fmla="*/ 48 h 192"/>
              <a:gd name="T30" fmla="*/ 144 w 192"/>
              <a:gd name="T31" fmla="*/ 0 h 192"/>
              <a:gd name="T32" fmla="*/ 96 w 192"/>
              <a:gd name="T33" fmla="*/ 44 h 192"/>
              <a:gd name="T34" fmla="*/ 8 w 192"/>
              <a:gd name="T35" fmla="*/ 44 h 192"/>
              <a:gd name="T36" fmla="*/ 0 w 192"/>
              <a:gd name="T37" fmla="*/ 52 h 192"/>
              <a:gd name="T38" fmla="*/ 2 w 192"/>
              <a:gd name="T39" fmla="*/ 58 h 192"/>
              <a:gd name="T40" fmla="*/ 64 w 192"/>
              <a:gd name="T41" fmla="*/ 120 h 192"/>
              <a:gd name="T42" fmla="*/ 131 w 192"/>
              <a:gd name="T43" fmla="*/ 73 h 192"/>
              <a:gd name="T44" fmla="*/ 146 w 192"/>
              <a:gd name="T45" fmla="*/ 58 h 192"/>
              <a:gd name="T46" fmla="*/ 148 w 192"/>
              <a:gd name="T47" fmla="*/ 52 h 192"/>
              <a:gd name="T48" fmla="*/ 140 w 192"/>
              <a:gd name="T49" fmla="*/ 44 h 192"/>
              <a:gd name="T50" fmla="*/ 116 w 192"/>
              <a:gd name="T51" fmla="*/ 44 h 192"/>
              <a:gd name="T52" fmla="*/ 144 w 192"/>
              <a:gd name="T53" fmla="*/ 20 h 192"/>
              <a:gd name="T54" fmla="*/ 172 w 192"/>
              <a:gd name="T55" fmla="*/ 48 h 192"/>
              <a:gd name="T56" fmla="*/ 144 w 192"/>
              <a:gd name="T57" fmla="*/ 76 h 192"/>
              <a:gd name="T58" fmla="*/ 131 w 192"/>
              <a:gd name="T59" fmla="*/ 73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92" h="192">
                <a:moveTo>
                  <a:pt x="64" y="120"/>
                </a:moveTo>
                <a:cubicBezTo>
                  <a:pt x="64" y="164"/>
                  <a:pt x="64" y="164"/>
                  <a:pt x="64" y="164"/>
                </a:cubicBezTo>
                <a:cubicBezTo>
                  <a:pt x="64" y="168"/>
                  <a:pt x="60" y="172"/>
                  <a:pt x="56" y="172"/>
                </a:cubicBezTo>
                <a:cubicBezTo>
                  <a:pt x="34" y="172"/>
                  <a:pt x="34" y="172"/>
                  <a:pt x="34" y="172"/>
                </a:cubicBezTo>
                <a:cubicBezTo>
                  <a:pt x="28" y="172"/>
                  <a:pt x="24" y="176"/>
                  <a:pt x="24" y="182"/>
                </a:cubicBezTo>
                <a:cubicBezTo>
                  <a:pt x="24" y="188"/>
                  <a:pt x="28" y="192"/>
                  <a:pt x="34" y="192"/>
                </a:cubicBezTo>
                <a:cubicBezTo>
                  <a:pt x="114" y="192"/>
                  <a:pt x="114" y="192"/>
                  <a:pt x="114" y="192"/>
                </a:cubicBezTo>
                <a:cubicBezTo>
                  <a:pt x="120" y="192"/>
                  <a:pt x="124" y="188"/>
                  <a:pt x="124" y="182"/>
                </a:cubicBezTo>
                <a:cubicBezTo>
                  <a:pt x="124" y="176"/>
                  <a:pt x="120" y="172"/>
                  <a:pt x="114" y="172"/>
                </a:cubicBezTo>
                <a:cubicBezTo>
                  <a:pt x="92" y="172"/>
                  <a:pt x="92" y="172"/>
                  <a:pt x="92" y="172"/>
                </a:cubicBezTo>
                <a:cubicBezTo>
                  <a:pt x="88" y="172"/>
                  <a:pt x="84" y="168"/>
                  <a:pt x="84" y="164"/>
                </a:cubicBezTo>
                <a:cubicBezTo>
                  <a:pt x="84" y="120"/>
                  <a:pt x="84" y="120"/>
                  <a:pt x="84" y="120"/>
                </a:cubicBezTo>
                <a:cubicBezTo>
                  <a:pt x="116" y="87"/>
                  <a:pt x="116" y="87"/>
                  <a:pt x="116" y="87"/>
                </a:cubicBezTo>
                <a:cubicBezTo>
                  <a:pt x="124" y="93"/>
                  <a:pt x="134" y="96"/>
                  <a:pt x="144" y="96"/>
                </a:cubicBezTo>
                <a:cubicBezTo>
                  <a:pt x="171" y="96"/>
                  <a:pt x="192" y="75"/>
                  <a:pt x="192" y="48"/>
                </a:cubicBezTo>
                <a:cubicBezTo>
                  <a:pt x="192" y="21"/>
                  <a:pt x="171" y="0"/>
                  <a:pt x="144" y="0"/>
                </a:cubicBezTo>
                <a:cubicBezTo>
                  <a:pt x="119" y="0"/>
                  <a:pt x="98" y="19"/>
                  <a:pt x="96" y="44"/>
                </a:cubicBezTo>
                <a:cubicBezTo>
                  <a:pt x="8" y="44"/>
                  <a:pt x="8" y="44"/>
                  <a:pt x="8" y="44"/>
                </a:cubicBezTo>
                <a:cubicBezTo>
                  <a:pt x="4" y="44"/>
                  <a:pt x="0" y="48"/>
                  <a:pt x="0" y="52"/>
                </a:cubicBezTo>
                <a:cubicBezTo>
                  <a:pt x="0" y="54"/>
                  <a:pt x="1" y="56"/>
                  <a:pt x="2" y="58"/>
                </a:cubicBezTo>
                <a:lnTo>
                  <a:pt x="64" y="120"/>
                </a:lnTo>
                <a:close/>
                <a:moveTo>
                  <a:pt x="131" y="73"/>
                </a:moveTo>
                <a:cubicBezTo>
                  <a:pt x="146" y="58"/>
                  <a:pt x="146" y="58"/>
                  <a:pt x="146" y="58"/>
                </a:cubicBezTo>
                <a:cubicBezTo>
                  <a:pt x="147" y="56"/>
                  <a:pt x="148" y="54"/>
                  <a:pt x="148" y="52"/>
                </a:cubicBezTo>
                <a:cubicBezTo>
                  <a:pt x="148" y="48"/>
                  <a:pt x="144" y="44"/>
                  <a:pt x="140" y="44"/>
                </a:cubicBezTo>
                <a:cubicBezTo>
                  <a:pt x="116" y="44"/>
                  <a:pt x="116" y="44"/>
                  <a:pt x="116" y="44"/>
                </a:cubicBezTo>
                <a:cubicBezTo>
                  <a:pt x="118" y="30"/>
                  <a:pt x="130" y="20"/>
                  <a:pt x="144" y="20"/>
                </a:cubicBezTo>
                <a:cubicBezTo>
                  <a:pt x="159" y="20"/>
                  <a:pt x="172" y="33"/>
                  <a:pt x="172" y="48"/>
                </a:cubicBezTo>
                <a:cubicBezTo>
                  <a:pt x="172" y="63"/>
                  <a:pt x="159" y="76"/>
                  <a:pt x="144" y="76"/>
                </a:cubicBezTo>
                <a:cubicBezTo>
                  <a:pt x="139" y="76"/>
                  <a:pt x="135" y="75"/>
                  <a:pt x="131" y="73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5" name="Freeform 48"/>
          <p:cNvSpPr>
            <a:spLocks noEditPoints="1"/>
          </p:cNvSpPr>
          <p:nvPr/>
        </p:nvSpPr>
        <p:spPr bwMode="auto">
          <a:xfrm>
            <a:off x="9859169" y="1334434"/>
            <a:ext cx="227013" cy="311150"/>
          </a:xfrm>
          <a:custGeom>
            <a:avLst/>
            <a:gdLst>
              <a:gd name="T0" fmla="*/ 0 w 140"/>
              <a:gd name="T1" fmla="*/ 66 h 192"/>
              <a:gd name="T2" fmla="*/ 60 w 140"/>
              <a:gd name="T3" fmla="*/ 135 h 192"/>
              <a:gd name="T4" fmla="*/ 60 w 140"/>
              <a:gd name="T5" fmla="*/ 164 h 192"/>
              <a:gd name="T6" fmla="*/ 52 w 140"/>
              <a:gd name="T7" fmla="*/ 172 h 192"/>
              <a:gd name="T8" fmla="*/ 30 w 140"/>
              <a:gd name="T9" fmla="*/ 172 h 192"/>
              <a:gd name="T10" fmla="*/ 20 w 140"/>
              <a:gd name="T11" fmla="*/ 182 h 192"/>
              <a:gd name="T12" fmla="*/ 30 w 140"/>
              <a:gd name="T13" fmla="*/ 192 h 192"/>
              <a:gd name="T14" fmla="*/ 110 w 140"/>
              <a:gd name="T15" fmla="*/ 192 h 192"/>
              <a:gd name="T16" fmla="*/ 120 w 140"/>
              <a:gd name="T17" fmla="*/ 182 h 192"/>
              <a:gd name="T18" fmla="*/ 110 w 140"/>
              <a:gd name="T19" fmla="*/ 172 h 192"/>
              <a:gd name="T20" fmla="*/ 88 w 140"/>
              <a:gd name="T21" fmla="*/ 172 h 192"/>
              <a:gd name="T22" fmla="*/ 80 w 140"/>
              <a:gd name="T23" fmla="*/ 164 h 192"/>
              <a:gd name="T24" fmla="*/ 80 w 140"/>
              <a:gd name="T25" fmla="*/ 135 h 192"/>
              <a:gd name="T26" fmla="*/ 140 w 140"/>
              <a:gd name="T27" fmla="*/ 66 h 192"/>
              <a:gd name="T28" fmla="*/ 140 w 140"/>
              <a:gd name="T29" fmla="*/ 16 h 192"/>
              <a:gd name="T30" fmla="*/ 124 w 140"/>
              <a:gd name="T31" fmla="*/ 0 h 192"/>
              <a:gd name="T32" fmla="*/ 16 w 140"/>
              <a:gd name="T33" fmla="*/ 0 h 192"/>
              <a:gd name="T34" fmla="*/ 0 w 140"/>
              <a:gd name="T35" fmla="*/ 16 h 192"/>
              <a:gd name="T36" fmla="*/ 0 w 140"/>
              <a:gd name="T37" fmla="*/ 66 h 192"/>
              <a:gd name="T38" fmla="*/ 29 w 140"/>
              <a:gd name="T39" fmla="*/ 20 h 192"/>
              <a:gd name="T40" fmla="*/ 111 w 140"/>
              <a:gd name="T41" fmla="*/ 20 h 192"/>
              <a:gd name="T42" fmla="*/ 120 w 140"/>
              <a:gd name="T43" fmla="*/ 29 h 192"/>
              <a:gd name="T44" fmla="*/ 120 w 140"/>
              <a:gd name="T45" fmla="*/ 51 h 192"/>
              <a:gd name="T46" fmla="*/ 111 w 140"/>
              <a:gd name="T47" fmla="*/ 60 h 192"/>
              <a:gd name="T48" fmla="*/ 29 w 140"/>
              <a:gd name="T49" fmla="*/ 60 h 192"/>
              <a:gd name="T50" fmla="*/ 20 w 140"/>
              <a:gd name="T51" fmla="*/ 51 h 192"/>
              <a:gd name="T52" fmla="*/ 20 w 140"/>
              <a:gd name="T53" fmla="*/ 29 h 192"/>
              <a:gd name="T54" fmla="*/ 29 w 140"/>
              <a:gd name="T55" fmla="*/ 2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40" h="192">
                <a:moveTo>
                  <a:pt x="0" y="66"/>
                </a:moveTo>
                <a:cubicBezTo>
                  <a:pt x="0" y="101"/>
                  <a:pt x="26" y="130"/>
                  <a:pt x="60" y="135"/>
                </a:cubicBezTo>
                <a:cubicBezTo>
                  <a:pt x="60" y="164"/>
                  <a:pt x="60" y="164"/>
                  <a:pt x="60" y="164"/>
                </a:cubicBezTo>
                <a:cubicBezTo>
                  <a:pt x="60" y="168"/>
                  <a:pt x="56" y="172"/>
                  <a:pt x="52" y="172"/>
                </a:cubicBezTo>
                <a:cubicBezTo>
                  <a:pt x="30" y="172"/>
                  <a:pt x="30" y="172"/>
                  <a:pt x="30" y="172"/>
                </a:cubicBezTo>
                <a:cubicBezTo>
                  <a:pt x="24" y="172"/>
                  <a:pt x="20" y="176"/>
                  <a:pt x="20" y="182"/>
                </a:cubicBezTo>
                <a:cubicBezTo>
                  <a:pt x="20" y="188"/>
                  <a:pt x="24" y="192"/>
                  <a:pt x="30" y="192"/>
                </a:cubicBezTo>
                <a:cubicBezTo>
                  <a:pt x="110" y="192"/>
                  <a:pt x="110" y="192"/>
                  <a:pt x="110" y="192"/>
                </a:cubicBezTo>
                <a:cubicBezTo>
                  <a:pt x="116" y="192"/>
                  <a:pt x="120" y="188"/>
                  <a:pt x="120" y="182"/>
                </a:cubicBezTo>
                <a:cubicBezTo>
                  <a:pt x="120" y="176"/>
                  <a:pt x="116" y="172"/>
                  <a:pt x="110" y="172"/>
                </a:cubicBezTo>
                <a:cubicBezTo>
                  <a:pt x="88" y="172"/>
                  <a:pt x="88" y="172"/>
                  <a:pt x="88" y="172"/>
                </a:cubicBezTo>
                <a:cubicBezTo>
                  <a:pt x="84" y="172"/>
                  <a:pt x="80" y="168"/>
                  <a:pt x="80" y="164"/>
                </a:cubicBezTo>
                <a:cubicBezTo>
                  <a:pt x="80" y="135"/>
                  <a:pt x="80" y="135"/>
                  <a:pt x="80" y="135"/>
                </a:cubicBezTo>
                <a:cubicBezTo>
                  <a:pt x="114" y="130"/>
                  <a:pt x="140" y="101"/>
                  <a:pt x="140" y="66"/>
                </a:cubicBezTo>
                <a:cubicBezTo>
                  <a:pt x="140" y="16"/>
                  <a:pt x="140" y="16"/>
                  <a:pt x="140" y="16"/>
                </a:cubicBezTo>
                <a:cubicBezTo>
                  <a:pt x="140" y="7"/>
                  <a:pt x="133" y="0"/>
                  <a:pt x="124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lnTo>
                  <a:pt x="0" y="66"/>
                </a:lnTo>
                <a:close/>
                <a:moveTo>
                  <a:pt x="29" y="20"/>
                </a:moveTo>
                <a:cubicBezTo>
                  <a:pt x="111" y="20"/>
                  <a:pt x="111" y="20"/>
                  <a:pt x="111" y="20"/>
                </a:cubicBezTo>
                <a:cubicBezTo>
                  <a:pt x="116" y="20"/>
                  <a:pt x="120" y="24"/>
                  <a:pt x="120" y="29"/>
                </a:cubicBezTo>
                <a:cubicBezTo>
                  <a:pt x="120" y="51"/>
                  <a:pt x="120" y="51"/>
                  <a:pt x="120" y="51"/>
                </a:cubicBezTo>
                <a:cubicBezTo>
                  <a:pt x="120" y="56"/>
                  <a:pt x="116" y="60"/>
                  <a:pt x="111" y="60"/>
                </a:cubicBezTo>
                <a:cubicBezTo>
                  <a:pt x="29" y="60"/>
                  <a:pt x="29" y="60"/>
                  <a:pt x="29" y="60"/>
                </a:cubicBezTo>
                <a:cubicBezTo>
                  <a:pt x="24" y="60"/>
                  <a:pt x="20" y="56"/>
                  <a:pt x="20" y="51"/>
                </a:cubicBezTo>
                <a:cubicBezTo>
                  <a:pt x="20" y="29"/>
                  <a:pt x="20" y="29"/>
                  <a:pt x="20" y="29"/>
                </a:cubicBezTo>
                <a:cubicBezTo>
                  <a:pt x="20" y="24"/>
                  <a:pt x="24" y="20"/>
                  <a:pt x="29" y="2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6" name="Freeform 49"/>
          <p:cNvSpPr>
            <a:spLocks noEditPoints="1"/>
          </p:cNvSpPr>
          <p:nvPr/>
        </p:nvSpPr>
        <p:spPr bwMode="auto">
          <a:xfrm>
            <a:off x="9116219" y="1334434"/>
            <a:ext cx="312738" cy="311150"/>
          </a:xfrm>
          <a:custGeom>
            <a:avLst/>
            <a:gdLst>
              <a:gd name="T0" fmla="*/ 148 w 192"/>
              <a:gd name="T1" fmla="*/ 146 h 192"/>
              <a:gd name="T2" fmla="*/ 160 w 192"/>
              <a:gd name="T3" fmla="*/ 148 h 192"/>
              <a:gd name="T4" fmla="*/ 192 w 192"/>
              <a:gd name="T5" fmla="*/ 116 h 192"/>
              <a:gd name="T6" fmla="*/ 192 w 192"/>
              <a:gd name="T7" fmla="*/ 56 h 192"/>
              <a:gd name="T8" fmla="*/ 160 w 192"/>
              <a:gd name="T9" fmla="*/ 24 h 192"/>
              <a:gd name="T10" fmla="*/ 148 w 192"/>
              <a:gd name="T11" fmla="*/ 26 h 192"/>
              <a:gd name="T12" fmla="*/ 148 w 192"/>
              <a:gd name="T13" fmla="*/ 16 h 192"/>
              <a:gd name="T14" fmla="*/ 132 w 192"/>
              <a:gd name="T15" fmla="*/ 0 h 192"/>
              <a:gd name="T16" fmla="*/ 16 w 192"/>
              <a:gd name="T17" fmla="*/ 0 h 192"/>
              <a:gd name="T18" fmla="*/ 0 w 192"/>
              <a:gd name="T19" fmla="*/ 16 h 192"/>
              <a:gd name="T20" fmla="*/ 0 w 192"/>
              <a:gd name="T21" fmla="*/ 151 h 192"/>
              <a:gd name="T22" fmla="*/ 41 w 192"/>
              <a:gd name="T23" fmla="*/ 192 h 192"/>
              <a:gd name="T24" fmla="*/ 107 w 192"/>
              <a:gd name="T25" fmla="*/ 192 h 192"/>
              <a:gd name="T26" fmla="*/ 148 w 192"/>
              <a:gd name="T27" fmla="*/ 151 h 192"/>
              <a:gd name="T28" fmla="*/ 148 w 192"/>
              <a:gd name="T29" fmla="*/ 146 h 192"/>
              <a:gd name="T30" fmla="*/ 36 w 192"/>
              <a:gd name="T31" fmla="*/ 28 h 192"/>
              <a:gd name="T32" fmla="*/ 36 w 192"/>
              <a:gd name="T33" fmla="*/ 144 h 192"/>
              <a:gd name="T34" fmla="*/ 28 w 192"/>
              <a:gd name="T35" fmla="*/ 152 h 192"/>
              <a:gd name="T36" fmla="*/ 20 w 192"/>
              <a:gd name="T37" fmla="*/ 144 h 192"/>
              <a:gd name="T38" fmla="*/ 20 w 192"/>
              <a:gd name="T39" fmla="*/ 28 h 192"/>
              <a:gd name="T40" fmla="*/ 28 w 192"/>
              <a:gd name="T41" fmla="*/ 20 h 192"/>
              <a:gd name="T42" fmla="*/ 36 w 192"/>
              <a:gd name="T43" fmla="*/ 28 h 192"/>
              <a:gd name="T44" fmla="*/ 172 w 192"/>
              <a:gd name="T45" fmla="*/ 116 h 192"/>
              <a:gd name="T46" fmla="*/ 160 w 192"/>
              <a:gd name="T47" fmla="*/ 128 h 192"/>
              <a:gd name="T48" fmla="*/ 148 w 192"/>
              <a:gd name="T49" fmla="*/ 116 h 192"/>
              <a:gd name="T50" fmla="*/ 148 w 192"/>
              <a:gd name="T51" fmla="*/ 56 h 192"/>
              <a:gd name="T52" fmla="*/ 160 w 192"/>
              <a:gd name="T53" fmla="*/ 44 h 192"/>
              <a:gd name="T54" fmla="*/ 172 w 192"/>
              <a:gd name="T55" fmla="*/ 56 h 192"/>
              <a:gd name="T56" fmla="*/ 172 w 192"/>
              <a:gd name="T57" fmla="*/ 11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92" h="192">
                <a:moveTo>
                  <a:pt x="148" y="146"/>
                </a:moveTo>
                <a:cubicBezTo>
                  <a:pt x="152" y="147"/>
                  <a:pt x="156" y="148"/>
                  <a:pt x="160" y="148"/>
                </a:cubicBezTo>
                <a:cubicBezTo>
                  <a:pt x="178" y="148"/>
                  <a:pt x="192" y="134"/>
                  <a:pt x="192" y="116"/>
                </a:cubicBezTo>
                <a:cubicBezTo>
                  <a:pt x="192" y="56"/>
                  <a:pt x="192" y="56"/>
                  <a:pt x="192" y="56"/>
                </a:cubicBezTo>
                <a:cubicBezTo>
                  <a:pt x="192" y="38"/>
                  <a:pt x="178" y="24"/>
                  <a:pt x="160" y="24"/>
                </a:cubicBezTo>
                <a:cubicBezTo>
                  <a:pt x="156" y="24"/>
                  <a:pt x="152" y="25"/>
                  <a:pt x="148" y="26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48" y="7"/>
                  <a:pt x="141" y="0"/>
                  <a:pt x="132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174"/>
                  <a:pt x="18" y="192"/>
                  <a:pt x="41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30" y="192"/>
                  <a:pt x="148" y="174"/>
                  <a:pt x="148" y="151"/>
                </a:cubicBezTo>
                <a:lnTo>
                  <a:pt x="148" y="146"/>
                </a:lnTo>
                <a:close/>
                <a:moveTo>
                  <a:pt x="36" y="28"/>
                </a:moveTo>
                <a:cubicBezTo>
                  <a:pt x="36" y="144"/>
                  <a:pt x="36" y="144"/>
                  <a:pt x="36" y="144"/>
                </a:cubicBezTo>
                <a:cubicBezTo>
                  <a:pt x="36" y="148"/>
                  <a:pt x="32" y="152"/>
                  <a:pt x="28" y="152"/>
                </a:cubicBezTo>
                <a:cubicBezTo>
                  <a:pt x="24" y="152"/>
                  <a:pt x="20" y="148"/>
                  <a:pt x="20" y="144"/>
                </a:cubicBezTo>
                <a:cubicBezTo>
                  <a:pt x="20" y="28"/>
                  <a:pt x="20" y="28"/>
                  <a:pt x="20" y="28"/>
                </a:cubicBezTo>
                <a:cubicBezTo>
                  <a:pt x="20" y="24"/>
                  <a:pt x="24" y="20"/>
                  <a:pt x="28" y="20"/>
                </a:cubicBezTo>
                <a:cubicBezTo>
                  <a:pt x="32" y="20"/>
                  <a:pt x="36" y="24"/>
                  <a:pt x="36" y="28"/>
                </a:cubicBezTo>
                <a:close/>
                <a:moveTo>
                  <a:pt x="172" y="116"/>
                </a:moveTo>
                <a:cubicBezTo>
                  <a:pt x="172" y="123"/>
                  <a:pt x="167" y="128"/>
                  <a:pt x="160" y="128"/>
                </a:cubicBezTo>
                <a:cubicBezTo>
                  <a:pt x="153" y="128"/>
                  <a:pt x="148" y="123"/>
                  <a:pt x="148" y="116"/>
                </a:cubicBezTo>
                <a:cubicBezTo>
                  <a:pt x="148" y="56"/>
                  <a:pt x="148" y="56"/>
                  <a:pt x="148" y="56"/>
                </a:cubicBezTo>
                <a:cubicBezTo>
                  <a:pt x="148" y="49"/>
                  <a:pt x="153" y="44"/>
                  <a:pt x="160" y="44"/>
                </a:cubicBezTo>
                <a:cubicBezTo>
                  <a:pt x="167" y="44"/>
                  <a:pt x="172" y="49"/>
                  <a:pt x="172" y="56"/>
                </a:cubicBezTo>
                <a:lnTo>
                  <a:pt x="172" y="116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7" name="Freeform 50"/>
          <p:cNvSpPr>
            <a:spLocks noEditPoints="1"/>
          </p:cNvSpPr>
          <p:nvPr/>
        </p:nvSpPr>
        <p:spPr bwMode="auto">
          <a:xfrm>
            <a:off x="8414544" y="1359834"/>
            <a:ext cx="311150" cy="254000"/>
          </a:xfrm>
          <a:custGeom>
            <a:avLst/>
            <a:gdLst>
              <a:gd name="T0" fmla="*/ 0 w 192"/>
              <a:gd name="T1" fmla="*/ 115 h 156"/>
              <a:gd name="T2" fmla="*/ 41 w 192"/>
              <a:gd name="T3" fmla="*/ 156 h 156"/>
              <a:gd name="T4" fmla="*/ 107 w 192"/>
              <a:gd name="T5" fmla="*/ 156 h 156"/>
              <a:gd name="T6" fmla="*/ 148 w 192"/>
              <a:gd name="T7" fmla="*/ 115 h 156"/>
              <a:gd name="T8" fmla="*/ 148 w 192"/>
              <a:gd name="T9" fmla="*/ 107 h 156"/>
              <a:gd name="T10" fmla="*/ 192 w 192"/>
              <a:gd name="T11" fmla="*/ 60 h 156"/>
              <a:gd name="T12" fmla="*/ 160 w 192"/>
              <a:gd name="T13" fmla="*/ 28 h 156"/>
              <a:gd name="T14" fmla="*/ 148 w 192"/>
              <a:gd name="T15" fmla="*/ 30 h 156"/>
              <a:gd name="T16" fmla="*/ 148 w 192"/>
              <a:gd name="T17" fmla="*/ 16 h 156"/>
              <a:gd name="T18" fmla="*/ 132 w 192"/>
              <a:gd name="T19" fmla="*/ 0 h 156"/>
              <a:gd name="T20" fmla="*/ 16 w 192"/>
              <a:gd name="T21" fmla="*/ 0 h 156"/>
              <a:gd name="T22" fmla="*/ 0 w 192"/>
              <a:gd name="T23" fmla="*/ 16 h 156"/>
              <a:gd name="T24" fmla="*/ 0 w 192"/>
              <a:gd name="T25" fmla="*/ 115 h 156"/>
              <a:gd name="T26" fmla="*/ 148 w 192"/>
              <a:gd name="T27" fmla="*/ 84 h 156"/>
              <a:gd name="T28" fmla="*/ 148 w 192"/>
              <a:gd name="T29" fmla="*/ 60 h 156"/>
              <a:gd name="T30" fmla="*/ 160 w 192"/>
              <a:gd name="T31" fmla="*/ 48 h 156"/>
              <a:gd name="T32" fmla="*/ 172 w 192"/>
              <a:gd name="T33" fmla="*/ 60 h 156"/>
              <a:gd name="T34" fmla="*/ 148 w 192"/>
              <a:gd name="T35" fmla="*/ 84 h 156"/>
              <a:gd name="T36" fmla="*/ 36 w 192"/>
              <a:gd name="T37" fmla="*/ 28 h 156"/>
              <a:gd name="T38" fmla="*/ 36 w 192"/>
              <a:gd name="T39" fmla="*/ 108 h 156"/>
              <a:gd name="T40" fmla="*/ 28 w 192"/>
              <a:gd name="T41" fmla="*/ 116 h 156"/>
              <a:gd name="T42" fmla="*/ 20 w 192"/>
              <a:gd name="T43" fmla="*/ 108 h 156"/>
              <a:gd name="T44" fmla="*/ 20 w 192"/>
              <a:gd name="T45" fmla="*/ 28 h 156"/>
              <a:gd name="T46" fmla="*/ 28 w 192"/>
              <a:gd name="T47" fmla="*/ 20 h 156"/>
              <a:gd name="T48" fmla="*/ 36 w 192"/>
              <a:gd name="T49" fmla="*/ 28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92" h="156">
                <a:moveTo>
                  <a:pt x="0" y="115"/>
                </a:moveTo>
                <a:cubicBezTo>
                  <a:pt x="0" y="138"/>
                  <a:pt x="18" y="156"/>
                  <a:pt x="41" y="156"/>
                </a:cubicBezTo>
                <a:cubicBezTo>
                  <a:pt x="107" y="156"/>
                  <a:pt x="107" y="156"/>
                  <a:pt x="107" y="156"/>
                </a:cubicBezTo>
                <a:cubicBezTo>
                  <a:pt x="130" y="156"/>
                  <a:pt x="148" y="138"/>
                  <a:pt x="148" y="115"/>
                </a:cubicBezTo>
                <a:cubicBezTo>
                  <a:pt x="148" y="107"/>
                  <a:pt x="148" y="107"/>
                  <a:pt x="148" y="107"/>
                </a:cubicBezTo>
                <a:cubicBezTo>
                  <a:pt x="165" y="95"/>
                  <a:pt x="192" y="86"/>
                  <a:pt x="192" y="60"/>
                </a:cubicBezTo>
                <a:cubicBezTo>
                  <a:pt x="192" y="42"/>
                  <a:pt x="178" y="28"/>
                  <a:pt x="160" y="28"/>
                </a:cubicBezTo>
                <a:cubicBezTo>
                  <a:pt x="156" y="28"/>
                  <a:pt x="152" y="29"/>
                  <a:pt x="148" y="30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48" y="7"/>
                  <a:pt x="141" y="0"/>
                  <a:pt x="132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lnTo>
                  <a:pt x="0" y="115"/>
                </a:lnTo>
                <a:close/>
                <a:moveTo>
                  <a:pt x="148" y="84"/>
                </a:moveTo>
                <a:cubicBezTo>
                  <a:pt x="148" y="60"/>
                  <a:pt x="148" y="60"/>
                  <a:pt x="148" y="60"/>
                </a:cubicBezTo>
                <a:cubicBezTo>
                  <a:pt x="148" y="53"/>
                  <a:pt x="153" y="48"/>
                  <a:pt x="160" y="48"/>
                </a:cubicBezTo>
                <a:cubicBezTo>
                  <a:pt x="167" y="48"/>
                  <a:pt x="172" y="53"/>
                  <a:pt x="172" y="60"/>
                </a:cubicBezTo>
                <a:cubicBezTo>
                  <a:pt x="172" y="72"/>
                  <a:pt x="160" y="77"/>
                  <a:pt x="148" y="84"/>
                </a:cubicBezTo>
                <a:close/>
                <a:moveTo>
                  <a:pt x="36" y="28"/>
                </a:moveTo>
                <a:cubicBezTo>
                  <a:pt x="36" y="108"/>
                  <a:pt x="36" y="108"/>
                  <a:pt x="36" y="108"/>
                </a:cubicBezTo>
                <a:cubicBezTo>
                  <a:pt x="36" y="112"/>
                  <a:pt x="32" y="116"/>
                  <a:pt x="28" y="116"/>
                </a:cubicBezTo>
                <a:cubicBezTo>
                  <a:pt x="24" y="116"/>
                  <a:pt x="20" y="112"/>
                  <a:pt x="20" y="108"/>
                </a:cubicBezTo>
                <a:cubicBezTo>
                  <a:pt x="20" y="28"/>
                  <a:pt x="20" y="28"/>
                  <a:pt x="20" y="28"/>
                </a:cubicBezTo>
                <a:cubicBezTo>
                  <a:pt x="20" y="24"/>
                  <a:pt x="24" y="20"/>
                  <a:pt x="28" y="20"/>
                </a:cubicBezTo>
                <a:cubicBezTo>
                  <a:pt x="32" y="20"/>
                  <a:pt x="36" y="24"/>
                  <a:pt x="36" y="28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8" name="Freeform 51"/>
          <p:cNvSpPr>
            <a:spLocks/>
          </p:cNvSpPr>
          <p:nvPr/>
        </p:nvSpPr>
        <p:spPr bwMode="auto">
          <a:xfrm>
            <a:off x="7708107" y="1332846"/>
            <a:ext cx="315913" cy="315912"/>
          </a:xfrm>
          <a:custGeom>
            <a:avLst/>
            <a:gdLst>
              <a:gd name="T0" fmla="*/ 95 w 195"/>
              <a:gd name="T1" fmla="*/ 40 h 195"/>
              <a:gd name="T2" fmla="*/ 82 w 195"/>
              <a:gd name="T3" fmla="*/ 82 h 195"/>
              <a:gd name="T4" fmla="*/ 16 w 195"/>
              <a:gd name="T5" fmla="*/ 15 h 195"/>
              <a:gd name="T6" fmla="*/ 10 w 195"/>
              <a:gd name="T7" fmla="*/ 12 h 195"/>
              <a:gd name="T8" fmla="*/ 2 w 195"/>
              <a:gd name="T9" fmla="*/ 20 h 195"/>
              <a:gd name="T10" fmla="*/ 2 w 195"/>
              <a:gd name="T11" fmla="*/ 23 h 195"/>
              <a:gd name="T12" fmla="*/ 45 w 195"/>
              <a:gd name="T13" fmla="*/ 128 h 195"/>
              <a:gd name="T14" fmla="*/ 7 w 195"/>
              <a:gd name="T15" fmla="*/ 166 h 195"/>
              <a:gd name="T16" fmla="*/ 7 w 195"/>
              <a:gd name="T17" fmla="*/ 188 h 195"/>
              <a:gd name="T18" fmla="*/ 29 w 195"/>
              <a:gd name="T19" fmla="*/ 188 h 195"/>
              <a:gd name="T20" fmla="*/ 67 w 195"/>
              <a:gd name="T21" fmla="*/ 150 h 195"/>
              <a:gd name="T22" fmla="*/ 90 w 195"/>
              <a:gd name="T23" fmla="*/ 173 h 195"/>
              <a:gd name="T24" fmla="*/ 110 w 195"/>
              <a:gd name="T25" fmla="*/ 155 h 195"/>
              <a:gd name="T26" fmla="*/ 143 w 195"/>
              <a:gd name="T27" fmla="*/ 188 h 195"/>
              <a:gd name="T28" fmla="*/ 165 w 195"/>
              <a:gd name="T29" fmla="*/ 188 h 195"/>
              <a:gd name="T30" fmla="*/ 165 w 195"/>
              <a:gd name="T31" fmla="*/ 166 h 195"/>
              <a:gd name="T32" fmla="*/ 113 w 195"/>
              <a:gd name="T33" fmla="*/ 113 h 195"/>
              <a:gd name="T34" fmla="*/ 155 w 195"/>
              <a:gd name="T35" fmla="*/ 100 h 195"/>
              <a:gd name="T36" fmla="*/ 191 w 195"/>
              <a:gd name="T37" fmla="*/ 64 h 195"/>
              <a:gd name="T38" fmla="*/ 191 w 195"/>
              <a:gd name="T39" fmla="*/ 50 h 195"/>
              <a:gd name="T40" fmla="*/ 177 w 195"/>
              <a:gd name="T41" fmla="*/ 50 h 195"/>
              <a:gd name="T42" fmla="*/ 145 w 195"/>
              <a:gd name="T43" fmla="*/ 81 h 195"/>
              <a:gd name="T44" fmla="*/ 137 w 195"/>
              <a:gd name="T45" fmla="*/ 81 h 195"/>
              <a:gd name="T46" fmla="*/ 137 w 195"/>
              <a:gd name="T47" fmla="*/ 73 h 195"/>
              <a:gd name="T48" fmla="*/ 168 w 195"/>
              <a:gd name="T49" fmla="*/ 41 h 195"/>
              <a:gd name="T50" fmla="*/ 168 w 195"/>
              <a:gd name="T51" fmla="*/ 27 h 195"/>
              <a:gd name="T52" fmla="*/ 154 w 195"/>
              <a:gd name="T53" fmla="*/ 27 h 195"/>
              <a:gd name="T54" fmla="*/ 122 w 195"/>
              <a:gd name="T55" fmla="*/ 58 h 195"/>
              <a:gd name="T56" fmla="*/ 114 w 195"/>
              <a:gd name="T57" fmla="*/ 58 h 195"/>
              <a:gd name="T58" fmla="*/ 114 w 195"/>
              <a:gd name="T59" fmla="*/ 50 h 195"/>
              <a:gd name="T60" fmla="*/ 145 w 195"/>
              <a:gd name="T61" fmla="*/ 18 h 195"/>
              <a:gd name="T62" fmla="*/ 145 w 195"/>
              <a:gd name="T63" fmla="*/ 4 h 195"/>
              <a:gd name="T64" fmla="*/ 131 w 195"/>
              <a:gd name="T65" fmla="*/ 4 h 195"/>
              <a:gd name="T66" fmla="*/ 95 w 195"/>
              <a:gd name="T67" fmla="*/ 40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95" h="195">
                <a:moveTo>
                  <a:pt x="95" y="40"/>
                </a:moveTo>
                <a:cubicBezTo>
                  <a:pt x="83" y="52"/>
                  <a:pt x="86" y="67"/>
                  <a:pt x="82" y="82"/>
                </a:cubicBezTo>
                <a:cubicBezTo>
                  <a:pt x="16" y="15"/>
                  <a:pt x="16" y="15"/>
                  <a:pt x="16" y="15"/>
                </a:cubicBezTo>
                <a:cubicBezTo>
                  <a:pt x="14" y="13"/>
                  <a:pt x="12" y="12"/>
                  <a:pt x="10" y="12"/>
                </a:cubicBezTo>
                <a:cubicBezTo>
                  <a:pt x="6" y="12"/>
                  <a:pt x="2" y="16"/>
                  <a:pt x="2" y="20"/>
                </a:cubicBezTo>
                <a:cubicBezTo>
                  <a:pt x="2" y="23"/>
                  <a:pt x="2" y="23"/>
                  <a:pt x="2" y="23"/>
                </a:cubicBezTo>
                <a:cubicBezTo>
                  <a:pt x="2" y="47"/>
                  <a:pt x="12" y="92"/>
                  <a:pt x="45" y="128"/>
                </a:cubicBezTo>
                <a:cubicBezTo>
                  <a:pt x="7" y="166"/>
                  <a:pt x="7" y="166"/>
                  <a:pt x="7" y="166"/>
                </a:cubicBezTo>
                <a:cubicBezTo>
                  <a:pt x="0" y="172"/>
                  <a:pt x="0" y="182"/>
                  <a:pt x="7" y="188"/>
                </a:cubicBezTo>
                <a:cubicBezTo>
                  <a:pt x="13" y="195"/>
                  <a:pt x="23" y="195"/>
                  <a:pt x="29" y="188"/>
                </a:cubicBezTo>
                <a:cubicBezTo>
                  <a:pt x="67" y="150"/>
                  <a:pt x="67" y="150"/>
                  <a:pt x="67" y="150"/>
                </a:cubicBezTo>
                <a:cubicBezTo>
                  <a:pt x="90" y="173"/>
                  <a:pt x="90" y="173"/>
                  <a:pt x="90" y="173"/>
                </a:cubicBezTo>
                <a:cubicBezTo>
                  <a:pt x="110" y="155"/>
                  <a:pt x="110" y="155"/>
                  <a:pt x="110" y="155"/>
                </a:cubicBezTo>
                <a:cubicBezTo>
                  <a:pt x="143" y="188"/>
                  <a:pt x="143" y="188"/>
                  <a:pt x="143" y="188"/>
                </a:cubicBezTo>
                <a:cubicBezTo>
                  <a:pt x="149" y="195"/>
                  <a:pt x="159" y="195"/>
                  <a:pt x="165" y="188"/>
                </a:cubicBezTo>
                <a:cubicBezTo>
                  <a:pt x="172" y="182"/>
                  <a:pt x="172" y="172"/>
                  <a:pt x="165" y="166"/>
                </a:cubicBezTo>
                <a:cubicBezTo>
                  <a:pt x="113" y="113"/>
                  <a:pt x="113" y="113"/>
                  <a:pt x="113" y="113"/>
                </a:cubicBezTo>
                <a:cubicBezTo>
                  <a:pt x="128" y="109"/>
                  <a:pt x="143" y="112"/>
                  <a:pt x="155" y="100"/>
                </a:cubicBezTo>
                <a:cubicBezTo>
                  <a:pt x="191" y="64"/>
                  <a:pt x="191" y="64"/>
                  <a:pt x="191" y="64"/>
                </a:cubicBezTo>
                <a:cubicBezTo>
                  <a:pt x="195" y="60"/>
                  <a:pt x="195" y="54"/>
                  <a:pt x="191" y="50"/>
                </a:cubicBezTo>
                <a:cubicBezTo>
                  <a:pt x="187" y="46"/>
                  <a:pt x="181" y="46"/>
                  <a:pt x="177" y="50"/>
                </a:cubicBezTo>
                <a:cubicBezTo>
                  <a:pt x="145" y="81"/>
                  <a:pt x="145" y="81"/>
                  <a:pt x="145" y="81"/>
                </a:cubicBezTo>
                <a:cubicBezTo>
                  <a:pt x="143" y="84"/>
                  <a:pt x="139" y="84"/>
                  <a:pt x="137" y="81"/>
                </a:cubicBezTo>
                <a:cubicBezTo>
                  <a:pt x="134" y="79"/>
                  <a:pt x="134" y="75"/>
                  <a:pt x="137" y="73"/>
                </a:cubicBezTo>
                <a:cubicBezTo>
                  <a:pt x="168" y="41"/>
                  <a:pt x="168" y="41"/>
                  <a:pt x="168" y="41"/>
                </a:cubicBezTo>
                <a:cubicBezTo>
                  <a:pt x="172" y="37"/>
                  <a:pt x="172" y="31"/>
                  <a:pt x="168" y="27"/>
                </a:cubicBezTo>
                <a:cubicBezTo>
                  <a:pt x="164" y="23"/>
                  <a:pt x="158" y="23"/>
                  <a:pt x="154" y="27"/>
                </a:cubicBezTo>
                <a:cubicBezTo>
                  <a:pt x="122" y="58"/>
                  <a:pt x="122" y="58"/>
                  <a:pt x="122" y="58"/>
                </a:cubicBezTo>
                <a:cubicBezTo>
                  <a:pt x="120" y="61"/>
                  <a:pt x="116" y="61"/>
                  <a:pt x="114" y="58"/>
                </a:cubicBezTo>
                <a:cubicBezTo>
                  <a:pt x="111" y="56"/>
                  <a:pt x="111" y="52"/>
                  <a:pt x="114" y="50"/>
                </a:cubicBezTo>
                <a:cubicBezTo>
                  <a:pt x="145" y="18"/>
                  <a:pt x="145" y="18"/>
                  <a:pt x="145" y="18"/>
                </a:cubicBezTo>
                <a:cubicBezTo>
                  <a:pt x="149" y="14"/>
                  <a:pt x="149" y="8"/>
                  <a:pt x="145" y="4"/>
                </a:cubicBezTo>
                <a:cubicBezTo>
                  <a:pt x="141" y="0"/>
                  <a:pt x="135" y="0"/>
                  <a:pt x="131" y="4"/>
                </a:cubicBezTo>
                <a:lnTo>
                  <a:pt x="95" y="4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9" name="Freeform 52"/>
          <p:cNvSpPr>
            <a:spLocks noEditPoints="1"/>
          </p:cNvSpPr>
          <p:nvPr/>
        </p:nvSpPr>
        <p:spPr bwMode="auto">
          <a:xfrm>
            <a:off x="7033419" y="1334434"/>
            <a:ext cx="254000" cy="304800"/>
          </a:xfrm>
          <a:custGeom>
            <a:avLst/>
            <a:gdLst>
              <a:gd name="T0" fmla="*/ 0 w 156"/>
              <a:gd name="T1" fmla="*/ 110 h 188"/>
              <a:gd name="T2" fmla="*/ 78 w 156"/>
              <a:gd name="T3" fmla="*/ 188 h 188"/>
              <a:gd name="T4" fmla="*/ 156 w 156"/>
              <a:gd name="T5" fmla="*/ 110 h 188"/>
              <a:gd name="T6" fmla="*/ 101 w 156"/>
              <a:gd name="T7" fmla="*/ 36 h 188"/>
              <a:gd name="T8" fmla="*/ 101 w 156"/>
              <a:gd name="T9" fmla="*/ 35 h 188"/>
              <a:gd name="T10" fmla="*/ 96 w 156"/>
              <a:gd name="T11" fmla="*/ 28 h 188"/>
              <a:gd name="T12" fmla="*/ 104 w 156"/>
              <a:gd name="T13" fmla="*/ 20 h 188"/>
              <a:gd name="T14" fmla="*/ 106 w 156"/>
              <a:gd name="T15" fmla="*/ 20 h 188"/>
              <a:gd name="T16" fmla="*/ 116 w 156"/>
              <a:gd name="T17" fmla="*/ 10 h 188"/>
              <a:gd name="T18" fmla="*/ 106 w 156"/>
              <a:gd name="T19" fmla="*/ 0 h 188"/>
              <a:gd name="T20" fmla="*/ 50 w 156"/>
              <a:gd name="T21" fmla="*/ 0 h 188"/>
              <a:gd name="T22" fmla="*/ 40 w 156"/>
              <a:gd name="T23" fmla="*/ 10 h 188"/>
              <a:gd name="T24" fmla="*/ 50 w 156"/>
              <a:gd name="T25" fmla="*/ 20 h 188"/>
              <a:gd name="T26" fmla="*/ 52 w 156"/>
              <a:gd name="T27" fmla="*/ 20 h 188"/>
              <a:gd name="T28" fmla="*/ 60 w 156"/>
              <a:gd name="T29" fmla="*/ 28 h 188"/>
              <a:gd name="T30" fmla="*/ 55 w 156"/>
              <a:gd name="T31" fmla="*/ 36 h 188"/>
              <a:gd name="T32" fmla="*/ 34 w 156"/>
              <a:gd name="T33" fmla="*/ 45 h 188"/>
              <a:gd name="T34" fmla="*/ 27 w 156"/>
              <a:gd name="T35" fmla="*/ 38 h 188"/>
              <a:gd name="T36" fmla="*/ 17 w 156"/>
              <a:gd name="T37" fmla="*/ 38 h 188"/>
              <a:gd name="T38" fmla="*/ 6 w 156"/>
              <a:gd name="T39" fmla="*/ 49 h 188"/>
              <a:gd name="T40" fmla="*/ 6 w 156"/>
              <a:gd name="T41" fmla="*/ 59 h 188"/>
              <a:gd name="T42" fmla="*/ 13 w 156"/>
              <a:gd name="T43" fmla="*/ 66 h 188"/>
              <a:gd name="T44" fmla="*/ 0 w 156"/>
              <a:gd name="T45" fmla="*/ 110 h 188"/>
              <a:gd name="T46" fmla="*/ 68 w 156"/>
              <a:gd name="T47" fmla="*/ 62 h 188"/>
              <a:gd name="T48" fmla="*/ 78 w 156"/>
              <a:gd name="T49" fmla="*/ 52 h 188"/>
              <a:gd name="T50" fmla="*/ 88 w 156"/>
              <a:gd name="T51" fmla="*/ 62 h 188"/>
              <a:gd name="T52" fmla="*/ 78 w 156"/>
              <a:gd name="T53" fmla="*/ 72 h 188"/>
              <a:gd name="T54" fmla="*/ 68 w 156"/>
              <a:gd name="T55" fmla="*/ 62 h 188"/>
              <a:gd name="T56" fmla="*/ 20 w 156"/>
              <a:gd name="T57" fmla="*/ 110 h 188"/>
              <a:gd name="T58" fmla="*/ 30 w 156"/>
              <a:gd name="T59" fmla="*/ 100 h 188"/>
              <a:gd name="T60" fmla="*/ 40 w 156"/>
              <a:gd name="T61" fmla="*/ 110 h 188"/>
              <a:gd name="T62" fmla="*/ 30 w 156"/>
              <a:gd name="T63" fmla="*/ 120 h 188"/>
              <a:gd name="T64" fmla="*/ 20 w 156"/>
              <a:gd name="T65" fmla="*/ 110 h 188"/>
              <a:gd name="T66" fmla="*/ 116 w 156"/>
              <a:gd name="T67" fmla="*/ 110 h 188"/>
              <a:gd name="T68" fmla="*/ 126 w 156"/>
              <a:gd name="T69" fmla="*/ 100 h 188"/>
              <a:gd name="T70" fmla="*/ 136 w 156"/>
              <a:gd name="T71" fmla="*/ 110 h 188"/>
              <a:gd name="T72" fmla="*/ 126 w 156"/>
              <a:gd name="T73" fmla="*/ 120 h 188"/>
              <a:gd name="T74" fmla="*/ 116 w 156"/>
              <a:gd name="T75" fmla="*/ 110 h 188"/>
              <a:gd name="T76" fmla="*/ 68 w 156"/>
              <a:gd name="T77" fmla="*/ 158 h 188"/>
              <a:gd name="T78" fmla="*/ 78 w 156"/>
              <a:gd name="T79" fmla="*/ 148 h 188"/>
              <a:gd name="T80" fmla="*/ 88 w 156"/>
              <a:gd name="T81" fmla="*/ 158 h 188"/>
              <a:gd name="T82" fmla="*/ 78 w 156"/>
              <a:gd name="T83" fmla="*/ 168 h 188"/>
              <a:gd name="T84" fmla="*/ 68 w 156"/>
              <a:gd name="T85" fmla="*/ 158 h 188"/>
              <a:gd name="T86" fmla="*/ 118 w 156"/>
              <a:gd name="T87" fmla="*/ 81 h 188"/>
              <a:gd name="T88" fmla="*/ 85 w 156"/>
              <a:gd name="T89" fmla="*/ 114 h 188"/>
              <a:gd name="T90" fmla="*/ 74 w 156"/>
              <a:gd name="T91" fmla="*/ 114 h 188"/>
              <a:gd name="T92" fmla="*/ 74 w 156"/>
              <a:gd name="T93" fmla="*/ 103 h 188"/>
              <a:gd name="T94" fmla="*/ 107 w 156"/>
              <a:gd name="T95" fmla="*/ 70 h 188"/>
              <a:gd name="T96" fmla="*/ 118 w 156"/>
              <a:gd name="T97" fmla="*/ 70 h 188"/>
              <a:gd name="T98" fmla="*/ 118 w 156"/>
              <a:gd name="T99" fmla="*/ 81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56" h="188">
                <a:moveTo>
                  <a:pt x="0" y="110"/>
                </a:moveTo>
                <a:cubicBezTo>
                  <a:pt x="0" y="153"/>
                  <a:pt x="35" y="188"/>
                  <a:pt x="78" y="188"/>
                </a:cubicBezTo>
                <a:cubicBezTo>
                  <a:pt x="121" y="188"/>
                  <a:pt x="156" y="153"/>
                  <a:pt x="156" y="110"/>
                </a:cubicBezTo>
                <a:cubicBezTo>
                  <a:pt x="156" y="75"/>
                  <a:pt x="133" y="45"/>
                  <a:pt x="101" y="36"/>
                </a:cubicBezTo>
                <a:cubicBezTo>
                  <a:pt x="101" y="35"/>
                  <a:pt x="101" y="35"/>
                  <a:pt x="101" y="35"/>
                </a:cubicBezTo>
                <a:cubicBezTo>
                  <a:pt x="98" y="34"/>
                  <a:pt x="96" y="31"/>
                  <a:pt x="96" y="28"/>
                </a:cubicBezTo>
                <a:cubicBezTo>
                  <a:pt x="96" y="24"/>
                  <a:pt x="100" y="20"/>
                  <a:pt x="104" y="20"/>
                </a:cubicBezTo>
                <a:cubicBezTo>
                  <a:pt x="106" y="20"/>
                  <a:pt x="106" y="20"/>
                  <a:pt x="106" y="20"/>
                </a:cubicBezTo>
                <a:cubicBezTo>
                  <a:pt x="112" y="20"/>
                  <a:pt x="116" y="16"/>
                  <a:pt x="116" y="10"/>
                </a:cubicBezTo>
                <a:cubicBezTo>
                  <a:pt x="116" y="4"/>
                  <a:pt x="112" y="0"/>
                  <a:pt x="106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44" y="0"/>
                  <a:pt x="40" y="4"/>
                  <a:pt x="40" y="10"/>
                </a:cubicBezTo>
                <a:cubicBezTo>
                  <a:pt x="40" y="16"/>
                  <a:pt x="44" y="20"/>
                  <a:pt x="50" y="20"/>
                </a:cubicBezTo>
                <a:cubicBezTo>
                  <a:pt x="52" y="20"/>
                  <a:pt x="52" y="20"/>
                  <a:pt x="52" y="20"/>
                </a:cubicBezTo>
                <a:cubicBezTo>
                  <a:pt x="56" y="20"/>
                  <a:pt x="60" y="24"/>
                  <a:pt x="60" y="28"/>
                </a:cubicBezTo>
                <a:cubicBezTo>
                  <a:pt x="60" y="31"/>
                  <a:pt x="58" y="34"/>
                  <a:pt x="55" y="36"/>
                </a:cubicBezTo>
                <a:cubicBezTo>
                  <a:pt x="47" y="38"/>
                  <a:pt x="40" y="41"/>
                  <a:pt x="34" y="45"/>
                </a:cubicBezTo>
                <a:cubicBezTo>
                  <a:pt x="27" y="38"/>
                  <a:pt x="27" y="38"/>
                  <a:pt x="27" y="38"/>
                </a:cubicBezTo>
                <a:cubicBezTo>
                  <a:pt x="24" y="35"/>
                  <a:pt x="19" y="35"/>
                  <a:pt x="17" y="38"/>
                </a:cubicBezTo>
                <a:cubicBezTo>
                  <a:pt x="6" y="49"/>
                  <a:pt x="6" y="49"/>
                  <a:pt x="6" y="49"/>
                </a:cubicBezTo>
                <a:cubicBezTo>
                  <a:pt x="3" y="51"/>
                  <a:pt x="3" y="56"/>
                  <a:pt x="6" y="59"/>
                </a:cubicBezTo>
                <a:cubicBezTo>
                  <a:pt x="13" y="66"/>
                  <a:pt x="13" y="66"/>
                  <a:pt x="13" y="66"/>
                </a:cubicBezTo>
                <a:cubicBezTo>
                  <a:pt x="5" y="79"/>
                  <a:pt x="0" y="94"/>
                  <a:pt x="0" y="110"/>
                </a:cubicBezTo>
                <a:close/>
                <a:moveTo>
                  <a:pt x="68" y="62"/>
                </a:moveTo>
                <a:cubicBezTo>
                  <a:pt x="68" y="56"/>
                  <a:pt x="72" y="52"/>
                  <a:pt x="78" y="52"/>
                </a:cubicBezTo>
                <a:cubicBezTo>
                  <a:pt x="84" y="52"/>
                  <a:pt x="88" y="56"/>
                  <a:pt x="88" y="62"/>
                </a:cubicBezTo>
                <a:cubicBezTo>
                  <a:pt x="88" y="68"/>
                  <a:pt x="84" y="72"/>
                  <a:pt x="78" y="72"/>
                </a:cubicBezTo>
                <a:cubicBezTo>
                  <a:pt x="72" y="72"/>
                  <a:pt x="68" y="68"/>
                  <a:pt x="68" y="62"/>
                </a:cubicBezTo>
                <a:close/>
                <a:moveTo>
                  <a:pt x="20" y="110"/>
                </a:moveTo>
                <a:cubicBezTo>
                  <a:pt x="20" y="104"/>
                  <a:pt x="24" y="100"/>
                  <a:pt x="30" y="100"/>
                </a:cubicBezTo>
                <a:cubicBezTo>
                  <a:pt x="36" y="100"/>
                  <a:pt x="40" y="104"/>
                  <a:pt x="40" y="110"/>
                </a:cubicBezTo>
                <a:cubicBezTo>
                  <a:pt x="40" y="116"/>
                  <a:pt x="36" y="120"/>
                  <a:pt x="30" y="120"/>
                </a:cubicBezTo>
                <a:cubicBezTo>
                  <a:pt x="24" y="120"/>
                  <a:pt x="20" y="116"/>
                  <a:pt x="20" y="110"/>
                </a:cubicBezTo>
                <a:close/>
                <a:moveTo>
                  <a:pt x="116" y="110"/>
                </a:moveTo>
                <a:cubicBezTo>
                  <a:pt x="116" y="104"/>
                  <a:pt x="120" y="100"/>
                  <a:pt x="126" y="100"/>
                </a:cubicBezTo>
                <a:cubicBezTo>
                  <a:pt x="132" y="100"/>
                  <a:pt x="136" y="104"/>
                  <a:pt x="136" y="110"/>
                </a:cubicBezTo>
                <a:cubicBezTo>
                  <a:pt x="136" y="116"/>
                  <a:pt x="132" y="120"/>
                  <a:pt x="126" y="120"/>
                </a:cubicBezTo>
                <a:cubicBezTo>
                  <a:pt x="120" y="120"/>
                  <a:pt x="116" y="116"/>
                  <a:pt x="116" y="110"/>
                </a:cubicBezTo>
                <a:close/>
                <a:moveTo>
                  <a:pt x="68" y="158"/>
                </a:moveTo>
                <a:cubicBezTo>
                  <a:pt x="68" y="152"/>
                  <a:pt x="72" y="148"/>
                  <a:pt x="78" y="148"/>
                </a:cubicBezTo>
                <a:cubicBezTo>
                  <a:pt x="84" y="148"/>
                  <a:pt x="88" y="152"/>
                  <a:pt x="88" y="158"/>
                </a:cubicBezTo>
                <a:cubicBezTo>
                  <a:pt x="88" y="164"/>
                  <a:pt x="84" y="168"/>
                  <a:pt x="78" y="168"/>
                </a:cubicBezTo>
                <a:cubicBezTo>
                  <a:pt x="72" y="168"/>
                  <a:pt x="68" y="164"/>
                  <a:pt x="68" y="158"/>
                </a:cubicBezTo>
                <a:close/>
                <a:moveTo>
                  <a:pt x="118" y="81"/>
                </a:moveTo>
                <a:cubicBezTo>
                  <a:pt x="85" y="114"/>
                  <a:pt x="85" y="114"/>
                  <a:pt x="85" y="114"/>
                </a:cubicBezTo>
                <a:cubicBezTo>
                  <a:pt x="82" y="117"/>
                  <a:pt x="77" y="117"/>
                  <a:pt x="74" y="114"/>
                </a:cubicBezTo>
                <a:cubicBezTo>
                  <a:pt x="71" y="111"/>
                  <a:pt x="71" y="106"/>
                  <a:pt x="74" y="103"/>
                </a:cubicBezTo>
                <a:cubicBezTo>
                  <a:pt x="107" y="70"/>
                  <a:pt x="107" y="70"/>
                  <a:pt x="107" y="70"/>
                </a:cubicBezTo>
                <a:cubicBezTo>
                  <a:pt x="110" y="67"/>
                  <a:pt x="115" y="67"/>
                  <a:pt x="118" y="70"/>
                </a:cubicBezTo>
                <a:cubicBezTo>
                  <a:pt x="121" y="73"/>
                  <a:pt x="121" y="78"/>
                  <a:pt x="118" y="81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0" name="Freeform 53"/>
          <p:cNvSpPr>
            <a:spLocks noEditPoints="1"/>
          </p:cNvSpPr>
          <p:nvPr/>
        </p:nvSpPr>
        <p:spPr bwMode="auto">
          <a:xfrm>
            <a:off x="6304757" y="1334434"/>
            <a:ext cx="306388" cy="304800"/>
          </a:xfrm>
          <a:custGeom>
            <a:avLst/>
            <a:gdLst>
              <a:gd name="T0" fmla="*/ 0 w 188"/>
              <a:gd name="T1" fmla="*/ 94 h 188"/>
              <a:gd name="T2" fmla="*/ 94 w 188"/>
              <a:gd name="T3" fmla="*/ 188 h 188"/>
              <a:gd name="T4" fmla="*/ 188 w 188"/>
              <a:gd name="T5" fmla="*/ 94 h 188"/>
              <a:gd name="T6" fmla="*/ 94 w 188"/>
              <a:gd name="T7" fmla="*/ 0 h 188"/>
              <a:gd name="T8" fmla="*/ 0 w 188"/>
              <a:gd name="T9" fmla="*/ 94 h 188"/>
              <a:gd name="T10" fmla="*/ 84 w 188"/>
              <a:gd name="T11" fmla="*/ 30 h 188"/>
              <a:gd name="T12" fmla="*/ 94 w 188"/>
              <a:gd name="T13" fmla="*/ 20 h 188"/>
              <a:gd name="T14" fmla="*/ 104 w 188"/>
              <a:gd name="T15" fmla="*/ 30 h 188"/>
              <a:gd name="T16" fmla="*/ 94 w 188"/>
              <a:gd name="T17" fmla="*/ 40 h 188"/>
              <a:gd name="T18" fmla="*/ 84 w 188"/>
              <a:gd name="T19" fmla="*/ 30 h 188"/>
              <a:gd name="T20" fmla="*/ 20 w 188"/>
              <a:gd name="T21" fmla="*/ 94 h 188"/>
              <a:gd name="T22" fmla="*/ 30 w 188"/>
              <a:gd name="T23" fmla="*/ 84 h 188"/>
              <a:gd name="T24" fmla="*/ 40 w 188"/>
              <a:gd name="T25" fmla="*/ 94 h 188"/>
              <a:gd name="T26" fmla="*/ 30 w 188"/>
              <a:gd name="T27" fmla="*/ 104 h 188"/>
              <a:gd name="T28" fmla="*/ 20 w 188"/>
              <a:gd name="T29" fmla="*/ 94 h 188"/>
              <a:gd name="T30" fmla="*/ 148 w 188"/>
              <a:gd name="T31" fmla="*/ 94 h 188"/>
              <a:gd name="T32" fmla="*/ 158 w 188"/>
              <a:gd name="T33" fmla="*/ 84 h 188"/>
              <a:gd name="T34" fmla="*/ 168 w 188"/>
              <a:gd name="T35" fmla="*/ 94 h 188"/>
              <a:gd name="T36" fmla="*/ 158 w 188"/>
              <a:gd name="T37" fmla="*/ 104 h 188"/>
              <a:gd name="T38" fmla="*/ 148 w 188"/>
              <a:gd name="T39" fmla="*/ 94 h 188"/>
              <a:gd name="T40" fmla="*/ 84 w 188"/>
              <a:gd name="T41" fmla="*/ 158 h 188"/>
              <a:gd name="T42" fmla="*/ 94 w 188"/>
              <a:gd name="T43" fmla="*/ 148 h 188"/>
              <a:gd name="T44" fmla="*/ 104 w 188"/>
              <a:gd name="T45" fmla="*/ 158 h 188"/>
              <a:gd name="T46" fmla="*/ 94 w 188"/>
              <a:gd name="T47" fmla="*/ 168 h 188"/>
              <a:gd name="T48" fmla="*/ 84 w 188"/>
              <a:gd name="T49" fmla="*/ 158 h 188"/>
              <a:gd name="T50" fmla="*/ 79 w 188"/>
              <a:gd name="T51" fmla="*/ 99 h 188"/>
              <a:gd name="T52" fmla="*/ 50 w 188"/>
              <a:gd name="T53" fmla="*/ 69 h 188"/>
              <a:gd name="T54" fmla="*/ 50 w 188"/>
              <a:gd name="T55" fmla="*/ 58 h 188"/>
              <a:gd name="T56" fmla="*/ 61 w 188"/>
              <a:gd name="T57" fmla="*/ 58 h 188"/>
              <a:gd name="T58" fmla="*/ 88 w 188"/>
              <a:gd name="T59" fmla="*/ 85 h 188"/>
              <a:gd name="T60" fmla="*/ 96 w 188"/>
              <a:gd name="T61" fmla="*/ 85 h 188"/>
              <a:gd name="T62" fmla="*/ 135 w 188"/>
              <a:gd name="T63" fmla="*/ 46 h 188"/>
              <a:gd name="T64" fmla="*/ 146 w 188"/>
              <a:gd name="T65" fmla="*/ 46 h 188"/>
              <a:gd name="T66" fmla="*/ 146 w 188"/>
              <a:gd name="T67" fmla="*/ 57 h 188"/>
              <a:gd name="T68" fmla="*/ 105 w 188"/>
              <a:gd name="T69" fmla="*/ 99 h 188"/>
              <a:gd name="T70" fmla="*/ 92 w 188"/>
              <a:gd name="T71" fmla="*/ 104 h 188"/>
              <a:gd name="T72" fmla="*/ 79 w 188"/>
              <a:gd name="T73" fmla="*/ 99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88" h="188">
                <a:moveTo>
                  <a:pt x="0" y="94"/>
                </a:moveTo>
                <a:cubicBezTo>
                  <a:pt x="0" y="146"/>
                  <a:pt x="42" y="188"/>
                  <a:pt x="94" y="188"/>
                </a:cubicBezTo>
                <a:cubicBezTo>
                  <a:pt x="146" y="188"/>
                  <a:pt x="188" y="146"/>
                  <a:pt x="188" y="94"/>
                </a:cubicBezTo>
                <a:cubicBezTo>
                  <a:pt x="188" y="42"/>
                  <a:pt x="146" y="0"/>
                  <a:pt x="94" y="0"/>
                </a:cubicBezTo>
                <a:cubicBezTo>
                  <a:pt x="42" y="0"/>
                  <a:pt x="0" y="42"/>
                  <a:pt x="0" y="94"/>
                </a:cubicBezTo>
                <a:close/>
                <a:moveTo>
                  <a:pt x="84" y="30"/>
                </a:moveTo>
                <a:cubicBezTo>
                  <a:pt x="84" y="24"/>
                  <a:pt x="88" y="20"/>
                  <a:pt x="94" y="20"/>
                </a:cubicBezTo>
                <a:cubicBezTo>
                  <a:pt x="100" y="20"/>
                  <a:pt x="104" y="24"/>
                  <a:pt x="104" y="30"/>
                </a:cubicBezTo>
                <a:cubicBezTo>
                  <a:pt x="104" y="36"/>
                  <a:pt x="100" y="40"/>
                  <a:pt x="94" y="40"/>
                </a:cubicBezTo>
                <a:cubicBezTo>
                  <a:pt x="88" y="40"/>
                  <a:pt x="84" y="36"/>
                  <a:pt x="84" y="30"/>
                </a:cubicBezTo>
                <a:close/>
                <a:moveTo>
                  <a:pt x="20" y="94"/>
                </a:moveTo>
                <a:cubicBezTo>
                  <a:pt x="20" y="88"/>
                  <a:pt x="24" y="84"/>
                  <a:pt x="30" y="84"/>
                </a:cubicBezTo>
                <a:cubicBezTo>
                  <a:pt x="36" y="84"/>
                  <a:pt x="40" y="88"/>
                  <a:pt x="40" y="94"/>
                </a:cubicBezTo>
                <a:cubicBezTo>
                  <a:pt x="40" y="100"/>
                  <a:pt x="36" y="104"/>
                  <a:pt x="30" y="104"/>
                </a:cubicBezTo>
                <a:cubicBezTo>
                  <a:pt x="24" y="104"/>
                  <a:pt x="20" y="100"/>
                  <a:pt x="20" y="94"/>
                </a:cubicBezTo>
                <a:close/>
                <a:moveTo>
                  <a:pt x="148" y="94"/>
                </a:moveTo>
                <a:cubicBezTo>
                  <a:pt x="148" y="88"/>
                  <a:pt x="152" y="84"/>
                  <a:pt x="158" y="84"/>
                </a:cubicBezTo>
                <a:cubicBezTo>
                  <a:pt x="164" y="84"/>
                  <a:pt x="168" y="88"/>
                  <a:pt x="168" y="94"/>
                </a:cubicBezTo>
                <a:cubicBezTo>
                  <a:pt x="168" y="100"/>
                  <a:pt x="164" y="104"/>
                  <a:pt x="158" y="104"/>
                </a:cubicBezTo>
                <a:cubicBezTo>
                  <a:pt x="152" y="104"/>
                  <a:pt x="148" y="100"/>
                  <a:pt x="148" y="94"/>
                </a:cubicBezTo>
                <a:close/>
                <a:moveTo>
                  <a:pt x="84" y="158"/>
                </a:moveTo>
                <a:cubicBezTo>
                  <a:pt x="84" y="152"/>
                  <a:pt x="88" y="148"/>
                  <a:pt x="94" y="148"/>
                </a:cubicBezTo>
                <a:cubicBezTo>
                  <a:pt x="100" y="148"/>
                  <a:pt x="104" y="152"/>
                  <a:pt x="104" y="158"/>
                </a:cubicBezTo>
                <a:cubicBezTo>
                  <a:pt x="104" y="164"/>
                  <a:pt x="100" y="168"/>
                  <a:pt x="94" y="168"/>
                </a:cubicBezTo>
                <a:cubicBezTo>
                  <a:pt x="88" y="168"/>
                  <a:pt x="84" y="164"/>
                  <a:pt x="84" y="158"/>
                </a:cubicBezTo>
                <a:close/>
                <a:moveTo>
                  <a:pt x="79" y="99"/>
                </a:moveTo>
                <a:cubicBezTo>
                  <a:pt x="77" y="97"/>
                  <a:pt x="50" y="69"/>
                  <a:pt x="50" y="69"/>
                </a:cubicBezTo>
                <a:cubicBezTo>
                  <a:pt x="47" y="66"/>
                  <a:pt x="47" y="61"/>
                  <a:pt x="50" y="58"/>
                </a:cubicBezTo>
                <a:cubicBezTo>
                  <a:pt x="53" y="55"/>
                  <a:pt x="58" y="55"/>
                  <a:pt x="61" y="58"/>
                </a:cubicBezTo>
                <a:cubicBezTo>
                  <a:pt x="88" y="85"/>
                  <a:pt x="88" y="85"/>
                  <a:pt x="88" y="85"/>
                </a:cubicBezTo>
                <a:cubicBezTo>
                  <a:pt x="90" y="87"/>
                  <a:pt x="94" y="87"/>
                  <a:pt x="96" y="85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38" y="43"/>
                  <a:pt x="143" y="43"/>
                  <a:pt x="146" y="46"/>
                </a:cubicBezTo>
                <a:cubicBezTo>
                  <a:pt x="149" y="49"/>
                  <a:pt x="149" y="54"/>
                  <a:pt x="146" y="57"/>
                </a:cubicBezTo>
                <a:cubicBezTo>
                  <a:pt x="146" y="57"/>
                  <a:pt x="107" y="97"/>
                  <a:pt x="105" y="99"/>
                </a:cubicBezTo>
                <a:cubicBezTo>
                  <a:pt x="101" y="102"/>
                  <a:pt x="97" y="104"/>
                  <a:pt x="92" y="104"/>
                </a:cubicBezTo>
                <a:cubicBezTo>
                  <a:pt x="87" y="104"/>
                  <a:pt x="83" y="102"/>
                  <a:pt x="79" y="99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" name="Freeform 54"/>
          <p:cNvSpPr>
            <a:spLocks noEditPoints="1"/>
          </p:cNvSpPr>
          <p:nvPr/>
        </p:nvSpPr>
        <p:spPr bwMode="auto">
          <a:xfrm>
            <a:off x="5666582" y="5534959"/>
            <a:ext cx="169863" cy="312737"/>
          </a:xfrm>
          <a:custGeom>
            <a:avLst/>
            <a:gdLst>
              <a:gd name="T0" fmla="*/ 20 w 104"/>
              <a:gd name="T1" fmla="*/ 32 h 192"/>
              <a:gd name="T2" fmla="*/ 52 w 104"/>
              <a:gd name="T3" fmla="*/ 64 h 192"/>
              <a:gd name="T4" fmla="*/ 84 w 104"/>
              <a:gd name="T5" fmla="*/ 32 h 192"/>
              <a:gd name="T6" fmla="*/ 52 w 104"/>
              <a:gd name="T7" fmla="*/ 0 h 192"/>
              <a:gd name="T8" fmla="*/ 20 w 104"/>
              <a:gd name="T9" fmla="*/ 32 h 192"/>
              <a:gd name="T10" fmla="*/ 20 w 104"/>
              <a:gd name="T11" fmla="*/ 100 h 192"/>
              <a:gd name="T12" fmla="*/ 20 w 104"/>
              <a:gd name="T13" fmla="*/ 172 h 192"/>
              <a:gd name="T14" fmla="*/ 10 w 104"/>
              <a:gd name="T15" fmla="*/ 172 h 192"/>
              <a:gd name="T16" fmla="*/ 0 w 104"/>
              <a:gd name="T17" fmla="*/ 182 h 192"/>
              <a:gd name="T18" fmla="*/ 10 w 104"/>
              <a:gd name="T19" fmla="*/ 192 h 192"/>
              <a:gd name="T20" fmla="*/ 94 w 104"/>
              <a:gd name="T21" fmla="*/ 192 h 192"/>
              <a:gd name="T22" fmla="*/ 104 w 104"/>
              <a:gd name="T23" fmla="*/ 182 h 192"/>
              <a:gd name="T24" fmla="*/ 94 w 104"/>
              <a:gd name="T25" fmla="*/ 172 h 192"/>
              <a:gd name="T26" fmla="*/ 84 w 104"/>
              <a:gd name="T27" fmla="*/ 172 h 192"/>
              <a:gd name="T28" fmla="*/ 84 w 104"/>
              <a:gd name="T29" fmla="*/ 89 h 192"/>
              <a:gd name="T30" fmla="*/ 75 w 104"/>
              <a:gd name="T31" fmla="*/ 80 h 192"/>
              <a:gd name="T32" fmla="*/ 10 w 104"/>
              <a:gd name="T33" fmla="*/ 80 h 192"/>
              <a:gd name="T34" fmla="*/ 0 w 104"/>
              <a:gd name="T35" fmla="*/ 90 h 192"/>
              <a:gd name="T36" fmla="*/ 10 w 104"/>
              <a:gd name="T37" fmla="*/ 100 h 192"/>
              <a:gd name="T38" fmla="*/ 20 w 104"/>
              <a:gd name="T39" fmla="*/ 10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4" h="192">
                <a:moveTo>
                  <a:pt x="20" y="32"/>
                </a:moveTo>
                <a:cubicBezTo>
                  <a:pt x="20" y="50"/>
                  <a:pt x="34" y="64"/>
                  <a:pt x="52" y="64"/>
                </a:cubicBezTo>
                <a:cubicBezTo>
                  <a:pt x="70" y="64"/>
                  <a:pt x="84" y="50"/>
                  <a:pt x="84" y="32"/>
                </a:cubicBezTo>
                <a:cubicBezTo>
                  <a:pt x="84" y="14"/>
                  <a:pt x="70" y="0"/>
                  <a:pt x="52" y="0"/>
                </a:cubicBezTo>
                <a:cubicBezTo>
                  <a:pt x="34" y="0"/>
                  <a:pt x="20" y="14"/>
                  <a:pt x="20" y="32"/>
                </a:cubicBezTo>
                <a:close/>
                <a:moveTo>
                  <a:pt x="20" y="100"/>
                </a:moveTo>
                <a:cubicBezTo>
                  <a:pt x="20" y="172"/>
                  <a:pt x="20" y="172"/>
                  <a:pt x="20" y="172"/>
                </a:cubicBezTo>
                <a:cubicBezTo>
                  <a:pt x="10" y="172"/>
                  <a:pt x="10" y="172"/>
                  <a:pt x="10" y="172"/>
                </a:cubicBezTo>
                <a:cubicBezTo>
                  <a:pt x="4" y="172"/>
                  <a:pt x="0" y="176"/>
                  <a:pt x="0" y="182"/>
                </a:cubicBezTo>
                <a:cubicBezTo>
                  <a:pt x="0" y="188"/>
                  <a:pt x="4" y="192"/>
                  <a:pt x="10" y="192"/>
                </a:cubicBezTo>
                <a:cubicBezTo>
                  <a:pt x="94" y="192"/>
                  <a:pt x="94" y="192"/>
                  <a:pt x="94" y="192"/>
                </a:cubicBezTo>
                <a:cubicBezTo>
                  <a:pt x="100" y="192"/>
                  <a:pt x="104" y="188"/>
                  <a:pt x="104" y="182"/>
                </a:cubicBezTo>
                <a:cubicBezTo>
                  <a:pt x="104" y="176"/>
                  <a:pt x="100" y="172"/>
                  <a:pt x="94" y="172"/>
                </a:cubicBezTo>
                <a:cubicBezTo>
                  <a:pt x="84" y="172"/>
                  <a:pt x="84" y="172"/>
                  <a:pt x="84" y="172"/>
                </a:cubicBezTo>
                <a:cubicBezTo>
                  <a:pt x="84" y="89"/>
                  <a:pt x="84" y="89"/>
                  <a:pt x="84" y="89"/>
                </a:cubicBezTo>
                <a:cubicBezTo>
                  <a:pt x="84" y="84"/>
                  <a:pt x="80" y="80"/>
                  <a:pt x="75" y="80"/>
                </a:cubicBezTo>
                <a:cubicBezTo>
                  <a:pt x="10" y="80"/>
                  <a:pt x="10" y="80"/>
                  <a:pt x="10" y="80"/>
                </a:cubicBezTo>
                <a:cubicBezTo>
                  <a:pt x="4" y="80"/>
                  <a:pt x="0" y="84"/>
                  <a:pt x="0" y="90"/>
                </a:cubicBezTo>
                <a:cubicBezTo>
                  <a:pt x="0" y="96"/>
                  <a:pt x="4" y="100"/>
                  <a:pt x="10" y="100"/>
                </a:cubicBezTo>
                <a:lnTo>
                  <a:pt x="20" y="10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2" name="Freeform 55"/>
          <p:cNvSpPr>
            <a:spLocks noEditPoints="1"/>
          </p:cNvSpPr>
          <p:nvPr/>
        </p:nvSpPr>
        <p:spPr bwMode="auto">
          <a:xfrm>
            <a:off x="4895057" y="5534959"/>
            <a:ext cx="296863" cy="314325"/>
          </a:xfrm>
          <a:custGeom>
            <a:avLst/>
            <a:gdLst>
              <a:gd name="T0" fmla="*/ 7 w 182"/>
              <a:gd name="T1" fmla="*/ 153 h 193"/>
              <a:gd name="T2" fmla="*/ 7 w 182"/>
              <a:gd name="T3" fmla="*/ 175 h 193"/>
              <a:gd name="T4" fmla="*/ 29 w 182"/>
              <a:gd name="T5" fmla="*/ 175 h 193"/>
              <a:gd name="T6" fmla="*/ 34 w 182"/>
              <a:gd name="T7" fmla="*/ 171 h 193"/>
              <a:gd name="T8" fmla="*/ 52 w 182"/>
              <a:gd name="T9" fmla="*/ 190 h 193"/>
              <a:gd name="T10" fmla="*/ 64 w 182"/>
              <a:gd name="T11" fmla="*/ 190 h 193"/>
              <a:gd name="T12" fmla="*/ 92 w 182"/>
              <a:gd name="T13" fmla="*/ 162 h 193"/>
              <a:gd name="T14" fmla="*/ 92 w 182"/>
              <a:gd name="T15" fmla="*/ 150 h 193"/>
              <a:gd name="T16" fmla="*/ 73 w 182"/>
              <a:gd name="T17" fmla="*/ 132 h 193"/>
              <a:gd name="T18" fmla="*/ 106 w 182"/>
              <a:gd name="T19" fmla="*/ 98 h 193"/>
              <a:gd name="T20" fmla="*/ 130 w 182"/>
              <a:gd name="T21" fmla="*/ 104 h 193"/>
              <a:gd name="T22" fmla="*/ 182 w 182"/>
              <a:gd name="T23" fmla="*/ 52 h 193"/>
              <a:gd name="T24" fmla="*/ 130 w 182"/>
              <a:gd name="T25" fmla="*/ 0 h 193"/>
              <a:gd name="T26" fmla="*/ 78 w 182"/>
              <a:gd name="T27" fmla="*/ 52 h 193"/>
              <a:gd name="T28" fmla="*/ 84 w 182"/>
              <a:gd name="T29" fmla="*/ 76 h 193"/>
              <a:gd name="T30" fmla="*/ 7 w 182"/>
              <a:gd name="T31" fmla="*/ 153 h 193"/>
              <a:gd name="T32" fmla="*/ 110 w 182"/>
              <a:gd name="T33" fmla="*/ 52 h 193"/>
              <a:gd name="T34" fmla="*/ 130 w 182"/>
              <a:gd name="T35" fmla="*/ 32 h 193"/>
              <a:gd name="T36" fmla="*/ 150 w 182"/>
              <a:gd name="T37" fmla="*/ 52 h 193"/>
              <a:gd name="T38" fmla="*/ 130 w 182"/>
              <a:gd name="T39" fmla="*/ 72 h 193"/>
              <a:gd name="T40" fmla="*/ 110 w 182"/>
              <a:gd name="T41" fmla="*/ 52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82" h="193">
                <a:moveTo>
                  <a:pt x="7" y="153"/>
                </a:moveTo>
                <a:cubicBezTo>
                  <a:pt x="0" y="159"/>
                  <a:pt x="0" y="169"/>
                  <a:pt x="7" y="175"/>
                </a:cubicBezTo>
                <a:cubicBezTo>
                  <a:pt x="13" y="182"/>
                  <a:pt x="23" y="182"/>
                  <a:pt x="29" y="175"/>
                </a:cubicBezTo>
                <a:cubicBezTo>
                  <a:pt x="34" y="171"/>
                  <a:pt x="34" y="171"/>
                  <a:pt x="34" y="171"/>
                </a:cubicBezTo>
                <a:cubicBezTo>
                  <a:pt x="52" y="190"/>
                  <a:pt x="52" y="190"/>
                  <a:pt x="52" y="190"/>
                </a:cubicBezTo>
                <a:cubicBezTo>
                  <a:pt x="55" y="193"/>
                  <a:pt x="61" y="193"/>
                  <a:pt x="64" y="190"/>
                </a:cubicBezTo>
                <a:cubicBezTo>
                  <a:pt x="92" y="162"/>
                  <a:pt x="92" y="162"/>
                  <a:pt x="92" y="162"/>
                </a:cubicBezTo>
                <a:cubicBezTo>
                  <a:pt x="95" y="159"/>
                  <a:pt x="95" y="153"/>
                  <a:pt x="92" y="150"/>
                </a:cubicBezTo>
                <a:cubicBezTo>
                  <a:pt x="73" y="132"/>
                  <a:pt x="73" y="132"/>
                  <a:pt x="73" y="132"/>
                </a:cubicBezTo>
                <a:cubicBezTo>
                  <a:pt x="106" y="98"/>
                  <a:pt x="106" y="98"/>
                  <a:pt x="106" y="98"/>
                </a:cubicBezTo>
                <a:cubicBezTo>
                  <a:pt x="113" y="102"/>
                  <a:pt x="121" y="104"/>
                  <a:pt x="130" y="104"/>
                </a:cubicBezTo>
                <a:cubicBezTo>
                  <a:pt x="159" y="104"/>
                  <a:pt x="182" y="81"/>
                  <a:pt x="182" y="52"/>
                </a:cubicBezTo>
                <a:cubicBezTo>
                  <a:pt x="182" y="23"/>
                  <a:pt x="159" y="0"/>
                  <a:pt x="130" y="0"/>
                </a:cubicBezTo>
                <a:cubicBezTo>
                  <a:pt x="101" y="0"/>
                  <a:pt x="78" y="23"/>
                  <a:pt x="78" y="52"/>
                </a:cubicBezTo>
                <a:cubicBezTo>
                  <a:pt x="78" y="61"/>
                  <a:pt x="80" y="69"/>
                  <a:pt x="84" y="76"/>
                </a:cubicBezTo>
                <a:lnTo>
                  <a:pt x="7" y="153"/>
                </a:lnTo>
                <a:close/>
                <a:moveTo>
                  <a:pt x="110" y="52"/>
                </a:moveTo>
                <a:cubicBezTo>
                  <a:pt x="110" y="41"/>
                  <a:pt x="119" y="32"/>
                  <a:pt x="130" y="32"/>
                </a:cubicBezTo>
                <a:cubicBezTo>
                  <a:pt x="141" y="32"/>
                  <a:pt x="150" y="41"/>
                  <a:pt x="150" y="52"/>
                </a:cubicBezTo>
                <a:cubicBezTo>
                  <a:pt x="150" y="63"/>
                  <a:pt x="141" y="72"/>
                  <a:pt x="130" y="72"/>
                </a:cubicBezTo>
                <a:cubicBezTo>
                  <a:pt x="119" y="72"/>
                  <a:pt x="110" y="63"/>
                  <a:pt x="110" y="52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3" name="Freeform 56"/>
          <p:cNvSpPr>
            <a:spLocks noEditPoints="1"/>
          </p:cNvSpPr>
          <p:nvPr/>
        </p:nvSpPr>
        <p:spPr bwMode="auto">
          <a:xfrm>
            <a:off x="4215607" y="5534959"/>
            <a:ext cx="260350" cy="312737"/>
          </a:xfrm>
          <a:custGeom>
            <a:avLst/>
            <a:gdLst>
              <a:gd name="T0" fmla="*/ 0 w 160"/>
              <a:gd name="T1" fmla="*/ 176 h 192"/>
              <a:gd name="T2" fmla="*/ 16 w 160"/>
              <a:gd name="T3" fmla="*/ 192 h 192"/>
              <a:gd name="T4" fmla="*/ 144 w 160"/>
              <a:gd name="T5" fmla="*/ 192 h 192"/>
              <a:gd name="T6" fmla="*/ 160 w 160"/>
              <a:gd name="T7" fmla="*/ 176 h 192"/>
              <a:gd name="T8" fmla="*/ 160 w 160"/>
              <a:gd name="T9" fmla="*/ 96 h 192"/>
              <a:gd name="T10" fmla="*/ 144 w 160"/>
              <a:gd name="T11" fmla="*/ 80 h 192"/>
              <a:gd name="T12" fmla="*/ 48 w 160"/>
              <a:gd name="T13" fmla="*/ 80 h 192"/>
              <a:gd name="T14" fmla="*/ 48 w 160"/>
              <a:gd name="T15" fmla="*/ 52 h 192"/>
              <a:gd name="T16" fmla="*/ 80 w 160"/>
              <a:gd name="T17" fmla="*/ 20 h 192"/>
              <a:gd name="T18" fmla="*/ 112 w 160"/>
              <a:gd name="T19" fmla="*/ 52 h 192"/>
              <a:gd name="T20" fmla="*/ 112 w 160"/>
              <a:gd name="T21" fmla="*/ 54 h 192"/>
              <a:gd name="T22" fmla="*/ 122 w 160"/>
              <a:gd name="T23" fmla="*/ 64 h 192"/>
              <a:gd name="T24" fmla="*/ 132 w 160"/>
              <a:gd name="T25" fmla="*/ 54 h 192"/>
              <a:gd name="T26" fmla="*/ 132 w 160"/>
              <a:gd name="T27" fmla="*/ 52 h 192"/>
              <a:gd name="T28" fmla="*/ 80 w 160"/>
              <a:gd name="T29" fmla="*/ 0 h 192"/>
              <a:gd name="T30" fmla="*/ 28 w 160"/>
              <a:gd name="T31" fmla="*/ 52 h 192"/>
              <a:gd name="T32" fmla="*/ 28 w 160"/>
              <a:gd name="T33" fmla="*/ 80 h 192"/>
              <a:gd name="T34" fmla="*/ 16 w 160"/>
              <a:gd name="T35" fmla="*/ 80 h 192"/>
              <a:gd name="T36" fmla="*/ 0 w 160"/>
              <a:gd name="T37" fmla="*/ 96 h 192"/>
              <a:gd name="T38" fmla="*/ 0 w 160"/>
              <a:gd name="T39" fmla="*/ 176 h 192"/>
              <a:gd name="T40" fmla="*/ 64 w 160"/>
              <a:gd name="T41" fmla="*/ 124 h 192"/>
              <a:gd name="T42" fmla="*/ 80 w 160"/>
              <a:gd name="T43" fmla="*/ 108 h 192"/>
              <a:gd name="T44" fmla="*/ 96 w 160"/>
              <a:gd name="T45" fmla="*/ 124 h 192"/>
              <a:gd name="T46" fmla="*/ 89 w 160"/>
              <a:gd name="T47" fmla="*/ 137 h 192"/>
              <a:gd name="T48" fmla="*/ 92 w 160"/>
              <a:gd name="T49" fmla="*/ 158 h 192"/>
              <a:gd name="T50" fmla="*/ 86 w 160"/>
              <a:gd name="T51" fmla="*/ 164 h 192"/>
              <a:gd name="T52" fmla="*/ 74 w 160"/>
              <a:gd name="T53" fmla="*/ 164 h 192"/>
              <a:gd name="T54" fmla="*/ 68 w 160"/>
              <a:gd name="T55" fmla="*/ 158 h 192"/>
              <a:gd name="T56" fmla="*/ 71 w 160"/>
              <a:gd name="T57" fmla="*/ 137 h 192"/>
              <a:gd name="T58" fmla="*/ 64 w 160"/>
              <a:gd name="T59" fmla="*/ 124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60" h="192">
                <a:moveTo>
                  <a:pt x="0" y="176"/>
                </a:moveTo>
                <a:cubicBezTo>
                  <a:pt x="0" y="185"/>
                  <a:pt x="7" y="192"/>
                  <a:pt x="16" y="192"/>
                </a:cubicBezTo>
                <a:cubicBezTo>
                  <a:pt x="144" y="192"/>
                  <a:pt x="144" y="192"/>
                  <a:pt x="144" y="192"/>
                </a:cubicBezTo>
                <a:cubicBezTo>
                  <a:pt x="153" y="192"/>
                  <a:pt x="160" y="185"/>
                  <a:pt x="160" y="176"/>
                </a:cubicBezTo>
                <a:cubicBezTo>
                  <a:pt x="160" y="96"/>
                  <a:pt x="160" y="96"/>
                  <a:pt x="160" y="96"/>
                </a:cubicBezTo>
                <a:cubicBezTo>
                  <a:pt x="160" y="87"/>
                  <a:pt x="153" y="80"/>
                  <a:pt x="144" y="80"/>
                </a:cubicBezTo>
                <a:cubicBezTo>
                  <a:pt x="48" y="80"/>
                  <a:pt x="48" y="80"/>
                  <a:pt x="48" y="80"/>
                </a:cubicBezTo>
                <a:cubicBezTo>
                  <a:pt x="48" y="52"/>
                  <a:pt x="48" y="52"/>
                  <a:pt x="48" y="52"/>
                </a:cubicBezTo>
                <a:cubicBezTo>
                  <a:pt x="48" y="34"/>
                  <a:pt x="62" y="20"/>
                  <a:pt x="80" y="20"/>
                </a:cubicBezTo>
                <a:cubicBezTo>
                  <a:pt x="98" y="20"/>
                  <a:pt x="112" y="34"/>
                  <a:pt x="112" y="52"/>
                </a:cubicBezTo>
                <a:cubicBezTo>
                  <a:pt x="112" y="54"/>
                  <a:pt x="112" y="54"/>
                  <a:pt x="112" y="54"/>
                </a:cubicBezTo>
                <a:cubicBezTo>
                  <a:pt x="112" y="60"/>
                  <a:pt x="116" y="64"/>
                  <a:pt x="122" y="64"/>
                </a:cubicBezTo>
                <a:cubicBezTo>
                  <a:pt x="128" y="64"/>
                  <a:pt x="132" y="60"/>
                  <a:pt x="132" y="54"/>
                </a:cubicBezTo>
                <a:cubicBezTo>
                  <a:pt x="132" y="52"/>
                  <a:pt x="132" y="52"/>
                  <a:pt x="132" y="52"/>
                </a:cubicBezTo>
                <a:cubicBezTo>
                  <a:pt x="132" y="23"/>
                  <a:pt x="109" y="0"/>
                  <a:pt x="80" y="0"/>
                </a:cubicBezTo>
                <a:cubicBezTo>
                  <a:pt x="51" y="0"/>
                  <a:pt x="28" y="23"/>
                  <a:pt x="28" y="52"/>
                </a:cubicBezTo>
                <a:cubicBezTo>
                  <a:pt x="28" y="80"/>
                  <a:pt x="28" y="80"/>
                  <a:pt x="28" y="80"/>
                </a:cubicBezTo>
                <a:cubicBezTo>
                  <a:pt x="16" y="80"/>
                  <a:pt x="16" y="80"/>
                  <a:pt x="16" y="80"/>
                </a:cubicBezTo>
                <a:cubicBezTo>
                  <a:pt x="7" y="80"/>
                  <a:pt x="0" y="87"/>
                  <a:pt x="0" y="96"/>
                </a:cubicBezTo>
                <a:lnTo>
                  <a:pt x="0" y="176"/>
                </a:lnTo>
                <a:close/>
                <a:moveTo>
                  <a:pt x="64" y="124"/>
                </a:moveTo>
                <a:cubicBezTo>
                  <a:pt x="64" y="115"/>
                  <a:pt x="71" y="108"/>
                  <a:pt x="80" y="108"/>
                </a:cubicBezTo>
                <a:cubicBezTo>
                  <a:pt x="89" y="108"/>
                  <a:pt x="96" y="115"/>
                  <a:pt x="96" y="124"/>
                </a:cubicBezTo>
                <a:cubicBezTo>
                  <a:pt x="96" y="130"/>
                  <a:pt x="93" y="135"/>
                  <a:pt x="89" y="137"/>
                </a:cubicBezTo>
                <a:cubicBezTo>
                  <a:pt x="89" y="137"/>
                  <a:pt x="90" y="147"/>
                  <a:pt x="92" y="158"/>
                </a:cubicBezTo>
                <a:cubicBezTo>
                  <a:pt x="92" y="161"/>
                  <a:pt x="89" y="164"/>
                  <a:pt x="86" y="164"/>
                </a:cubicBezTo>
                <a:cubicBezTo>
                  <a:pt x="74" y="164"/>
                  <a:pt x="74" y="164"/>
                  <a:pt x="74" y="164"/>
                </a:cubicBezTo>
                <a:cubicBezTo>
                  <a:pt x="71" y="164"/>
                  <a:pt x="68" y="161"/>
                  <a:pt x="68" y="158"/>
                </a:cubicBezTo>
                <a:cubicBezTo>
                  <a:pt x="71" y="137"/>
                  <a:pt x="71" y="137"/>
                  <a:pt x="71" y="137"/>
                </a:cubicBezTo>
                <a:cubicBezTo>
                  <a:pt x="67" y="135"/>
                  <a:pt x="64" y="130"/>
                  <a:pt x="64" y="12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4" name="Freeform 57"/>
          <p:cNvSpPr>
            <a:spLocks noEditPoints="1"/>
          </p:cNvSpPr>
          <p:nvPr/>
        </p:nvSpPr>
        <p:spPr bwMode="auto">
          <a:xfrm>
            <a:off x="3512344" y="5534959"/>
            <a:ext cx="260350" cy="312737"/>
          </a:xfrm>
          <a:custGeom>
            <a:avLst/>
            <a:gdLst>
              <a:gd name="T0" fmla="*/ 28 w 160"/>
              <a:gd name="T1" fmla="*/ 52 h 192"/>
              <a:gd name="T2" fmla="*/ 28 w 160"/>
              <a:gd name="T3" fmla="*/ 80 h 192"/>
              <a:gd name="T4" fmla="*/ 16 w 160"/>
              <a:gd name="T5" fmla="*/ 80 h 192"/>
              <a:gd name="T6" fmla="*/ 0 w 160"/>
              <a:gd name="T7" fmla="*/ 96 h 192"/>
              <a:gd name="T8" fmla="*/ 0 w 160"/>
              <a:gd name="T9" fmla="*/ 176 h 192"/>
              <a:gd name="T10" fmla="*/ 16 w 160"/>
              <a:gd name="T11" fmla="*/ 192 h 192"/>
              <a:gd name="T12" fmla="*/ 144 w 160"/>
              <a:gd name="T13" fmla="*/ 192 h 192"/>
              <a:gd name="T14" fmla="*/ 160 w 160"/>
              <a:gd name="T15" fmla="*/ 176 h 192"/>
              <a:gd name="T16" fmla="*/ 160 w 160"/>
              <a:gd name="T17" fmla="*/ 96 h 192"/>
              <a:gd name="T18" fmla="*/ 144 w 160"/>
              <a:gd name="T19" fmla="*/ 80 h 192"/>
              <a:gd name="T20" fmla="*/ 132 w 160"/>
              <a:gd name="T21" fmla="*/ 80 h 192"/>
              <a:gd name="T22" fmla="*/ 132 w 160"/>
              <a:gd name="T23" fmla="*/ 52 h 192"/>
              <a:gd name="T24" fmla="*/ 80 w 160"/>
              <a:gd name="T25" fmla="*/ 0 h 192"/>
              <a:gd name="T26" fmla="*/ 28 w 160"/>
              <a:gd name="T27" fmla="*/ 52 h 192"/>
              <a:gd name="T28" fmla="*/ 48 w 160"/>
              <a:gd name="T29" fmla="*/ 80 h 192"/>
              <a:gd name="T30" fmla="*/ 48 w 160"/>
              <a:gd name="T31" fmla="*/ 52 h 192"/>
              <a:gd name="T32" fmla="*/ 80 w 160"/>
              <a:gd name="T33" fmla="*/ 20 h 192"/>
              <a:gd name="T34" fmla="*/ 112 w 160"/>
              <a:gd name="T35" fmla="*/ 52 h 192"/>
              <a:gd name="T36" fmla="*/ 112 w 160"/>
              <a:gd name="T37" fmla="*/ 80 h 192"/>
              <a:gd name="T38" fmla="*/ 48 w 160"/>
              <a:gd name="T39" fmla="*/ 80 h 192"/>
              <a:gd name="T40" fmla="*/ 64 w 160"/>
              <a:gd name="T41" fmla="*/ 124 h 192"/>
              <a:gd name="T42" fmla="*/ 80 w 160"/>
              <a:gd name="T43" fmla="*/ 108 h 192"/>
              <a:gd name="T44" fmla="*/ 96 w 160"/>
              <a:gd name="T45" fmla="*/ 124 h 192"/>
              <a:gd name="T46" fmla="*/ 89 w 160"/>
              <a:gd name="T47" fmla="*/ 137 h 192"/>
              <a:gd name="T48" fmla="*/ 92 w 160"/>
              <a:gd name="T49" fmla="*/ 158 h 192"/>
              <a:gd name="T50" fmla="*/ 86 w 160"/>
              <a:gd name="T51" fmla="*/ 164 h 192"/>
              <a:gd name="T52" fmla="*/ 74 w 160"/>
              <a:gd name="T53" fmla="*/ 164 h 192"/>
              <a:gd name="T54" fmla="*/ 68 w 160"/>
              <a:gd name="T55" fmla="*/ 158 h 192"/>
              <a:gd name="T56" fmla="*/ 71 w 160"/>
              <a:gd name="T57" fmla="*/ 137 h 192"/>
              <a:gd name="T58" fmla="*/ 64 w 160"/>
              <a:gd name="T59" fmla="*/ 124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60" h="192">
                <a:moveTo>
                  <a:pt x="28" y="52"/>
                </a:moveTo>
                <a:cubicBezTo>
                  <a:pt x="28" y="80"/>
                  <a:pt x="28" y="80"/>
                  <a:pt x="28" y="80"/>
                </a:cubicBezTo>
                <a:cubicBezTo>
                  <a:pt x="16" y="80"/>
                  <a:pt x="16" y="80"/>
                  <a:pt x="16" y="80"/>
                </a:cubicBezTo>
                <a:cubicBezTo>
                  <a:pt x="7" y="80"/>
                  <a:pt x="0" y="87"/>
                  <a:pt x="0" y="96"/>
                </a:cubicBezTo>
                <a:cubicBezTo>
                  <a:pt x="0" y="176"/>
                  <a:pt x="0" y="176"/>
                  <a:pt x="0" y="176"/>
                </a:cubicBezTo>
                <a:cubicBezTo>
                  <a:pt x="0" y="185"/>
                  <a:pt x="7" y="192"/>
                  <a:pt x="16" y="192"/>
                </a:cubicBezTo>
                <a:cubicBezTo>
                  <a:pt x="144" y="192"/>
                  <a:pt x="144" y="192"/>
                  <a:pt x="144" y="192"/>
                </a:cubicBezTo>
                <a:cubicBezTo>
                  <a:pt x="153" y="192"/>
                  <a:pt x="160" y="185"/>
                  <a:pt x="160" y="176"/>
                </a:cubicBezTo>
                <a:cubicBezTo>
                  <a:pt x="160" y="96"/>
                  <a:pt x="160" y="96"/>
                  <a:pt x="160" y="96"/>
                </a:cubicBezTo>
                <a:cubicBezTo>
                  <a:pt x="160" y="87"/>
                  <a:pt x="153" y="80"/>
                  <a:pt x="144" y="80"/>
                </a:cubicBezTo>
                <a:cubicBezTo>
                  <a:pt x="132" y="80"/>
                  <a:pt x="132" y="80"/>
                  <a:pt x="132" y="80"/>
                </a:cubicBezTo>
                <a:cubicBezTo>
                  <a:pt x="132" y="52"/>
                  <a:pt x="132" y="52"/>
                  <a:pt x="132" y="52"/>
                </a:cubicBezTo>
                <a:cubicBezTo>
                  <a:pt x="132" y="23"/>
                  <a:pt x="109" y="0"/>
                  <a:pt x="80" y="0"/>
                </a:cubicBezTo>
                <a:cubicBezTo>
                  <a:pt x="51" y="0"/>
                  <a:pt x="28" y="23"/>
                  <a:pt x="28" y="52"/>
                </a:cubicBezTo>
                <a:close/>
                <a:moveTo>
                  <a:pt x="48" y="80"/>
                </a:moveTo>
                <a:cubicBezTo>
                  <a:pt x="48" y="52"/>
                  <a:pt x="48" y="52"/>
                  <a:pt x="48" y="52"/>
                </a:cubicBezTo>
                <a:cubicBezTo>
                  <a:pt x="48" y="34"/>
                  <a:pt x="62" y="20"/>
                  <a:pt x="80" y="20"/>
                </a:cubicBezTo>
                <a:cubicBezTo>
                  <a:pt x="98" y="20"/>
                  <a:pt x="112" y="34"/>
                  <a:pt x="112" y="52"/>
                </a:cubicBezTo>
                <a:cubicBezTo>
                  <a:pt x="112" y="80"/>
                  <a:pt x="112" y="80"/>
                  <a:pt x="112" y="80"/>
                </a:cubicBezTo>
                <a:lnTo>
                  <a:pt x="48" y="80"/>
                </a:lnTo>
                <a:close/>
                <a:moveTo>
                  <a:pt x="64" y="124"/>
                </a:moveTo>
                <a:cubicBezTo>
                  <a:pt x="64" y="115"/>
                  <a:pt x="71" y="108"/>
                  <a:pt x="80" y="108"/>
                </a:cubicBezTo>
                <a:cubicBezTo>
                  <a:pt x="89" y="108"/>
                  <a:pt x="96" y="115"/>
                  <a:pt x="96" y="124"/>
                </a:cubicBezTo>
                <a:cubicBezTo>
                  <a:pt x="96" y="130"/>
                  <a:pt x="93" y="135"/>
                  <a:pt x="89" y="137"/>
                </a:cubicBezTo>
                <a:cubicBezTo>
                  <a:pt x="89" y="137"/>
                  <a:pt x="90" y="147"/>
                  <a:pt x="92" y="158"/>
                </a:cubicBezTo>
                <a:cubicBezTo>
                  <a:pt x="92" y="161"/>
                  <a:pt x="89" y="164"/>
                  <a:pt x="86" y="164"/>
                </a:cubicBezTo>
                <a:cubicBezTo>
                  <a:pt x="74" y="164"/>
                  <a:pt x="74" y="164"/>
                  <a:pt x="74" y="164"/>
                </a:cubicBezTo>
                <a:cubicBezTo>
                  <a:pt x="71" y="164"/>
                  <a:pt x="68" y="161"/>
                  <a:pt x="68" y="158"/>
                </a:cubicBezTo>
                <a:cubicBezTo>
                  <a:pt x="71" y="137"/>
                  <a:pt x="71" y="137"/>
                  <a:pt x="71" y="137"/>
                </a:cubicBezTo>
                <a:cubicBezTo>
                  <a:pt x="67" y="135"/>
                  <a:pt x="64" y="130"/>
                  <a:pt x="64" y="12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5" name="Freeform 58"/>
          <p:cNvSpPr>
            <a:spLocks noEditPoints="1"/>
          </p:cNvSpPr>
          <p:nvPr/>
        </p:nvSpPr>
        <p:spPr bwMode="auto">
          <a:xfrm>
            <a:off x="2783682" y="5534959"/>
            <a:ext cx="304800" cy="312737"/>
          </a:xfrm>
          <a:custGeom>
            <a:avLst/>
            <a:gdLst>
              <a:gd name="T0" fmla="*/ 0 w 188"/>
              <a:gd name="T1" fmla="*/ 182 h 192"/>
              <a:gd name="T2" fmla="*/ 10 w 188"/>
              <a:gd name="T3" fmla="*/ 192 h 192"/>
              <a:gd name="T4" fmla="*/ 178 w 188"/>
              <a:gd name="T5" fmla="*/ 192 h 192"/>
              <a:gd name="T6" fmla="*/ 188 w 188"/>
              <a:gd name="T7" fmla="*/ 182 h 192"/>
              <a:gd name="T8" fmla="*/ 178 w 188"/>
              <a:gd name="T9" fmla="*/ 172 h 192"/>
              <a:gd name="T10" fmla="*/ 156 w 188"/>
              <a:gd name="T11" fmla="*/ 172 h 192"/>
              <a:gd name="T12" fmla="*/ 103 w 188"/>
              <a:gd name="T13" fmla="*/ 7 h 192"/>
              <a:gd name="T14" fmla="*/ 94 w 188"/>
              <a:gd name="T15" fmla="*/ 0 h 192"/>
              <a:gd name="T16" fmla="*/ 85 w 188"/>
              <a:gd name="T17" fmla="*/ 7 h 192"/>
              <a:gd name="T18" fmla="*/ 32 w 188"/>
              <a:gd name="T19" fmla="*/ 172 h 192"/>
              <a:gd name="T20" fmla="*/ 10 w 188"/>
              <a:gd name="T21" fmla="*/ 172 h 192"/>
              <a:gd name="T22" fmla="*/ 0 w 188"/>
              <a:gd name="T23" fmla="*/ 182 h 192"/>
              <a:gd name="T24" fmla="*/ 58 w 188"/>
              <a:gd name="T25" fmla="*/ 152 h 192"/>
              <a:gd name="T26" fmla="*/ 66 w 188"/>
              <a:gd name="T27" fmla="*/ 124 h 192"/>
              <a:gd name="T28" fmla="*/ 122 w 188"/>
              <a:gd name="T29" fmla="*/ 124 h 192"/>
              <a:gd name="T30" fmla="*/ 130 w 188"/>
              <a:gd name="T31" fmla="*/ 152 h 192"/>
              <a:gd name="T32" fmla="*/ 58 w 188"/>
              <a:gd name="T33" fmla="*/ 152 h 192"/>
              <a:gd name="T34" fmla="*/ 77 w 188"/>
              <a:gd name="T35" fmla="*/ 88 h 192"/>
              <a:gd name="T36" fmla="*/ 87 w 188"/>
              <a:gd name="T37" fmla="*/ 56 h 192"/>
              <a:gd name="T38" fmla="*/ 101 w 188"/>
              <a:gd name="T39" fmla="*/ 56 h 192"/>
              <a:gd name="T40" fmla="*/ 111 w 188"/>
              <a:gd name="T41" fmla="*/ 88 h 192"/>
              <a:gd name="T42" fmla="*/ 77 w 188"/>
              <a:gd name="T43" fmla="*/ 88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8" h="192">
                <a:moveTo>
                  <a:pt x="0" y="182"/>
                </a:moveTo>
                <a:cubicBezTo>
                  <a:pt x="0" y="188"/>
                  <a:pt x="4" y="192"/>
                  <a:pt x="10" y="192"/>
                </a:cubicBezTo>
                <a:cubicBezTo>
                  <a:pt x="178" y="192"/>
                  <a:pt x="178" y="192"/>
                  <a:pt x="178" y="192"/>
                </a:cubicBezTo>
                <a:cubicBezTo>
                  <a:pt x="184" y="192"/>
                  <a:pt x="188" y="188"/>
                  <a:pt x="188" y="182"/>
                </a:cubicBezTo>
                <a:cubicBezTo>
                  <a:pt x="188" y="176"/>
                  <a:pt x="184" y="172"/>
                  <a:pt x="178" y="172"/>
                </a:cubicBezTo>
                <a:cubicBezTo>
                  <a:pt x="156" y="172"/>
                  <a:pt x="156" y="172"/>
                  <a:pt x="156" y="172"/>
                </a:cubicBezTo>
                <a:cubicBezTo>
                  <a:pt x="103" y="7"/>
                  <a:pt x="103" y="7"/>
                  <a:pt x="103" y="7"/>
                </a:cubicBezTo>
                <a:cubicBezTo>
                  <a:pt x="102" y="3"/>
                  <a:pt x="98" y="0"/>
                  <a:pt x="94" y="0"/>
                </a:cubicBezTo>
                <a:cubicBezTo>
                  <a:pt x="90" y="0"/>
                  <a:pt x="86" y="3"/>
                  <a:pt x="85" y="7"/>
                </a:cubicBezTo>
                <a:cubicBezTo>
                  <a:pt x="32" y="172"/>
                  <a:pt x="32" y="172"/>
                  <a:pt x="32" y="172"/>
                </a:cubicBezTo>
                <a:cubicBezTo>
                  <a:pt x="10" y="172"/>
                  <a:pt x="10" y="172"/>
                  <a:pt x="10" y="172"/>
                </a:cubicBezTo>
                <a:cubicBezTo>
                  <a:pt x="4" y="172"/>
                  <a:pt x="0" y="176"/>
                  <a:pt x="0" y="182"/>
                </a:cubicBezTo>
                <a:close/>
                <a:moveTo>
                  <a:pt x="58" y="152"/>
                </a:moveTo>
                <a:cubicBezTo>
                  <a:pt x="66" y="124"/>
                  <a:pt x="66" y="124"/>
                  <a:pt x="66" y="124"/>
                </a:cubicBezTo>
                <a:cubicBezTo>
                  <a:pt x="122" y="124"/>
                  <a:pt x="122" y="124"/>
                  <a:pt x="122" y="124"/>
                </a:cubicBezTo>
                <a:cubicBezTo>
                  <a:pt x="130" y="152"/>
                  <a:pt x="130" y="152"/>
                  <a:pt x="130" y="152"/>
                </a:cubicBezTo>
                <a:lnTo>
                  <a:pt x="58" y="152"/>
                </a:lnTo>
                <a:close/>
                <a:moveTo>
                  <a:pt x="77" y="88"/>
                </a:moveTo>
                <a:cubicBezTo>
                  <a:pt x="87" y="56"/>
                  <a:pt x="87" y="56"/>
                  <a:pt x="87" y="56"/>
                </a:cubicBezTo>
                <a:cubicBezTo>
                  <a:pt x="101" y="56"/>
                  <a:pt x="101" y="56"/>
                  <a:pt x="101" y="56"/>
                </a:cubicBezTo>
                <a:cubicBezTo>
                  <a:pt x="111" y="88"/>
                  <a:pt x="111" y="88"/>
                  <a:pt x="111" y="88"/>
                </a:cubicBezTo>
                <a:lnTo>
                  <a:pt x="77" y="88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6" name="Freeform 59"/>
          <p:cNvSpPr>
            <a:spLocks noEditPoints="1"/>
          </p:cNvSpPr>
          <p:nvPr/>
        </p:nvSpPr>
        <p:spPr bwMode="auto">
          <a:xfrm>
            <a:off x="2080419" y="5534959"/>
            <a:ext cx="312738" cy="312737"/>
          </a:xfrm>
          <a:custGeom>
            <a:avLst/>
            <a:gdLst>
              <a:gd name="T0" fmla="*/ 0 w 192"/>
              <a:gd name="T1" fmla="*/ 176 h 192"/>
              <a:gd name="T2" fmla="*/ 16 w 192"/>
              <a:gd name="T3" fmla="*/ 192 h 192"/>
              <a:gd name="T4" fmla="*/ 176 w 192"/>
              <a:gd name="T5" fmla="*/ 192 h 192"/>
              <a:gd name="T6" fmla="*/ 192 w 192"/>
              <a:gd name="T7" fmla="*/ 176 h 192"/>
              <a:gd name="T8" fmla="*/ 192 w 192"/>
              <a:gd name="T9" fmla="*/ 56 h 192"/>
              <a:gd name="T10" fmla="*/ 176 w 192"/>
              <a:gd name="T11" fmla="*/ 40 h 192"/>
              <a:gd name="T12" fmla="*/ 144 w 192"/>
              <a:gd name="T13" fmla="*/ 40 h 192"/>
              <a:gd name="T14" fmla="*/ 144 w 192"/>
              <a:gd name="T15" fmla="*/ 16 h 192"/>
              <a:gd name="T16" fmla="*/ 128 w 192"/>
              <a:gd name="T17" fmla="*/ 0 h 192"/>
              <a:gd name="T18" fmla="*/ 64 w 192"/>
              <a:gd name="T19" fmla="*/ 0 h 192"/>
              <a:gd name="T20" fmla="*/ 48 w 192"/>
              <a:gd name="T21" fmla="*/ 16 h 192"/>
              <a:gd name="T22" fmla="*/ 48 w 192"/>
              <a:gd name="T23" fmla="*/ 40 h 192"/>
              <a:gd name="T24" fmla="*/ 16 w 192"/>
              <a:gd name="T25" fmla="*/ 40 h 192"/>
              <a:gd name="T26" fmla="*/ 0 w 192"/>
              <a:gd name="T27" fmla="*/ 56 h 192"/>
              <a:gd name="T28" fmla="*/ 0 w 192"/>
              <a:gd name="T29" fmla="*/ 176 h 192"/>
              <a:gd name="T30" fmla="*/ 124 w 192"/>
              <a:gd name="T31" fmla="*/ 40 h 192"/>
              <a:gd name="T32" fmla="*/ 68 w 192"/>
              <a:gd name="T33" fmla="*/ 40 h 192"/>
              <a:gd name="T34" fmla="*/ 68 w 192"/>
              <a:gd name="T35" fmla="*/ 29 h 192"/>
              <a:gd name="T36" fmla="*/ 77 w 192"/>
              <a:gd name="T37" fmla="*/ 20 h 192"/>
              <a:gd name="T38" fmla="*/ 115 w 192"/>
              <a:gd name="T39" fmla="*/ 20 h 192"/>
              <a:gd name="T40" fmla="*/ 124 w 192"/>
              <a:gd name="T41" fmla="*/ 29 h 192"/>
              <a:gd name="T42" fmla="*/ 124 w 192"/>
              <a:gd name="T43" fmla="*/ 40 h 192"/>
              <a:gd name="T44" fmla="*/ 57 w 192"/>
              <a:gd name="T45" fmla="*/ 96 h 192"/>
              <a:gd name="T46" fmla="*/ 76 w 192"/>
              <a:gd name="T47" fmla="*/ 96 h 192"/>
              <a:gd name="T48" fmla="*/ 76 w 192"/>
              <a:gd name="T49" fmla="*/ 77 h 192"/>
              <a:gd name="T50" fmla="*/ 85 w 192"/>
              <a:gd name="T51" fmla="*/ 68 h 192"/>
              <a:gd name="T52" fmla="*/ 107 w 192"/>
              <a:gd name="T53" fmla="*/ 68 h 192"/>
              <a:gd name="T54" fmla="*/ 116 w 192"/>
              <a:gd name="T55" fmla="*/ 77 h 192"/>
              <a:gd name="T56" fmla="*/ 116 w 192"/>
              <a:gd name="T57" fmla="*/ 96 h 192"/>
              <a:gd name="T58" fmla="*/ 135 w 192"/>
              <a:gd name="T59" fmla="*/ 96 h 192"/>
              <a:gd name="T60" fmla="*/ 144 w 192"/>
              <a:gd name="T61" fmla="*/ 105 h 192"/>
              <a:gd name="T62" fmla="*/ 144 w 192"/>
              <a:gd name="T63" fmla="*/ 127 h 192"/>
              <a:gd name="T64" fmla="*/ 135 w 192"/>
              <a:gd name="T65" fmla="*/ 136 h 192"/>
              <a:gd name="T66" fmla="*/ 116 w 192"/>
              <a:gd name="T67" fmla="*/ 136 h 192"/>
              <a:gd name="T68" fmla="*/ 116 w 192"/>
              <a:gd name="T69" fmla="*/ 155 h 192"/>
              <a:gd name="T70" fmla="*/ 107 w 192"/>
              <a:gd name="T71" fmla="*/ 164 h 192"/>
              <a:gd name="T72" fmla="*/ 85 w 192"/>
              <a:gd name="T73" fmla="*/ 164 h 192"/>
              <a:gd name="T74" fmla="*/ 76 w 192"/>
              <a:gd name="T75" fmla="*/ 155 h 192"/>
              <a:gd name="T76" fmla="*/ 76 w 192"/>
              <a:gd name="T77" fmla="*/ 136 h 192"/>
              <a:gd name="T78" fmla="*/ 57 w 192"/>
              <a:gd name="T79" fmla="*/ 136 h 192"/>
              <a:gd name="T80" fmla="*/ 48 w 192"/>
              <a:gd name="T81" fmla="*/ 127 h 192"/>
              <a:gd name="T82" fmla="*/ 48 w 192"/>
              <a:gd name="T83" fmla="*/ 105 h 192"/>
              <a:gd name="T84" fmla="*/ 57 w 192"/>
              <a:gd name="T85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92" h="192">
                <a:moveTo>
                  <a:pt x="0" y="176"/>
                </a:moveTo>
                <a:cubicBezTo>
                  <a:pt x="0" y="185"/>
                  <a:pt x="7" y="192"/>
                  <a:pt x="16" y="192"/>
                </a:cubicBezTo>
                <a:cubicBezTo>
                  <a:pt x="176" y="192"/>
                  <a:pt x="176" y="192"/>
                  <a:pt x="176" y="192"/>
                </a:cubicBezTo>
                <a:cubicBezTo>
                  <a:pt x="185" y="192"/>
                  <a:pt x="192" y="185"/>
                  <a:pt x="192" y="176"/>
                </a:cubicBezTo>
                <a:cubicBezTo>
                  <a:pt x="192" y="56"/>
                  <a:pt x="192" y="56"/>
                  <a:pt x="192" y="56"/>
                </a:cubicBezTo>
                <a:cubicBezTo>
                  <a:pt x="192" y="47"/>
                  <a:pt x="185" y="40"/>
                  <a:pt x="176" y="40"/>
                </a:cubicBezTo>
                <a:cubicBezTo>
                  <a:pt x="144" y="40"/>
                  <a:pt x="144" y="40"/>
                  <a:pt x="144" y="40"/>
                </a:cubicBezTo>
                <a:cubicBezTo>
                  <a:pt x="144" y="16"/>
                  <a:pt x="144" y="16"/>
                  <a:pt x="144" y="16"/>
                </a:cubicBezTo>
                <a:cubicBezTo>
                  <a:pt x="144" y="7"/>
                  <a:pt x="137" y="0"/>
                  <a:pt x="128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55" y="0"/>
                  <a:pt x="48" y="7"/>
                  <a:pt x="48" y="16"/>
                </a:cubicBezTo>
                <a:cubicBezTo>
                  <a:pt x="48" y="40"/>
                  <a:pt x="48" y="40"/>
                  <a:pt x="48" y="40"/>
                </a:cubicBezTo>
                <a:cubicBezTo>
                  <a:pt x="16" y="40"/>
                  <a:pt x="16" y="40"/>
                  <a:pt x="16" y="40"/>
                </a:cubicBezTo>
                <a:cubicBezTo>
                  <a:pt x="7" y="40"/>
                  <a:pt x="0" y="47"/>
                  <a:pt x="0" y="56"/>
                </a:cubicBezTo>
                <a:lnTo>
                  <a:pt x="0" y="176"/>
                </a:lnTo>
                <a:close/>
                <a:moveTo>
                  <a:pt x="124" y="40"/>
                </a:moveTo>
                <a:cubicBezTo>
                  <a:pt x="68" y="40"/>
                  <a:pt x="68" y="40"/>
                  <a:pt x="68" y="40"/>
                </a:cubicBezTo>
                <a:cubicBezTo>
                  <a:pt x="68" y="29"/>
                  <a:pt x="68" y="29"/>
                  <a:pt x="68" y="29"/>
                </a:cubicBezTo>
                <a:cubicBezTo>
                  <a:pt x="68" y="24"/>
                  <a:pt x="72" y="20"/>
                  <a:pt x="77" y="20"/>
                </a:cubicBezTo>
                <a:cubicBezTo>
                  <a:pt x="115" y="20"/>
                  <a:pt x="115" y="20"/>
                  <a:pt x="115" y="20"/>
                </a:cubicBezTo>
                <a:cubicBezTo>
                  <a:pt x="120" y="20"/>
                  <a:pt x="124" y="24"/>
                  <a:pt x="124" y="29"/>
                </a:cubicBezTo>
                <a:lnTo>
                  <a:pt x="124" y="40"/>
                </a:lnTo>
                <a:close/>
                <a:moveTo>
                  <a:pt x="57" y="96"/>
                </a:moveTo>
                <a:cubicBezTo>
                  <a:pt x="76" y="96"/>
                  <a:pt x="76" y="96"/>
                  <a:pt x="76" y="96"/>
                </a:cubicBezTo>
                <a:cubicBezTo>
                  <a:pt x="76" y="77"/>
                  <a:pt x="76" y="77"/>
                  <a:pt x="76" y="77"/>
                </a:cubicBezTo>
                <a:cubicBezTo>
                  <a:pt x="76" y="72"/>
                  <a:pt x="80" y="68"/>
                  <a:pt x="85" y="68"/>
                </a:cubicBezTo>
                <a:cubicBezTo>
                  <a:pt x="107" y="68"/>
                  <a:pt x="107" y="68"/>
                  <a:pt x="107" y="68"/>
                </a:cubicBezTo>
                <a:cubicBezTo>
                  <a:pt x="112" y="68"/>
                  <a:pt x="116" y="72"/>
                  <a:pt x="116" y="77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35" y="96"/>
                  <a:pt x="135" y="96"/>
                  <a:pt x="135" y="96"/>
                </a:cubicBezTo>
                <a:cubicBezTo>
                  <a:pt x="140" y="96"/>
                  <a:pt x="144" y="100"/>
                  <a:pt x="144" y="105"/>
                </a:cubicBezTo>
                <a:cubicBezTo>
                  <a:pt x="144" y="127"/>
                  <a:pt x="144" y="127"/>
                  <a:pt x="144" y="127"/>
                </a:cubicBezTo>
                <a:cubicBezTo>
                  <a:pt x="144" y="132"/>
                  <a:pt x="140" y="136"/>
                  <a:pt x="135" y="136"/>
                </a:cubicBezTo>
                <a:cubicBezTo>
                  <a:pt x="116" y="136"/>
                  <a:pt x="116" y="136"/>
                  <a:pt x="116" y="136"/>
                </a:cubicBezTo>
                <a:cubicBezTo>
                  <a:pt x="116" y="155"/>
                  <a:pt x="116" y="155"/>
                  <a:pt x="116" y="155"/>
                </a:cubicBezTo>
                <a:cubicBezTo>
                  <a:pt x="116" y="160"/>
                  <a:pt x="112" y="164"/>
                  <a:pt x="107" y="164"/>
                </a:cubicBezTo>
                <a:cubicBezTo>
                  <a:pt x="85" y="164"/>
                  <a:pt x="85" y="164"/>
                  <a:pt x="85" y="164"/>
                </a:cubicBezTo>
                <a:cubicBezTo>
                  <a:pt x="80" y="164"/>
                  <a:pt x="76" y="160"/>
                  <a:pt x="76" y="155"/>
                </a:cubicBezTo>
                <a:cubicBezTo>
                  <a:pt x="76" y="136"/>
                  <a:pt x="76" y="136"/>
                  <a:pt x="76" y="136"/>
                </a:cubicBezTo>
                <a:cubicBezTo>
                  <a:pt x="57" y="136"/>
                  <a:pt x="57" y="136"/>
                  <a:pt x="57" y="136"/>
                </a:cubicBezTo>
                <a:cubicBezTo>
                  <a:pt x="52" y="136"/>
                  <a:pt x="48" y="132"/>
                  <a:pt x="48" y="127"/>
                </a:cubicBezTo>
                <a:cubicBezTo>
                  <a:pt x="48" y="105"/>
                  <a:pt x="48" y="105"/>
                  <a:pt x="48" y="105"/>
                </a:cubicBezTo>
                <a:cubicBezTo>
                  <a:pt x="48" y="100"/>
                  <a:pt x="52" y="96"/>
                  <a:pt x="57" y="96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7" name="Freeform 60"/>
          <p:cNvSpPr>
            <a:spLocks noEditPoints="1"/>
          </p:cNvSpPr>
          <p:nvPr/>
        </p:nvSpPr>
        <p:spPr bwMode="auto">
          <a:xfrm>
            <a:off x="1356519" y="5514322"/>
            <a:ext cx="354013" cy="354012"/>
          </a:xfrm>
          <a:custGeom>
            <a:avLst/>
            <a:gdLst>
              <a:gd name="T0" fmla="*/ 20 w 218"/>
              <a:gd name="T1" fmla="*/ 145 h 218"/>
              <a:gd name="T2" fmla="*/ 145 w 218"/>
              <a:gd name="T3" fmla="*/ 198 h 218"/>
              <a:gd name="T4" fmla="*/ 198 w 218"/>
              <a:gd name="T5" fmla="*/ 73 h 218"/>
              <a:gd name="T6" fmla="*/ 73 w 218"/>
              <a:gd name="T7" fmla="*/ 20 h 218"/>
              <a:gd name="T8" fmla="*/ 20 w 218"/>
              <a:gd name="T9" fmla="*/ 145 h 218"/>
              <a:gd name="T10" fmla="*/ 39 w 218"/>
              <a:gd name="T11" fmla="*/ 137 h 218"/>
              <a:gd name="T12" fmla="*/ 65 w 218"/>
              <a:gd name="T13" fmla="*/ 127 h 218"/>
              <a:gd name="T14" fmla="*/ 91 w 218"/>
              <a:gd name="T15" fmla="*/ 153 h 218"/>
              <a:gd name="T16" fmla="*/ 80 w 218"/>
              <a:gd name="T17" fmla="*/ 178 h 218"/>
              <a:gd name="T18" fmla="*/ 39 w 218"/>
              <a:gd name="T19" fmla="*/ 137 h 218"/>
              <a:gd name="T20" fmla="*/ 138 w 218"/>
              <a:gd name="T21" fmla="*/ 179 h 218"/>
              <a:gd name="T22" fmla="*/ 127 w 218"/>
              <a:gd name="T23" fmla="*/ 153 h 218"/>
              <a:gd name="T24" fmla="*/ 153 w 218"/>
              <a:gd name="T25" fmla="*/ 127 h 218"/>
              <a:gd name="T26" fmla="*/ 178 w 218"/>
              <a:gd name="T27" fmla="*/ 138 h 218"/>
              <a:gd name="T28" fmla="*/ 138 w 218"/>
              <a:gd name="T29" fmla="*/ 179 h 218"/>
              <a:gd name="T30" fmla="*/ 179 w 218"/>
              <a:gd name="T31" fmla="*/ 80 h 218"/>
              <a:gd name="T32" fmla="*/ 153 w 218"/>
              <a:gd name="T33" fmla="*/ 91 h 218"/>
              <a:gd name="T34" fmla="*/ 127 w 218"/>
              <a:gd name="T35" fmla="*/ 65 h 218"/>
              <a:gd name="T36" fmla="*/ 138 w 218"/>
              <a:gd name="T37" fmla="*/ 40 h 218"/>
              <a:gd name="T38" fmla="*/ 179 w 218"/>
              <a:gd name="T39" fmla="*/ 80 h 218"/>
              <a:gd name="T40" fmla="*/ 81 w 218"/>
              <a:gd name="T41" fmla="*/ 39 h 218"/>
              <a:gd name="T42" fmla="*/ 91 w 218"/>
              <a:gd name="T43" fmla="*/ 65 h 218"/>
              <a:gd name="T44" fmla="*/ 65 w 218"/>
              <a:gd name="T45" fmla="*/ 91 h 218"/>
              <a:gd name="T46" fmla="*/ 40 w 218"/>
              <a:gd name="T47" fmla="*/ 80 h 218"/>
              <a:gd name="T48" fmla="*/ 81 w 218"/>
              <a:gd name="T49" fmla="*/ 39 h 218"/>
              <a:gd name="T50" fmla="*/ 83 w 218"/>
              <a:gd name="T51" fmla="*/ 119 h 218"/>
              <a:gd name="T52" fmla="*/ 99 w 218"/>
              <a:gd name="T53" fmla="*/ 83 h 218"/>
              <a:gd name="T54" fmla="*/ 135 w 218"/>
              <a:gd name="T55" fmla="*/ 98 h 218"/>
              <a:gd name="T56" fmla="*/ 120 w 218"/>
              <a:gd name="T57" fmla="*/ 135 h 218"/>
              <a:gd name="T58" fmla="*/ 83 w 218"/>
              <a:gd name="T59" fmla="*/ 119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18" h="218">
                <a:moveTo>
                  <a:pt x="20" y="145"/>
                </a:moveTo>
                <a:cubicBezTo>
                  <a:pt x="40" y="194"/>
                  <a:pt x="96" y="218"/>
                  <a:pt x="145" y="198"/>
                </a:cubicBezTo>
                <a:cubicBezTo>
                  <a:pt x="194" y="178"/>
                  <a:pt x="218" y="122"/>
                  <a:pt x="198" y="73"/>
                </a:cubicBezTo>
                <a:cubicBezTo>
                  <a:pt x="178" y="24"/>
                  <a:pt x="122" y="0"/>
                  <a:pt x="73" y="20"/>
                </a:cubicBezTo>
                <a:cubicBezTo>
                  <a:pt x="24" y="40"/>
                  <a:pt x="0" y="96"/>
                  <a:pt x="20" y="145"/>
                </a:cubicBezTo>
                <a:close/>
                <a:moveTo>
                  <a:pt x="39" y="137"/>
                </a:moveTo>
                <a:cubicBezTo>
                  <a:pt x="65" y="127"/>
                  <a:pt x="65" y="127"/>
                  <a:pt x="65" y="127"/>
                </a:cubicBezTo>
                <a:cubicBezTo>
                  <a:pt x="70" y="139"/>
                  <a:pt x="79" y="148"/>
                  <a:pt x="91" y="153"/>
                </a:cubicBezTo>
                <a:cubicBezTo>
                  <a:pt x="80" y="178"/>
                  <a:pt x="80" y="178"/>
                  <a:pt x="80" y="178"/>
                </a:cubicBezTo>
                <a:cubicBezTo>
                  <a:pt x="62" y="171"/>
                  <a:pt x="47" y="157"/>
                  <a:pt x="39" y="137"/>
                </a:cubicBezTo>
                <a:close/>
                <a:moveTo>
                  <a:pt x="138" y="179"/>
                </a:moveTo>
                <a:cubicBezTo>
                  <a:pt x="127" y="153"/>
                  <a:pt x="127" y="153"/>
                  <a:pt x="127" y="153"/>
                </a:cubicBezTo>
                <a:cubicBezTo>
                  <a:pt x="139" y="148"/>
                  <a:pt x="148" y="139"/>
                  <a:pt x="153" y="127"/>
                </a:cubicBezTo>
                <a:cubicBezTo>
                  <a:pt x="178" y="138"/>
                  <a:pt x="178" y="138"/>
                  <a:pt x="178" y="138"/>
                </a:cubicBezTo>
                <a:cubicBezTo>
                  <a:pt x="171" y="156"/>
                  <a:pt x="157" y="171"/>
                  <a:pt x="138" y="179"/>
                </a:cubicBezTo>
                <a:close/>
                <a:moveTo>
                  <a:pt x="179" y="80"/>
                </a:moveTo>
                <a:cubicBezTo>
                  <a:pt x="153" y="91"/>
                  <a:pt x="153" y="91"/>
                  <a:pt x="153" y="91"/>
                </a:cubicBezTo>
                <a:cubicBezTo>
                  <a:pt x="148" y="79"/>
                  <a:pt x="139" y="70"/>
                  <a:pt x="127" y="65"/>
                </a:cubicBezTo>
                <a:cubicBezTo>
                  <a:pt x="138" y="40"/>
                  <a:pt x="138" y="40"/>
                  <a:pt x="138" y="40"/>
                </a:cubicBezTo>
                <a:cubicBezTo>
                  <a:pt x="156" y="47"/>
                  <a:pt x="171" y="61"/>
                  <a:pt x="179" y="80"/>
                </a:cubicBezTo>
                <a:close/>
                <a:moveTo>
                  <a:pt x="81" y="39"/>
                </a:moveTo>
                <a:cubicBezTo>
                  <a:pt x="91" y="65"/>
                  <a:pt x="91" y="65"/>
                  <a:pt x="91" y="65"/>
                </a:cubicBezTo>
                <a:cubicBezTo>
                  <a:pt x="79" y="70"/>
                  <a:pt x="70" y="79"/>
                  <a:pt x="65" y="91"/>
                </a:cubicBezTo>
                <a:cubicBezTo>
                  <a:pt x="40" y="80"/>
                  <a:pt x="40" y="80"/>
                  <a:pt x="40" y="80"/>
                </a:cubicBezTo>
                <a:cubicBezTo>
                  <a:pt x="47" y="62"/>
                  <a:pt x="61" y="47"/>
                  <a:pt x="81" y="39"/>
                </a:cubicBezTo>
                <a:close/>
                <a:moveTo>
                  <a:pt x="83" y="119"/>
                </a:moveTo>
                <a:cubicBezTo>
                  <a:pt x="78" y="105"/>
                  <a:pt x="84" y="89"/>
                  <a:pt x="99" y="83"/>
                </a:cubicBezTo>
                <a:cubicBezTo>
                  <a:pt x="113" y="78"/>
                  <a:pt x="129" y="84"/>
                  <a:pt x="135" y="98"/>
                </a:cubicBezTo>
                <a:cubicBezTo>
                  <a:pt x="140" y="113"/>
                  <a:pt x="134" y="129"/>
                  <a:pt x="120" y="135"/>
                </a:cubicBezTo>
                <a:cubicBezTo>
                  <a:pt x="105" y="140"/>
                  <a:pt x="89" y="134"/>
                  <a:pt x="83" y="119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Freeform 61"/>
          <p:cNvSpPr>
            <a:spLocks noEditPoints="1"/>
          </p:cNvSpPr>
          <p:nvPr/>
        </p:nvSpPr>
        <p:spPr bwMode="auto">
          <a:xfrm>
            <a:off x="5595144" y="4831697"/>
            <a:ext cx="312738" cy="315912"/>
          </a:xfrm>
          <a:custGeom>
            <a:avLst/>
            <a:gdLst>
              <a:gd name="T0" fmla="*/ 0 w 192"/>
              <a:gd name="T1" fmla="*/ 164 h 194"/>
              <a:gd name="T2" fmla="*/ 28 w 192"/>
              <a:gd name="T3" fmla="*/ 192 h 194"/>
              <a:gd name="T4" fmla="*/ 48 w 192"/>
              <a:gd name="T5" fmla="*/ 184 h 194"/>
              <a:gd name="T6" fmla="*/ 99 w 192"/>
              <a:gd name="T7" fmla="*/ 133 h 194"/>
              <a:gd name="T8" fmla="*/ 113 w 192"/>
              <a:gd name="T9" fmla="*/ 147 h 194"/>
              <a:gd name="T10" fmla="*/ 118 w 192"/>
              <a:gd name="T11" fmla="*/ 166 h 194"/>
              <a:gd name="T12" fmla="*/ 138 w 192"/>
              <a:gd name="T13" fmla="*/ 186 h 194"/>
              <a:gd name="T14" fmla="*/ 166 w 192"/>
              <a:gd name="T15" fmla="*/ 186 h 194"/>
              <a:gd name="T16" fmla="*/ 166 w 192"/>
              <a:gd name="T17" fmla="*/ 158 h 194"/>
              <a:gd name="T18" fmla="*/ 146 w 192"/>
              <a:gd name="T19" fmla="*/ 138 h 194"/>
              <a:gd name="T20" fmla="*/ 127 w 192"/>
              <a:gd name="T21" fmla="*/ 133 h 194"/>
              <a:gd name="T22" fmla="*/ 113 w 192"/>
              <a:gd name="T23" fmla="*/ 119 h 194"/>
              <a:gd name="T24" fmla="*/ 122 w 192"/>
              <a:gd name="T25" fmla="*/ 110 h 194"/>
              <a:gd name="T26" fmla="*/ 176 w 192"/>
              <a:gd name="T27" fmla="*/ 96 h 194"/>
              <a:gd name="T28" fmla="*/ 192 w 192"/>
              <a:gd name="T29" fmla="*/ 61 h 194"/>
              <a:gd name="T30" fmla="*/ 192 w 192"/>
              <a:gd name="T31" fmla="*/ 60 h 194"/>
              <a:gd name="T32" fmla="*/ 184 w 192"/>
              <a:gd name="T33" fmla="*/ 52 h 194"/>
              <a:gd name="T34" fmla="*/ 178 w 192"/>
              <a:gd name="T35" fmla="*/ 54 h 194"/>
              <a:gd name="T36" fmla="*/ 176 w 192"/>
              <a:gd name="T37" fmla="*/ 57 h 194"/>
              <a:gd name="T38" fmla="*/ 168 w 192"/>
              <a:gd name="T39" fmla="*/ 65 h 194"/>
              <a:gd name="T40" fmla="*/ 148 w 192"/>
              <a:gd name="T41" fmla="*/ 72 h 194"/>
              <a:gd name="T42" fmla="*/ 128 w 192"/>
              <a:gd name="T43" fmla="*/ 64 h 194"/>
              <a:gd name="T44" fmla="*/ 120 w 192"/>
              <a:gd name="T45" fmla="*/ 44 h 194"/>
              <a:gd name="T46" fmla="*/ 127 w 192"/>
              <a:gd name="T47" fmla="*/ 24 h 194"/>
              <a:gd name="T48" fmla="*/ 135 w 192"/>
              <a:gd name="T49" fmla="*/ 16 h 194"/>
              <a:gd name="T50" fmla="*/ 138 w 192"/>
              <a:gd name="T51" fmla="*/ 14 h 194"/>
              <a:gd name="T52" fmla="*/ 140 w 192"/>
              <a:gd name="T53" fmla="*/ 8 h 194"/>
              <a:gd name="T54" fmla="*/ 132 w 192"/>
              <a:gd name="T55" fmla="*/ 0 h 194"/>
              <a:gd name="T56" fmla="*/ 131 w 192"/>
              <a:gd name="T57" fmla="*/ 0 h 194"/>
              <a:gd name="T58" fmla="*/ 96 w 192"/>
              <a:gd name="T59" fmla="*/ 16 h 194"/>
              <a:gd name="T60" fmla="*/ 82 w 192"/>
              <a:gd name="T61" fmla="*/ 70 h 194"/>
              <a:gd name="T62" fmla="*/ 73 w 192"/>
              <a:gd name="T63" fmla="*/ 79 h 194"/>
              <a:gd name="T64" fmla="*/ 36 w 192"/>
              <a:gd name="T65" fmla="*/ 42 h 194"/>
              <a:gd name="T66" fmla="*/ 36 w 192"/>
              <a:gd name="T67" fmla="*/ 32 h 194"/>
              <a:gd name="T68" fmla="*/ 12 w 192"/>
              <a:gd name="T69" fmla="*/ 20 h 194"/>
              <a:gd name="T70" fmla="*/ 0 w 192"/>
              <a:gd name="T71" fmla="*/ 32 h 194"/>
              <a:gd name="T72" fmla="*/ 12 w 192"/>
              <a:gd name="T73" fmla="*/ 56 h 194"/>
              <a:gd name="T74" fmla="*/ 22 w 192"/>
              <a:gd name="T75" fmla="*/ 56 h 194"/>
              <a:gd name="T76" fmla="*/ 59 w 192"/>
              <a:gd name="T77" fmla="*/ 93 h 194"/>
              <a:gd name="T78" fmla="*/ 8 w 192"/>
              <a:gd name="T79" fmla="*/ 144 h 194"/>
              <a:gd name="T80" fmla="*/ 0 w 192"/>
              <a:gd name="T81" fmla="*/ 164 h 194"/>
              <a:gd name="T82" fmla="*/ 20 w 192"/>
              <a:gd name="T83" fmla="*/ 162 h 194"/>
              <a:gd name="T84" fmla="*/ 30 w 192"/>
              <a:gd name="T85" fmla="*/ 152 h 194"/>
              <a:gd name="T86" fmla="*/ 40 w 192"/>
              <a:gd name="T87" fmla="*/ 162 h 194"/>
              <a:gd name="T88" fmla="*/ 30 w 192"/>
              <a:gd name="T89" fmla="*/ 172 h 194"/>
              <a:gd name="T90" fmla="*/ 20 w 192"/>
              <a:gd name="T91" fmla="*/ 162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92" h="194">
                <a:moveTo>
                  <a:pt x="0" y="164"/>
                </a:moveTo>
                <a:cubicBezTo>
                  <a:pt x="0" y="179"/>
                  <a:pt x="13" y="192"/>
                  <a:pt x="28" y="192"/>
                </a:cubicBezTo>
                <a:cubicBezTo>
                  <a:pt x="36" y="192"/>
                  <a:pt x="43" y="189"/>
                  <a:pt x="48" y="184"/>
                </a:cubicBezTo>
                <a:cubicBezTo>
                  <a:pt x="99" y="133"/>
                  <a:pt x="99" y="133"/>
                  <a:pt x="99" y="133"/>
                </a:cubicBezTo>
                <a:cubicBezTo>
                  <a:pt x="113" y="147"/>
                  <a:pt x="113" y="147"/>
                  <a:pt x="113" y="147"/>
                </a:cubicBezTo>
                <a:cubicBezTo>
                  <a:pt x="111" y="153"/>
                  <a:pt x="113" y="161"/>
                  <a:pt x="118" y="166"/>
                </a:cubicBezTo>
                <a:cubicBezTo>
                  <a:pt x="138" y="186"/>
                  <a:pt x="138" y="186"/>
                  <a:pt x="138" y="186"/>
                </a:cubicBezTo>
                <a:cubicBezTo>
                  <a:pt x="146" y="194"/>
                  <a:pt x="158" y="194"/>
                  <a:pt x="166" y="186"/>
                </a:cubicBezTo>
                <a:cubicBezTo>
                  <a:pt x="174" y="178"/>
                  <a:pt x="174" y="166"/>
                  <a:pt x="166" y="158"/>
                </a:cubicBezTo>
                <a:cubicBezTo>
                  <a:pt x="146" y="138"/>
                  <a:pt x="146" y="138"/>
                  <a:pt x="146" y="138"/>
                </a:cubicBezTo>
                <a:cubicBezTo>
                  <a:pt x="141" y="133"/>
                  <a:pt x="133" y="131"/>
                  <a:pt x="127" y="133"/>
                </a:cubicBezTo>
                <a:cubicBezTo>
                  <a:pt x="113" y="119"/>
                  <a:pt x="113" y="119"/>
                  <a:pt x="113" y="119"/>
                </a:cubicBezTo>
                <a:cubicBezTo>
                  <a:pt x="122" y="110"/>
                  <a:pt x="122" y="110"/>
                  <a:pt x="122" y="110"/>
                </a:cubicBezTo>
                <a:cubicBezTo>
                  <a:pt x="140" y="115"/>
                  <a:pt x="161" y="110"/>
                  <a:pt x="176" y="96"/>
                </a:cubicBezTo>
                <a:cubicBezTo>
                  <a:pt x="186" y="86"/>
                  <a:pt x="191" y="73"/>
                  <a:pt x="192" y="61"/>
                </a:cubicBezTo>
                <a:cubicBezTo>
                  <a:pt x="192" y="60"/>
                  <a:pt x="192" y="60"/>
                  <a:pt x="192" y="60"/>
                </a:cubicBezTo>
                <a:cubicBezTo>
                  <a:pt x="192" y="56"/>
                  <a:pt x="188" y="52"/>
                  <a:pt x="184" y="52"/>
                </a:cubicBezTo>
                <a:cubicBezTo>
                  <a:pt x="182" y="52"/>
                  <a:pt x="180" y="53"/>
                  <a:pt x="178" y="54"/>
                </a:cubicBezTo>
                <a:cubicBezTo>
                  <a:pt x="176" y="57"/>
                  <a:pt x="176" y="57"/>
                  <a:pt x="176" y="57"/>
                </a:cubicBezTo>
                <a:cubicBezTo>
                  <a:pt x="168" y="65"/>
                  <a:pt x="168" y="65"/>
                  <a:pt x="168" y="65"/>
                </a:cubicBezTo>
                <a:cubicBezTo>
                  <a:pt x="163" y="69"/>
                  <a:pt x="156" y="72"/>
                  <a:pt x="148" y="72"/>
                </a:cubicBezTo>
                <a:cubicBezTo>
                  <a:pt x="140" y="72"/>
                  <a:pt x="133" y="69"/>
                  <a:pt x="128" y="64"/>
                </a:cubicBezTo>
                <a:cubicBezTo>
                  <a:pt x="123" y="59"/>
                  <a:pt x="120" y="52"/>
                  <a:pt x="120" y="44"/>
                </a:cubicBezTo>
                <a:cubicBezTo>
                  <a:pt x="120" y="36"/>
                  <a:pt x="123" y="29"/>
                  <a:pt x="127" y="24"/>
                </a:cubicBezTo>
                <a:cubicBezTo>
                  <a:pt x="135" y="16"/>
                  <a:pt x="135" y="16"/>
                  <a:pt x="135" y="16"/>
                </a:cubicBezTo>
                <a:cubicBezTo>
                  <a:pt x="138" y="14"/>
                  <a:pt x="138" y="14"/>
                  <a:pt x="138" y="14"/>
                </a:cubicBezTo>
                <a:cubicBezTo>
                  <a:pt x="139" y="12"/>
                  <a:pt x="140" y="10"/>
                  <a:pt x="140" y="8"/>
                </a:cubicBezTo>
                <a:cubicBezTo>
                  <a:pt x="140" y="4"/>
                  <a:pt x="136" y="0"/>
                  <a:pt x="132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19" y="1"/>
                  <a:pt x="106" y="6"/>
                  <a:pt x="96" y="16"/>
                </a:cubicBezTo>
                <a:cubicBezTo>
                  <a:pt x="82" y="31"/>
                  <a:pt x="77" y="52"/>
                  <a:pt x="82" y="70"/>
                </a:cubicBezTo>
                <a:cubicBezTo>
                  <a:pt x="73" y="79"/>
                  <a:pt x="73" y="79"/>
                  <a:pt x="73" y="79"/>
                </a:cubicBezTo>
                <a:cubicBezTo>
                  <a:pt x="36" y="42"/>
                  <a:pt x="36" y="42"/>
                  <a:pt x="36" y="42"/>
                </a:cubicBezTo>
                <a:cubicBezTo>
                  <a:pt x="36" y="32"/>
                  <a:pt x="36" y="32"/>
                  <a:pt x="36" y="32"/>
                </a:cubicBezTo>
                <a:cubicBezTo>
                  <a:pt x="12" y="20"/>
                  <a:pt x="12" y="20"/>
                  <a:pt x="12" y="20"/>
                </a:cubicBezTo>
                <a:cubicBezTo>
                  <a:pt x="0" y="32"/>
                  <a:pt x="0" y="32"/>
                  <a:pt x="0" y="32"/>
                </a:cubicBezTo>
                <a:cubicBezTo>
                  <a:pt x="12" y="56"/>
                  <a:pt x="12" y="56"/>
                  <a:pt x="12" y="56"/>
                </a:cubicBezTo>
                <a:cubicBezTo>
                  <a:pt x="22" y="56"/>
                  <a:pt x="22" y="56"/>
                  <a:pt x="22" y="56"/>
                </a:cubicBezTo>
                <a:cubicBezTo>
                  <a:pt x="59" y="93"/>
                  <a:pt x="59" y="93"/>
                  <a:pt x="59" y="93"/>
                </a:cubicBezTo>
                <a:cubicBezTo>
                  <a:pt x="8" y="144"/>
                  <a:pt x="8" y="144"/>
                  <a:pt x="8" y="144"/>
                </a:cubicBezTo>
                <a:cubicBezTo>
                  <a:pt x="3" y="149"/>
                  <a:pt x="0" y="156"/>
                  <a:pt x="0" y="164"/>
                </a:cubicBezTo>
                <a:close/>
                <a:moveTo>
                  <a:pt x="20" y="162"/>
                </a:moveTo>
                <a:cubicBezTo>
                  <a:pt x="20" y="156"/>
                  <a:pt x="24" y="152"/>
                  <a:pt x="30" y="152"/>
                </a:cubicBezTo>
                <a:cubicBezTo>
                  <a:pt x="36" y="152"/>
                  <a:pt x="40" y="156"/>
                  <a:pt x="40" y="162"/>
                </a:cubicBezTo>
                <a:cubicBezTo>
                  <a:pt x="40" y="168"/>
                  <a:pt x="36" y="172"/>
                  <a:pt x="30" y="172"/>
                </a:cubicBezTo>
                <a:cubicBezTo>
                  <a:pt x="24" y="172"/>
                  <a:pt x="20" y="168"/>
                  <a:pt x="20" y="162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9" name="Freeform 62"/>
          <p:cNvSpPr>
            <a:spLocks noEditPoints="1"/>
          </p:cNvSpPr>
          <p:nvPr/>
        </p:nvSpPr>
        <p:spPr bwMode="auto">
          <a:xfrm>
            <a:off x="4944269" y="4831697"/>
            <a:ext cx="207963" cy="315912"/>
          </a:xfrm>
          <a:custGeom>
            <a:avLst/>
            <a:gdLst>
              <a:gd name="T0" fmla="*/ 32 w 128"/>
              <a:gd name="T1" fmla="*/ 148 h 194"/>
              <a:gd name="T2" fmla="*/ 32 w 128"/>
              <a:gd name="T3" fmla="*/ 160 h 194"/>
              <a:gd name="T4" fmla="*/ 38 w 128"/>
              <a:gd name="T5" fmla="*/ 174 h 194"/>
              <a:gd name="T6" fmla="*/ 50 w 128"/>
              <a:gd name="T7" fmla="*/ 186 h 194"/>
              <a:gd name="T8" fmla="*/ 78 w 128"/>
              <a:gd name="T9" fmla="*/ 186 h 194"/>
              <a:gd name="T10" fmla="*/ 90 w 128"/>
              <a:gd name="T11" fmla="*/ 174 h 194"/>
              <a:gd name="T12" fmla="*/ 96 w 128"/>
              <a:gd name="T13" fmla="*/ 160 h 194"/>
              <a:gd name="T14" fmla="*/ 96 w 128"/>
              <a:gd name="T15" fmla="*/ 152 h 194"/>
              <a:gd name="T16" fmla="*/ 60 w 128"/>
              <a:gd name="T17" fmla="*/ 152 h 194"/>
              <a:gd name="T18" fmla="*/ 52 w 128"/>
              <a:gd name="T19" fmla="*/ 144 h 194"/>
              <a:gd name="T20" fmla="*/ 60 w 128"/>
              <a:gd name="T21" fmla="*/ 136 h 194"/>
              <a:gd name="T22" fmla="*/ 97 w 128"/>
              <a:gd name="T23" fmla="*/ 136 h 194"/>
              <a:gd name="T24" fmla="*/ 128 w 128"/>
              <a:gd name="T25" fmla="*/ 62 h 194"/>
              <a:gd name="T26" fmla="*/ 64 w 128"/>
              <a:gd name="T27" fmla="*/ 0 h 194"/>
              <a:gd name="T28" fmla="*/ 0 w 128"/>
              <a:gd name="T29" fmla="*/ 62 h 194"/>
              <a:gd name="T30" fmla="*/ 32 w 128"/>
              <a:gd name="T31" fmla="*/ 148 h 194"/>
              <a:gd name="T32" fmla="*/ 75 w 128"/>
              <a:gd name="T33" fmla="*/ 36 h 194"/>
              <a:gd name="T34" fmla="*/ 68 w 128"/>
              <a:gd name="T35" fmla="*/ 28 h 194"/>
              <a:gd name="T36" fmla="*/ 76 w 128"/>
              <a:gd name="T37" fmla="*/ 20 h 194"/>
              <a:gd name="T38" fmla="*/ 97 w 128"/>
              <a:gd name="T39" fmla="*/ 31 h 194"/>
              <a:gd name="T40" fmla="*/ 108 w 128"/>
              <a:gd name="T41" fmla="*/ 52 h 194"/>
              <a:gd name="T42" fmla="*/ 100 w 128"/>
              <a:gd name="T43" fmla="*/ 60 h 194"/>
              <a:gd name="T44" fmla="*/ 92 w 128"/>
              <a:gd name="T45" fmla="*/ 53 h 194"/>
              <a:gd name="T46" fmla="*/ 75 w 128"/>
              <a:gd name="T47" fmla="*/ 36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28" h="194">
                <a:moveTo>
                  <a:pt x="32" y="148"/>
                </a:moveTo>
                <a:cubicBezTo>
                  <a:pt x="32" y="160"/>
                  <a:pt x="32" y="160"/>
                  <a:pt x="32" y="160"/>
                </a:cubicBezTo>
                <a:cubicBezTo>
                  <a:pt x="32" y="166"/>
                  <a:pt x="34" y="171"/>
                  <a:pt x="38" y="174"/>
                </a:cubicBezTo>
                <a:cubicBezTo>
                  <a:pt x="50" y="186"/>
                  <a:pt x="50" y="186"/>
                  <a:pt x="50" y="186"/>
                </a:cubicBezTo>
                <a:cubicBezTo>
                  <a:pt x="58" y="194"/>
                  <a:pt x="70" y="194"/>
                  <a:pt x="78" y="186"/>
                </a:cubicBezTo>
                <a:cubicBezTo>
                  <a:pt x="90" y="174"/>
                  <a:pt x="90" y="174"/>
                  <a:pt x="90" y="174"/>
                </a:cubicBezTo>
                <a:cubicBezTo>
                  <a:pt x="94" y="171"/>
                  <a:pt x="96" y="166"/>
                  <a:pt x="96" y="160"/>
                </a:cubicBezTo>
                <a:cubicBezTo>
                  <a:pt x="96" y="152"/>
                  <a:pt x="96" y="152"/>
                  <a:pt x="96" y="152"/>
                </a:cubicBezTo>
                <a:cubicBezTo>
                  <a:pt x="60" y="152"/>
                  <a:pt x="60" y="152"/>
                  <a:pt x="60" y="152"/>
                </a:cubicBezTo>
                <a:cubicBezTo>
                  <a:pt x="56" y="152"/>
                  <a:pt x="52" y="148"/>
                  <a:pt x="52" y="144"/>
                </a:cubicBezTo>
                <a:cubicBezTo>
                  <a:pt x="52" y="140"/>
                  <a:pt x="56" y="136"/>
                  <a:pt x="60" y="136"/>
                </a:cubicBezTo>
                <a:cubicBezTo>
                  <a:pt x="97" y="136"/>
                  <a:pt x="97" y="136"/>
                  <a:pt x="97" y="136"/>
                </a:cubicBezTo>
                <a:cubicBezTo>
                  <a:pt x="103" y="105"/>
                  <a:pt x="128" y="92"/>
                  <a:pt x="128" y="62"/>
                </a:cubicBezTo>
                <a:cubicBezTo>
                  <a:pt x="128" y="28"/>
                  <a:pt x="99" y="0"/>
                  <a:pt x="64" y="0"/>
                </a:cubicBezTo>
                <a:cubicBezTo>
                  <a:pt x="29" y="0"/>
                  <a:pt x="0" y="28"/>
                  <a:pt x="0" y="62"/>
                </a:cubicBezTo>
                <a:cubicBezTo>
                  <a:pt x="0" y="96"/>
                  <a:pt x="32" y="108"/>
                  <a:pt x="32" y="148"/>
                </a:cubicBezTo>
                <a:close/>
                <a:moveTo>
                  <a:pt x="75" y="36"/>
                </a:moveTo>
                <a:cubicBezTo>
                  <a:pt x="71" y="35"/>
                  <a:pt x="68" y="32"/>
                  <a:pt x="68" y="28"/>
                </a:cubicBezTo>
                <a:cubicBezTo>
                  <a:pt x="68" y="24"/>
                  <a:pt x="72" y="20"/>
                  <a:pt x="76" y="20"/>
                </a:cubicBezTo>
                <a:cubicBezTo>
                  <a:pt x="82" y="20"/>
                  <a:pt x="90" y="25"/>
                  <a:pt x="97" y="31"/>
                </a:cubicBezTo>
                <a:cubicBezTo>
                  <a:pt x="103" y="37"/>
                  <a:pt x="108" y="46"/>
                  <a:pt x="108" y="52"/>
                </a:cubicBezTo>
                <a:cubicBezTo>
                  <a:pt x="108" y="56"/>
                  <a:pt x="104" y="60"/>
                  <a:pt x="100" y="60"/>
                </a:cubicBezTo>
                <a:cubicBezTo>
                  <a:pt x="96" y="60"/>
                  <a:pt x="93" y="57"/>
                  <a:pt x="92" y="53"/>
                </a:cubicBezTo>
                <a:cubicBezTo>
                  <a:pt x="90" y="45"/>
                  <a:pt x="83" y="38"/>
                  <a:pt x="75" y="36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0" name="Freeform 63"/>
          <p:cNvSpPr>
            <a:spLocks noEditPoints="1"/>
          </p:cNvSpPr>
          <p:nvPr/>
        </p:nvSpPr>
        <p:spPr bwMode="auto">
          <a:xfrm>
            <a:off x="4182269" y="4825347"/>
            <a:ext cx="325438" cy="319087"/>
          </a:xfrm>
          <a:custGeom>
            <a:avLst/>
            <a:gdLst>
              <a:gd name="T0" fmla="*/ 72 w 200"/>
              <a:gd name="T1" fmla="*/ 16 h 196"/>
              <a:gd name="T2" fmla="*/ 16 w 200"/>
              <a:gd name="T3" fmla="*/ 16 h 196"/>
              <a:gd name="T4" fmla="*/ 16 w 200"/>
              <a:gd name="T5" fmla="*/ 72 h 196"/>
              <a:gd name="T6" fmla="*/ 44 w 200"/>
              <a:gd name="T7" fmla="*/ 84 h 196"/>
              <a:gd name="T8" fmla="*/ 13 w 200"/>
              <a:gd name="T9" fmla="*/ 84 h 196"/>
              <a:gd name="T10" fmla="*/ 4 w 200"/>
              <a:gd name="T11" fmla="*/ 93 h 196"/>
              <a:gd name="T12" fmla="*/ 4 w 200"/>
              <a:gd name="T13" fmla="*/ 111 h 196"/>
              <a:gd name="T14" fmla="*/ 13 w 200"/>
              <a:gd name="T15" fmla="*/ 120 h 196"/>
              <a:gd name="T16" fmla="*/ 20 w 200"/>
              <a:gd name="T17" fmla="*/ 120 h 196"/>
              <a:gd name="T18" fmla="*/ 20 w 200"/>
              <a:gd name="T19" fmla="*/ 180 h 196"/>
              <a:gd name="T20" fmla="*/ 36 w 200"/>
              <a:gd name="T21" fmla="*/ 196 h 196"/>
              <a:gd name="T22" fmla="*/ 164 w 200"/>
              <a:gd name="T23" fmla="*/ 196 h 196"/>
              <a:gd name="T24" fmla="*/ 180 w 200"/>
              <a:gd name="T25" fmla="*/ 180 h 196"/>
              <a:gd name="T26" fmla="*/ 180 w 200"/>
              <a:gd name="T27" fmla="*/ 120 h 196"/>
              <a:gd name="T28" fmla="*/ 187 w 200"/>
              <a:gd name="T29" fmla="*/ 120 h 196"/>
              <a:gd name="T30" fmla="*/ 196 w 200"/>
              <a:gd name="T31" fmla="*/ 111 h 196"/>
              <a:gd name="T32" fmla="*/ 196 w 200"/>
              <a:gd name="T33" fmla="*/ 93 h 196"/>
              <a:gd name="T34" fmla="*/ 187 w 200"/>
              <a:gd name="T35" fmla="*/ 84 h 196"/>
              <a:gd name="T36" fmla="*/ 156 w 200"/>
              <a:gd name="T37" fmla="*/ 84 h 196"/>
              <a:gd name="T38" fmla="*/ 184 w 200"/>
              <a:gd name="T39" fmla="*/ 72 h 196"/>
              <a:gd name="T40" fmla="*/ 184 w 200"/>
              <a:gd name="T41" fmla="*/ 16 h 196"/>
              <a:gd name="T42" fmla="*/ 128 w 200"/>
              <a:gd name="T43" fmla="*/ 16 h 196"/>
              <a:gd name="T44" fmla="*/ 100 w 200"/>
              <a:gd name="T45" fmla="*/ 44 h 196"/>
              <a:gd name="T46" fmla="*/ 72 w 200"/>
              <a:gd name="T47" fmla="*/ 16 h 196"/>
              <a:gd name="T48" fmla="*/ 121 w 200"/>
              <a:gd name="T49" fmla="*/ 51 h 196"/>
              <a:gd name="T50" fmla="*/ 142 w 200"/>
              <a:gd name="T51" fmla="*/ 30 h 196"/>
              <a:gd name="T52" fmla="*/ 170 w 200"/>
              <a:gd name="T53" fmla="*/ 30 h 196"/>
              <a:gd name="T54" fmla="*/ 170 w 200"/>
              <a:gd name="T55" fmla="*/ 58 h 196"/>
              <a:gd name="T56" fmla="*/ 156 w 200"/>
              <a:gd name="T57" fmla="*/ 64 h 196"/>
              <a:gd name="T58" fmla="*/ 127 w 200"/>
              <a:gd name="T59" fmla="*/ 64 h 196"/>
              <a:gd name="T60" fmla="*/ 119 w 200"/>
              <a:gd name="T61" fmla="*/ 56 h 196"/>
              <a:gd name="T62" fmla="*/ 121 w 200"/>
              <a:gd name="T63" fmla="*/ 51 h 196"/>
              <a:gd name="T64" fmla="*/ 58 w 200"/>
              <a:gd name="T65" fmla="*/ 30 h 196"/>
              <a:gd name="T66" fmla="*/ 79 w 200"/>
              <a:gd name="T67" fmla="*/ 50 h 196"/>
              <a:gd name="T68" fmla="*/ 79 w 200"/>
              <a:gd name="T69" fmla="*/ 50 h 196"/>
              <a:gd name="T70" fmla="*/ 81 w 200"/>
              <a:gd name="T71" fmla="*/ 56 h 196"/>
              <a:gd name="T72" fmla="*/ 73 w 200"/>
              <a:gd name="T73" fmla="*/ 64 h 196"/>
              <a:gd name="T74" fmla="*/ 44 w 200"/>
              <a:gd name="T75" fmla="*/ 64 h 196"/>
              <a:gd name="T76" fmla="*/ 30 w 200"/>
              <a:gd name="T77" fmla="*/ 58 h 196"/>
              <a:gd name="T78" fmla="*/ 30 w 200"/>
              <a:gd name="T79" fmla="*/ 30 h 196"/>
              <a:gd name="T80" fmla="*/ 58 w 200"/>
              <a:gd name="T81" fmla="*/ 30 h 196"/>
              <a:gd name="T82" fmla="*/ 80 w 200"/>
              <a:gd name="T83" fmla="*/ 84 h 196"/>
              <a:gd name="T84" fmla="*/ 120 w 200"/>
              <a:gd name="T85" fmla="*/ 84 h 196"/>
              <a:gd name="T86" fmla="*/ 120 w 200"/>
              <a:gd name="T87" fmla="*/ 167 h 196"/>
              <a:gd name="T88" fmla="*/ 111 w 200"/>
              <a:gd name="T89" fmla="*/ 176 h 196"/>
              <a:gd name="T90" fmla="*/ 89 w 200"/>
              <a:gd name="T91" fmla="*/ 176 h 196"/>
              <a:gd name="T92" fmla="*/ 80 w 200"/>
              <a:gd name="T93" fmla="*/ 167 h 196"/>
              <a:gd name="T94" fmla="*/ 80 w 200"/>
              <a:gd name="T95" fmla="*/ 84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00" h="196">
                <a:moveTo>
                  <a:pt x="72" y="16"/>
                </a:moveTo>
                <a:cubicBezTo>
                  <a:pt x="56" y="0"/>
                  <a:pt x="31" y="0"/>
                  <a:pt x="16" y="16"/>
                </a:cubicBezTo>
                <a:cubicBezTo>
                  <a:pt x="0" y="31"/>
                  <a:pt x="0" y="57"/>
                  <a:pt x="16" y="72"/>
                </a:cubicBezTo>
                <a:cubicBezTo>
                  <a:pt x="24" y="80"/>
                  <a:pt x="34" y="84"/>
                  <a:pt x="44" y="84"/>
                </a:cubicBezTo>
                <a:cubicBezTo>
                  <a:pt x="13" y="84"/>
                  <a:pt x="13" y="84"/>
                  <a:pt x="13" y="84"/>
                </a:cubicBezTo>
                <a:cubicBezTo>
                  <a:pt x="8" y="84"/>
                  <a:pt x="4" y="88"/>
                  <a:pt x="4" y="93"/>
                </a:cubicBezTo>
                <a:cubicBezTo>
                  <a:pt x="4" y="111"/>
                  <a:pt x="4" y="111"/>
                  <a:pt x="4" y="111"/>
                </a:cubicBezTo>
                <a:cubicBezTo>
                  <a:pt x="4" y="116"/>
                  <a:pt x="8" y="120"/>
                  <a:pt x="13" y="120"/>
                </a:cubicBezTo>
                <a:cubicBezTo>
                  <a:pt x="20" y="120"/>
                  <a:pt x="20" y="120"/>
                  <a:pt x="20" y="120"/>
                </a:cubicBezTo>
                <a:cubicBezTo>
                  <a:pt x="20" y="180"/>
                  <a:pt x="20" y="180"/>
                  <a:pt x="20" y="180"/>
                </a:cubicBezTo>
                <a:cubicBezTo>
                  <a:pt x="20" y="189"/>
                  <a:pt x="27" y="196"/>
                  <a:pt x="36" y="196"/>
                </a:cubicBezTo>
                <a:cubicBezTo>
                  <a:pt x="164" y="196"/>
                  <a:pt x="164" y="196"/>
                  <a:pt x="164" y="196"/>
                </a:cubicBezTo>
                <a:cubicBezTo>
                  <a:pt x="173" y="196"/>
                  <a:pt x="180" y="189"/>
                  <a:pt x="180" y="180"/>
                </a:cubicBezTo>
                <a:cubicBezTo>
                  <a:pt x="180" y="120"/>
                  <a:pt x="180" y="120"/>
                  <a:pt x="180" y="120"/>
                </a:cubicBezTo>
                <a:cubicBezTo>
                  <a:pt x="187" y="120"/>
                  <a:pt x="187" y="120"/>
                  <a:pt x="187" y="120"/>
                </a:cubicBezTo>
                <a:cubicBezTo>
                  <a:pt x="192" y="120"/>
                  <a:pt x="196" y="116"/>
                  <a:pt x="196" y="111"/>
                </a:cubicBezTo>
                <a:cubicBezTo>
                  <a:pt x="196" y="93"/>
                  <a:pt x="196" y="93"/>
                  <a:pt x="196" y="93"/>
                </a:cubicBezTo>
                <a:cubicBezTo>
                  <a:pt x="196" y="88"/>
                  <a:pt x="192" y="84"/>
                  <a:pt x="187" y="84"/>
                </a:cubicBezTo>
                <a:cubicBezTo>
                  <a:pt x="156" y="84"/>
                  <a:pt x="156" y="84"/>
                  <a:pt x="156" y="84"/>
                </a:cubicBezTo>
                <a:cubicBezTo>
                  <a:pt x="166" y="84"/>
                  <a:pt x="176" y="80"/>
                  <a:pt x="184" y="72"/>
                </a:cubicBezTo>
                <a:cubicBezTo>
                  <a:pt x="200" y="57"/>
                  <a:pt x="200" y="31"/>
                  <a:pt x="184" y="16"/>
                </a:cubicBezTo>
                <a:cubicBezTo>
                  <a:pt x="169" y="0"/>
                  <a:pt x="144" y="0"/>
                  <a:pt x="128" y="16"/>
                </a:cubicBezTo>
                <a:cubicBezTo>
                  <a:pt x="100" y="44"/>
                  <a:pt x="100" y="44"/>
                  <a:pt x="100" y="44"/>
                </a:cubicBezTo>
                <a:lnTo>
                  <a:pt x="72" y="16"/>
                </a:lnTo>
                <a:close/>
                <a:moveTo>
                  <a:pt x="121" y="51"/>
                </a:moveTo>
                <a:cubicBezTo>
                  <a:pt x="142" y="30"/>
                  <a:pt x="142" y="30"/>
                  <a:pt x="142" y="30"/>
                </a:cubicBezTo>
                <a:cubicBezTo>
                  <a:pt x="150" y="22"/>
                  <a:pt x="162" y="22"/>
                  <a:pt x="170" y="30"/>
                </a:cubicBezTo>
                <a:cubicBezTo>
                  <a:pt x="178" y="38"/>
                  <a:pt x="178" y="50"/>
                  <a:pt x="170" y="58"/>
                </a:cubicBezTo>
                <a:cubicBezTo>
                  <a:pt x="166" y="62"/>
                  <a:pt x="161" y="64"/>
                  <a:pt x="156" y="64"/>
                </a:cubicBezTo>
                <a:cubicBezTo>
                  <a:pt x="127" y="64"/>
                  <a:pt x="127" y="64"/>
                  <a:pt x="127" y="64"/>
                </a:cubicBezTo>
                <a:cubicBezTo>
                  <a:pt x="123" y="64"/>
                  <a:pt x="119" y="60"/>
                  <a:pt x="119" y="56"/>
                </a:cubicBezTo>
                <a:cubicBezTo>
                  <a:pt x="119" y="54"/>
                  <a:pt x="120" y="52"/>
                  <a:pt x="121" y="51"/>
                </a:cubicBezTo>
                <a:close/>
                <a:moveTo>
                  <a:pt x="58" y="30"/>
                </a:moveTo>
                <a:cubicBezTo>
                  <a:pt x="79" y="50"/>
                  <a:pt x="79" y="50"/>
                  <a:pt x="79" y="50"/>
                </a:cubicBezTo>
                <a:cubicBezTo>
                  <a:pt x="79" y="50"/>
                  <a:pt x="79" y="50"/>
                  <a:pt x="79" y="50"/>
                </a:cubicBezTo>
                <a:cubicBezTo>
                  <a:pt x="80" y="52"/>
                  <a:pt x="81" y="54"/>
                  <a:pt x="81" y="56"/>
                </a:cubicBezTo>
                <a:cubicBezTo>
                  <a:pt x="81" y="60"/>
                  <a:pt x="77" y="64"/>
                  <a:pt x="73" y="64"/>
                </a:cubicBezTo>
                <a:cubicBezTo>
                  <a:pt x="44" y="64"/>
                  <a:pt x="44" y="64"/>
                  <a:pt x="44" y="64"/>
                </a:cubicBezTo>
                <a:cubicBezTo>
                  <a:pt x="39" y="64"/>
                  <a:pt x="34" y="62"/>
                  <a:pt x="30" y="58"/>
                </a:cubicBezTo>
                <a:cubicBezTo>
                  <a:pt x="22" y="50"/>
                  <a:pt x="22" y="38"/>
                  <a:pt x="30" y="30"/>
                </a:cubicBezTo>
                <a:cubicBezTo>
                  <a:pt x="38" y="22"/>
                  <a:pt x="50" y="22"/>
                  <a:pt x="58" y="30"/>
                </a:cubicBezTo>
                <a:close/>
                <a:moveTo>
                  <a:pt x="80" y="84"/>
                </a:moveTo>
                <a:cubicBezTo>
                  <a:pt x="120" y="84"/>
                  <a:pt x="120" y="84"/>
                  <a:pt x="120" y="84"/>
                </a:cubicBezTo>
                <a:cubicBezTo>
                  <a:pt x="120" y="167"/>
                  <a:pt x="120" y="167"/>
                  <a:pt x="120" y="167"/>
                </a:cubicBezTo>
                <a:cubicBezTo>
                  <a:pt x="120" y="172"/>
                  <a:pt x="116" y="176"/>
                  <a:pt x="111" y="176"/>
                </a:cubicBezTo>
                <a:cubicBezTo>
                  <a:pt x="89" y="176"/>
                  <a:pt x="89" y="176"/>
                  <a:pt x="89" y="176"/>
                </a:cubicBezTo>
                <a:cubicBezTo>
                  <a:pt x="84" y="176"/>
                  <a:pt x="80" y="172"/>
                  <a:pt x="80" y="167"/>
                </a:cubicBezTo>
                <a:lnTo>
                  <a:pt x="80" y="84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1" name="Freeform 64"/>
          <p:cNvSpPr>
            <a:spLocks noEditPoints="1"/>
          </p:cNvSpPr>
          <p:nvPr/>
        </p:nvSpPr>
        <p:spPr bwMode="auto">
          <a:xfrm>
            <a:off x="3486944" y="4844397"/>
            <a:ext cx="311150" cy="287337"/>
          </a:xfrm>
          <a:custGeom>
            <a:avLst/>
            <a:gdLst>
              <a:gd name="T0" fmla="*/ 0 w 192"/>
              <a:gd name="T1" fmla="*/ 160 h 176"/>
              <a:gd name="T2" fmla="*/ 16 w 192"/>
              <a:gd name="T3" fmla="*/ 176 h 176"/>
              <a:gd name="T4" fmla="*/ 160 w 192"/>
              <a:gd name="T5" fmla="*/ 176 h 176"/>
              <a:gd name="T6" fmla="*/ 176 w 192"/>
              <a:gd name="T7" fmla="*/ 160 h 176"/>
              <a:gd name="T8" fmla="*/ 176 w 192"/>
              <a:gd name="T9" fmla="*/ 136 h 176"/>
              <a:gd name="T10" fmla="*/ 183 w 192"/>
              <a:gd name="T11" fmla="*/ 136 h 176"/>
              <a:gd name="T12" fmla="*/ 192 w 192"/>
              <a:gd name="T13" fmla="*/ 127 h 176"/>
              <a:gd name="T14" fmla="*/ 192 w 192"/>
              <a:gd name="T15" fmla="*/ 85 h 176"/>
              <a:gd name="T16" fmla="*/ 183 w 192"/>
              <a:gd name="T17" fmla="*/ 76 h 176"/>
              <a:gd name="T18" fmla="*/ 176 w 192"/>
              <a:gd name="T19" fmla="*/ 76 h 176"/>
              <a:gd name="T20" fmla="*/ 176 w 192"/>
              <a:gd name="T21" fmla="*/ 52 h 176"/>
              <a:gd name="T22" fmla="*/ 160 w 192"/>
              <a:gd name="T23" fmla="*/ 36 h 176"/>
              <a:gd name="T24" fmla="*/ 28 w 192"/>
              <a:gd name="T25" fmla="*/ 36 h 176"/>
              <a:gd name="T26" fmla="*/ 20 w 192"/>
              <a:gd name="T27" fmla="*/ 28 h 176"/>
              <a:gd name="T28" fmla="*/ 28 w 192"/>
              <a:gd name="T29" fmla="*/ 20 h 176"/>
              <a:gd name="T30" fmla="*/ 146 w 192"/>
              <a:gd name="T31" fmla="*/ 20 h 176"/>
              <a:gd name="T32" fmla="*/ 156 w 192"/>
              <a:gd name="T33" fmla="*/ 10 h 176"/>
              <a:gd name="T34" fmla="*/ 146 w 192"/>
              <a:gd name="T35" fmla="*/ 0 h 176"/>
              <a:gd name="T36" fmla="*/ 16 w 192"/>
              <a:gd name="T37" fmla="*/ 0 h 176"/>
              <a:gd name="T38" fmla="*/ 0 w 192"/>
              <a:gd name="T39" fmla="*/ 16 h 176"/>
              <a:gd name="T40" fmla="*/ 0 w 192"/>
              <a:gd name="T41" fmla="*/ 160 h 176"/>
              <a:gd name="T42" fmla="*/ 136 w 192"/>
              <a:gd name="T43" fmla="*/ 106 h 176"/>
              <a:gd name="T44" fmla="*/ 146 w 192"/>
              <a:gd name="T45" fmla="*/ 96 h 176"/>
              <a:gd name="T46" fmla="*/ 156 w 192"/>
              <a:gd name="T47" fmla="*/ 106 h 176"/>
              <a:gd name="T48" fmla="*/ 146 w 192"/>
              <a:gd name="T49" fmla="*/ 116 h 176"/>
              <a:gd name="T50" fmla="*/ 136 w 192"/>
              <a:gd name="T51" fmla="*/ 10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92" h="176">
                <a:moveTo>
                  <a:pt x="0" y="160"/>
                </a:move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36"/>
                  <a:pt x="176" y="136"/>
                  <a:pt x="176" y="136"/>
                </a:cubicBezTo>
                <a:cubicBezTo>
                  <a:pt x="183" y="136"/>
                  <a:pt x="183" y="136"/>
                  <a:pt x="183" y="136"/>
                </a:cubicBezTo>
                <a:cubicBezTo>
                  <a:pt x="188" y="136"/>
                  <a:pt x="192" y="132"/>
                  <a:pt x="192" y="127"/>
                </a:cubicBezTo>
                <a:cubicBezTo>
                  <a:pt x="192" y="85"/>
                  <a:pt x="192" y="85"/>
                  <a:pt x="192" y="85"/>
                </a:cubicBezTo>
                <a:cubicBezTo>
                  <a:pt x="192" y="80"/>
                  <a:pt x="188" y="76"/>
                  <a:pt x="183" y="76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52"/>
                  <a:pt x="176" y="52"/>
                  <a:pt x="176" y="52"/>
                </a:cubicBezTo>
                <a:cubicBezTo>
                  <a:pt x="176" y="43"/>
                  <a:pt x="169" y="36"/>
                  <a:pt x="160" y="36"/>
                </a:cubicBezTo>
                <a:cubicBezTo>
                  <a:pt x="28" y="36"/>
                  <a:pt x="28" y="36"/>
                  <a:pt x="28" y="36"/>
                </a:cubicBezTo>
                <a:cubicBezTo>
                  <a:pt x="24" y="36"/>
                  <a:pt x="20" y="32"/>
                  <a:pt x="20" y="28"/>
                </a:cubicBezTo>
                <a:cubicBezTo>
                  <a:pt x="20" y="24"/>
                  <a:pt x="24" y="20"/>
                  <a:pt x="28" y="20"/>
                </a:cubicBezTo>
                <a:cubicBezTo>
                  <a:pt x="146" y="20"/>
                  <a:pt x="146" y="20"/>
                  <a:pt x="146" y="20"/>
                </a:cubicBezTo>
                <a:cubicBezTo>
                  <a:pt x="152" y="20"/>
                  <a:pt x="156" y="16"/>
                  <a:pt x="156" y="10"/>
                </a:cubicBezTo>
                <a:cubicBezTo>
                  <a:pt x="156" y="4"/>
                  <a:pt x="152" y="0"/>
                  <a:pt x="146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lnTo>
                  <a:pt x="0" y="160"/>
                </a:lnTo>
                <a:close/>
                <a:moveTo>
                  <a:pt x="136" y="106"/>
                </a:moveTo>
                <a:cubicBezTo>
                  <a:pt x="136" y="100"/>
                  <a:pt x="140" y="96"/>
                  <a:pt x="146" y="96"/>
                </a:cubicBezTo>
                <a:cubicBezTo>
                  <a:pt x="152" y="96"/>
                  <a:pt x="156" y="100"/>
                  <a:pt x="156" y="106"/>
                </a:cubicBezTo>
                <a:cubicBezTo>
                  <a:pt x="156" y="112"/>
                  <a:pt x="152" y="116"/>
                  <a:pt x="146" y="116"/>
                </a:cubicBezTo>
                <a:cubicBezTo>
                  <a:pt x="140" y="116"/>
                  <a:pt x="136" y="112"/>
                  <a:pt x="136" y="106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2" name="Freeform 65"/>
          <p:cNvSpPr>
            <a:spLocks noEditPoints="1"/>
          </p:cNvSpPr>
          <p:nvPr/>
        </p:nvSpPr>
        <p:spPr bwMode="auto">
          <a:xfrm>
            <a:off x="2783682" y="4865034"/>
            <a:ext cx="311150" cy="247650"/>
          </a:xfrm>
          <a:custGeom>
            <a:avLst/>
            <a:gdLst>
              <a:gd name="T0" fmla="*/ 106 w 192"/>
              <a:gd name="T1" fmla="*/ 92 h 152"/>
              <a:gd name="T2" fmla="*/ 50 w 192"/>
              <a:gd name="T3" fmla="*/ 92 h 152"/>
              <a:gd name="T4" fmla="*/ 40 w 192"/>
              <a:gd name="T5" fmla="*/ 102 h 152"/>
              <a:gd name="T6" fmla="*/ 50 w 192"/>
              <a:gd name="T7" fmla="*/ 112 h 152"/>
              <a:gd name="T8" fmla="*/ 106 w 192"/>
              <a:gd name="T9" fmla="*/ 112 h 152"/>
              <a:gd name="T10" fmla="*/ 116 w 192"/>
              <a:gd name="T11" fmla="*/ 102 h 152"/>
              <a:gd name="T12" fmla="*/ 106 w 192"/>
              <a:gd name="T13" fmla="*/ 92 h 152"/>
              <a:gd name="T14" fmla="*/ 0 w 192"/>
              <a:gd name="T15" fmla="*/ 136 h 152"/>
              <a:gd name="T16" fmla="*/ 16 w 192"/>
              <a:gd name="T17" fmla="*/ 152 h 152"/>
              <a:gd name="T18" fmla="*/ 176 w 192"/>
              <a:gd name="T19" fmla="*/ 152 h 152"/>
              <a:gd name="T20" fmla="*/ 192 w 192"/>
              <a:gd name="T21" fmla="*/ 136 h 152"/>
              <a:gd name="T22" fmla="*/ 192 w 192"/>
              <a:gd name="T23" fmla="*/ 16 h 152"/>
              <a:gd name="T24" fmla="*/ 176 w 192"/>
              <a:gd name="T25" fmla="*/ 0 h 152"/>
              <a:gd name="T26" fmla="*/ 16 w 192"/>
              <a:gd name="T27" fmla="*/ 0 h 152"/>
              <a:gd name="T28" fmla="*/ 0 w 192"/>
              <a:gd name="T29" fmla="*/ 16 h 152"/>
              <a:gd name="T30" fmla="*/ 0 w 192"/>
              <a:gd name="T31" fmla="*/ 136 h 152"/>
              <a:gd name="T32" fmla="*/ 29 w 192"/>
              <a:gd name="T33" fmla="*/ 20 h 152"/>
              <a:gd name="T34" fmla="*/ 163 w 192"/>
              <a:gd name="T35" fmla="*/ 20 h 152"/>
              <a:gd name="T36" fmla="*/ 172 w 192"/>
              <a:gd name="T37" fmla="*/ 29 h 152"/>
              <a:gd name="T38" fmla="*/ 172 w 192"/>
              <a:gd name="T39" fmla="*/ 40 h 152"/>
              <a:gd name="T40" fmla="*/ 20 w 192"/>
              <a:gd name="T41" fmla="*/ 40 h 152"/>
              <a:gd name="T42" fmla="*/ 20 w 192"/>
              <a:gd name="T43" fmla="*/ 29 h 152"/>
              <a:gd name="T44" fmla="*/ 29 w 192"/>
              <a:gd name="T45" fmla="*/ 20 h 152"/>
              <a:gd name="T46" fmla="*/ 20 w 192"/>
              <a:gd name="T47" fmla="*/ 72 h 152"/>
              <a:gd name="T48" fmla="*/ 172 w 192"/>
              <a:gd name="T49" fmla="*/ 72 h 152"/>
              <a:gd name="T50" fmla="*/ 172 w 192"/>
              <a:gd name="T51" fmla="*/ 123 h 152"/>
              <a:gd name="T52" fmla="*/ 163 w 192"/>
              <a:gd name="T53" fmla="*/ 132 h 152"/>
              <a:gd name="T54" fmla="*/ 29 w 192"/>
              <a:gd name="T55" fmla="*/ 132 h 152"/>
              <a:gd name="T56" fmla="*/ 20 w 192"/>
              <a:gd name="T57" fmla="*/ 123 h 152"/>
              <a:gd name="T58" fmla="*/ 20 w 192"/>
              <a:gd name="T59" fmla="*/ 72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92" h="152">
                <a:moveTo>
                  <a:pt x="106" y="92"/>
                </a:moveTo>
                <a:cubicBezTo>
                  <a:pt x="50" y="92"/>
                  <a:pt x="50" y="92"/>
                  <a:pt x="50" y="92"/>
                </a:cubicBezTo>
                <a:cubicBezTo>
                  <a:pt x="44" y="92"/>
                  <a:pt x="40" y="96"/>
                  <a:pt x="40" y="102"/>
                </a:cubicBezTo>
                <a:cubicBezTo>
                  <a:pt x="40" y="108"/>
                  <a:pt x="44" y="112"/>
                  <a:pt x="50" y="112"/>
                </a:cubicBezTo>
                <a:cubicBezTo>
                  <a:pt x="106" y="112"/>
                  <a:pt x="106" y="112"/>
                  <a:pt x="106" y="112"/>
                </a:cubicBezTo>
                <a:cubicBezTo>
                  <a:pt x="112" y="112"/>
                  <a:pt x="116" y="108"/>
                  <a:pt x="116" y="102"/>
                </a:cubicBezTo>
                <a:cubicBezTo>
                  <a:pt x="116" y="96"/>
                  <a:pt x="112" y="92"/>
                  <a:pt x="106" y="92"/>
                </a:cubicBezTo>
                <a:close/>
                <a:moveTo>
                  <a:pt x="0" y="136"/>
                </a:moveTo>
                <a:cubicBezTo>
                  <a:pt x="0" y="145"/>
                  <a:pt x="7" y="152"/>
                  <a:pt x="16" y="152"/>
                </a:cubicBezTo>
                <a:cubicBezTo>
                  <a:pt x="176" y="152"/>
                  <a:pt x="176" y="152"/>
                  <a:pt x="176" y="152"/>
                </a:cubicBezTo>
                <a:cubicBezTo>
                  <a:pt x="185" y="152"/>
                  <a:pt x="192" y="145"/>
                  <a:pt x="192" y="136"/>
                </a:cubicBezTo>
                <a:cubicBezTo>
                  <a:pt x="192" y="16"/>
                  <a:pt x="192" y="16"/>
                  <a:pt x="192" y="16"/>
                </a:cubicBezTo>
                <a:cubicBezTo>
                  <a:pt x="192" y="7"/>
                  <a:pt x="185" y="0"/>
                  <a:pt x="176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lnTo>
                  <a:pt x="0" y="136"/>
                </a:lnTo>
                <a:close/>
                <a:moveTo>
                  <a:pt x="29" y="20"/>
                </a:moveTo>
                <a:cubicBezTo>
                  <a:pt x="163" y="20"/>
                  <a:pt x="163" y="20"/>
                  <a:pt x="163" y="20"/>
                </a:cubicBezTo>
                <a:cubicBezTo>
                  <a:pt x="168" y="20"/>
                  <a:pt x="172" y="24"/>
                  <a:pt x="172" y="29"/>
                </a:cubicBezTo>
                <a:cubicBezTo>
                  <a:pt x="172" y="40"/>
                  <a:pt x="172" y="40"/>
                  <a:pt x="172" y="40"/>
                </a:cubicBezTo>
                <a:cubicBezTo>
                  <a:pt x="20" y="40"/>
                  <a:pt x="20" y="40"/>
                  <a:pt x="20" y="40"/>
                </a:cubicBezTo>
                <a:cubicBezTo>
                  <a:pt x="20" y="29"/>
                  <a:pt x="20" y="29"/>
                  <a:pt x="20" y="29"/>
                </a:cubicBezTo>
                <a:cubicBezTo>
                  <a:pt x="20" y="24"/>
                  <a:pt x="24" y="20"/>
                  <a:pt x="29" y="20"/>
                </a:cubicBezTo>
                <a:close/>
                <a:moveTo>
                  <a:pt x="20" y="72"/>
                </a:moveTo>
                <a:cubicBezTo>
                  <a:pt x="172" y="72"/>
                  <a:pt x="172" y="72"/>
                  <a:pt x="172" y="72"/>
                </a:cubicBezTo>
                <a:cubicBezTo>
                  <a:pt x="172" y="123"/>
                  <a:pt x="172" y="123"/>
                  <a:pt x="172" y="123"/>
                </a:cubicBezTo>
                <a:cubicBezTo>
                  <a:pt x="172" y="128"/>
                  <a:pt x="168" y="132"/>
                  <a:pt x="163" y="132"/>
                </a:cubicBezTo>
                <a:cubicBezTo>
                  <a:pt x="29" y="132"/>
                  <a:pt x="29" y="132"/>
                  <a:pt x="29" y="132"/>
                </a:cubicBezTo>
                <a:cubicBezTo>
                  <a:pt x="24" y="132"/>
                  <a:pt x="20" y="128"/>
                  <a:pt x="20" y="123"/>
                </a:cubicBezTo>
                <a:lnTo>
                  <a:pt x="20" y="72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3" name="Freeform 66"/>
          <p:cNvSpPr>
            <a:spLocks noEditPoints="1"/>
          </p:cNvSpPr>
          <p:nvPr/>
        </p:nvSpPr>
        <p:spPr bwMode="auto">
          <a:xfrm>
            <a:off x="2080419" y="4844397"/>
            <a:ext cx="312738" cy="287337"/>
          </a:xfrm>
          <a:custGeom>
            <a:avLst/>
            <a:gdLst>
              <a:gd name="T0" fmla="*/ 144 w 192"/>
              <a:gd name="T1" fmla="*/ 40 h 176"/>
              <a:gd name="T2" fmla="*/ 144 w 192"/>
              <a:gd name="T3" fmla="*/ 16 h 176"/>
              <a:gd name="T4" fmla="*/ 128 w 192"/>
              <a:gd name="T5" fmla="*/ 0 h 176"/>
              <a:gd name="T6" fmla="*/ 64 w 192"/>
              <a:gd name="T7" fmla="*/ 0 h 176"/>
              <a:gd name="T8" fmla="*/ 48 w 192"/>
              <a:gd name="T9" fmla="*/ 16 h 176"/>
              <a:gd name="T10" fmla="*/ 48 w 192"/>
              <a:gd name="T11" fmla="*/ 40 h 176"/>
              <a:gd name="T12" fmla="*/ 16 w 192"/>
              <a:gd name="T13" fmla="*/ 40 h 176"/>
              <a:gd name="T14" fmla="*/ 0 w 192"/>
              <a:gd name="T15" fmla="*/ 56 h 176"/>
              <a:gd name="T16" fmla="*/ 0 w 192"/>
              <a:gd name="T17" fmla="*/ 160 h 176"/>
              <a:gd name="T18" fmla="*/ 16 w 192"/>
              <a:gd name="T19" fmla="*/ 176 h 176"/>
              <a:gd name="T20" fmla="*/ 176 w 192"/>
              <a:gd name="T21" fmla="*/ 176 h 176"/>
              <a:gd name="T22" fmla="*/ 192 w 192"/>
              <a:gd name="T23" fmla="*/ 160 h 176"/>
              <a:gd name="T24" fmla="*/ 192 w 192"/>
              <a:gd name="T25" fmla="*/ 56 h 176"/>
              <a:gd name="T26" fmla="*/ 176 w 192"/>
              <a:gd name="T27" fmla="*/ 40 h 176"/>
              <a:gd name="T28" fmla="*/ 144 w 192"/>
              <a:gd name="T29" fmla="*/ 40 h 176"/>
              <a:gd name="T30" fmla="*/ 77 w 192"/>
              <a:gd name="T31" fmla="*/ 20 h 176"/>
              <a:gd name="T32" fmla="*/ 115 w 192"/>
              <a:gd name="T33" fmla="*/ 20 h 176"/>
              <a:gd name="T34" fmla="*/ 124 w 192"/>
              <a:gd name="T35" fmla="*/ 29 h 176"/>
              <a:gd name="T36" fmla="*/ 124 w 192"/>
              <a:gd name="T37" fmla="*/ 40 h 176"/>
              <a:gd name="T38" fmla="*/ 68 w 192"/>
              <a:gd name="T39" fmla="*/ 40 h 176"/>
              <a:gd name="T40" fmla="*/ 68 w 192"/>
              <a:gd name="T41" fmla="*/ 29 h 176"/>
              <a:gd name="T42" fmla="*/ 77 w 192"/>
              <a:gd name="T43" fmla="*/ 20 h 176"/>
              <a:gd name="T44" fmla="*/ 48 w 192"/>
              <a:gd name="T45" fmla="*/ 68 h 176"/>
              <a:gd name="T46" fmla="*/ 48 w 192"/>
              <a:gd name="T47" fmla="*/ 148 h 176"/>
              <a:gd name="T48" fmla="*/ 40 w 192"/>
              <a:gd name="T49" fmla="*/ 156 h 176"/>
              <a:gd name="T50" fmla="*/ 32 w 192"/>
              <a:gd name="T51" fmla="*/ 148 h 176"/>
              <a:gd name="T52" fmla="*/ 32 w 192"/>
              <a:gd name="T53" fmla="*/ 68 h 176"/>
              <a:gd name="T54" fmla="*/ 40 w 192"/>
              <a:gd name="T55" fmla="*/ 60 h 176"/>
              <a:gd name="T56" fmla="*/ 48 w 192"/>
              <a:gd name="T57" fmla="*/ 68 h 176"/>
              <a:gd name="T58" fmla="*/ 160 w 192"/>
              <a:gd name="T59" fmla="*/ 68 h 176"/>
              <a:gd name="T60" fmla="*/ 160 w 192"/>
              <a:gd name="T61" fmla="*/ 148 h 176"/>
              <a:gd name="T62" fmla="*/ 152 w 192"/>
              <a:gd name="T63" fmla="*/ 156 h 176"/>
              <a:gd name="T64" fmla="*/ 144 w 192"/>
              <a:gd name="T65" fmla="*/ 148 h 176"/>
              <a:gd name="T66" fmla="*/ 144 w 192"/>
              <a:gd name="T67" fmla="*/ 68 h 176"/>
              <a:gd name="T68" fmla="*/ 152 w 192"/>
              <a:gd name="T69" fmla="*/ 60 h 176"/>
              <a:gd name="T70" fmla="*/ 160 w 192"/>
              <a:gd name="T71" fmla="*/ 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92" h="176">
                <a:moveTo>
                  <a:pt x="144" y="40"/>
                </a:moveTo>
                <a:cubicBezTo>
                  <a:pt x="144" y="16"/>
                  <a:pt x="144" y="16"/>
                  <a:pt x="144" y="16"/>
                </a:cubicBezTo>
                <a:cubicBezTo>
                  <a:pt x="144" y="7"/>
                  <a:pt x="137" y="0"/>
                  <a:pt x="128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55" y="0"/>
                  <a:pt x="48" y="7"/>
                  <a:pt x="48" y="16"/>
                </a:cubicBezTo>
                <a:cubicBezTo>
                  <a:pt x="48" y="40"/>
                  <a:pt x="48" y="40"/>
                  <a:pt x="48" y="40"/>
                </a:cubicBezTo>
                <a:cubicBezTo>
                  <a:pt x="16" y="40"/>
                  <a:pt x="16" y="40"/>
                  <a:pt x="16" y="40"/>
                </a:cubicBezTo>
                <a:cubicBezTo>
                  <a:pt x="7" y="40"/>
                  <a:pt x="0" y="47"/>
                  <a:pt x="0" y="5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76" y="176"/>
                  <a:pt x="176" y="176"/>
                  <a:pt x="176" y="176"/>
                </a:cubicBezTo>
                <a:cubicBezTo>
                  <a:pt x="185" y="176"/>
                  <a:pt x="192" y="169"/>
                  <a:pt x="192" y="160"/>
                </a:cubicBezTo>
                <a:cubicBezTo>
                  <a:pt x="192" y="56"/>
                  <a:pt x="192" y="56"/>
                  <a:pt x="192" y="56"/>
                </a:cubicBezTo>
                <a:cubicBezTo>
                  <a:pt x="192" y="47"/>
                  <a:pt x="185" y="40"/>
                  <a:pt x="176" y="40"/>
                </a:cubicBezTo>
                <a:lnTo>
                  <a:pt x="144" y="40"/>
                </a:lnTo>
                <a:close/>
                <a:moveTo>
                  <a:pt x="77" y="20"/>
                </a:moveTo>
                <a:cubicBezTo>
                  <a:pt x="115" y="20"/>
                  <a:pt x="115" y="20"/>
                  <a:pt x="115" y="20"/>
                </a:cubicBezTo>
                <a:cubicBezTo>
                  <a:pt x="120" y="20"/>
                  <a:pt x="124" y="24"/>
                  <a:pt x="124" y="29"/>
                </a:cubicBezTo>
                <a:cubicBezTo>
                  <a:pt x="124" y="40"/>
                  <a:pt x="124" y="40"/>
                  <a:pt x="124" y="40"/>
                </a:cubicBezTo>
                <a:cubicBezTo>
                  <a:pt x="68" y="40"/>
                  <a:pt x="68" y="40"/>
                  <a:pt x="68" y="40"/>
                </a:cubicBezTo>
                <a:cubicBezTo>
                  <a:pt x="68" y="29"/>
                  <a:pt x="68" y="29"/>
                  <a:pt x="68" y="29"/>
                </a:cubicBezTo>
                <a:cubicBezTo>
                  <a:pt x="68" y="24"/>
                  <a:pt x="72" y="20"/>
                  <a:pt x="77" y="20"/>
                </a:cubicBezTo>
                <a:close/>
                <a:moveTo>
                  <a:pt x="48" y="68"/>
                </a:moveTo>
                <a:cubicBezTo>
                  <a:pt x="48" y="148"/>
                  <a:pt x="48" y="148"/>
                  <a:pt x="48" y="148"/>
                </a:cubicBezTo>
                <a:cubicBezTo>
                  <a:pt x="48" y="152"/>
                  <a:pt x="44" y="156"/>
                  <a:pt x="40" y="156"/>
                </a:cubicBezTo>
                <a:cubicBezTo>
                  <a:pt x="36" y="156"/>
                  <a:pt x="32" y="152"/>
                  <a:pt x="32" y="148"/>
                </a:cubicBezTo>
                <a:cubicBezTo>
                  <a:pt x="32" y="68"/>
                  <a:pt x="32" y="68"/>
                  <a:pt x="32" y="68"/>
                </a:cubicBezTo>
                <a:cubicBezTo>
                  <a:pt x="32" y="64"/>
                  <a:pt x="36" y="60"/>
                  <a:pt x="40" y="60"/>
                </a:cubicBezTo>
                <a:cubicBezTo>
                  <a:pt x="44" y="60"/>
                  <a:pt x="48" y="64"/>
                  <a:pt x="48" y="68"/>
                </a:cubicBezTo>
                <a:close/>
                <a:moveTo>
                  <a:pt x="160" y="68"/>
                </a:moveTo>
                <a:cubicBezTo>
                  <a:pt x="160" y="148"/>
                  <a:pt x="160" y="148"/>
                  <a:pt x="160" y="148"/>
                </a:cubicBezTo>
                <a:cubicBezTo>
                  <a:pt x="160" y="152"/>
                  <a:pt x="156" y="156"/>
                  <a:pt x="152" y="156"/>
                </a:cubicBezTo>
                <a:cubicBezTo>
                  <a:pt x="148" y="156"/>
                  <a:pt x="144" y="152"/>
                  <a:pt x="144" y="148"/>
                </a:cubicBezTo>
                <a:cubicBezTo>
                  <a:pt x="144" y="68"/>
                  <a:pt x="144" y="68"/>
                  <a:pt x="144" y="68"/>
                </a:cubicBezTo>
                <a:cubicBezTo>
                  <a:pt x="144" y="64"/>
                  <a:pt x="148" y="60"/>
                  <a:pt x="152" y="60"/>
                </a:cubicBezTo>
                <a:cubicBezTo>
                  <a:pt x="156" y="60"/>
                  <a:pt x="160" y="64"/>
                  <a:pt x="160" y="68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4" name="Freeform 67"/>
          <p:cNvSpPr>
            <a:spLocks noEditPoints="1"/>
          </p:cNvSpPr>
          <p:nvPr/>
        </p:nvSpPr>
        <p:spPr bwMode="auto">
          <a:xfrm>
            <a:off x="1377157" y="4831697"/>
            <a:ext cx="312738" cy="312737"/>
          </a:xfrm>
          <a:custGeom>
            <a:avLst/>
            <a:gdLst>
              <a:gd name="T0" fmla="*/ 0 w 192"/>
              <a:gd name="T1" fmla="*/ 176 h 192"/>
              <a:gd name="T2" fmla="*/ 16 w 192"/>
              <a:gd name="T3" fmla="*/ 192 h 192"/>
              <a:gd name="T4" fmla="*/ 176 w 192"/>
              <a:gd name="T5" fmla="*/ 192 h 192"/>
              <a:gd name="T6" fmla="*/ 192 w 192"/>
              <a:gd name="T7" fmla="*/ 176 h 192"/>
              <a:gd name="T8" fmla="*/ 192 w 192"/>
              <a:gd name="T9" fmla="*/ 76 h 192"/>
              <a:gd name="T10" fmla="*/ 176 w 192"/>
              <a:gd name="T11" fmla="*/ 60 h 192"/>
              <a:gd name="T12" fmla="*/ 160 w 192"/>
              <a:gd name="T13" fmla="*/ 60 h 192"/>
              <a:gd name="T14" fmla="*/ 160 w 192"/>
              <a:gd name="T15" fmla="*/ 42 h 192"/>
              <a:gd name="T16" fmla="*/ 118 w 192"/>
              <a:gd name="T17" fmla="*/ 0 h 192"/>
              <a:gd name="T18" fmla="*/ 93 w 192"/>
              <a:gd name="T19" fmla="*/ 8 h 192"/>
              <a:gd name="T20" fmla="*/ 74 w 192"/>
              <a:gd name="T21" fmla="*/ 4 h 192"/>
              <a:gd name="T22" fmla="*/ 32 w 192"/>
              <a:gd name="T23" fmla="*/ 46 h 192"/>
              <a:gd name="T24" fmla="*/ 32 w 192"/>
              <a:gd name="T25" fmla="*/ 60 h 192"/>
              <a:gd name="T26" fmla="*/ 16 w 192"/>
              <a:gd name="T27" fmla="*/ 60 h 192"/>
              <a:gd name="T28" fmla="*/ 0 w 192"/>
              <a:gd name="T29" fmla="*/ 76 h 192"/>
              <a:gd name="T30" fmla="*/ 0 w 192"/>
              <a:gd name="T31" fmla="*/ 176 h 192"/>
              <a:gd name="T32" fmla="*/ 140 w 192"/>
              <a:gd name="T33" fmla="*/ 60 h 192"/>
              <a:gd name="T34" fmla="*/ 96 w 192"/>
              <a:gd name="T35" fmla="*/ 60 h 192"/>
              <a:gd name="T36" fmla="*/ 96 w 192"/>
              <a:gd name="T37" fmla="*/ 42 h 192"/>
              <a:gd name="T38" fmla="*/ 118 w 192"/>
              <a:gd name="T39" fmla="*/ 20 h 192"/>
              <a:gd name="T40" fmla="*/ 140 w 192"/>
              <a:gd name="T41" fmla="*/ 42 h 192"/>
              <a:gd name="T42" fmla="*/ 140 w 192"/>
              <a:gd name="T43" fmla="*/ 60 h 192"/>
              <a:gd name="T44" fmla="*/ 76 w 192"/>
              <a:gd name="T45" fmla="*/ 60 h 192"/>
              <a:gd name="T46" fmla="*/ 52 w 192"/>
              <a:gd name="T47" fmla="*/ 60 h 192"/>
              <a:gd name="T48" fmla="*/ 52 w 192"/>
              <a:gd name="T49" fmla="*/ 46 h 192"/>
              <a:gd name="T50" fmla="*/ 74 w 192"/>
              <a:gd name="T51" fmla="*/ 24 h 192"/>
              <a:gd name="T52" fmla="*/ 80 w 192"/>
              <a:gd name="T53" fmla="*/ 25 h 192"/>
              <a:gd name="T54" fmla="*/ 76 w 192"/>
              <a:gd name="T55" fmla="*/ 42 h 192"/>
              <a:gd name="T56" fmla="*/ 76 w 192"/>
              <a:gd name="T57" fmla="*/ 60 h 192"/>
              <a:gd name="T58" fmla="*/ 76 w 192"/>
              <a:gd name="T59" fmla="*/ 86 h 192"/>
              <a:gd name="T60" fmla="*/ 86 w 192"/>
              <a:gd name="T61" fmla="*/ 76 h 192"/>
              <a:gd name="T62" fmla="*/ 96 w 192"/>
              <a:gd name="T63" fmla="*/ 86 h 192"/>
              <a:gd name="T64" fmla="*/ 86 w 192"/>
              <a:gd name="T65" fmla="*/ 96 h 192"/>
              <a:gd name="T66" fmla="*/ 76 w 192"/>
              <a:gd name="T67" fmla="*/ 86 h 192"/>
              <a:gd name="T68" fmla="*/ 140 w 192"/>
              <a:gd name="T69" fmla="*/ 86 h 192"/>
              <a:gd name="T70" fmla="*/ 150 w 192"/>
              <a:gd name="T71" fmla="*/ 76 h 192"/>
              <a:gd name="T72" fmla="*/ 160 w 192"/>
              <a:gd name="T73" fmla="*/ 86 h 192"/>
              <a:gd name="T74" fmla="*/ 150 w 192"/>
              <a:gd name="T75" fmla="*/ 96 h 192"/>
              <a:gd name="T76" fmla="*/ 140 w 192"/>
              <a:gd name="T77" fmla="*/ 86 h 192"/>
              <a:gd name="T78" fmla="*/ 36 w 192"/>
              <a:gd name="T79" fmla="*/ 88 h 192"/>
              <a:gd name="T80" fmla="*/ 36 w 192"/>
              <a:gd name="T81" fmla="*/ 164 h 192"/>
              <a:gd name="T82" fmla="*/ 28 w 192"/>
              <a:gd name="T83" fmla="*/ 172 h 192"/>
              <a:gd name="T84" fmla="*/ 20 w 192"/>
              <a:gd name="T85" fmla="*/ 164 h 192"/>
              <a:gd name="T86" fmla="*/ 20 w 192"/>
              <a:gd name="T87" fmla="*/ 88 h 192"/>
              <a:gd name="T88" fmla="*/ 28 w 192"/>
              <a:gd name="T89" fmla="*/ 80 h 192"/>
              <a:gd name="T90" fmla="*/ 36 w 192"/>
              <a:gd name="T91" fmla="*/ 88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92" h="192">
                <a:moveTo>
                  <a:pt x="0" y="176"/>
                </a:moveTo>
                <a:cubicBezTo>
                  <a:pt x="0" y="185"/>
                  <a:pt x="7" y="192"/>
                  <a:pt x="16" y="192"/>
                </a:cubicBezTo>
                <a:cubicBezTo>
                  <a:pt x="176" y="192"/>
                  <a:pt x="176" y="192"/>
                  <a:pt x="176" y="192"/>
                </a:cubicBezTo>
                <a:cubicBezTo>
                  <a:pt x="185" y="192"/>
                  <a:pt x="192" y="185"/>
                  <a:pt x="192" y="176"/>
                </a:cubicBezTo>
                <a:cubicBezTo>
                  <a:pt x="192" y="76"/>
                  <a:pt x="192" y="76"/>
                  <a:pt x="192" y="76"/>
                </a:cubicBezTo>
                <a:cubicBezTo>
                  <a:pt x="192" y="67"/>
                  <a:pt x="185" y="60"/>
                  <a:pt x="176" y="60"/>
                </a:cubicBezTo>
                <a:cubicBezTo>
                  <a:pt x="160" y="60"/>
                  <a:pt x="160" y="60"/>
                  <a:pt x="160" y="60"/>
                </a:cubicBezTo>
                <a:cubicBezTo>
                  <a:pt x="160" y="42"/>
                  <a:pt x="160" y="42"/>
                  <a:pt x="160" y="42"/>
                </a:cubicBezTo>
                <a:cubicBezTo>
                  <a:pt x="160" y="19"/>
                  <a:pt x="141" y="0"/>
                  <a:pt x="118" y="0"/>
                </a:cubicBezTo>
                <a:cubicBezTo>
                  <a:pt x="109" y="0"/>
                  <a:pt x="100" y="3"/>
                  <a:pt x="93" y="8"/>
                </a:cubicBezTo>
                <a:cubicBezTo>
                  <a:pt x="87" y="6"/>
                  <a:pt x="81" y="4"/>
                  <a:pt x="74" y="4"/>
                </a:cubicBezTo>
                <a:cubicBezTo>
                  <a:pt x="51" y="4"/>
                  <a:pt x="32" y="23"/>
                  <a:pt x="32" y="46"/>
                </a:cubicBezTo>
                <a:cubicBezTo>
                  <a:pt x="32" y="60"/>
                  <a:pt x="32" y="60"/>
                  <a:pt x="32" y="60"/>
                </a:cubicBezTo>
                <a:cubicBezTo>
                  <a:pt x="16" y="60"/>
                  <a:pt x="16" y="60"/>
                  <a:pt x="16" y="60"/>
                </a:cubicBezTo>
                <a:cubicBezTo>
                  <a:pt x="7" y="60"/>
                  <a:pt x="0" y="67"/>
                  <a:pt x="0" y="76"/>
                </a:cubicBezTo>
                <a:lnTo>
                  <a:pt x="0" y="176"/>
                </a:lnTo>
                <a:close/>
                <a:moveTo>
                  <a:pt x="140" y="60"/>
                </a:moveTo>
                <a:cubicBezTo>
                  <a:pt x="96" y="60"/>
                  <a:pt x="96" y="60"/>
                  <a:pt x="96" y="60"/>
                </a:cubicBezTo>
                <a:cubicBezTo>
                  <a:pt x="96" y="42"/>
                  <a:pt x="96" y="42"/>
                  <a:pt x="96" y="42"/>
                </a:cubicBezTo>
                <a:cubicBezTo>
                  <a:pt x="96" y="30"/>
                  <a:pt x="106" y="20"/>
                  <a:pt x="118" y="20"/>
                </a:cubicBezTo>
                <a:cubicBezTo>
                  <a:pt x="130" y="20"/>
                  <a:pt x="140" y="30"/>
                  <a:pt x="140" y="42"/>
                </a:cubicBezTo>
                <a:lnTo>
                  <a:pt x="140" y="60"/>
                </a:lnTo>
                <a:close/>
                <a:moveTo>
                  <a:pt x="76" y="60"/>
                </a:moveTo>
                <a:cubicBezTo>
                  <a:pt x="52" y="60"/>
                  <a:pt x="52" y="60"/>
                  <a:pt x="52" y="60"/>
                </a:cubicBezTo>
                <a:cubicBezTo>
                  <a:pt x="52" y="46"/>
                  <a:pt x="52" y="46"/>
                  <a:pt x="52" y="46"/>
                </a:cubicBezTo>
                <a:cubicBezTo>
                  <a:pt x="52" y="34"/>
                  <a:pt x="62" y="24"/>
                  <a:pt x="74" y="24"/>
                </a:cubicBezTo>
                <a:cubicBezTo>
                  <a:pt x="76" y="24"/>
                  <a:pt x="78" y="24"/>
                  <a:pt x="80" y="25"/>
                </a:cubicBezTo>
                <a:cubicBezTo>
                  <a:pt x="77" y="30"/>
                  <a:pt x="76" y="36"/>
                  <a:pt x="76" y="42"/>
                </a:cubicBezTo>
                <a:lnTo>
                  <a:pt x="76" y="60"/>
                </a:lnTo>
                <a:close/>
                <a:moveTo>
                  <a:pt x="76" y="86"/>
                </a:moveTo>
                <a:cubicBezTo>
                  <a:pt x="76" y="80"/>
                  <a:pt x="80" y="76"/>
                  <a:pt x="86" y="76"/>
                </a:cubicBezTo>
                <a:cubicBezTo>
                  <a:pt x="92" y="76"/>
                  <a:pt x="96" y="80"/>
                  <a:pt x="96" y="86"/>
                </a:cubicBezTo>
                <a:cubicBezTo>
                  <a:pt x="96" y="92"/>
                  <a:pt x="92" y="96"/>
                  <a:pt x="86" y="96"/>
                </a:cubicBezTo>
                <a:cubicBezTo>
                  <a:pt x="80" y="96"/>
                  <a:pt x="76" y="92"/>
                  <a:pt x="76" y="86"/>
                </a:cubicBezTo>
                <a:close/>
                <a:moveTo>
                  <a:pt x="140" y="86"/>
                </a:moveTo>
                <a:cubicBezTo>
                  <a:pt x="140" y="80"/>
                  <a:pt x="144" y="76"/>
                  <a:pt x="150" y="76"/>
                </a:cubicBezTo>
                <a:cubicBezTo>
                  <a:pt x="156" y="76"/>
                  <a:pt x="160" y="80"/>
                  <a:pt x="160" y="86"/>
                </a:cubicBezTo>
                <a:cubicBezTo>
                  <a:pt x="160" y="92"/>
                  <a:pt x="156" y="96"/>
                  <a:pt x="150" y="96"/>
                </a:cubicBezTo>
                <a:cubicBezTo>
                  <a:pt x="144" y="96"/>
                  <a:pt x="140" y="92"/>
                  <a:pt x="140" y="86"/>
                </a:cubicBezTo>
                <a:close/>
                <a:moveTo>
                  <a:pt x="36" y="88"/>
                </a:moveTo>
                <a:cubicBezTo>
                  <a:pt x="36" y="164"/>
                  <a:pt x="36" y="164"/>
                  <a:pt x="36" y="164"/>
                </a:cubicBezTo>
                <a:cubicBezTo>
                  <a:pt x="36" y="168"/>
                  <a:pt x="32" y="172"/>
                  <a:pt x="28" y="172"/>
                </a:cubicBezTo>
                <a:cubicBezTo>
                  <a:pt x="24" y="172"/>
                  <a:pt x="20" y="168"/>
                  <a:pt x="20" y="164"/>
                </a:cubicBezTo>
                <a:cubicBezTo>
                  <a:pt x="20" y="88"/>
                  <a:pt x="20" y="88"/>
                  <a:pt x="20" y="88"/>
                </a:cubicBezTo>
                <a:cubicBezTo>
                  <a:pt x="20" y="84"/>
                  <a:pt x="24" y="80"/>
                  <a:pt x="28" y="80"/>
                </a:cubicBezTo>
                <a:cubicBezTo>
                  <a:pt x="32" y="80"/>
                  <a:pt x="36" y="84"/>
                  <a:pt x="36" y="88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5" name="Freeform 68"/>
          <p:cNvSpPr>
            <a:spLocks noEditPoints="1"/>
          </p:cNvSpPr>
          <p:nvPr/>
        </p:nvSpPr>
        <p:spPr bwMode="auto">
          <a:xfrm>
            <a:off x="5595144" y="4149072"/>
            <a:ext cx="312738" cy="273050"/>
          </a:xfrm>
          <a:custGeom>
            <a:avLst/>
            <a:gdLst>
              <a:gd name="T0" fmla="*/ 100 w 192"/>
              <a:gd name="T1" fmla="*/ 138 h 168"/>
              <a:gd name="T2" fmla="*/ 98 w 192"/>
              <a:gd name="T3" fmla="*/ 128 h 168"/>
              <a:gd name="T4" fmla="*/ 122 w 192"/>
              <a:gd name="T5" fmla="*/ 128 h 168"/>
              <a:gd name="T6" fmla="*/ 120 w 192"/>
              <a:gd name="T7" fmla="*/ 138 h 168"/>
              <a:gd name="T8" fmla="*/ 150 w 192"/>
              <a:gd name="T9" fmla="*/ 168 h 168"/>
              <a:gd name="T10" fmla="*/ 180 w 192"/>
              <a:gd name="T11" fmla="*/ 138 h 168"/>
              <a:gd name="T12" fmla="*/ 150 w 192"/>
              <a:gd name="T13" fmla="*/ 108 h 168"/>
              <a:gd name="T14" fmla="*/ 84 w 192"/>
              <a:gd name="T15" fmla="*/ 108 h 168"/>
              <a:gd name="T16" fmla="*/ 76 w 192"/>
              <a:gd name="T17" fmla="*/ 100 h 168"/>
              <a:gd name="T18" fmla="*/ 84 w 192"/>
              <a:gd name="T19" fmla="*/ 92 h 168"/>
              <a:gd name="T20" fmla="*/ 153 w 192"/>
              <a:gd name="T21" fmla="*/ 92 h 168"/>
              <a:gd name="T22" fmla="*/ 169 w 192"/>
              <a:gd name="T23" fmla="*/ 82 h 168"/>
              <a:gd name="T24" fmla="*/ 191 w 192"/>
              <a:gd name="T25" fmla="*/ 32 h 168"/>
              <a:gd name="T26" fmla="*/ 192 w 192"/>
              <a:gd name="T27" fmla="*/ 28 h 168"/>
              <a:gd name="T28" fmla="*/ 184 w 192"/>
              <a:gd name="T29" fmla="*/ 20 h 168"/>
              <a:gd name="T30" fmla="*/ 59 w 192"/>
              <a:gd name="T31" fmla="*/ 20 h 168"/>
              <a:gd name="T32" fmla="*/ 56 w 192"/>
              <a:gd name="T33" fmla="*/ 10 h 168"/>
              <a:gd name="T34" fmla="*/ 44 w 192"/>
              <a:gd name="T35" fmla="*/ 0 h 168"/>
              <a:gd name="T36" fmla="*/ 10 w 192"/>
              <a:gd name="T37" fmla="*/ 0 h 168"/>
              <a:gd name="T38" fmla="*/ 0 w 192"/>
              <a:gd name="T39" fmla="*/ 10 h 168"/>
              <a:gd name="T40" fmla="*/ 10 w 192"/>
              <a:gd name="T41" fmla="*/ 20 h 168"/>
              <a:gd name="T42" fmla="*/ 31 w 192"/>
              <a:gd name="T43" fmla="*/ 20 h 168"/>
              <a:gd name="T44" fmla="*/ 39 w 192"/>
              <a:gd name="T45" fmla="*/ 25 h 168"/>
              <a:gd name="T46" fmla="*/ 55 w 192"/>
              <a:gd name="T47" fmla="*/ 112 h 168"/>
              <a:gd name="T48" fmla="*/ 40 w 192"/>
              <a:gd name="T49" fmla="*/ 138 h 168"/>
              <a:gd name="T50" fmla="*/ 70 w 192"/>
              <a:gd name="T51" fmla="*/ 168 h 168"/>
              <a:gd name="T52" fmla="*/ 100 w 192"/>
              <a:gd name="T53" fmla="*/ 138 h 168"/>
              <a:gd name="T54" fmla="*/ 80 w 192"/>
              <a:gd name="T55" fmla="*/ 138 h 168"/>
              <a:gd name="T56" fmla="*/ 70 w 192"/>
              <a:gd name="T57" fmla="*/ 148 h 168"/>
              <a:gd name="T58" fmla="*/ 60 w 192"/>
              <a:gd name="T59" fmla="*/ 138 h 168"/>
              <a:gd name="T60" fmla="*/ 70 w 192"/>
              <a:gd name="T61" fmla="*/ 128 h 168"/>
              <a:gd name="T62" fmla="*/ 80 w 192"/>
              <a:gd name="T63" fmla="*/ 138 h 168"/>
              <a:gd name="T64" fmla="*/ 160 w 192"/>
              <a:gd name="T65" fmla="*/ 138 h 168"/>
              <a:gd name="T66" fmla="*/ 150 w 192"/>
              <a:gd name="T67" fmla="*/ 148 h 168"/>
              <a:gd name="T68" fmla="*/ 140 w 192"/>
              <a:gd name="T69" fmla="*/ 138 h 168"/>
              <a:gd name="T70" fmla="*/ 150 w 192"/>
              <a:gd name="T71" fmla="*/ 128 h 168"/>
              <a:gd name="T72" fmla="*/ 160 w 192"/>
              <a:gd name="T73" fmla="*/ 138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92" h="168">
                <a:moveTo>
                  <a:pt x="100" y="138"/>
                </a:moveTo>
                <a:cubicBezTo>
                  <a:pt x="100" y="134"/>
                  <a:pt x="99" y="131"/>
                  <a:pt x="98" y="128"/>
                </a:cubicBezTo>
                <a:cubicBezTo>
                  <a:pt x="122" y="128"/>
                  <a:pt x="122" y="128"/>
                  <a:pt x="122" y="128"/>
                </a:cubicBezTo>
                <a:cubicBezTo>
                  <a:pt x="121" y="131"/>
                  <a:pt x="120" y="134"/>
                  <a:pt x="120" y="138"/>
                </a:cubicBezTo>
                <a:cubicBezTo>
                  <a:pt x="120" y="155"/>
                  <a:pt x="133" y="168"/>
                  <a:pt x="150" y="168"/>
                </a:cubicBezTo>
                <a:cubicBezTo>
                  <a:pt x="167" y="168"/>
                  <a:pt x="180" y="155"/>
                  <a:pt x="180" y="138"/>
                </a:cubicBezTo>
                <a:cubicBezTo>
                  <a:pt x="180" y="121"/>
                  <a:pt x="167" y="108"/>
                  <a:pt x="150" y="108"/>
                </a:cubicBezTo>
                <a:cubicBezTo>
                  <a:pt x="84" y="108"/>
                  <a:pt x="84" y="108"/>
                  <a:pt x="84" y="108"/>
                </a:cubicBezTo>
                <a:cubicBezTo>
                  <a:pt x="80" y="108"/>
                  <a:pt x="76" y="104"/>
                  <a:pt x="76" y="100"/>
                </a:cubicBezTo>
                <a:cubicBezTo>
                  <a:pt x="76" y="96"/>
                  <a:pt x="80" y="92"/>
                  <a:pt x="84" y="92"/>
                </a:cubicBezTo>
                <a:cubicBezTo>
                  <a:pt x="153" y="92"/>
                  <a:pt x="153" y="92"/>
                  <a:pt x="153" y="92"/>
                </a:cubicBezTo>
                <a:cubicBezTo>
                  <a:pt x="160" y="92"/>
                  <a:pt x="166" y="88"/>
                  <a:pt x="169" y="82"/>
                </a:cubicBezTo>
                <a:cubicBezTo>
                  <a:pt x="170" y="79"/>
                  <a:pt x="191" y="32"/>
                  <a:pt x="191" y="32"/>
                </a:cubicBezTo>
                <a:cubicBezTo>
                  <a:pt x="191" y="31"/>
                  <a:pt x="192" y="29"/>
                  <a:pt x="192" y="28"/>
                </a:cubicBezTo>
                <a:cubicBezTo>
                  <a:pt x="192" y="24"/>
                  <a:pt x="188" y="20"/>
                  <a:pt x="184" y="20"/>
                </a:cubicBezTo>
                <a:cubicBezTo>
                  <a:pt x="59" y="20"/>
                  <a:pt x="59" y="20"/>
                  <a:pt x="59" y="20"/>
                </a:cubicBezTo>
                <a:cubicBezTo>
                  <a:pt x="56" y="10"/>
                  <a:pt x="56" y="10"/>
                  <a:pt x="56" y="10"/>
                </a:cubicBezTo>
                <a:cubicBezTo>
                  <a:pt x="54" y="4"/>
                  <a:pt x="50" y="0"/>
                  <a:pt x="44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16"/>
                  <a:pt x="4" y="20"/>
                  <a:pt x="10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35" y="20"/>
                  <a:pt x="38" y="22"/>
                  <a:pt x="39" y="25"/>
                </a:cubicBezTo>
                <a:cubicBezTo>
                  <a:pt x="55" y="112"/>
                  <a:pt x="55" y="112"/>
                  <a:pt x="55" y="112"/>
                </a:cubicBezTo>
                <a:cubicBezTo>
                  <a:pt x="46" y="117"/>
                  <a:pt x="40" y="127"/>
                  <a:pt x="40" y="138"/>
                </a:cubicBezTo>
                <a:cubicBezTo>
                  <a:pt x="40" y="155"/>
                  <a:pt x="53" y="168"/>
                  <a:pt x="70" y="168"/>
                </a:cubicBezTo>
                <a:cubicBezTo>
                  <a:pt x="87" y="168"/>
                  <a:pt x="100" y="155"/>
                  <a:pt x="100" y="138"/>
                </a:cubicBezTo>
                <a:close/>
                <a:moveTo>
                  <a:pt x="80" y="138"/>
                </a:moveTo>
                <a:cubicBezTo>
                  <a:pt x="80" y="144"/>
                  <a:pt x="76" y="148"/>
                  <a:pt x="70" y="148"/>
                </a:cubicBezTo>
                <a:cubicBezTo>
                  <a:pt x="64" y="148"/>
                  <a:pt x="60" y="144"/>
                  <a:pt x="60" y="138"/>
                </a:cubicBezTo>
                <a:cubicBezTo>
                  <a:pt x="60" y="132"/>
                  <a:pt x="64" y="128"/>
                  <a:pt x="70" y="128"/>
                </a:cubicBezTo>
                <a:cubicBezTo>
                  <a:pt x="76" y="128"/>
                  <a:pt x="80" y="132"/>
                  <a:pt x="80" y="138"/>
                </a:cubicBezTo>
                <a:close/>
                <a:moveTo>
                  <a:pt x="160" y="138"/>
                </a:moveTo>
                <a:cubicBezTo>
                  <a:pt x="160" y="144"/>
                  <a:pt x="156" y="148"/>
                  <a:pt x="150" y="148"/>
                </a:cubicBezTo>
                <a:cubicBezTo>
                  <a:pt x="144" y="148"/>
                  <a:pt x="140" y="144"/>
                  <a:pt x="140" y="138"/>
                </a:cubicBezTo>
                <a:cubicBezTo>
                  <a:pt x="140" y="132"/>
                  <a:pt x="144" y="128"/>
                  <a:pt x="150" y="128"/>
                </a:cubicBezTo>
                <a:cubicBezTo>
                  <a:pt x="156" y="128"/>
                  <a:pt x="160" y="132"/>
                  <a:pt x="160" y="138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6" name="Freeform 69"/>
          <p:cNvSpPr>
            <a:spLocks noEditPoints="1"/>
          </p:cNvSpPr>
          <p:nvPr/>
        </p:nvSpPr>
        <p:spPr bwMode="auto">
          <a:xfrm>
            <a:off x="4912519" y="4130022"/>
            <a:ext cx="273050" cy="311150"/>
          </a:xfrm>
          <a:custGeom>
            <a:avLst/>
            <a:gdLst>
              <a:gd name="T0" fmla="*/ 158 w 168"/>
              <a:gd name="T1" fmla="*/ 40 h 192"/>
              <a:gd name="T2" fmla="*/ 132 w 168"/>
              <a:gd name="T3" fmla="*/ 40 h 192"/>
              <a:gd name="T4" fmla="*/ 132 w 168"/>
              <a:gd name="T5" fmla="*/ 16 h 192"/>
              <a:gd name="T6" fmla="*/ 116 w 168"/>
              <a:gd name="T7" fmla="*/ 0 h 192"/>
              <a:gd name="T8" fmla="*/ 52 w 168"/>
              <a:gd name="T9" fmla="*/ 0 h 192"/>
              <a:gd name="T10" fmla="*/ 36 w 168"/>
              <a:gd name="T11" fmla="*/ 16 h 192"/>
              <a:gd name="T12" fmla="*/ 36 w 168"/>
              <a:gd name="T13" fmla="*/ 40 h 192"/>
              <a:gd name="T14" fmla="*/ 10 w 168"/>
              <a:gd name="T15" fmla="*/ 40 h 192"/>
              <a:gd name="T16" fmla="*/ 0 w 168"/>
              <a:gd name="T17" fmla="*/ 50 h 192"/>
              <a:gd name="T18" fmla="*/ 10 w 168"/>
              <a:gd name="T19" fmla="*/ 60 h 192"/>
              <a:gd name="T20" fmla="*/ 16 w 168"/>
              <a:gd name="T21" fmla="*/ 60 h 192"/>
              <a:gd name="T22" fmla="*/ 16 w 168"/>
              <a:gd name="T23" fmla="*/ 176 h 192"/>
              <a:gd name="T24" fmla="*/ 32 w 168"/>
              <a:gd name="T25" fmla="*/ 192 h 192"/>
              <a:gd name="T26" fmla="*/ 136 w 168"/>
              <a:gd name="T27" fmla="*/ 192 h 192"/>
              <a:gd name="T28" fmla="*/ 152 w 168"/>
              <a:gd name="T29" fmla="*/ 176 h 192"/>
              <a:gd name="T30" fmla="*/ 152 w 168"/>
              <a:gd name="T31" fmla="*/ 60 h 192"/>
              <a:gd name="T32" fmla="*/ 158 w 168"/>
              <a:gd name="T33" fmla="*/ 60 h 192"/>
              <a:gd name="T34" fmla="*/ 168 w 168"/>
              <a:gd name="T35" fmla="*/ 50 h 192"/>
              <a:gd name="T36" fmla="*/ 158 w 168"/>
              <a:gd name="T37" fmla="*/ 40 h 192"/>
              <a:gd name="T38" fmla="*/ 112 w 168"/>
              <a:gd name="T39" fmla="*/ 40 h 192"/>
              <a:gd name="T40" fmla="*/ 56 w 168"/>
              <a:gd name="T41" fmla="*/ 40 h 192"/>
              <a:gd name="T42" fmla="*/ 56 w 168"/>
              <a:gd name="T43" fmla="*/ 29 h 192"/>
              <a:gd name="T44" fmla="*/ 65 w 168"/>
              <a:gd name="T45" fmla="*/ 20 h 192"/>
              <a:gd name="T46" fmla="*/ 103 w 168"/>
              <a:gd name="T47" fmla="*/ 20 h 192"/>
              <a:gd name="T48" fmla="*/ 112 w 168"/>
              <a:gd name="T49" fmla="*/ 29 h 192"/>
              <a:gd name="T50" fmla="*/ 112 w 168"/>
              <a:gd name="T51" fmla="*/ 40 h 192"/>
              <a:gd name="T52" fmla="*/ 56 w 168"/>
              <a:gd name="T53" fmla="*/ 68 h 192"/>
              <a:gd name="T54" fmla="*/ 56 w 168"/>
              <a:gd name="T55" fmla="*/ 164 h 192"/>
              <a:gd name="T56" fmla="*/ 48 w 168"/>
              <a:gd name="T57" fmla="*/ 172 h 192"/>
              <a:gd name="T58" fmla="*/ 40 w 168"/>
              <a:gd name="T59" fmla="*/ 164 h 192"/>
              <a:gd name="T60" fmla="*/ 40 w 168"/>
              <a:gd name="T61" fmla="*/ 68 h 192"/>
              <a:gd name="T62" fmla="*/ 48 w 168"/>
              <a:gd name="T63" fmla="*/ 60 h 192"/>
              <a:gd name="T64" fmla="*/ 56 w 168"/>
              <a:gd name="T65" fmla="*/ 68 h 192"/>
              <a:gd name="T66" fmla="*/ 92 w 168"/>
              <a:gd name="T67" fmla="*/ 68 h 192"/>
              <a:gd name="T68" fmla="*/ 92 w 168"/>
              <a:gd name="T69" fmla="*/ 164 h 192"/>
              <a:gd name="T70" fmla="*/ 84 w 168"/>
              <a:gd name="T71" fmla="*/ 172 h 192"/>
              <a:gd name="T72" fmla="*/ 76 w 168"/>
              <a:gd name="T73" fmla="*/ 164 h 192"/>
              <a:gd name="T74" fmla="*/ 76 w 168"/>
              <a:gd name="T75" fmla="*/ 68 h 192"/>
              <a:gd name="T76" fmla="*/ 84 w 168"/>
              <a:gd name="T77" fmla="*/ 60 h 192"/>
              <a:gd name="T78" fmla="*/ 92 w 168"/>
              <a:gd name="T79" fmla="*/ 68 h 192"/>
              <a:gd name="T80" fmla="*/ 128 w 168"/>
              <a:gd name="T81" fmla="*/ 68 h 192"/>
              <a:gd name="T82" fmla="*/ 128 w 168"/>
              <a:gd name="T83" fmla="*/ 164 h 192"/>
              <a:gd name="T84" fmla="*/ 120 w 168"/>
              <a:gd name="T85" fmla="*/ 172 h 192"/>
              <a:gd name="T86" fmla="*/ 112 w 168"/>
              <a:gd name="T87" fmla="*/ 164 h 192"/>
              <a:gd name="T88" fmla="*/ 112 w 168"/>
              <a:gd name="T89" fmla="*/ 68 h 192"/>
              <a:gd name="T90" fmla="*/ 120 w 168"/>
              <a:gd name="T91" fmla="*/ 60 h 192"/>
              <a:gd name="T92" fmla="*/ 128 w 168"/>
              <a:gd name="T93" fmla="*/ 68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68" h="192">
                <a:moveTo>
                  <a:pt x="158" y="40"/>
                </a:moveTo>
                <a:cubicBezTo>
                  <a:pt x="132" y="40"/>
                  <a:pt x="132" y="40"/>
                  <a:pt x="132" y="40"/>
                </a:cubicBezTo>
                <a:cubicBezTo>
                  <a:pt x="132" y="16"/>
                  <a:pt x="132" y="16"/>
                  <a:pt x="132" y="16"/>
                </a:cubicBezTo>
                <a:cubicBezTo>
                  <a:pt x="132" y="7"/>
                  <a:pt x="125" y="0"/>
                  <a:pt x="116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43" y="0"/>
                  <a:pt x="36" y="7"/>
                  <a:pt x="36" y="16"/>
                </a:cubicBezTo>
                <a:cubicBezTo>
                  <a:pt x="36" y="40"/>
                  <a:pt x="36" y="40"/>
                  <a:pt x="36" y="40"/>
                </a:cubicBezTo>
                <a:cubicBezTo>
                  <a:pt x="10" y="40"/>
                  <a:pt x="10" y="40"/>
                  <a:pt x="10" y="40"/>
                </a:cubicBezTo>
                <a:cubicBezTo>
                  <a:pt x="4" y="40"/>
                  <a:pt x="0" y="44"/>
                  <a:pt x="0" y="50"/>
                </a:cubicBezTo>
                <a:cubicBezTo>
                  <a:pt x="0" y="56"/>
                  <a:pt x="4" y="60"/>
                  <a:pt x="10" y="60"/>
                </a:cubicBezTo>
                <a:cubicBezTo>
                  <a:pt x="16" y="60"/>
                  <a:pt x="16" y="60"/>
                  <a:pt x="16" y="60"/>
                </a:cubicBezTo>
                <a:cubicBezTo>
                  <a:pt x="16" y="176"/>
                  <a:pt x="16" y="176"/>
                  <a:pt x="16" y="176"/>
                </a:cubicBezTo>
                <a:cubicBezTo>
                  <a:pt x="16" y="185"/>
                  <a:pt x="23" y="192"/>
                  <a:pt x="32" y="192"/>
                </a:cubicBezTo>
                <a:cubicBezTo>
                  <a:pt x="136" y="192"/>
                  <a:pt x="136" y="192"/>
                  <a:pt x="136" y="192"/>
                </a:cubicBezTo>
                <a:cubicBezTo>
                  <a:pt x="145" y="192"/>
                  <a:pt x="152" y="185"/>
                  <a:pt x="152" y="176"/>
                </a:cubicBezTo>
                <a:cubicBezTo>
                  <a:pt x="152" y="60"/>
                  <a:pt x="152" y="60"/>
                  <a:pt x="152" y="60"/>
                </a:cubicBezTo>
                <a:cubicBezTo>
                  <a:pt x="158" y="60"/>
                  <a:pt x="158" y="60"/>
                  <a:pt x="158" y="60"/>
                </a:cubicBezTo>
                <a:cubicBezTo>
                  <a:pt x="164" y="60"/>
                  <a:pt x="168" y="56"/>
                  <a:pt x="168" y="50"/>
                </a:cubicBezTo>
                <a:cubicBezTo>
                  <a:pt x="168" y="44"/>
                  <a:pt x="164" y="40"/>
                  <a:pt x="158" y="40"/>
                </a:cubicBezTo>
                <a:close/>
                <a:moveTo>
                  <a:pt x="112" y="40"/>
                </a:moveTo>
                <a:cubicBezTo>
                  <a:pt x="56" y="40"/>
                  <a:pt x="56" y="40"/>
                  <a:pt x="56" y="40"/>
                </a:cubicBezTo>
                <a:cubicBezTo>
                  <a:pt x="56" y="29"/>
                  <a:pt x="56" y="29"/>
                  <a:pt x="56" y="29"/>
                </a:cubicBezTo>
                <a:cubicBezTo>
                  <a:pt x="56" y="24"/>
                  <a:pt x="60" y="20"/>
                  <a:pt x="65" y="20"/>
                </a:cubicBezTo>
                <a:cubicBezTo>
                  <a:pt x="103" y="20"/>
                  <a:pt x="103" y="20"/>
                  <a:pt x="103" y="20"/>
                </a:cubicBezTo>
                <a:cubicBezTo>
                  <a:pt x="108" y="20"/>
                  <a:pt x="112" y="24"/>
                  <a:pt x="112" y="29"/>
                </a:cubicBezTo>
                <a:lnTo>
                  <a:pt x="112" y="40"/>
                </a:lnTo>
                <a:close/>
                <a:moveTo>
                  <a:pt x="56" y="68"/>
                </a:moveTo>
                <a:cubicBezTo>
                  <a:pt x="56" y="164"/>
                  <a:pt x="56" y="164"/>
                  <a:pt x="56" y="164"/>
                </a:cubicBezTo>
                <a:cubicBezTo>
                  <a:pt x="56" y="168"/>
                  <a:pt x="52" y="172"/>
                  <a:pt x="48" y="172"/>
                </a:cubicBezTo>
                <a:cubicBezTo>
                  <a:pt x="44" y="172"/>
                  <a:pt x="40" y="168"/>
                  <a:pt x="40" y="164"/>
                </a:cubicBezTo>
                <a:cubicBezTo>
                  <a:pt x="40" y="68"/>
                  <a:pt x="40" y="68"/>
                  <a:pt x="40" y="68"/>
                </a:cubicBezTo>
                <a:cubicBezTo>
                  <a:pt x="40" y="64"/>
                  <a:pt x="44" y="60"/>
                  <a:pt x="48" y="60"/>
                </a:cubicBezTo>
                <a:cubicBezTo>
                  <a:pt x="52" y="60"/>
                  <a:pt x="56" y="64"/>
                  <a:pt x="56" y="68"/>
                </a:cubicBezTo>
                <a:close/>
                <a:moveTo>
                  <a:pt x="92" y="68"/>
                </a:moveTo>
                <a:cubicBezTo>
                  <a:pt x="92" y="164"/>
                  <a:pt x="92" y="164"/>
                  <a:pt x="92" y="164"/>
                </a:cubicBezTo>
                <a:cubicBezTo>
                  <a:pt x="92" y="168"/>
                  <a:pt x="88" y="172"/>
                  <a:pt x="84" y="172"/>
                </a:cubicBezTo>
                <a:cubicBezTo>
                  <a:pt x="80" y="172"/>
                  <a:pt x="76" y="168"/>
                  <a:pt x="76" y="164"/>
                </a:cubicBezTo>
                <a:cubicBezTo>
                  <a:pt x="76" y="68"/>
                  <a:pt x="76" y="68"/>
                  <a:pt x="76" y="68"/>
                </a:cubicBezTo>
                <a:cubicBezTo>
                  <a:pt x="76" y="64"/>
                  <a:pt x="80" y="60"/>
                  <a:pt x="84" y="60"/>
                </a:cubicBezTo>
                <a:cubicBezTo>
                  <a:pt x="88" y="60"/>
                  <a:pt x="92" y="64"/>
                  <a:pt x="92" y="68"/>
                </a:cubicBezTo>
                <a:close/>
                <a:moveTo>
                  <a:pt x="128" y="68"/>
                </a:moveTo>
                <a:cubicBezTo>
                  <a:pt x="128" y="164"/>
                  <a:pt x="128" y="164"/>
                  <a:pt x="128" y="164"/>
                </a:cubicBezTo>
                <a:cubicBezTo>
                  <a:pt x="128" y="168"/>
                  <a:pt x="124" y="172"/>
                  <a:pt x="120" y="172"/>
                </a:cubicBezTo>
                <a:cubicBezTo>
                  <a:pt x="116" y="172"/>
                  <a:pt x="112" y="168"/>
                  <a:pt x="112" y="164"/>
                </a:cubicBezTo>
                <a:cubicBezTo>
                  <a:pt x="112" y="68"/>
                  <a:pt x="112" y="68"/>
                  <a:pt x="112" y="68"/>
                </a:cubicBezTo>
                <a:cubicBezTo>
                  <a:pt x="112" y="64"/>
                  <a:pt x="116" y="60"/>
                  <a:pt x="120" y="60"/>
                </a:cubicBezTo>
                <a:cubicBezTo>
                  <a:pt x="124" y="60"/>
                  <a:pt x="128" y="64"/>
                  <a:pt x="128" y="68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7" name="Freeform 70"/>
          <p:cNvSpPr>
            <a:spLocks noEditPoints="1"/>
          </p:cNvSpPr>
          <p:nvPr/>
        </p:nvSpPr>
        <p:spPr bwMode="auto">
          <a:xfrm>
            <a:off x="4215607" y="4130022"/>
            <a:ext cx="254000" cy="311150"/>
          </a:xfrm>
          <a:custGeom>
            <a:avLst/>
            <a:gdLst>
              <a:gd name="T0" fmla="*/ 151 w 156"/>
              <a:gd name="T1" fmla="*/ 138 h 192"/>
              <a:gd name="T2" fmla="*/ 135 w 156"/>
              <a:gd name="T3" fmla="*/ 123 h 192"/>
              <a:gd name="T4" fmla="*/ 78 w 156"/>
              <a:gd name="T5" fmla="*/ 160 h 192"/>
              <a:gd name="T6" fmla="*/ 21 w 156"/>
              <a:gd name="T7" fmla="*/ 123 h 192"/>
              <a:gd name="T8" fmla="*/ 5 w 156"/>
              <a:gd name="T9" fmla="*/ 138 h 192"/>
              <a:gd name="T10" fmla="*/ 0 w 156"/>
              <a:gd name="T11" fmla="*/ 156 h 192"/>
              <a:gd name="T12" fmla="*/ 0 w 156"/>
              <a:gd name="T13" fmla="*/ 176 h 192"/>
              <a:gd name="T14" fmla="*/ 16 w 156"/>
              <a:gd name="T15" fmla="*/ 192 h 192"/>
              <a:gd name="T16" fmla="*/ 140 w 156"/>
              <a:gd name="T17" fmla="*/ 192 h 192"/>
              <a:gd name="T18" fmla="*/ 156 w 156"/>
              <a:gd name="T19" fmla="*/ 176 h 192"/>
              <a:gd name="T20" fmla="*/ 156 w 156"/>
              <a:gd name="T21" fmla="*/ 156 h 192"/>
              <a:gd name="T22" fmla="*/ 151 w 156"/>
              <a:gd name="T23" fmla="*/ 138 h 192"/>
              <a:gd name="T24" fmla="*/ 56 w 156"/>
              <a:gd name="T25" fmla="*/ 113 h 192"/>
              <a:gd name="T26" fmla="*/ 47 w 156"/>
              <a:gd name="T27" fmla="*/ 114 h 192"/>
              <a:gd name="T28" fmla="*/ 41 w 156"/>
              <a:gd name="T29" fmla="*/ 122 h 192"/>
              <a:gd name="T30" fmla="*/ 42 w 156"/>
              <a:gd name="T31" fmla="*/ 126 h 192"/>
              <a:gd name="T32" fmla="*/ 78 w 156"/>
              <a:gd name="T33" fmla="*/ 144 h 192"/>
              <a:gd name="T34" fmla="*/ 114 w 156"/>
              <a:gd name="T35" fmla="*/ 127 h 192"/>
              <a:gd name="T36" fmla="*/ 115 w 156"/>
              <a:gd name="T37" fmla="*/ 122 h 192"/>
              <a:gd name="T38" fmla="*/ 109 w 156"/>
              <a:gd name="T39" fmla="*/ 114 h 192"/>
              <a:gd name="T40" fmla="*/ 99 w 156"/>
              <a:gd name="T41" fmla="*/ 113 h 192"/>
              <a:gd name="T42" fmla="*/ 91 w 156"/>
              <a:gd name="T43" fmla="*/ 104 h 192"/>
              <a:gd name="T44" fmla="*/ 99 w 156"/>
              <a:gd name="T45" fmla="*/ 96 h 192"/>
              <a:gd name="T46" fmla="*/ 100 w 156"/>
              <a:gd name="T47" fmla="*/ 96 h 192"/>
              <a:gd name="T48" fmla="*/ 146 w 156"/>
              <a:gd name="T49" fmla="*/ 81 h 192"/>
              <a:gd name="T50" fmla="*/ 148 w 156"/>
              <a:gd name="T51" fmla="*/ 76 h 192"/>
              <a:gd name="T52" fmla="*/ 141 w 156"/>
              <a:gd name="T53" fmla="*/ 68 h 192"/>
              <a:gd name="T54" fmla="*/ 120 w 156"/>
              <a:gd name="T55" fmla="*/ 44 h 192"/>
              <a:gd name="T56" fmla="*/ 120 w 156"/>
              <a:gd name="T57" fmla="*/ 42 h 192"/>
              <a:gd name="T58" fmla="*/ 78 w 156"/>
              <a:gd name="T59" fmla="*/ 0 h 192"/>
              <a:gd name="T60" fmla="*/ 36 w 156"/>
              <a:gd name="T61" fmla="*/ 42 h 192"/>
              <a:gd name="T62" fmla="*/ 36 w 156"/>
              <a:gd name="T63" fmla="*/ 44 h 192"/>
              <a:gd name="T64" fmla="*/ 15 w 156"/>
              <a:gd name="T65" fmla="*/ 68 h 192"/>
              <a:gd name="T66" fmla="*/ 8 w 156"/>
              <a:gd name="T67" fmla="*/ 76 h 192"/>
              <a:gd name="T68" fmla="*/ 10 w 156"/>
              <a:gd name="T69" fmla="*/ 81 h 192"/>
              <a:gd name="T70" fmla="*/ 56 w 156"/>
              <a:gd name="T71" fmla="*/ 96 h 192"/>
              <a:gd name="T72" fmla="*/ 58 w 156"/>
              <a:gd name="T73" fmla="*/ 96 h 192"/>
              <a:gd name="T74" fmla="*/ 65 w 156"/>
              <a:gd name="T75" fmla="*/ 104 h 192"/>
              <a:gd name="T76" fmla="*/ 56 w 156"/>
              <a:gd name="T77" fmla="*/ 113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56" h="192">
                <a:moveTo>
                  <a:pt x="151" y="138"/>
                </a:moveTo>
                <a:cubicBezTo>
                  <a:pt x="146" y="132"/>
                  <a:pt x="141" y="127"/>
                  <a:pt x="135" y="123"/>
                </a:cubicBezTo>
                <a:cubicBezTo>
                  <a:pt x="125" y="145"/>
                  <a:pt x="103" y="160"/>
                  <a:pt x="78" y="160"/>
                </a:cubicBezTo>
                <a:cubicBezTo>
                  <a:pt x="53" y="160"/>
                  <a:pt x="31" y="145"/>
                  <a:pt x="21" y="123"/>
                </a:cubicBezTo>
                <a:cubicBezTo>
                  <a:pt x="15" y="127"/>
                  <a:pt x="10" y="132"/>
                  <a:pt x="5" y="138"/>
                </a:cubicBezTo>
                <a:cubicBezTo>
                  <a:pt x="2" y="143"/>
                  <a:pt x="0" y="151"/>
                  <a:pt x="0" y="156"/>
                </a:cubicBezTo>
                <a:cubicBezTo>
                  <a:pt x="0" y="157"/>
                  <a:pt x="0" y="176"/>
                  <a:pt x="0" y="176"/>
                </a:cubicBezTo>
                <a:cubicBezTo>
                  <a:pt x="0" y="185"/>
                  <a:pt x="7" y="192"/>
                  <a:pt x="16" y="192"/>
                </a:cubicBezTo>
                <a:cubicBezTo>
                  <a:pt x="140" y="192"/>
                  <a:pt x="140" y="192"/>
                  <a:pt x="140" y="192"/>
                </a:cubicBezTo>
                <a:cubicBezTo>
                  <a:pt x="149" y="192"/>
                  <a:pt x="156" y="185"/>
                  <a:pt x="156" y="176"/>
                </a:cubicBezTo>
                <a:cubicBezTo>
                  <a:pt x="156" y="176"/>
                  <a:pt x="156" y="157"/>
                  <a:pt x="156" y="156"/>
                </a:cubicBezTo>
                <a:cubicBezTo>
                  <a:pt x="156" y="151"/>
                  <a:pt x="154" y="143"/>
                  <a:pt x="151" y="138"/>
                </a:cubicBezTo>
                <a:close/>
                <a:moveTo>
                  <a:pt x="56" y="113"/>
                </a:moveTo>
                <a:cubicBezTo>
                  <a:pt x="53" y="113"/>
                  <a:pt x="50" y="114"/>
                  <a:pt x="47" y="114"/>
                </a:cubicBezTo>
                <a:cubicBezTo>
                  <a:pt x="43" y="115"/>
                  <a:pt x="41" y="118"/>
                  <a:pt x="41" y="122"/>
                </a:cubicBezTo>
                <a:cubicBezTo>
                  <a:pt x="41" y="124"/>
                  <a:pt x="41" y="125"/>
                  <a:pt x="42" y="126"/>
                </a:cubicBezTo>
                <a:cubicBezTo>
                  <a:pt x="50" y="137"/>
                  <a:pt x="63" y="144"/>
                  <a:pt x="78" y="144"/>
                </a:cubicBezTo>
                <a:cubicBezTo>
                  <a:pt x="92" y="144"/>
                  <a:pt x="105" y="137"/>
                  <a:pt x="114" y="127"/>
                </a:cubicBezTo>
                <a:cubicBezTo>
                  <a:pt x="115" y="126"/>
                  <a:pt x="115" y="124"/>
                  <a:pt x="115" y="122"/>
                </a:cubicBezTo>
                <a:cubicBezTo>
                  <a:pt x="115" y="118"/>
                  <a:pt x="113" y="115"/>
                  <a:pt x="109" y="114"/>
                </a:cubicBezTo>
                <a:cubicBezTo>
                  <a:pt x="106" y="114"/>
                  <a:pt x="102" y="113"/>
                  <a:pt x="99" y="113"/>
                </a:cubicBezTo>
                <a:cubicBezTo>
                  <a:pt x="94" y="112"/>
                  <a:pt x="91" y="109"/>
                  <a:pt x="91" y="104"/>
                </a:cubicBezTo>
                <a:cubicBezTo>
                  <a:pt x="91" y="100"/>
                  <a:pt x="94" y="96"/>
                  <a:pt x="99" y="96"/>
                </a:cubicBezTo>
                <a:cubicBezTo>
                  <a:pt x="99" y="96"/>
                  <a:pt x="100" y="96"/>
                  <a:pt x="100" y="96"/>
                </a:cubicBezTo>
                <a:cubicBezTo>
                  <a:pt x="122" y="94"/>
                  <a:pt x="136" y="90"/>
                  <a:pt x="146" y="81"/>
                </a:cubicBezTo>
                <a:cubicBezTo>
                  <a:pt x="147" y="80"/>
                  <a:pt x="148" y="78"/>
                  <a:pt x="148" y="76"/>
                </a:cubicBezTo>
                <a:cubicBezTo>
                  <a:pt x="148" y="72"/>
                  <a:pt x="145" y="68"/>
                  <a:pt x="141" y="68"/>
                </a:cubicBezTo>
                <a:cubicBezTo>
                  <a:pt x="129" y="66"/>
                  <a:pt x="120" y="56"/>
                  <a:pt x="120" y="44"/>
                </a:cubicBezTo>
                <a:cubicBezTo>
                  <a:pt x="120" y="42"/>
                  <a:pt x="120" y="42"/>
                  <a:pt x="120" y="42"/>
                </a:cubicBezTo>
                <a:cubicBezTo>
                  <a:pt x="120" y="19"/>
                  <a:pt x="101" y="0"/>
                  <a:pt x="78" y="0"/>
                </a:cubicBezTo>
                <a:cubicBezTo>
                  <a:pt x="55" y="0"/>
                  <a:pt x="36" y="19"/>
                  <a:pt x="36" y="42"/>
                </a:cubicBezTo>
                <a:cubicBezTo>
                  <a:pt x="36" y="44"/>
                  <a:pt x="36" y="44"/>
                  <a:pt x="36" y="44"/>
                </a:cubicBezTo>
                <a:cubicBezTo>
                  <a:pt x="36" y="56"/>
                  <a:pt x="27" y="66"/>
                  <a:pt x="15" y="68"/>
                </a:cubicBezTo>
                <a:cubicBezTo>
                  <a:pt x="11" y="68"/>
                  <a:pt x="8" y="72"/>
                  <a:pt x="8" y="76"/>
                </a:cubicBezTo>
                <a:cubicBezTo>
                  <a:pt x="8" y="78"/>
                  <a:pt x="9" y="80"/>
                  <a:pt x="10" y="81"/>
                </a:cubicBezTo>
                <a:cubicBezTo>
                  <a:pt x="20" y="90"/>
                  <a:pt x="34" y="94"/>
                  <a:pt x="56" y="96"/>
                </a:cubicBezTo>
                <a:cubicBezTo>
                  <a:pt x="57" y="96"/>
                  <a:pt x="57" y="96"/>
                  <a:pt x="58" y="96"/>
                </a:cubicBezTo>
                <a:cubicBezTo>
                  <a:pt x="62" y="96"/>
                  <a:pt x="65" y="100"/>
                  <a:pt x="65" y="104"/>
                </a:cubicBezTo>
                <a:cubicBezTo>
                  <a:pt x="65" y="109"/>
                  <a:pt x="61" y="112"/>
                  <a:pt x="56" y="113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8" name="Freeform 71"/>
          <p:cNvSpPr>
            <a:spLocks noEditPoints="1"/>
          </p:cNvSpPr>
          <p:nvPr/>
        </p:nvSpPr>
        <p:spPr bwMode="auto">
          <a:xfrm>
            <a:off x="3512344" y="4130022"/>
            <a:ext cx="254000" cy="311150"/>
          </a:xfrm>
          <a:custGeom>
            <a:avLst/>
            <a:gdLst>
              <a:gd name="T0" fmla="*/ 151 w 156"/>
              <a:gd name="T1" fmla="*/ 138 h 192"/>
              <a:gd name="T2" fmla="*/ 118 w 156"/>
              <a:gd name="T3" fmla="*/ 116 h 192"/>
              <a:gd name="T4" fmla="*/ 104 w 156"/>
              <a:gd name="T5" fmla="*/ 164 h 192"/>
              <a:gd name="T6" fmla="*/ 96 w 156"/>
              <a:gd name="T7" fmla="*/ 172 h 192"/>
              <a:gd name="T8" fmla="*/ 88 w 156"/>
              <a:gd name="T9" fmla="*/ 164 h 192"/>
              <a:gd name="T10" fmla="*/ 88 w 156"/>
              <a:gd name="T11" fmla="*/ 126 h 192"/>
              <a:gd name="T12" fmla="*/ 78 w 156"/>
              <a:gd name="T13" fmla="*/ 116 h 192"/>
              <a:gd name="T14" fmla="*/ 68 w 156"/>
              <a:gd name="T15" fmla="*/ 126 h 192"/>
              <a:gd name="T16" fmla="*/ 68 w 156"/>
              <a:gd name="T17" fmla="*/ 164 h 192"/>
              <a:gd name="T18" fmla="*/ 60 w 156"/>
              <a:gd name="T19" fmla="*/ 172 h 192"/>
              <a:gd name="T20" fmla="*/ 52 w 156"/>
              <a:gd name="T21" fmla="*/ 164 h 192"/>
              <a:gd name="T22" fmla="*/ 38 w 156"/>
              <a:gd name="T23" fmla="*/ 116 h 192"/>
              <a:gd name="T24" fmla="*/ 5 w 156"/>
              <a:gd name="T25" fmla="*/ 138 h 192"/>
              <a:gd name="T26" fmla="*/ 0 w 156"/>
              <a:gd name="T27" fmla="*/ 156 h 192"/>
              <a:gd name="T28" fmla="*/ 0 w 156"/>
              <a:gd name="T29" fmla="*/ 160 h 192"/>
              <a:gd name="T30" fmla="*/ 0 w 156"/>
              <a:gd name="T31" fmla="*/ 168 h 192"/>
              <a:gd name="T32" fmla="*/ 0 w 156"/>
              <a:gd name="T33" fmla="*/ 176 h 192"/>
              <a:gd name="T34" fmla="*/ 16 w 156"/>
              <a:gd name="T35" fmla="*/ 192 h 192"/>
              <a:gd name="T36" fmla="*/ 140 w 156"/>
              <a:gd name="T37" fmla="*/ 192 h 192"/>
              <a:gd name="T38" fmla="*/ 156 w 156"/>
              <a:gd name="T39" fmla="*/ 176 h 192"/>
              <a:gd name="T40" fmla="*/ 156 w 156"/>
              <a:gd name="T41" fmla="*/ 168 h 192"/>
              <a:gd name="T42" fmla="*/ 156 w 156"/>
              <a:gd name="T43" fmla="*/ 160 h 192"/>
              <a:gd name="T44" fmla="*/ 156 w 156"/>
              <a:gd name="T45" fmla="*/ 156 h 192"/>
              <a:gd name="T46" fmla="*/ 151 w 156"/>
              <a:gd name="T47" fmla="*/ 138 h 192"/>
              <a:gd name="T48" fmla="*/ 36 w 156"/>
              <a:gd name="T49" fmla="*/ 42 h 192"/>
              <a:gd name="T50" fmla="*/ 78 w 156"/>
              <a:gd name="T51" fmla="*/ 100 h 192"/>
              <a:gd name="T52" fmla="*/ 120 w 156"/>
              <a:gd name="T53" fmla="*/ 42 h 192"/>
              <a:gd name="T54" fmla="*/ 78 w 156"/>
              <a:gd name="T55" fmla="*/ 0 h 192"/>
              <a:gd name="T56" fmla="*/ 36 w 156"/>
              <a:gd name="T57" fmla="*/ 4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56" h="192">
                <a:moveTo>
                  <a:pt x="151" y="138"/>
                </a:moveTo>
                <a:cubicBezTo>
                  <a:pt x="142" y="127"/>
                  <a:pt x="132" y="120"/>
                  <a:pt x="118" y="116"/>
                </a:cubicBezTo>
                <a:cubicBezTo>
                  <a:pt x="104" y="164"/>
                  <a:pt x="104" y="164"/>
                  <a:pt x="104" y="164"/>
                </a:cubicBezTo>
                <a:cubicBezTo>
                  <a:pt x="104" y="168"/>
                  <a:pt x="100" y="172"/>
                  <a:pt x="96" y="172"/>
                </a:cubicBezTo>
                <a:cubicBezTo>
                  <a:pt x="92" y="172"/>
                  <a:pt x="88" y="168"/>
                  <a:pt x="88" y="164"/>
                </a:cubicBezTo>
                <a:cubicBezTo>
                  <a:pt x="88" y="126"/>
                  <a:pt x="88" y="126"/>
                  <a:pt x="88" y="126"/>
                </a:cubicBezTo>
                <a:cubicBezTo>
                  <a:pt x="88" y="120"/>
                  <a:pt x="84" y="116"/>
                  <a:pt x="78" y="116"/>
                </a:cubicBezTo>
                <a:cubicBezTo>
                  <a:pt x="72" y="116"/>
                  <a:pt x="68" y="120"/>
                  <a:pt x="68" y="126"/>
                </a:cubicBezTo>
                <a:cubicBezTo>
                  <a:pt x="68" y="164"/>
                  <a:pt x="68" y="164"/>
                  <a:pt x="68" y="164"/>
                </a:cubicBezTo>
                <a:cubicBezTo>
                  <a:pt x="68" y="168"/>
                  <a:pt x="64" y="172"/>
                  <a:pt x="60" y="172"/>
                </a:cubicBezTo>
                <a:cubicBezTo>
                  <a:pt x="56" y="172"/>
                  <a:pt x="52" y="168"/>
                  <a:pt x="52" y="164"/>
                </a:cubicBezTo>
                <a:cubicBezTo>
                  <a:pt x="38" y="116"/>
                  <a:pt x="38" y="116"/>
                  <a:pt x="38" y="116"/>
                </a:cubicBezTo>
                <a:cubicBezTo>
                  <a:pt x="24" y="120"/>
                  <a:pt x="14" y="127"/>
                  <a:pt x="5" y="138"/>
                </a:cubicBezTo>
                <a:cubicBezTo>
                  <a:pt x="2" y="143"/>
                  <a:pt x="0" y="151"/>
                  <a:pt x="0" y="156"/>
                </a:cubicBezTo>
                <a:cubicBezTo>
                  <a:pt x="0" y="157"/>
                  <a:pt x="0" y="159"/>
                  <a:pt x="0" y="160"/>
                </a:cubicBezTo>
                <a:cubicBezTo>
                  <a:pt x="0" y="168"/>
                  <a:pt x="0" y="168"/>
                  <a:pt x="0" y="168"/>
                </a:cubicBezTo>
                <a:cubicBezTo>
                  <a:pt x="0" y="176"/>
                  <a:pt x="0" y="176"/>
                  <a:pt x="0" y="176"/>
                </a:cubicBezTo>
                <a:cubicBezTo>
                  <a:pt x="0" y="185"/>
                  <a:pt x="7" y="192"/>
                  <a:pt x="16" y="192"/>
                </a:cubicBezTo>
                <a:cubicBezTo>
                  <a:pt x="140" y="192"/>
                  <a:pt x="140" y="192"/>
                  <a:pt x="140" y="192"/>
                </a:cubicBezTo>
                <a:cubicBezTo>
                  <a:pt x="149" y="192"/>
                  <a:pt x="156" y="185"/>
                  <a:pt x="156" y="176"/>
                </a:cubicBezTo>
                <a:cubicBezTo>
                  <a:pt x="156" y="168"/>
                  <a:pt x="156" y="168"/>
                  <a:pt x="156" y="168"/>
                </a:cubicBezTo>
                <a:cubicBezTo>
                  <a:pt x="156" y="160"/>
                  <a:pt x="156" y="160"/>
                  <a:pt x="156" y="160"/>
                </a:cubicBezTo>
                <a:cubicBezTo>
                  <a:pt x="156" y="159"/>
                  <a:pt x="156" y="157"/>
                  <a:pt x="156" y="156"/>
                </a:cubicBezTo>
                <a:cubicBezTo>
                  <a:pt x="156" y="151"/>
                  <a:pt x="154" y="143"/>
                  <a:pt x="151" y="138"/>
                </a:cubicBezTo>
                <a:close/>
                <a:moveTo>
                  <a:pt x="36" y="42"/>
                </a:moveTo>
                <a:cubicBezTo>
                  <a:pt x="36" y="66"/>
                  <a:pt x="51" y="100"/>
                  <a:pt x="78" y="100"/>
                </a:cubicBezTo>
                <a:cubicBezTo>
                  <a:pt x="105" y="100"/>
                  <a:pt x="120" y="66"/>
                  <a:pt x="120" y="42"/>
                </a:cubicBezTo>
                <a:cubicBezTo>
                  <a:pt x="120" y="19"/>
                  <a:pt x="101" y="0"/>
                  <a:pt x="78" y="0"/>
                </a:cubicBezTo>
                <a:cubicBezTo>
                  <a:pt x="55" y="0"/>
                  <a:pt x="36" y="19"/>
                  <a:pt x="36" y="42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9" name="Freeform 72"/>
          <p:cNvSpPr>
            <a:spLocks/>
          </p:cNvSpPr>
          <p:nvPr/>
        </p:nvSpPr>
        <p:spPr bwMode="auto">
          <a:xfrm>
            <a:off x="2809082" y="4130022"/>
            <a:ext cx="254000" cy="311150"/>
          </a:xfrm>
          <a:custGeom>
            <a:avLst/>
            <a:gdLst>
              <a:gd name="T0" fmla="*/ 151 w 156"/>
              <a:gd name="T1" fmla="*/ 138 h 192"/>
              <a:gd name="T2" fmla="*/ 99 w 156"/>
              <a:gd name="T3" fmla="*/ 113 h 192"/>
              <a:gd name="T4" fmla="*/ 91 w 156"/>
              <a:gd name="T5" fmla="*/ 103 h 192"/>
              <a:gd name="T6" fmla="*/ 102 w 156"/>
              <a:gd name="T7" fmla="*/ 89 h 192"/>
              <a:gd name="T8" fmla="*/ 120 w 156"/>
              <a:gd name="T9" fmla="*/ 42 h 192"/>
              <a:gd name="T10" fmla="*/ 78 w 156"/>
              <a:gd name="T11" fmla="*/ 0 h 192"/>
              <a:gd name="T12" fmla="*/ 36 w 156"/>
              <a:gd name="T13" fmla="*/ 42 h 192"/>
              <a:gd name="T14" fmla="*/ 54 w 156"/>
              <a:gd name="T15" fmla="*/ 89 h 192"/>
              <a:gd name="T16" fmla="*/ 65 w 156"/>
              <a:gd name="T17" fmla="*/ 103 h 192"/>
              <a:gd name="T18" fmla="*/ 56 w 156"/>
              <a:gd name="T19" fmla="*/ 113 h 192"/>
              <a:gd name="T20" fmla="*/ 5 w 156"/>
              <a:gd name="T21" fmla="*/ 138 h 192"/>
              <a:gd name="T22" fmla="*/ 0 w 156"/>
              <a:gd name="T23" fmla="*/ 156 h 192"/>
              <a:gd name="T24" fmla="*/ 0 w 156"/>
              <a:gd name="T25" fmla="*/ 176 h 192"/>
              <a:gd name="T26" fmla="*/ 16 w 156"/>
              <a:gd name="T27" fmla="*/ 192 h 192"/>
              <a:gd name="T28" fmla="*/ 140 w 156"/>
              <a:gd name="T29" fmla="*/ 192 h 192"/>
              <a:gd name="T30" fmla="*/ 156 w 156"/>
              <a:gd name="T31" fmla="*/ 176 h 192"/>
              <a:gd name="T32" fmla="*/ 156 w 156"/>
              <a:gd name="T33" fmla="*/ 156 h 192"/>
              <a:gd name="T34" fmla="*/ 151 w 156"/>
              <a:gd name="T35" fmla="*/ 138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56" h="192">
                <a:moveTo>
                  <a:pt x="151" y="138"/>
                </a:moveTo>
                <a:cubicBezTo>
                  <a:pt x="139" y="123"/>
                  <a:pt x="124" y="115"/>
                  <a:pt x="99" y="113"/>
                </a:cubicBezTo>
                <a:cubicBezTo>
                  <a:pt x="94" y="112"/>
                  <a:pt x="91" y="108"/>
                  <a:pt x="91" y="103"/>
                </a:cubicBezTo>
                <a:cubicBezTo>
                  <a:pt x="91" y="100"/>
                  <a:pt x="102" y="89"/>
                  <a:pt x="102" y="89"/>
                </a:cubicBezTo>
                <a:cubicBezTo>
                  <a:pt x="114" y="77"/>
                  <a:pt x="120" y="57"/>
                  <a:pt x="120" y="42"/>
                </a:cubicBezTo>
                <a:cubicBezTo>
                  <a:pt x="120" y="19"/>
                  <a:pt x="101" y="0"/>
                  <a:pt x="78" y="0"/>
                </a:cubicBezTo>
                <a:cubicBezTo>
                  <a:pt x="55" y="0"/>
                  <a:pt x="36" y="19"/>
                  <a:pt x="36" y="42"/>
                </a:cubicBezTo>
                <a:cubicBezTo>
                  <a:pt x="36" y="57"/>
                  <a:pt x="42" y="77"/>
                  <a:pt x="54" y="89"/>
                </a:cubicBezTo>
                <a:cubicBezTo>
                  <a:pt x="54" y="89"/>
                  <a:pt x="65" y="100"/>
                  <a:pt x="65" y="103"/>
                </a:cubicBezTo>
                <a:cubicBezTo>
                  <a:pt x="65" y="108"/>
                  <a:pt x="61" y="112"/>
                  <a:pt x="56" y="113"/>
                </a:cubicBezTo>
                <a:cubicBezTo>
                  <a:pt x="32" y="116"/>
                  <a:pt x="17" y="123"/>
                  <a:pt x="5" y="138"/>
                </a:cubicBezTo>
                <a:cubicBezTo>
                  <a:pt x="2" y="143"/>
                  <a:pt x="0" y="151"/>
                  <a:pt x="0" y="156"/>
                </a:cubicBezTo>
                <a:cubicBezTo>
                  <a:pt x="0" y="157"/>
                  <a:pt x="0" y="176"/>
                  <a:pt x="0" y="176"/>
                </a:cubicBezTo>
                <a:cubicBezTo>
                  <a:pt x="0" y="185"/>
                  <a:pt x="7" y="192"/>
                  <a:pt x="16" y="192"/>
                </a:cubicBezTo>
                <a:cubicBezTo>
                  <a:pt x="140" y="192"/>
                  <a:pt x="140" y="192"/>
                  <a:pt x="140" y="192"/>
                </a:cubicBezTo>
                <a:cubicBezTo>
                  <a:pt x="149" y="192"/>
                  <a:pt x="156" y="185"/>
                  <a:pt x="156" y="176"/>
                </a:cubicBezTo>
                <a:cubicBezTo>
                  <a:pt x="156" y="176"/>
                  <a:pt x="156" y="157"/>
                  <a:pt x="156" y="156"/>
                </a:cubicBezTo>
                <a:cubicBezTo>
                  <a:pt x="156" y="151"/>
                  <a:pt x="154" y="143"/>
                  <a:pt x="151" y="138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0" name="Freeform 73"/>
          <p:cNvSpPr>
            <a:spLocks/>
          </p:cNvSpPr>
          <p:nvPr/>
        </p:nvSpPr>
        <p:spPr bwMode="auto">
          <a:xfrm>
            <a:off x="2080419" y="4128434"/>
            <a:ext cx="314325" cy="312737"/>
          </a:xfrm>
          <a:custGeom>
            <a:avLst/>
            <a:gdLst>
              <a:gd name="T0" fmla="*/ 92 w 193"/>
              <a:gd name="T1" fmla="*/ 112 h 193"/>
              <a:gd name="T2" fmla="*/ 25 w 193"/>
              <a:gd name="T3" fmla="*/ 179 h 193"/>
              <a:gd name="T4" fmla="*/ 22 w 193"/>
              <a:gd name="T5" fmla="*/ 185 h 193"/>
              <a:gd name="T6" fmla="*/ 30 w 193"/>
              <a:gd name="T7" fmla="*/ 193 h 193"/>
              <a:gd name="T8" fmla="*/ 34 w 193"/>
              <a:gd name="T9" fmla="*/ 192 h 193"/>
              <a:gd name="T10" fmla="*/ 148 w 193"/>
              <a:gd name="T11" fmla="*/ 143 h 193"/>
              <a:gd name="T12" fmla="*/ 153 w 193"/>
              <a:gd name="T13" fmla="*/ 136 h 193"/>
              <a:gd name="T14" fmla="*/ 172 w 193"/>
              <a:gd name="T15" fmla="*/ 70 h 193"/>
              <a:gd name="T16" fmla="*/ 175 w 193"/>
              <a:gd name="T17" fmla="*/ 74 h 193"/>
              <a:gd name="T18" fmla="*/ 189 w 193"/>
              <a:gd name="T19" fmla="*/ 74 h 193"/>
              <a:gd name="T20" fmla="*/ 189 w 193"/>
              <a:gd name="T21" fmla="*/ 60 h 193"/>
              <a:gd name="T22" fmla="*/ 133 w 193"/>
              <a:gd name="T23" fmla="*/ 4 h 193"/>
              <a:gd name="T24" fmla="*/ 119 w 193"/>
              <a:gd name="T25" fmla="*/ 4 h 193"/>
              <a:gd name="T26" fmla="*/ 119 w 193"/>
              <a:gd name="T27" fmla="*/ 18 h 193"/>
              <a:gd name="T28" fmla="*/ 123 w 193"/>
              <a:gd name="T29" fmla="*/ 21 h 193"/>
              <a:gd name="T30" fmla="*/ 57 w 193"/>
              <a:gd name="T31" fmla="*/ 40 h 193"/>
              <a:gd name="T32" fmla="*/ 50 w 193"/>
              <a:gd name="T33" fmla="*/ 45 h 193"/>
              <a:gd name="T34" fmla="*/ 1 w 193"/>
              <a:gd name="T35" fmla="*/ 160 h 193"/>
              <a:gd name="T36" fmla="*/ 0 w 193"/>
              <a:gd name="T37" fmla="*/ 163 h 193"/>
              <a:gd name="T38" fmla="*/ 8 w 193"/>
              <a:gd name="T39" fmla="*/ 171 h 193"/>
              <a:gd name="T40" fmla="*/ 14 w 193"/>
              <a:gd name="T41" fmla="*/ 168 h 193"/>
              <a:gd name="T42" fmla="*/ 81 w 193"/>
              <a:gd name="T43" fmla="*/ 101 h 193"/>
              <a:gd name="T44" fmla="*/ 80 w 193"/>
              <a:gd name="T45" fmla="*/ 93 h 193"/>
              <a:gd name="T46" fmla="*/ 100 w 193"/>
              <a:gd name="T47" fmla="*/ 73 h 193"/>
              <a:gd name="T48" fmla="*/ 120 w 193"/>
              <a:gd name="T49" fmla="*/ 93 h 193"/>
              <a:gd name="T50" fmla="*/ 100 w 193"/>
              <a:gd name="T51" fmla="*/ 113 h 193"/>
              <a:gd name="T52" fmla="*/ 92 w 193"/>
              <a:gd name="T53" fmla="*/ 112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93" h="193">
                <a:moveTo>
                  <a:pt x="92" y="112"/>
                </a:moveTo>
                <a:cubicBezTo>
                  <a:pt x="25" y="179"/>
                  <a:pt x="25" y="179"/>
                  <a:pt x="25" y="179"/>
                </a:cubicBezTo>
                <a:cubicBezTo>
                  <a:pt x="23" y="181"/>
                  <a:pt x="22" y="183"/>
                  <a:pt x="22" y="185"/>
                </a:cubicBezTo>
                <a:cubicBezTo>
                  <a:pt x="22" y="189"/>
                  <a:pt x="26" y="193"/>
                  <a:pt x="30" y="193"/>
                </a:cubicBezTo>
                <a:cubicBezTo>
                  <a:pt x="31" y="193"/>
                  <a:pt x="33" y="193"/>
                  <a:pt x="34" y="192"/>
                </a:cubicBezTo>
                <a:cubicBezTo>
                  <a:pt x="34" y="192"/>
                  <a:pt x="147" y="143"/>
                  <a:pt x="148" y="143"/>
                </a:cubicBezTo>
                <a:cubicBezTo>
                  <a:pt x="150" y="142"/>
                  <a:pt x="152" y="139"/>
                  <a:pt x="153" y="136"/>
                </a:cubicBezTo>
                <a:cubicBezTo>
                  <a:pt x="172" y="70"/>
                  <a:pt x="172" y="70"/>
                  <a:pt x="172" y="70"/>
                </a:cubicBezTo>
                <a:cubicBezTo>
                  <a:pt x="175" y="74"/>
                  <a:pt x="175" y="74"/>
                  <a:pt x="175" y="74"/>
                </a:cubicBezTo>
                <a:cubicBezTo>
                  <a:pt x="179" y="78"/>
                  <a:pt x="185" y="78"/>
                  <a:pt x="189" y="74"/>
                </a:cubicBezTo>
                <a:cubicBezTo>
                  <a:pt x="193" y="70"/>
                  <a:pt x="193" y="64"/>
                  <a:pt x="189" y="60"/>
                </a:cubicBezTo>
                <a:cubicBezTo>
                  <a:pt x="133" y="4"/>
                  <a:pt x="133" y="4"/>
                  <a:pt x="133" y="4"/>
                </a:cubicBezTo>
                <a:cubicBezTo>
                  <a:pt x="129" y="0"/>
                  <a:pt x="123" y="0"/>
                  <a:pt x="119" y="4"/>
                </a:cubicBezTo>
                <a:cubicBezTo>
                  <a:pt x="115" y="8"/>
                  <a:pt x="115" y="14"/>
                  <a:pt x="119" y="18"/>
                </a:cubicBezTo>
                <a:cubicBezTo>
                  <a:pt x="123" y="21"/>
                  <a:pt x="123" y="21"/>
                  <a:pt x="123" y="21"/>
                </a:cubicBezTo>
                <a:cubicBezTo>
                  <a:pt x="57" y="40"/>
                  <a:pt x="57" y="40"/>
                  <a:pt x="57" y="40"/>
                </a:cubicBezTo>
                <a:cubicBezTo>
                  <a:pt x="54" y="41"/>
                  <a:pt x="51" y="43"/>
                  <a:pt x="50" y="45"/>
                </a:cubicBezTo>
                <a:cubicBezTo>
                  <a:pt x="1" y="160"/>
                  <a:pt x="1" y="160"/>
                  <a:pt x="1" y="160"/>
                </a:cubicBezTo>
                <a:cubicBezTo>
                  <a:pt x="0" y="161"/>
                  <a:pt x="0" y="162"/>
                  <a:pt x="0" y="163"/>
                </a:cubicBezTo>
                <a:cubicBezTo>
                  <a:pt x="0" y="167"/>
                  <a:pt x="4" y="171"/>
                  <a:pt x="8" y="171"/>
                </a:cubicBezTo>
                <a:cubicBezTo>
                  <a:pt x="10" y="171"/>
                  <a:pt x="12" y="170"/>
                  <a:pt x="14" y="168"/>
                </a:cubicBezTo>
                <a:cubicBezTo>
                  <a:pt x="81" y="101"/>
                  <a:pt x="81" y="101"/>
                  <a:pt x="81" y="101"/>
                </a:cubicBezTo>
                <a:cubicBezTo>
                  <a:pt x="81" y="98"/>
                  <a:pt x="80" y="96"/>
                  <a:pt x="80" y="93"/>
                </a:cubicBezTo>
                <a:cubicBezTo>
                  <a:pt x="80" y="82"/>
                  <a:pt x="89" y="73"/>
                  <a:pt x="100" y="73"/>
                </a:cubicBezTo>
                <a:cubicBezTo>
                  <a:pt x="111" y="73"/>
                  <a:pt x="120" y="82"/>
                  <a:pt x="120" y="93"/>
                </a:cubicBezTo>
                <a:cubicBezTo>
                  <a:pt x="120" y="104"/>
                  <a:pt x="111" y="113"/>
                  <a:pt x="100" y="113"/>
                </a:cubicBezTo>
                <a:cubicBezTo>
                  <a:pt x="97" y="113"/>
                  <a:pt x="95" y="112"/>
                  <a:pt x="92" y="112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1" name="Freeform 74"/>
          <p:cNvSpPr>
            <a:spLocks noEditPoints="1"/>
          </p:cNvSpPr>
          <p:nvPr/>
        </p:nvSpPr>
        <p:spPr bwMode="auto">
          <a:xfrm>
            <a:off x="1373982" y="4126847"/>
            <a:ext cx="319088" cy="317500"/>
          </a:xfrm>
          <a:custGeom>
            <a:avLst/>
            <a:gdLst>
              <a:gd name="T0" fmla="*/ 24 w 196"/>
              <a:gd name="T1" fmla="*/ 83 h 196"/>
              <a:gd name="T2" fmla="*/ 17 w 196"/>
              <a:gd name="T3" fmla="*/ 98 h 196"/>
              <a:gd name="T4" fmla="*/ 2 w 196"/>
              <a:gd name="T5" fmla="*/ 170 h 196"/>
              <a:gd name="T6" fmla="*/ 26 w 196"/>
              <a:gd name="T7" fmla="*/ 194 h 196"/>
              <a:gd name="T8" fmla="*/ 98 w 196"/>
              <a:gd name="T9" fmla="*/ 179 h 196"/>
              <a:gd name="T10" fmla="*/ 113 w 196"/>
              <a:gd name="T11" fmla="*/ 172 h 196"/>
              <a:gd name="T12" fmla="*/ 189 w 196"/>
              <a:gd name="T13" fmla="*/ 96 h 196"/>
              <a:gd name="T14" fmla="*/ 189 w 196"/>
              <a:gd name="T15" fmla="*/ 73 h 196"/>
              <a:gd name="T16" fmla="*/ 123 w 196"/>
              <a:gd name="T17" fmla="*/ 7 h 196"/>
              <a:gd name="T18" fmla="*/ 100 w 196"/>
              <a:gd name="T19" fmla="*/ 7 h 196"/>
              <a:gd name="T20" fmla="*/ 24 w 196"/>
              <a:gd name="T21" fmla="*/ 83 h 196"/>
              <a:gd name="T22" fmla="*/ 98 w 196"/>
              <a:gd name="T23" fmla="*/ 160 h 196"/>
              <a:gd name="T24" fmla="*/ 60 w 196"/>
              <a:gd name="T25" fmla="*/ 167 h 196"/>
              <a:gd name="T26" fmla="*/ 29 w 196"/>
              <a:gd name="T27" fmla="*/ 136 h 196"/>
              <a:gd name="T28" fmla="*/ 36 w 196"/>
              <a:gd name="T29" fmla="*/ 99 h 196"/>
              <a:gd name="T30" fmla="*/ 92 w 196"/>
              <a:gd name="T31" fmla="*/ 43 h 196"/>
              <a:gd name="T32" fmla="*/ 103 w 196"/>
              <a:gd name="T33" fmla="*/ 43 h 196"/>
              <a:gd name="T34" fmla="*/ 103 w 196"/>
              <a:gd name="T35" fmla="*/ 54 h 196"/>
              <a:gd name="T36" fmla="*/ 52 w 196"/>
              <a:gd name="T37" fmla="*/ 105 h 196"/>
              <a:gd name="T38" fmla="*/ 52 w 196"/>
              <a:gd name="T39" fmla="*/ 119 h 196"/>
              <a:gd name="T40" fmla="*/ 66 w 196"/>
              <a:gd name="T41" fmla="*/ 119 h 196"/>
              <a:gd name="T42" fmla="*/ 117 w 196"/>
              <a:gd name="T43" fmla="*/ 68 h 196"/>
              <a:gd name="T44" fmla="*/ 128 w 196"/>
              <a:gd name="T45" fmla="*/ 68 h 196"/>
              <a:gd name="T46" fmla="*/ 128 w 196"/>
              <a:gd name="T47" fmla="*/ 79 h 196"/>
              <a:gd name="T48" fmla="*/ 77 w 196"/>
              <a:gd name="T49" fmla="*/ 131 h 196"/>
              <a:gd name="T50" fmla="*/ 77 w 196"/>
              <a:gd name="T51" fmla="*/ 144 h 196"/>
              <a:gd name="T52" fmla="*/ 91 w 196"/>
              <a:gd name="T53" fmla="*/ 144 h 196"/>
              <a:gd name="T54" fmla="*/ 142 w 196"/>
              <a:gd name="T55" fmla="*/ 93 h 196"/>
              <a:gd name="T56" fmla="*/ 153 w 196"/>
              <a:gd name="T57" fmla="*/ 93 h 196"/>
              <a:gd name="T58" fmla="*/ 153 w 196"/>
              <a:gd name="T59" fmla="*/ 104 h 196"/>
              <a:gd name="T60" fmla="*/ 98 w 196"/>
              <a:gd name="T61" fmla="*/ 16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6" h="196">
                <a:moveTo>
                  <a:pt x="24" y="83"/>
                </a:moveTo>
                <a:cubicBezTo>
                  <a:pt x="20" y="87"/>
                  <a:pt x="18" y="92"/>
                  <a:pt x="17" y="98"/>
                </a:cubicBezTo>
                <a:cubicBezTo>
                  <a:pt x="2" y="170"/>
                  <a:pt x="2" y="170"/>
                  <a:pt x="2" y="170"/>
                </a:cubicBezTo>
                <a:cubicBezTo>
                  <a:pt x="0" y="183"/>
                  <a:pt x="13" y="196"/>
                  <a:pt x="26" y="194"/>
                </a:cubicBezTo>
                <a:cubicBezTo>
                  <a:pt x="98" y="179"/>
                  <a:pt x="98" y="179"/>
                  <a:pt x="98" y="179"/>
                </a:cubicBezTo>
                <a:cubicBezTo>
                  <a:pt x="103" y="178"/>
                  <a:pt x="109" y="176"/>
                  <a:pt x="113" y="172"/>
                </a:cubicBezTo>
                <a:cubicBezTo>
                  <a:pt x="189" y="96"/>
                  <a:pt x="189" y="96"/>
                  <a:pt x="189" y="96"/>
                </a:cubicBezTo>
                <a:cubicBezTo>
                  <a:pt x="196" y="90"/>
                  <a:pt x="196" y="80"/>
                  <a:pt x="189" y="73"/>
                </a:cubicBezTo>
                <a:cubicBezTo>
                  <a:pt x="123" y="7"/>
                  <a:pt x="123" y="7"/>
                  <a:pt x="123" y="7"/>
                </a:cubicBezTo>
                <a:cubicBezTo>
                  <a:pt x="116" y="0"/>
                  <a:pt x="107" y="0"/>
                  <a:pt x="100" y="7"/>
                </a:cubicBezTo>
                <a:lnTo>
                  <a:pt x="24" y="83"/>
                </a:lnTo>
                <a:close/>
                <a:moveTo>
                  <a:pt x="98" y="160"/>
                </a:moveTo>
                <a:cubicBezTo>
                  <a:pt x="60" y="167"/>
                  <a:pt x="60" y="167"/>
                  <a:pt x="60" y="167"/>
                </a:cubicBezTo>
                <a:cubicBezTo>
                  <a:pt x="29" y="136"/>
                  <a:pt x="29" y="136"/>
                  <a:pt x="29" y="136"/>
                </a:cubicBezTo>
                <a:cubicBezTo>
                  <a:pt x="36" y="99"/>
                  <a:pt x="36" y="99"/>
                  <a:pt x="36" y="99"/>
                </a:cubicBezTo>
                <a:cubicBezTo>
                  <a:pt x="92" y="43"/>
                  <a:pt x="92" y="43"/>
                  <a:pt x="92" y="43"/>
                </a:cubicBezTo>
                <a:cubicBezTo>
                  <a:pt x="95" y="40"/>
                  <a:pt x="100" y="40"/>
                  <a:pt x="103" y="43"/>
                </a:cubicBezTo>
                <a:cubicBezTo>
                  <a:pt x="106" y="46"/>
                  <a:pt x="106" y="51"/>
                  <a:pt x="103" y="54"/>
                </a:cubicBezTo>
                <a:cubicBezTo>
                  <a:pt x="52" y="105"/>
                  <a:pt x="52" y="105"/>
                  <a:pt x="52" y="105"/>
                </a:cubicBezTo>
                <a:cubicBezTo>
                  <a:pt x="48" y="109"/>
                  <a:pt x="48" y="116"/>
                  <a:pt x="52" y="119"/>
                </a:cubicBezTo>
                <a:cubicBezTo>
                  <a:pt x="56" y="123"/>
                  <a:pt x="62" y="123"/>
                  <a:pt x="66" y="119"/>
                </a:cubicBezTo>
                <a:cubicBezTo>
                  <a:pt x="117" y="68"/>
                  <a:pt x="117" y="68"/>
                  <a:pt x="117" y="68"/>
                </a:cubicBezTo>
                <a:cubicBezTo>
                  <a:pt x="120" y="65"/>
                  <a:pt x="125" y="65"/>
                  <a:pt x="128" y="68"/>
                </a:cubicBezTo>
                <a:cubicBezTo>
                  <a:pt x="131" y="71"/>
                  <a:pt x="131" y="76"/>
                  <a:pt x="128" y="79"/>
                </a:cubicBezTo>
                <a:cubicBezTo>
                  <a:pt x="77" y="131"/>
                  <a:pt x="77" y="131"/>
                  <a:pt x="77" y="131"/>
                </a:cubicBezTo>
                <a:cubicBezTo>
                  <a:pt x="73" y="134"/>
                  <a:pt x="73" y="141"/>
                  <a:pt x="77" y="144"/>
                </a:cubicBezTo>
                <a:cubicBezTo>
                  <a:pt x="81" y="148"/>
                  <a:pt x="87" y="148"/>
                  <a:pt x="91" y="144"/>
                </a:cubicBezTo>
                <a:cubicBezTo>
                  <a:pt x="142" y="93"/>
                  <a:pt x="142" y="93"/>
                  <a:pt x="142" y="93"/>
                </a:cubicBezTo>
                <a:cubicBezTo>
                  <a:pt x="145" y="90"/>
                  <a:pt x="150" y="90"/>
                  <a:pt x="153" y="93"/>
                </a:cubicBezTo>
                <a:cubicBezTo>
                  <a:pt x="156" y="96"/>
                  <a:pt x="156" y="101"/>
                  <a:pt x="153" y="104"/>
                </a:cubicBezTo>
                <a:lnTo>
                  <a:pt x="98" y="16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2" name="Freeform 75"/>
          <p:cNvSpPr>
            <a:spLocks noEditPoints="1"/>
          </p:cNvSpPr>
          <p:nvPr/>
        </p:nvSpPr>
        <p:spPr bwMode="auto">
          <a:xfrm>
            <a:off x="5595144" y="3439459"/>
            <a:ext cx="312738" cy="287337"/>
          </a:xfrm>
          <a:custGeom>
            <a:avLst/>
            <a:gdLst>
              <a:gd name="T0" fmla="*/ 94 w 192"/>
              <a:gd name="T1" fmla="*/ 120 h 176"/>
              <a:gd name="T2" fmla="*/ 76 w 192"/>
              <a:gd name="T3" fmla="*/ 110 h 176"/>
              <a:gd name="T4" fmla="*/ 73 w 192"/>
              <a:gd name="T5" fmla="*/ 107 h 176"/>
              <a:gd name="T6" fmla="*/ 77 w 192"/>
              <a:gd name="T7" fmla="*/ 101 h 176"/>
              <a:gd name="T8" fmla="*/ 84 w 192"/>
              <a:gd name="T9" fmla="*/ 84 h 176"/>
              <a:gd name="T10" fmla="*/ 66 w 192"/>
              <a:gd name="T11" fmla="*/ 68 h 176"/>
              <a:gd name="T12" fmla="*/ 48 w 192"/>
              <a:gd name="T13" fmla="*/ 84 h 176"/>
              <a:gd name="T14" fmla="*/ 55 w 192"/>
              <a:gd name="T15" fmla="*/ 102 h 176"/>
              <a:gd name="T16" fmla="*/ 59 w 192"/>
              <a:gd name="T17" fmla="*/ 107 h 176"/>
              <a:gd name="T18" fmla="*/ 56 w 192"/>
              <a:gd name="T19" fmla="*/ 111 h 176"/>
              <a:gd name="T20" fmla="*/ 38 w 192"/>
              <a:gd name="T21" fmla="*/ 120 h 176"/>
              <a:gd name="T22" fmla="*/ 36 w 192"/>
              <a:gd name="T23" fmla="*/ 126 h 176"/>
              <a:gd name="T24" fmla="*/ 36 w 192"/>
              <a:gd name="T25" fmla="*/ 134 h 176"/>
              <a:gd name="T26" fmla="*/ 42 w 192"/>
              <a:gd name="T27" fmla="*/ 140 h 176"/>
              <a:gd name="T28" fmla="*/ 90 w 192"/>
              <a:gd name="T29" fmla="*/ 140 h 176"/>
              <a:gd name="T30" fmla="*/ 96 w 192"/>
              <a:gd name="T31" fmla="*/ 134 h 176"/>
              <a:gd name="T32" fmla="*/ 96 w 192"/>
              <a:gd name="T33" fmla="*/ 126 h 176"/>
              <a:gd name="T34" fmla="*/ 94 w 192"/>
              <a:gd name="T35" fmla="*/ 120 h 176"/>
              <a:gd name="T36" fmla="*/ 142 w 192"/>
              <a:gd name="T37" fmla="*/ 76 h 176"/>
              <a:gd name="T38" fmla="*/ 122 w 192"/>
              <a:gd name="T39" fmla="*/ 76 h 176"/>
              <a:gd name="T40" fmla="*/ 112 w 192"/>
              <a:gd name="T41" fmla="*/ 86 h 176"/>
              <a:gd name="T42" fmla="*/ 122 w 192"/>
              <a:gd name="T43" fmla="*/ 96 h 176"/>
              <a:gd name="T44" fmla="*/ 142 w 192"/>
              <a:gd name="T45" fmla="*/ 96 h 176"/>
              <a:gd name="T46" fmla="*/ 152 w 192"/>
              <a:gd name="T47" fmla="*/ 86 h 176"/>
              <a:gd name="T48" fmla="*/ 142 w 192"/>
              <a:gd name="T49" fmla="*/ 76 h 176"/>
              <a:gd name="T50" fmla="*/ 142 w 192"/>
              <a:gd name="T51" fmla="*/ 112 h 176"/>
              <a:gd name="T52" fmla="*/ 122 w 192"/>
              <a:gd name="T53" fmla="*/ 112 h 176"/>
              <a:gd name="T54" fmla="*/ 112 w 192"/>
              <a:gd name="T55" fmla="*/ 122 h 176"/>
              <a:gd name="T56" fmla="*/ 122 w 192"/>
              <a:gd name="T57" fmla="*/ 132 h 176"/>
              <a:gd name="T58" fmla="*/ 142 w 192"/>
              <a:gd name="T59" fmla="*/ 132 h 176"/>
              <a:gd name="T60" fmla="*/ 152 w 192"/>
              <a:gd name="T61" fmla="*/ 122 h 176"/>
              <a:gd name="T62" fmla="*/ 142 w 192"/>
              <a:gd name="T63" fmla="*/ 112 h 176"/>
              <a:gd name="T64" fmla="*/ 0 w 192"/>
              <a:gd name="T65" fmla="*/ 160 h 176"/>
              <a:gd name="T66" fmla="*/ 16 w 192"/>
              <a:gd name="T67" fmla="*/ 176 h 176"/>
              <a:gd name="T68" fmla="*/ 176 w 192"/>
              <a:gd name="T69" fmla="*/ 176 h 176"/>
              <a:gd name="T70" fmla="*/ 192 w 192"/>
              <a:gd name="T71" fmla="*/ 160 h 176"/>
              <a:gd name="T72" fmla="*/ 192 w 192"/>
              <a:gd name="T73" fmla="*/ 32 h 176"/>
              <a:gd name="T74" fmla="*/ 176 w 192"/>
              <a:gd name="T75" fmla="*/ 16 h 176"/>
              <a:gd name="T76" fmla="*/ 128 w 192"/>
              <a:gd name="T77" fmla="*/ 16 h 176"/>
              <a:gd name="T78" fmla="*/ 128 w 192"/>
              <a:gd name="T79" fmla="*/ 9 h 176"/>
              <a:gd name="T80" fmla="*/ 119 w 192"/>
              <a:gd name="T81" fmla="*/ 0 h 176"/>
              <a:gd name="T82" fmla="*/ 73 w 192"/>
              <a:gd name="T83" fmla="*/ 0 h 176"/>
              <a:gd name="T84" fmla="*/ 64 w 192"/>
              <a:gd name="T85" fmla="*/ 9 h 176"/>
              <a:gd name="T86" fmla="*/ 64 w 192"/>
              <a:gd name="T87" fmla="*/ 16 h 176"/>
              <a:gd name="T88" fmla="*/ 16 w 192"/>
              <a:gd name="T89" fmla="*/ 16 h 176"/>
              <a:gd name="T90" fmla="*/ 0 w 192"/>
              <a:gd name="T91" fmla="*/ 32 h 176"/>
              <a:gd name="T92" fmla="*/ 0 w 192"/>
              <a:gd name="T93" fmla="*/ 160 h 176"/>
              <a:gd name="T94" fmla="*/ 29 w 192"/>
              <a:gd name="T95" fmla="*/ 36 h 176"/>
              <a:gd name="T96" fmla="*/ 64 w 192"/>
              <a:gd name="T97" fmla="*/ 36 h 176"/>
              <a:gd name="T98" fmla="*/ 64 w 192"/>
              <a:gd name="T99" fmla="*/ 43 h 176"/>
              <a:gd name="T100" fmla="*/ 73 w 192"/>
              <a:gd name="T101" fmla="*/ 52 h 176"/>
              <a:gd name="T102" fmla="*/ 119 w 192"/>
              <a:gd name="T103" fmla="*/ 52 h 176"/>
              <a:gd name="T104" fmla="*/ 128 w 192"/>
              <a:gd name="T105" fmla="*/ 43 h 176"/>
              <a:gd name="T106" fmla="*/ 128 w 192"/>
              <a:gd name="T107" fmla="*/ 36 h 176"/>
              <a:gd name="T108" fmla="*/ 163 w 192"/>
              <a:gd name="T109" fmla="*/ 36 h 176"/>
              <a:gd name="T110" fmla="*/ 172 w 192"/>
              <a:gd name="T111" fmla="*/ 45 h 176"/>
              <a:gd name="T112" fmla="*/ 172 w 192"/>
              <a:gd name="T113" fmla="*/ 147 h 176"/>
              <a:gd name="T114" fmla="*/ 163 w 192"/>
              <a:gd name="T115" fmla="*/ 156 h 176"/>
              <a:gd name="T116" fmla="*/ 29 w 192"/>
              <a:gd name="T117" fmla="*/ 156 h 176"/>
              <a:gd name="T118" fmla="*/ 20 w 192"/>
              <a:gd name="T119" fmla="*/ 147 h 176"/>
              <a:gd name="T120" fmla="*/ 20 w 192"/>
              <a:gd name="T121" fmla="*/ 45 h 176"/>
              <a:gd name="T122" fmla="*/ 29 w 192"/>
              <a:gd name="T123" fmla="*/ 3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2" h="176">
                <a:moveTo>
                  <a:pt x="94" y="120"/>
                </a:moveTo>
                <a:cubicBezTo>
                  <a:pt x="90" y="114"/>
                  <a:pt x="86" y="111"/>
                  <a:pt x="76" y="110"/>
                </a:cubicBezTo>
                <a:cubicBezTo>
                  <a:pt x="74" y="110"/>
                  <a:pt x="73" y="109"/>
                  <a:pt x="73" y="107"/>
                </a:cubicBezTo>
                <a:cubicBezTo>
                  <a:pt x="73" y="105"/>
                  <a:pt x="77" y="102"/>
                  <a:pt x="77" y="101"/>
                </a:cubicBezTo>
                <a:cubicBezTo>
                  <a:pt x="82" y="97"/>
                  <a:pt x="84" y="90"/>
                  <a:pt x="84" y="84"/>
                </a:cubicBezTo>
                <a:cubicBezTo>
                  <a:pt x="84" y="75"/>
                  <a:pt x="76" y="68"/>
                  <a:pt x="66" y="68"/>
                </a:cubicBezTo>
                <a:cubicBezTo>
                  <a:pt x="56" y="68"/>
                  <a:pt x="48" y="75"/>
                  <a:pt x="48" y="84"/>
                </a:cubicBezTo>
                <a:cubicBezTo>
                  <a:pt x="48" y="90"/>
                  <a:pt x="50" y="97"/>
                  <a:pt x="55" y="102"/>
                </a:cubicBezTo>
                <a:cubicBezTo>
                  <a:pt x="55" y="102"/>
                  <a:pt x="59" y="105"/>
                  <a:pt x="59" y="107"/>
                </a:cubicBezTo>
                <a:cubicBezTo>
                  <a:pt x="59" y="109"/>
                  <a:pt x="58" y="110"/>
                  <a:pt x="56" y="111"/>
                </a:cubicBezTo>
                <a:cubicBezTo>
                  <a:pt x="46" y="111"/>
                  <a:pt x="42" y="114"/>
                  <a:pt x="38" y="120"/>
                </a:cubicBezTo>
                <a:cubicBezTo>
                  <a:pt x="37" y="122"/>
                  <a:pt x="36" y="125"/>
                  <a:pt x="36" y="126"/>
                </a:cubicBezTo>
                <a:cubicBezTo>
                  <a:pt x="36" y="134"/>
                  <a:pt x="36" y="134"/>
                  <a:pt x="36" y="134"/>
                </a:cubicBezTo>
                <a:cubicBezTo>
                  <a:pt x="36" y="137"/>
                  <a:pt x="39" y="140"/>
                  <a:pt x="42" y="140"/>
                </a:cubicBezTo>
                <a:cubicBezTo>
                  <a:pt x="90" y="140"/>
                  <a:pt x="90" y="140"/>
                  <a:pt x="90" y="140"/>
                </a:cubicBezTo>
                <a:cubicBezTo>
                  <a:pt x="93" y="140"/>
                  <a:pt x="96" y="137"/>
                  <a:pt x="96" y="134"/>
                </a:cubicBezTo>
                <a:cubicBezTo>
                  <a:pt x="96" y="126"/>
                  <a:pt x="96" y="126"/>
                  <a:pt x="96" y="126"/>
                </a:cubicBezTo>
                <a:cubicBezTo>
                  <a:pt x="96" y="125"/>
                  <a:pt x="95" y="122"/>
                  <a:pt x="94" y="120"/>
                </a:cubicBezTo>
                <a:close/>
                <a:moveTo>
                  <a:pt x="142" y="76"/>
                </a:moveTo>
                <a:cubicBezTo>
                  <a:pt x="122" y="76"/>
                  <a:pt x="122" y="76"/>
                  <a:pt x="122" y="76"/>
                </a:cubicBezTo>
                <a:cubicBezTo>
                  <a:pt x="116" y="76"/>
                  <a:pt x="112" y="80"/>
                  <a:pt x="112" y="86"/>
                </a:cubicBezTo>
                <a:cubicBezTo>
                  <a:pt x="112" y="92"/>
                  <a:pt x="116" y="96"/>
                  <a:pt x="122" y="96"/>
                </a:cubicBezTo>
                <a:cubicBezTo>
                  <a:pt x="142" y="96"/>
                  <a:pt x="142" y="96"/>
                  <a:pt x="142" y="96"/>
                </a:cubicBezTo>
                <a:cubicBezTo>
                  <a:pt x="148" y="96"/>
                  <a:pt x="152" y="92"/>
                  <a:pt x="152" y="86"/>
                </a:cubicBezTo>
                <a:cubicBezTo>
                  <a:pt x="152" y="80"/>
                  <a:pt x="148" y="76"/>
                  <a:pt x="142" y="76"/>
                </a:cubicBezTo>
                <a:close/>
                <a:moveTo>
                  <a:pt x="142" y="112"/>
                </a:moveTo>
                <a:cubicBezTo>
                  <a:pt x="122" y="112"/>
                  <a:pt x="122" y="112"/>
                  <a:pt x="122" y="112"/>
                </a:cubicBezTo>
                <a:cubicBezTo>
                  <a:pt x="116" y="112"/>
                  <a:pt x="112" y="116"/>
                  <a:pt x="112" y="122"/>
                </a:cubicBezTo>
                <a:cubicBezTo>
                  <a:pt x="112" y="128"/>
                  <a:pt x="116" y="132"/>
                  <a:pt x="122" y="132"/>
                </a:cubicBezTo>
                <a:cubicBezTo>
                  <a:pt x="142" y="132"/>
                  <a:pt x="142" y="132"/>
                  <a:pt x="142" y="132"/>
                </a:cubicBezTo>
                <a:cubicBezTo>
                  <a:pt x="148" y="132"/>
                  <a:pt x="152" y="128"/>
                  <a:pt x="152" y="122"/>
                </a:cubicBezTo>
                <a:cubicBezTo>
                  <a:pt x="152" y="116"/>
                  <a:pt x="148" y="112"/>
                  <a:pt x="142" y="112"/>
                </a:cubicBezTo>
                <a:close/>
                <a:moveTo>
                  <a:pt x="0" y="160"/>
                </a:moveTo>
                <a:cubicBezTo>
                  <a:pt x="0" y="169"/>
                  <a:pt x="7" y="176"/>
                  <a:pt x="16" y="176"/>
                </a:cubicBezTo>
                <a:cubicBezTo>
                  <a:pt x="176" y="176"/>
                  <a:pt x="176" y="176"/>
                  <a:pt x="176" y="176"/>
                </a:cubicBezTo>
                <a:cubicBezTo>
                  <a:pt x="185" y="176"/>
                  <a:pt x="192" y="169"/>
                  <a:pt x="192" y="160"/>
                </a:cubicBezTo>
                <a:cubicBezTo>
                  <a:pt x="192" y="32"/>
                  <a:pt x="192" y="32"/>
                  <a:pt x="192" y="32"/>
                </a:cubicBezTo>
                <a:cubicBezTo>
                  <a:pt x="192" y="23"/>
                  <a:pt x="185" y="16"/>
                  <a:pt x="176" y="16"/>
                </a:cubicBezTo>
                <a:cubicBezTo>
                  <a:pt x="128" y="16"/>
                  <a:pt x="128" y="16"/>
                  <a:pt x="128" y="16"/>
                </a:cubicBezTo>
                <a:cubicBezTo>
                  <a:pt x="128" y="9"/>
                  <a:pt x="128" y="9"/>
                  <a:pt x="128" y="9"/>
                </a:cubicBezTo>
                <a:cubicBezTo>
                  <a:pt x="128" y="4"/>
                  <a:pt x="124" y="0"/>
                  <a:pt x="119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68" y="0"/>
                  <a:pt x="64" y="4"/>
                  <a:pt x="64" y="9"/>
                </a:cubicBezTo>
                <a:cubicBezTo>
                  <a:pt x="64" y="16"/>
                  <a:pt x="64" y="16"/>
                  <a:pt x="64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lnTo>
                  <a:pt x="0" y="160"/>
                </a:lnTo>
                <a:close/>
                <a:moveTo>
                  <a:pt x="29" y="36"/>
                </a:moveTo>
                <a:cubicBezTo>
                  <a:pt x="64" y="36"/>
                  <a:pt x="64" y="36"/>
                  <a:pt x="64" y="36"/>
                </a:cubicBezTo>
                <a:cubicBezTo>
                  <a:pt x="64" y="43"/>
                  <a:pt x="64" y="43"/>
                  <a:pt x="64" y="43"/>
                </a:cubicBezTo>
                <a:cubicBezTo>
                  <a:pt x="64" y="48"/>
                  <a:pt x="68" y="52"/>
                  <a:pt x="73" y="52"/>
                </a:cubicBezTo>
                <a:cubicBezTo>
                  <a:pt x="119" y="52"/>
                  <a:pt x="119" y="52"/>
                  <a:pt x="119" y="52"/>
                </a:cubicBezTo>
                <a:cubicBezTo>
                  <a:pt x="124" y="52"/>
                  <a:pt x="128" y="48"/>
                  <a:pt x="128" y="43"/>
                </a:cubicBezTo>
                <a:cubicBezTo>
                  <a:pt x="128" y="36"/>
                  <a:pt x="128" y="36"/>
                  <a:pt x="128" y="36"/>
                </a:cubicBezTo>
                <a:cubicBezTo>
                  <a:pt x="163" y="36"/>
                  <a:pt x="163" y="36"/>
                  <a:pt x="163" y="36"/>
                </a:cubicBezTo>
                <a:cubicBezTo>
                  <a:pt x="168" y="36"/>
                  <a:pt x="172" y="40"/>
                  <a:pt x="172" y="45"/>
                </a:cubicBezTo>
                <a:cubicBezTo>
                  <a:pt x="172" y="147"/>
                  <a:pt x="172" y="147"/>
                  <a:pt x="172" y="147"/>
                </a:cubicBezTo>
                <a:cubicBezTo>
                  <a:pt x="172" y="152"/>
                  <a:pt x="168" y="156"/>
                  <a:pt x="163" y="156"/>
                </a:cubicBezTo>
                <a:cubicBezTo>
                  <a:pt x="29" y="156"/>
                  <a:pt x="29" y="156"/>
                  <a:pt x="29" y="156"/>
                </a:cubicBezTo>
                <a:cubicBezTo>
                  <a:pt x="24" y="156"/>
                  <a:pt x="20" y="152"/>
                  <a:pt x="20" y="147"/>
                </a:cubicBezTo>
                <a:cubicBezTo>
                  <a:pt x="20" y="45"/>
                  <a:pt x="20" y="45"/>
                  <a:pt x="20" y="45"/>
                </a:cubicBezTo>
                <a:cubicBezTo>
                  <a:pt x="20" y="40"/>
                  <a:pt x="24" y="36"/>
                  <a:pt x="29" y="36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3" name="Freeform 76"/>
          <p:cNvSpPr>
            <a:spLocks noEditPoints="1"/>
          </p:cNvSpPr>
          <p:nvPr/>
        </p:nvSpPr>
        <p:spPr bwMode="auto">
          <a:xfrm>
            <a:off x="4918869" y="3426759"/>
            <a:ext cx="254000" cy="312737"/>
          </a:xfrm>
          <a:custGeom>
            <a:avLst/>
            <a:gdLst>
              <a:gd name="T0" fmla="*/ 0 w 156"/>
              <a:gd name="T1" fmla="*/ 176 h 192"/>
              <a:gd name="T2" fmla="*/ 16 w 156"/>
              <a:gd name="T3" fmla="*/ 192 h 192"/>
              <a:gd name="T4" fmla="*/ 140 w 156"/>
              <a:gd name="T5" fmla="*/ 192 h 192"/>
              <a:gd name="T6" fmla="*/ 156 w 156"/>
              <a:gd name="T7" fmla="*/ 176 h 192"/>
              <a:gd name="T8" fmla="*/ 156 w 156"/>
              <a:gd name="T9" fmla="*/ 40 h 192"/>
              <a:gd name="T10" fmla="*/ 140 w 156"/>
              <a:gd name="T11" fmla="*/ 24 h 192"/>
              <a:gd name="T12" fmla="*/ 107 w 156"/>
              <a:gd name="T13" fmla="*/ 24 h 192"/>
              <a:gd name="T14" fmla="*/ 78 w 156"/>
              <a:gd name="T15" fmla="*/ 0 h 192"/>
              <a:gd name="T16" fmla="*/ 49 w 156"/>
              <a:gd name="T17" fmla="*/ 24 h 192"/>
              <a:gd name="T18" fmla="*/ 16 w 156"/>
              <a:gd name="T19" fmla="*/ 24 h 192"/>
              <a:gd name="T20" fmla="*/ 0 w 156"/>
              <a:gd name="T21" fmla="*/ 40 h 192"/>
              <a:gd name="T22" fmla="*/ 0 w 156"/>
              <a:gd name="T23" fmla="*/ 176 h 192"/>
              <a:gd name="T24" fmla="*/ 29 w 156"/>
              <a:gd name="T25" fmla="*/ 44 h 192"/>
              <a:gd name="T26" fmla="*/ 48 w 156"/>
              <a:gd name="T27" fmla="*/ 44 h 192"/>
              <a:gd name="T28" fmla="*/ 48 w 156"/>
              <a:gd name="T29" fmla="*/ 51 h 192"/>
              <a:gd name="T30" fmla="*/ 57 w 156"/>
              <a:gd name="T31" fmla="*/ 60 h 192"/>
              <a:gd name="T32" fmla="*/ 99 w 156"/>
              <a:gd name="T33" fmla="*/ 60 h 192"/>
              <a:gd name="T34" fmla="*/ 108 w 156"/>
              <a:gd name="T35" fmla="*/ 51 h 192"/>
              <a:gd name="T36" fmla="*/ 108 w 156"/>
              <a:gd name="T37" fmla="*/ 44 h 192"/>
              <a:gd name="T38" fmla="*/ 127 w 156"/>
              <a:gd name="T39" fmla="*/ 44 h 192"/>
              <a:gd name="T40" fmla="*/ 136 w 156"/>
              <a:gd name="T41" fmla="*/ 53 h 192"/>
              <a:gd name="T42" fmla="*/ 136 w 156"/>
              <a:gd name="T43" fmla="*/ 163 h 192"/>
              <a:gd name="T44" fmla="*/ 127 w 156"/>
              <a:gd name="T45" fmla="*/ 172 h 192"/>
              <a:gd name="T46" fmla="*/ 29 w 156"/>
              <a:gd name="T47" fmla="*/ 172 h 192"/>
              <a:gd name="T48" fmla="*/ 20 w 156"/>
              <a:gd name="T49" fmla="*/ 163 h 192"/>
              <a:gd name="T50" fmla="*/ 20 w 156"/>
              <a:gd name="T51" fmla="*/ 53 h 192"/>
              <a:gd name="T52" fmla="*/ 29 w 156"/>
              <a:gd name="T53" fmla="*/ 44 h 192"/>
              <a:gd name="T54" fmla="*/ 68 w 156"/>
              <a:gd name="T55" fmla="*/ 30 h 192"/>
              <a:gd name="T56" fmla="*/ 78 w 156"/>
              <a:gd name="T57" fmla="*/ 20 h 192"/>
              <a:gd name="T58" fmla="*/ 88 w 156"/>
              <a:gd name="T59" fmla="*/ 30 h 192"/>
              <a:gd name="T60" fmla="*/ 78 w 156"/>
              <a:gd name="T61" fmla="*/ 40 h 192"/>
              <a:gd name="T62" fmla="*/ 68 w 156"/>
              <a:gd name="T63" fmla="*/ 3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6" h="192">
                <a:moveTo>
                  <a:pt x="0" y="176"/>
                </a:moveTo>
                <a:cubicBezTo>
                  <a:pt x="0" y="185"/>
                  <a:pt x="7" y="192"/>
                  <a:pt x="16" y="192"/>
                </a:cubicBezTo>
                <a:cubicBezTo>
                  <a:pt x="140" y="192"/>
                  <a:pt x="140" y="192"/>
                  <a:pt x="140" y="192"/>
                </a:cubicBezTo>
                <a:cubicBezTo>
                  <a:pt x="149" y="192"/>
                  <a:pt x="156" y="185"/>
                  <a:pt x="156" y="176"/>
                </a:cubicBezTo>
                <a:cubicBezTo>
                  <a:pt x="156" y="40"/>
                  <a:pt x="156" y="40"/>
                  <a:pt x="156" y="40"/>
                </a:cubicBezTo>
                <a:cubicBezTo>
                  <a:pt x="156" y="31"/>
                  <a:pt x="149" y="24"/>
                  <a:pt x="140" y="24"/>
                </a:cubicBezTo>
                <a:cubicBezTo>
                  <a:pt x="107" y="24"/>
                  <a:pt x="107" y="24"/>
                  <a:pt x="107" y="24"/>
                </a:cubicBezTo>
                <a:cubicBezTo>
                  <a:pt x="105" y="10"/>
                  <a:pt x="93" y="0"/>
                  <a:pt x="78" y="0"/>
                </a:cubicBezTo>
                <a:cubicBezTo>
                  <a:pt x="63" y="0"/>
                  <a:pt x="51" y="10"/>
                  <a:pt x="49" y="24"/>
                </a:cubicBezTo>
                <a:cubicBezTo>
                  <a:pt x="16" y="24"/>
                  <a:pt x="16" y="24"/>
                  <a:pt x="16" y="24"/>
                </a:cubicBezTo>
                <a:cubicBezTo>
                  <a:pt x="7" y="24"/>
                  <a:pt x="0" y="31"/>
                  <a:pt x="0" y="40"/>
                </a:cubicBezTo>
                <a:lnTo>
                  <a:pt x="0" y="176"/>
                </a:lnTo>
                <a:close/>
                <a:moveTo>
                  <a:pt x="29" y="44"/>
                </a:moveTo>
                <a:cubicBezTo>
                  <a:pt x="48" y="44"/>
                  <a:pt x="48" y="44"/>
                  <a:pt x="48" y="44"/>
                </a:cubicBezTo>
                <a:cubicBezTo>
                  <a:pt x="48" y="51"/>
                  <a:pt x="48" y="51"/>
                  <a:pt x="48" y="51"/>
                </a:cubicBezTo>
                <a:cubicBezTo>
                  <a:pt x="48" y="56"/>
                  <a:pt x="52" y="60"/>
                  <a:pt x="57" y="60"/>
                </a:cubicBezTo>
                <a:cubicBezTo>
                  <a:pt x="99" y="60"/>
                  <a:pt x="99" y="60"/>
                  <a:pt x="99" y="60"/>
                </a:cubicBezTo>
                <a:cubicBezTo>
                  <a:pt x="104" y="60"/>
                  <a:pt x="108" y="56"/>
                  <a:pt x="108" y="51"/>
                </a:cubicBezTo>
                <a:cubicBezTo>
                  <a:pt x="108" y="44"/>
                  <a:pt x="108" y="44"/>
                  <a:pt x="108" y="44"/>
                </a:cubicBezTo>
                <a:cubicBezTo>
                  <a:pt x="127" y="44"/>
                  <a:pt x="127" y="44"/>
                  <a:pt x="127" y="44"/>
                </a:cubicBezTo>
                <a:cubicBezTo>
                  <a:pt x="132" y="44"/>
                  <a:pt x="136" y="48"/>
                  <a:pt x="136" y="53"/>
                </a:cubicBezTo>
                <a:cubicBezTo>
                  <a:pt x="136" y="163"/>
                  <a:pt x="136" y="163"/>
                  <a:pt x="136" y="163"/>
                </a:cubicBezTo>
                <a:cubicBezTo>
                  <a:pt x="136" y="168"/>
                  <a:pt x="132" y="172"/>
                  <a:pt x="127" y="172"/>
                </a:cubicBezTo>
                <a:cubicBezTo>
                  <a:pt x="29" y="172"/>
                  <a:pt x="29" y="172"/>
                  <a:pt x="29" y="172"/>
                </a:cubicBezTo>
                <a:cubicBezTo>
                  <a:pt x="24" y="172"/>
                  <a:pt x="20" y="168"/>
                  <a:pt x="20" y="163"/>
                </a:cubicBezTo>
                <a:cubicBezTo>
                  <a:pt x="20" y="53"/>
                  <a:pt x="20" y="53"/>
                  <a:pt x="20" y="53"/>
                </a:cubicBezTo>
                <a:cubicBezTo>
                  <a:pt x="20" y="48"/>
                  <a:pt x="24" y="44"/>
                  <a:pt x="29" y="44"/>
                </a:cubicBezTo>
                <a:close/>
                <a:moveTo>
                  <a:pt x="68" y="30"/>
                </a:moveTo>
                <a:cubicBezTo>
                  <a:pt x="68" y="24"/>
                  <a:pt x="72" y="20"/>
                  <a:pt x="78" y="20"/>
                </a:cubicBezTo>
                <a:cubicBezTo>
                  <a:pt x="84" y="20"/>
                  <a:pt x="88" y="24"/>
                  <a:pt x="88" y="30"/>
                </a:cubicBezTo>
                <a:cubicBezTo>
                  <a:pt x="88" y="36"/>
                  <a:pt x="84" y="40"/>
                  <a:pt x="78" y="40"/>
                </a:cubicBezTo>
                <a:cubicBezTo>
                  <a:pt x="72" y="40"/>
                  <a:pt x="68" y="36"/>
                  <a:pt x="68" y="3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4" name="Freeform 77"/>
          <p:cNvSpPr>
            <a:spLocks noEditPoints="1"/>
          </p:cNvSpPr>
          <p:nvPr/>
        </p:nvSpPr>
        <p:spPr bwMode="auto">
          <a:xfrm>
            <a:off x="4215607" y="3426759"/>
            <a:ext cx="254000" cy="312737"/>
          </a:xfrm>
          <a:custGeom>
            <a:avLst/>
            <a:gdLst>
              <a:gd name="T0" fmla="*/ 106 w 156"/>
              <a:gd name="T1" fmla="*/ 96 h 192"/>
              <a:gd name="T2" fmla="*/ 50 w 156"/>
              <a:gd name="T3" fmla="*/ 96 h 192"/>
              <a:gd name="T4" fmla="*/ 40 w 156"/>
              <a:gd name="T5" fmla="*/ 106 h 192"/>
              <a:gd name="T6" fmla="*/ 50 w 156"/>
              <a:gd name="T7" fmla="*/ 116 h 192"/>
              <a:gd name="T8" fmla="*/ 106 w 156"/>
              <a:gd name="T9" fmla="*/ 116 h 192"/>
              <a:gd name="T10" fmla="*/ 116 w 156"/>
              <a:gd name="T11" fmla="*/ 106 h 192"/>
              <a:gd name="T12" fmla="*/ 106 w 156"/>
              <a:gd name="T13" fmla="*/ 96 h 192"/>
              <a:gd name="T14" fmla="*/ 106 w 156"/>
              <a:gd name="T15" fmla="*/ 132 h 192"/>
              <a:gd name="T16" fmla="*/ 50 w 156"/>
              <a:gd name="T17" fmla="*/ 132 h 192"/>
              <a:gd name="T18" fmla="*/ 40 w 156"/>
              <a:gd name="T19" fmla="*/ 142 h 192"/>
              <a:gd name="T20" fmla="*/ 50 w 156"/>
              <a:gd name="T21" fmla="*/ 152 h 192"/>
              <a:gd name="T22" fmla="*/ 106 w 156"/>
              <a:gd name="T23" fmla="*/ 152 h 192"/>
              <a:gd name="T24" fmla="*/ 116 w 156"/>
              <a:gd name="T25" fmla="*/ 142 h 192"/>
              <a:gd name="T26" fmla="*/ 106 w 156"/>
              <a:gd name="T27" fmla="*/ 132 h 192"/>
              <a:gd name="T28" fmla="*/ 0 w 156"/>
              <a:gd name="T29" fmla="*/ 176 h 192"/>
              <a:gd name="T30" fmla="*/ 16 w 156"/>
              <a:gd name="T31" fmla="*/ 192 h 192"/>
              <a:gd name="T32" fmla="*/ 140 w 156"/>
              <a:gd name="T33" fmla="*/ 192 h 192"/>
              <a:gd name="T34" fmla="*/ 156 w 156"/>
              <a:gd name="T35" fmla="*/ 176 h 192"/>
              <a:gd name="T36" fmla="*/ 156 w 156"/>
              <a:gd name="T37" fmla="*/ 40 h 192"/>
              <a:gd name="T38" fmla="*/ 140 w 156"/>
              <a:gd name="T39" fmla="*/ 24 h 192"/>
              <a:gd name="T40" fmla="*/ 107 w 156"/>
              <a:gd name="T41" fmla="*/ 24 h 192"/>
              <a:gd name="T42" fmla="*/ 78 w 156"/>
              <a:gd name="T43" fmla="*/ 0 h 192"/>
              <a:gd name="T44" fmla="*/ 49 w 156"/>
              <a:gd name="T45" fmla="*/ 24 h 192"/>
              <a:gd name="T46" fmla="*/ 16 w 156"/>
              <a:gd name="T47" fmla="*/ 24 h 192"/>
              <a:gd name="T48" fmla="*/ 0 w 156"/>
              <a:gd name="T49" fmla="*/ 40 h 192"/>
              <a:gd name="T50" fmla="*/ 0 w 156"/>
              <a:gd name="T51" fmla="*/ 176 h 192"/>
              <a:gd name="T52" fmla="*/ 29 w 156"/>
              <a:gd name="T53" fmla="*/ 44 h 192"/>
              <a:gd name="T54" fmla="*/ 48 w 156"/>
              <a:gd name="T55" fmla="*/ 44 h 192"/>
              <a:gd name="T56" fmla="*/ 48 w 156"/>
              <a:gd name="T57" fmla="*/ 51 h 192"/>
              <a:gd name="T58" fmla="*/ 57 w 156"/>
              <a:gd name="T59" fmla="*/ 60 h 192"/>
              <a:gd name="T60" fmla="*/ 99 w 156"/>
              <a:gd name="T61" fmla="*/ 60 h 192"/>
              <a:gd name="T62" fmla="*/ 108 w 156"/>
              <a:gd name="T63" fmla="*/ 51 h 192"/>
              <a:gd name="T64" fmla="*/ 108 w 156"/>
              <a:gd name="T65" fmla="*/ 44 h 192"/>
              <a:gd name="T66" fmla="*/ 127 w 156"/>
              <a:gd name="T67" fmla="*/ 44 h 192"/>
              <a:gd name="T68" fmla="*/ 136 w 156"/>
              <a:gd name="T69" fmla="*/ 53 h 192"/>
              <a:gd name="T70" fmla="*/ 136 w 156"/>
              <a:gd name="T71" fmla="*/ 163 h 192"/>
              <a:gd name="T72" fmla="*/ 127 w 156"/>
              <a:gd name="T73" fmla="*/ 172 h 192"/>
              <a:gd name="T74" fmla="*/ 29 w 156"/>
              <a:gd name="T75" fmla="*/ 172 h 192"/>
              <a:gd name="T76" fmla="*/ 20 w 156"/>
              <a:gd name="T77" fmla="*/ 163 h 192"/>
              <a:gd name="T78" fmla="*/ 20 w 156"/>
              <a:gd name="T79" fmla="*/ 53 h 192"/>
              <a:gd name="T80" fmla="*/ 29 w 156"/>
              <a:gd name="T81" fmla="*/ 44 h 192"/>
              <a:gd name="T82" fmla="*/ 68 w 156"/>
              <a:gd name="T83" fmla="*/ 30 h 192"/>
              <a:gd name="T84" fmla="*/ 78 w 156"/>
              <a:gd name="T85" fmla="*/ 20 h 192"/>
              <a:gd name="T86" fmla="*/ 88 w 156"/>
              <a:gd name="T87" fmla="*/ 30 h 192"/>
              <a:gd name="T88" fmla="*/ 78 w 156"/>
              <a:gd name="T89" fmla="*/ 40 h 192"/>
              <a:gd name="T90" fmla="*/ 68 w 156"/>
              <a:gd name="T91" fmla="*/ 3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56" h="192">
                <a:moveTo>
                  <a:pt x="106" y="96"/>
                </a:moveTo>
                <a:cubicBezTo>
                  <a:pt x="50" y="96"/>
                  <a:pt x="50" y="96"/>
                  <a:pt x="50" y="96"/>
                </a:cubicBezTo>
                <a:cubicBezTo>
                  <a:pt x="44" y="96"/>
                  <a:pt x="40" y="100"/>
                  <a:pt x="40" y="106"/>
                </a:cubicBezTo>
                <a:cubicBezTo>
                  <a:pt x="40" y="112"/>
                  <a:pt x="44" y="116"/>
                  <a:pt x="50" y="116"/>
                </a:cubicBezTo>
                <a:cubicBezTo>
                  <a:pt x="106" y="116"/>
                  <a:pt x="106" y="116"/>
                  <a:pt x="106" y="116"/>
                </a:cubicBezTo>
                <a:cubicBezTo>
                  <a:pt x="112" y="116"/>
                  <a:pt x="116" y="112"/>
                  <a:pt x="116" y="106"/>
                </a:cubicBezTo>
                <a:cubicBezTo>
                  <a:pt x="116" y="100"/>
                  <a:pt x="112" y="96"/>
                  <a:pt x="106" y="96"/>
                </a:cubicBezTo>
                <a:close/>
                <a:moveTo>
                  <a:pt x="106" y="132"/>
                </a:moveTo>
                <a:cubicBezTo>
                  <a:pt x="50" y="132"/>
                  <a:pt x="50" y="132"/>
                  <a:pt x="50" y="132"/>
                </a:cubicBezTo>
                <a:cubicBezTo>
                  <a:pt x="44" y="132"/>
                  <a:pt x="40" y="136"/>
                  <a:pt x="40" y="142"/>
                </a:cubicBezTo>
                <a:cubicBezTo>
                  <a:pt x="40" y="148"/>
                  <a:pt x="44" y="152"/>
                  <a:pt x="50" y="152"/>
                </a:cubicBezTo>
                <a:cubicBezTo>
                  <a:pt x="106" y="152"/>
                  <a:pt x="106" y="152"/>
                  <a:pt x="106" y="152"/>
                </a:cubicBezTo>
                <a:cubicBezTo>
                  <a:pt x="112" y="152"/>
                  <a:pt x="116" y="148"/>
                  <a:pt x="116" y="142"/>
                </a:cubicBezTo>
                <a:cubicBezTo>
                  <a:pt x="116" y="136"/>
                  <a:pt x="112" y="132"/>
                  <a:pt x="106" y="132"/>
                </a:cubicBezTo>
                <a:close/>
                <a:moveTo>
                  <a:pt x="0" y="176"/>
                </a:moveTo>
                <a:cubicBezTo>
                  <a:pt x="0" y="185"/>
                  <a:pt x="7" y="192"/>
                  <a:pt x="16" y="192"/>
                </a:cubicBezTo>
                <a:cubicBezTo>
                  <a:pt x="140" y="192"/>
                  <a:pt x="140" y="192"/>
                  <a:pt x="140" y="192"/>
                </a:cubicBezTo>
                <a:cubicBezTo>
                  <a:pt x="149" y="192"/>
                  <a:pt x="156" y="185"/>
                  <a:pt x="156" y="176"/>
                </a:cubicBezTo>
                <a:cubicBezTo>
                  <a:pt x="156" y="40"/>
                  <a:pt x="156" y="40"/>
                  <a:pt x="156" y="40"/>
                </a:cubicBezTo>
                <a:cubicBezTo>
                  <a:pt x="156" y="31"/>
                  <a:pt x="149" y="24"/>
                  <a:pt x="140" y="24"/>
                </a:cubicBezTo>
                <a:cubicBezTo>
                  <a:pt x="107" y="24"/>
                  <a:pt x="107" y="24"/>
                  <a:pt x="107" y="24"/>
                </a:cubicBezTo>
                <a:cubicBezTo>
                  <a:pt x="105" y="10"/>
                  <a:pt x="93" y="0"/>
                  <a:pt x="78" y="0"/>
                </a:cubicBezTo>
                <a:cubicBezTo>
                  <a:pt x="63" y="0"/>
                  <a:pt x="51" y="10"/>
                  <a:pt x="49" y="24"/>
                </a:cubicBezTo>
                <a:cubicBezTo>
                  <a:pt x="16" y="24"/>
                  <a:pt x="16" y="24"/>
                  <a:pt x="16" y="24"/>
                </a:cubicBezTo>
                <a:cubicBezTo>
                  <a:pt x="7" y="24"/>
                  <a:pt x="0" y="31"/>
                  <a:pt x="0" y="40"/>
                </a:cubicBezTo>
                <a:lnTo>
                  <a:pt x="0" y="176"/>
                </a:lnTo>
                <a:close/>
                <a:moveTo>
                  <a:pt x="29" y="44"/>
                </a:moveTo>
                <a:cubicBezTo>
                  <a:pt x="48" y="44"/>
                  <a:pt x="48" y="44"/>
                  <a:pt x="48" y="44"/>
                </a:cubicBezTo>
                <a:cubicBezTo>
                  <a:pt x="48" y="51"/>
                  <a:pt x="48" y="51"/>
                  <a:pt x="48" y="51"/>
                </a:cubicBezTo>
                <a:cubicBezTo>
                  <a:pt x="48" y="56"/>
                  <a:pt x="52" y="60"/>
                  <a:pt x="57" y="60"/>
                </a:cubicBezTo>
                <a:cubicBezTo>
                  <a:pt x="99" y="60"/>
                  <a:pt x="99" y="60"/>
                  <a:pt x="99" y="60"/>
                </a:cubicBezTo>
                <a:cubicBezTo>
                  <a:pt x="104" y="60"/>
                  <a:pt x="108" y="56"/>
                  <a:pt x="108" y="51"/>
                </a:cubicBezTo>
                <a:cubicBezTo>
                  <a:pt x="108" y="44"/>
                  <a:pt x="108" y="44"/>
                  <a:pt x="108" y="44"/>
                </a:cubicBezTo>
                <a:cubicBezTo>
                  <a:pt x="127" y="44"/>
                  <a:pt x="127" y="44"/>
                  <a:pt x="127" y="44"/>
                </a:cubicBezTo>
                <a:cubicBezTo>
                  <a:pt x="132" y="44"/>
                  <a:pt x="136" y="48"/>
                  <a:pt x="136" y="53"/>
                </a:cubicBezTo>
                <a:cubicBezTo>
                  <a:pt x="136" y="163"/>
                  <a:pt x="136" y="163"/>
                  <a:pt x="136" y="163"/>
                </a:cubicBezTo>
                <a:cubicBezTo>
                  <a:pt x="136" y="168"/>
                  <a:pt x="132" y="172"/>
                  <a:pt x="127" y="172"/>
                </a:cubicBezTo>
                <a:cubicBezTo>
                  <a:pt x="29" y="172"/>
                  <a:pt x="29" y="172"/>
                  <a:pt x="29" y="172"/>
                </a:cubicBezTo>
                <a:cubicBezTo>
                  <a:pt x="24" y="172"/>
                  <a:pt x="20" y="168"/>
                  <a:pt x="20" y="163"/>
                </a:cubicBezTo>
                <a:cubicBezTo>
                  <a:pt x="20" y="53"/>
                  <a:pt x="20" y="53"/>
                  <a:pt x="20" y="53"/>
                </a:cubicBezTo>
                <a:cubicBezTo>
                  <a:pt x="20" y="48"/>
                  <a:pt x="24" y="44"/>
                  <a:pt x="29" y="44"/>
                </a:cubicBezTo>
                <a:close/>
                <a:moveTo>
                  <a:pt x="68" y="30"/>
                </a:moveTo>
                <a:cubicBezTo>
                  <a:pt x="68" y="24"/>
                  <a:pt x="72" y="20"/>
                  <a:pt x="78" y="20"/>
                </a:cubicBezTo>
                <a:cubicBezTo>
                  <a:pt x="84" y="20"/>
                  <a:pt x="88" y="24"/>
                  <a:pt x="88" y="30"/>
                </a:cubicBezTo>
                <a:cubicBezTo>
                  <a:pt x="88" y="36"/>
                  <a:pt x="84" y="40"/>
                  <a:pt x="78" y="40"/>
                </a:cubicBezTo>
                <a:cubicBezTo>
                  <a:pt x="72" y="40"/>
                  <a:pt x="68" y="36"/>
                  <a:pt x="68" y="3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5" name="Freeform 78"/>
          <p:cNvSpPr>
            <a:spLocks noEditPoints="1"/>
          </p:cNvSpPr>
          <p:nvPr/>
        </p:nvSpPr>
        <p:spPr bwMode="auto">
          <a:xfrm>
            <a:off x="3486944" y="3426759"/>
            <a:ext cx="311150" cy="312737"/>
          </a:xfrm>
          <a:custGeom>
            <a:avLst/>
            <a:gdLst>
              <a:gd name="T0" fmla="*/ 176 w 192"/>
              <a:gd name="T1" fmla="*/ 176 h 192"/>
              <a:gd name="T2" fmla="*/ 183 w 192"/>
              <a:gd name="T3" fmla="*/ 156 h 192"/>
              <a:gd name="T4" fmla="*/ 192 w 192"/>
              <a:gd name="T5" fmla="*/ 105 h 192"/>
              <a:gd name="T6" fmla="*/ 176 w 192"/>
              <a:gd name="T7" fmla="*/ 96 h 192"/>
              <a:gd name="T8" fmla="*/ 183 w 192"/>
              <a:gd name="T9" fmla="*/ 80 h 192"/>
              <a:gd name="T10" fmla="*/ 192 w 192"/>
              <a:gd name="T11" fmla="*/ 29 h 192"/>
              <a:gd name="T12" fmla="*/ 176 w 192"/>
              <a:gd name="T13" fmla="*/ 20 h 192"/>
              <a:gd name="T14" fmla="*/ 160 w 192"/>
              <a:gd name="T15" fmla="*/ 0 h 192"/>
              <a:gd name="T16" fmla="*/ 20 w 192"/>
              <a:gd name="T17" fmla="*/ 16 h 192"/>
              <a:gd name="T18" fmla="*/ 10 w 192"/>
              <a:gd name="T19" fmla="*/ 32 h 192"/>
              <a:gd name="T20" fmla="*/ 10 w 192"/>
              <a:gd name="T21" fmla="*/ 52 h 192"/>
              <a:gd name="T22" fmla="*/ 20 w 192"/>
              <a:gd name="T23" fmla="*/ 68 h 192"/>
              <a:gd name="T24" fmla="*/ 0 w 192"/>
              <a:gd name="T25" fmla="*/ 78 h 192"/>
              <a:gd name="T26" fmla="*/ 20 w 192"/>
              <a:gd name="T27" fmla="*/ 88 h 192"/>
              <a:gd name="T28" fmla="*/ 10 w 192"/>
              <a:gd name="T29" fmla="*/ 104 h 192"/>
              <a:gd name="T30" fmla="*/ 10 w 192"/>
              <a:gd name="T31" fmla="*/ 124 h 192"/>
              <a:gd name="T32" fmla="*/ 20 w 192"/>
              <a:gd name="T33" fmla="*/ 140 h 192"/>
              <a:gd name="T34" fmla="*/ 0 w 192"/>
              <a:gd name="T35" fmla="*/ 150 h 192"/>
              <a:gd name="T36" fmla="*/ 20 w 192"/>
              <a:gd name="T37" fmla="*/ 160 h 192"/>
              <a:gd name="T38" fmla="*/ 36 w 192"/>
              <a:gd name="T39" fmla="*/ 192 h 192"/>
              <a:gd name="T40" fmla="*/ 40 w 192"/>
              <a:gd name="T41" fmla="*/ 163 h 192"/>
              <a:gd name="T42" fmla="*/ 54 w 192"/>
              <a:gd name="T43" fmla="*/ 160 h 192"/>
              <a:gd name="T44" fmla="*/ 54 w 192"/>
              <a:gd name="T45" fmla="*/ 140 h 192"/>
              <a:gd name="T46" fmla="*/ 40 w 192"/>
              <a:gd name="T47" fmla="*/ 124 h 192"/>
              <a:gd name="T48" fmla="*/ 64 w 192"/>
              <a:gd name="T49" fmla="*/ 114 h 192"/>
              <a:gd name="T50" fmla="*/ 40 w 192"/>
              <a:gd name="T51" fmla="*/ 104 h 192"/>
              <a:gd name="T52" fmla="*/ 54 w 192"/>
              <a:gd name="T53" fmla="*/ 88 h 192"/>
              <a:gd name="T54" fmla="*/ 54 w 192"/>
              <a:gd name="T55" fmla="*/ 68 h 192"/>
              <a:gd name="T56" fmla="*/ 40 w 192"/>
              <a:gd name="T57" fmla="*/ 52 h 192"/>
              <a:gd name="T58" fmla="*/ 64 w 192"/>
              <a:gd name="T59" fmla="*/ 42 h 192"/>
              <a:gd name="T60" fmla="*/ 40 w 192"/>
              <a:gd name="T61" fmla="*/ 32 h 192"/>
              <a:gd name="T62" fmla="*/ 49 w 192"/>
              <a:gd name="T63" fmla="*/ 20 h 192"/>
              <a:gd name="T64" fmla="*/ 84 w 192"/>
              <a:gd name="T65" fmla="*/ 29 h 192"/>
              <a:gd name="T66" fmla="*/ 75 w 192"/>
              <a:gd name="T67" fmla="*/ 172 h 192"/>
              <a:gd name="T68" fmla="*/ 40 w 192"/>
              <a:gd name="T69" fmla="*/ 163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92" h="192">
                <a:moveTo>
                  <a:pt x="160" y="192"/>
                </a:moveTo>
                <a:cubicBezTo>
                  <a:pt x="169" y="192"/>
                  <a:pt x="176" y="185"/>
                  <a:pt x="176" y="176"/>
                </a:cubicBezTo>
                <a:cubicBezTo>
                  <a:pt x="176" y="156"/>
                  <a:pt x="176" y="156"/>
                  <a:pt x="176" y="156"/>
                </a:cubicBezTo>
                <a:cubicBezTo>
                  <a:pt x="183" y="156"/>
                  <a:pt x="183" y="156"/>
                  <a:pt x="183" y="156"/>
                </a:cubicBezTo>
                <a:cubicBezTo>
                  <a:pt x="188" y="156"/>
                  <a:pt x="192" y="152"/>
                  <a:pt x="192" y="147"/>
                </a:cubicBezTo>
                <a:cubicBezTo>
                  <a:pt x="192" y="105"/>
                  <a:pt x="192" y="105"/>
                  <a:pt x="192" y="105"/>
                </a:cubicBezTo>
                <a:cubicBezTo>
                  <a:pt x="192" y="100"/>
                  <a:pt x="188" y="96"/>
                  <a:pt x="183" y="96"/>
                </a:cubicBezTo>
                <a:cubicBezTo>
                  <a:pt x="176" y="96"/>
                  <a:pt x="176" y="96"/>
                  <a:pt x="176" y="96"/>
                </a:cubicBezTo>
                <a:cubicBezTo>
                  <a:pt x="176" y="80"/>
                  <a:pt x="176" y="80"/>
                  <a:pt x="176" y="80"/>
                </a:cubicBezTo>
                <a:cubicBezTo>
                  <a:pt x="183" y="80"/>
                  <a:pt x="183" y="80"/>
                  <a:pt x="183" y="80"/>
                </a:cubicBezTo>
                <a:cubicBezTo>
                  <a:pt x="188" y="80"/>
                  <a:pt x="192" y="76"/>
                  <a:pt x="192" y="71"/>
                </a:cubicBezTo>
                <a:cubicBezTo>
                  <a:pt x="192" y="29"/>
                  <a:pt x="192" y="29"/>
                  <a:pt x="192" y="29"/>
                </a:cubicBezTo>
                <a:cubicBezTo>
                  <a:pt x="192" y="24"/>
                  <a:pt x="188" y="20"/>
                  <a:pt x="183" y="20"/>
                </a:cubicBezTo>
                <a:cubicBezTo>
                  <a:pt x="176" y="20"/>
                  <a:pt x="176" y="20"/>
                  <a:pt x="176" y="2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27" y="0"/>
                  <a:pt x="20" y="7"/>
                  <a:pt x="20" y="16"/>
                </a:cubicBezTo>
                <a:cubicBezTo>
                  <a:pt x="20" y="32"/>
                  <a:pt x="20" y="32"/>
                  <a:pt x="20" y="32"/>
                </a:cubicBezTo>
                <a:cubicBezTo>
                  <a:pt x="10" y="32"/>
                  <a:pt x="10" y="32"/>
                  <a:pt x="10" y="32"/>
                </a:cubicBezTo>
                <a:cubicBezTo>
                  <a:pt x="4" y="32"/>
                  <a:pt x="0" y="36"/>
                  <a:pt x="0" y="42"/>
                </a:cubicBezTo>
                <a:cubicBezTo>
                  <a:pt x="0" y="48"/>
                  <a:pt x="4" y="52"/>
                  <a:pt x="10" y="52"/>
                </a:cubicBezTo>
                <a:cubicBezTo>
                  <a:pt x="20" y="52"/>
                  <a:pt x="20" y="52"/>
                  <a:pt x="20" y="52"/>
                </a:cubicBezTo>
                <a:cubicBezTo>
                  <a:pt x="20" y="68"/>
                  <a:pt x="20" y="68"/>
                  <a:pt x="20" y="68"/>
                </a:cubicBezTo>
                <a:cubicBezTo>
                  <a:pt x="10" y="68"/>
                  <a:pt x="10" y="68"/>
                  <a:pt x="10" y="68"/>
                </a:cubicBezTo>
                <a:cubicBezTo>
                  <a:pt x="4" y="68"/>
                  <a:pt x="0" y="72"/>
                  <a:pt x="0" y="78"/>
                </a:cubicBezTo>
                <a:cubicBezTo>
                  <a:pt x="0" y="84"/>
                  <a:pt x="4" y="88"/>
                  <a:pt x="10" y="88"/>
                </a:cubicBezTo>
                <a:cubicBezTo>
                  <a:pt x="20" y="88"/>
                  <a:pt x="20" y="88"/>
                  <a:pt x="20" y="88"/>
                </a:cubicBezTo>
                <a:cubicBezTo>
                  <a:pt x="20" y="104"/>
                  <a:pt x="20" y="104"/>
                  <a:pt x="20" y="104"/>
                </a:cubicBezTo>
                <a:cubicBezTo>
                  <a:pt x="10" y="104"/>
                  <a:pt x="10" y="104"/>
                  <a:pt x="10" y="104"/>
                </a:cubicBezTo>
                <a:cubicBezTo>
                  <a:pt x="4" y="104"/>
                  <a:pt x="0" y="108"/>
                  <a:pt x="0" y="114"/>
                </a:cubicBezTo>
                <a:cubicBezTo>
                  <a:pt x="0" y="120"/>
                  <a:pt x="4" y="124"/>
                  <a:pt x="10" y="124"/>
                </a:cubicBezTo>
                <a:cubicBezTo>
                  <a:pt x="20" y="124"/>
                  <a:pt x="20" y="124"/>
                  <a:pt x="20" y="124"/>
                </a:cubicBezTo>
                <a:cubicBezTo>
                  <a:pt x="20" y="140"/>
                  <a:pt x="20" y="140"/>
                  <a:pt x="20" y="140"/>
                </a:cubicBezTo>
                <a:cubicBezTo>
                  <a:pt x="10" y="140"/>
                  <a:pt x="10" y="140"/>
                  <a:pt x="10" y="140"/>
                </a:cubicBezTo>
                <a:cubicBezTo>
                  <a:pt x="4" y="140"/>
                  <a:pt x="0" y="144"/>
                  <a:pt x="0" y="150"/>
                </a:cubicBezTo>
                <a:cubicBezTo>
                  <a:pt x="0" y="156"/>
                  <a:pt x="4" y="160"/>
                  <a:pt x="10" y="160"/>
                </a:cubicBezTo>
                <a:cubicBezTo>
                  <a:pt x="20" y="160"/>
                  <a:pt x="20" y="160"/>
                  <a:pt x="20" y="160"/>
                </a:cubicBezTo>
                <a:cubicBezTo>
                  <a:pt x="20" y="176"/>
                  <a:pt x="20" y="176"/>
                  <a:pt x="20" y="176"/>
                </a:cubicBezTo>
                <a:cubicBezTo>
                  <a:pt x="20" y="185"/>
                  <a:pt x="27" y="192"/>
                  <a:pt x="36" y="192"/>
                </a:cubicBezTo>
                <a:lnTo>
                  <a:pt x="160" y="192"/>
                </a:lnTo>
                <a:close/>
                <a:moveTo>
                  <a:pt x="40" y="163"/>
                </a:moveTo>
                <a:cubicBezTo>
                  <a:pt x="40" y="160"/>
                  <a:pt x="40" y="160"/>
                  <a:pt x="40" y="160"/>
                </a:cubicBezTo>
                <a:cubicBezTo>
                  <a:pt x="54" y="160"/>
                  <a:pt x="54" y="160"/>
                  <a:pt x="54" y="160"/>
                </a:cubicBezTo>
                <a:cubicBezTo>
                  <a:pt x="60" y="160"/>
                  <a:pt x="64" y="156"/>
                  <a:pt x="64" y="150"/>
                </a:cubicBezTo>
                <a:cubicBezTo>
                  <a:pt x="64" y="144"/>
                  <a:pt x="60" y="140"/>
                  <a:pt x="54" y="140"/>
                </a:cubicBezTo>
                <a:cubicBezTo>
                  <a:pt x="40" y="140"/>
                  <a:pt x="40" y="140"/>
                  <a:pt x="40" y="140"/>
                </a:cubicBezTo>
                <a:cubicBezTo>
                  <a:pt x="40" y="124"/>
                  <a:pt x="40" y="124"/>
                  <a:pt x="40" y="124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60" y="124"/>
                  <a:pt x="64" y="120"/>
                  <a:pt x="64" y="114"/>
                </a:cubicBezTo>
                <a:cubicBezTo>
                  <a:pt x="64" y="108"/>
                  <a:pt x="60" y="104"/>
                  <a:pt x="54" y="104"/>
                </a:cubicBezTo>
                <a:cubicBezTo>
                  <a:pt x="40" y="104"/>
                  <a:pt x="40" y="104"/>
                  <a:pt x="40" y="104"/>
                </a:cubicBezTo>
                <a:cubicBezTo>
                  <a:pt x="40" y="88"/>
                  <a:pt x="40" y="88"/>
                  <a:pt x="40" y="88"/>
                </a:cubicBezTo>
                <a:cubicBezTo>
                  <a:pt x="54" y="88"/>
                  <a:pt x="54" y="88"/>
                  <a:pt x="54" y="88"/>
                </a:cubicBezTo>
                <a:cubicBezTo>
                  <a:pt x="60" y="88"/>
                  <a:pt x="64" y="84"/>
                  <a:pt x="64" y="78"/>
                </a:cubicBezTo>
                <a:cubicBezTo>
                  <a:pt x="64" y="72"/>
                  <a:pt x="60" y="68"/>
                  <a:pt x="54" y="68"/>
                </a:cubicBezTo>
                <a:cubicBezTo>
                  <a:pt x="40" y="68"/>
                  <a:pt x="40" y="68"/>
                  <a:pt x="40" y="68"/>
                </a:cubicBezTo>
                <a:cubicBezTo>
                  <a:pt x="40" y="52"/>
                  <a:pt x="40" y="52"/>
                  <a:pt x="40" y="52"/>
                </a:cubicBezTo>
                <a:cubicBezTo>
                  <a:pt x="54" y="52"/>
                  <a:pt x="54" y="52"/>
                  <a:pt x="54" y="52"/>
                </a:cubicBezTo>
                <a:cubicBezTo>
                  <a:pt x="60" y="52"/>
                  <a:pt x="64" y="48"/>
                  <a:pt x="64" y="42"/>
                </a:cubicBezTo>
                <a:cubicBezTo>
                  <a:pt x="64" y="36"/>
                  <a:pt x="60" y="32"/>
                  <a:pt x="54" y="32"/>
                </a:cubicBezTo>
                <a:cubicBezTo>
                  <a:pt x="40" y="32"/>
                  <a:pt x="40" y="32"/>
                  <a:pt x="40" y="32"/>
                </a:cubicBezTo>
                <a:cubicBezTo>
                  <a:pt x="40" y="29"/>
                  <a:pt x="40" y="29"/>
                  <a:pt x="40" y="29"/>
                </a:cubicBezTo>
                <a:cubicBezTo>
                  <a:pt x="40" y="24"/>
                  <a:pt x="44" y="20"/>
                  <a:pt x="49" y="20"/>
                </a:cubicBezTo>
                <a:cubicBezTo>
                  <a:pt x="75" y="20"/>
                  <a:pt x="75" y="20"/>
                  <a:pt x="75" y="20"/>
                </a:cubicBezTo>
                <a:cubicBezTo>
                  <a:pt x="80" y="20"/>
                  <a:pt x="84" y="24"/>
                  <a:pt x="84" y="29"/>
                </a:cubicBezTo>
                <a:cubicBezTo>
                  <a:pt x="84" y="163"/>
                  <a:pt x="84" y="163"/>
                  <a:pt x="84" y="163"/>
                </a:cubicBezTo>
                <a:cubicBezTo>
                  <a:pt x="84" y="168"/>
                  <a:pt x="80" y="172"/>
                  <a:pt x="75" y="172"/>
                </a:cubicBezTo>
                <a:cubicBezTo>
                  <a:pt x="49" y="172"/>
                  <a:pt x="49" y="172"/>
                  <a:pt x="49" y="172"/>
                </a:cubicBezTo>
                <a:cubicBezTo>
                  <a:pt x="44" y="172"/>
                  <a:pt x="40" y="168"/>
                  <a:pt x="40" y="163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6" name="Freeform 79"/>
          <p:cNvSpPr>
            <a:spLocks noEditPoints="1"/>
          </p:cNvSpPr>
          <p:nvPr/>
        </p:nvSpPr>
        <p:spPr bwMode="auto">
          <a:xfrm>
            <a:off x="2783682" y="3426759"/>
            <a:ext cx="311150" cy="312737"/>
          </a:xfrm>
          <a:custGeom>
            <a:avLst/>
            <a:gdLst>
              <a:gd name="T0" fmla="*/ 0 w 192"/>
              <a:gd name="T1" fmla="*/ 176 h 192"/>
              <a:gd name="T2" fmla="*/ 16 w 192"/>
              <a:gd name="T3" fmla="*/ 192 h 192"/>
              <a:gd name="T4" fmla="*/ 176 w 192"/>
              <a:gd name="T5" fmla="*/ 192 h 192"/>
              <a:gd name="T6" fmla="*/ 192 w 192"/>
              <a:gd name="T7" fmla="*/ 176 h 192"/>
              <a:gd name="T8" fmla="*/ 192 w 192"/>
              <a:gd name="T9" fmla="*/ 36 h 192"/>
              <a:gd name="T10" fmla="*/ 176 w 192"/>
              <a:gd name="T11" fmla="*/ 20 h 192"/>
              <a:gd name="T12" fmla="*/ 160 w 192"/>
              <a:gd name="T13" fmla="*/ 20 h 192"/>
              <a:gd name="T14" fmla="*/ 160 w 192"/>
              <a:gd name="T15" fmla="*/ 10 h 192"/>
              <a:gd name="T16" fmla="*/ 150 w 192"/>
              <a:gd name="T17" fmla="*/ 0 h 192"/>
              <a:gd name="T18" fmla="*/ 140 w 192"/>
              <a:gd name="T19" fmla="*/ 10 h 192"/>
              <a:gd name="T20" fmla="*/ 140 w 192"/>
              <a:gd name="T21" fmla="*/ 20 h 192"/>
              <a:gd name="T22" fmla="*/ 124 w 192"/>
              <a:gd name="T23" fmla="*/ 20 h 192"/>
              <a:gd name="T24" fmla="*/ 124 w 192"/>
              <a:gd name="T25" fmla="*/ 10 h 192"/>
              <a:gd name="T26" fmla="*/ 114 w 192"/>
              <a:gd name="T27" fmla="*/ 0 h 192"/>
              <a:gd name="T28" fmla="*/ 104 w 192"/>
              <a:gd name="T29" fmla="*/ 10 h 192"/>
              <a:gd name="T30" fmla="*/ 104 w 192"/>
              <a:gd name="T31" fmla="*/ 20 h 192"/>
              <a:gd name="T32" fmla="*/ 88 w 192"/>
              <a:gd name="T33" fmla="*/ 20 h 192"/>
              <a:gd name="T34" fmla="*/ 88 w 192"/>
              <a:gd name="T35" fmla="*/ 10 h 192"/>
              <a:gd name="T36" fmla="*/ 78 w 192"/>
              <a:gd name="T37" fmla="*/ 0 h 192"/>
              <a:gd name="T38" fmla="*/ 68 w 192"/>
              <a:gd name="T39" fmla="*/ 10 h 192"/>
              <a:gd name="T40" fmla="*/ 68 w 192"/>
              <a:gd name="T41" fmla="*/ 20 h 192"/>
              <a:gd name="T42" fmla="*/ 52 w 192"/>
              <a:gd name="T43" fmla="*/ 20 h 192"/>
              <a:gd name="T44" fmla="*/ 52 w 192"/>
              <a:gd name="T45" fmla="*/ 10 h 192"/>
              <a:gd name="T46" fmla="*/ 42 w 192"/>
              <a:gd name="T47" fmla="*/ 0 h 192"/>
              <a:gd name="T48" fmla="*/ 32 w 192"/>
              <a:gd name="T49" fmla="*/ 10 h 192"/>
              <a:gd name="T50" fmla="*/ 32 w 192"/>
              <a:gd name="T51" fmla="*/ 20 h 192"/>
              <a:gd name="T52" fmla="*/ 16 w 192"/>
              <a:gd name="T53" fmla="*/ 20 h 192"/>
              <a:gd name="T54" fmla="*/ 0 w 192"/>
              <a:gd name="T55" fmla="*/ 36 h 192"/>
              <a:gd name="T56" fmla="*/ 0 w 192"/>
              <a:gd name="T57" fmla="*/ 176 h 192"/>
              <a:gd name="T58" fmla="*/ 29 w 192"/>
              <a:gd name="T59" fmla="*/ 40 h 192"/>
              <a:gd name="T60" fmla="*/ 32 w 192"/>
              <a:gd name="T61" fmla="*/ 40 h 192"/>
              <a:gd name="T62" fmla="*/ 32 w 192"/>
              <a:gd name="T63" fmla="*/ 54 h 192"/>
              <a:gd name="T64" fmla="*/ 42 w 192"/>
              <a:gd name="T65" fmla="*/ 64 h 192"/>
              <a:gd name="T66" fmla="*/ 52 w 192"/>
              <a:gd name="T67" fmla="*/ 54 h 192"/>
              <a:gd name="T68" fmla="*/ 52 w 192"/>
              <a:gd name="T69" fmla="*/ 40 h 192"/>
              <a:gd name="T70" fmla="*/ 68 w 192"/>
              <a:gd name="T71" fmla="*/ 40 h 192"/>
              <a:gd name="T72" fmla="*/ 68 w 192"/>
              <a:gd name="T73" fmla="*/ 54 h 192"/>
              <a:gd name="T74" fmla="*/ 78 w 192"/>
              <a:gd name="T75" fmla="*/ 64 h 192"/>
              <a:gd name="T76" fmla="*/ 88 w 192"/>
              <a:gd name="T77" fmla="*/ 54 h 192"/>
              <a:gd name="T78" fmla="*/ 88 w 192"/>
              <a:gd name="T79" fmla="*/ 40 h 192"/>
              <a:gd name="T80" fmla="*/ 104 w 192"/>
              <a:gd name="T81" fmla="*/ 40 h 192"/>
              <a:gd name="T82" fmla="*/ 104 w 192"/>
              <a:gd name="T83" fmla="*/ 54 h 192"/>
              <a:gd name="T84" fmla="*/ 114 w 192"/>
              <a:gd name="T85" fmla="*/ 64 h 192"/>
              <a:gd name="T86" fmla="*/ 124 w 192"/>
              <a:gd name="T87" fmla="*/ 54 h 192"/>
              <a:gd name="T88" fmla="*/ 124 w 192"/>
              <a:gd name="T89" fmla="*/ 40 h 192"/>
              <a:gd name="T90" fmla="*/ 140 w 192"/>
              <a:gd name="T91" fmla="*/ 40 h 192"/>
              <a:gd name="T92" fmla="*/ 140 w 192"/>
              <a:gd name="T93" fmla="*/ 54 h 192"/>
              <a:gd name="T94" fmla="*/ 150 w 192"/>
              <a:gd name="T95" fmla="*/ 64 h 192"/>
              <a:gd name="T96" fmla="*/ 160 w 192"/>
              <a:gd name="T97" fmla="*/ 54 h 192"/>
              <a:gd name="T98" fmla="*/ 160 w 192"/>
              <a:gd name="T99" fmla="*/ 40 h 192"/>
              <a:gd name="T100" fmla="*/ 163 w 192"/>
              <a:gd name="T101" fmla="*/ 40 h 192"/>
              <a:gd name="T102" fmla="*/ 172 w 192"/>
              <a:gd name="T103" fmla="*/ 49 h 192"/>
              <a:gd name="T104" fmla="*/ 172 w 192"/>
              <a:gd name="T105" fmla="*/ 91 h 192"/>
              <a:gd name="T106" fmla="*/ 163 w 192"/>
              <a:gd name="T107" fmla="*/ 100 h 192"/>
              <a:gd name="T108" fmla="*/ 29 w 192"/>
              <a:gd name="T109" fmla="*/ 100 h 192"/>
              <a:gd name="T110" fmla="*/ 20 w 192"/>
              <a:gd name="T111" fmla="*/ 91 h 192"/>
              <a:gd name="T112" fmla="*/ 20 w 192"/>
              <a:gd name="T113" fmla="*/ 49 h 192"/>
              <a:gd name="T114" fmla="*/ 29 w 192"/>
              <a:gd name="T115" fmla="*/ 4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2" h="192">
                <a:moveTo>
                  <a:pt x="0" y="176"/>
                </a:moveTo>
                <a:cubicBezTo>
                  <a:pt x="0" y="185"/>
                  <a:pt x="7" y="192"/>
                  <a:pt x="16" y="192"/>
                </a:cubicBezTo>
                <a:cubicBezTo>
                  <a:pt x="176" y="192"/>
                  <a:pt x="176" y="192"/>
                  <a:pt x="176" y="192"/>
                </a:cubicBezTo>
                <a:cubicBezTo>
                  <a:pt x="185" y="192"/>
                  <a:pt x="192" y="185"/>
                  <a:pt x="192" y="176"/>
                </a:cubicBezTo>
                <a:cubicBezTo>
                  <a:pt x="192" y="36"/>
                  <a:pt x="192" y="36"/>
                  <a:pt x="192" y="36"/>
                </a:cubicBezTo>
                <a:cubicBezTo>
                  <a:pt x="192" y="27"/>
                  <a:pt x="185" y="20"/>
                  <a:pt x="176" y="20"/>
                </a:cubicBezTo>
                <a:cubicBezTo>
                  <a:pt x="160" y="20"/>
                  <a:pt x="160" y="20"/>
                  <a:pt x="160" y="20"/>
                </a:cubicBezTo>
                <a:cubicBezTo>
                  <a:pt x="160" y="10"/>
                  <a:pt x="160" y="10"/>
                  <a:pt x="160" y="10"/>
                </a:cubicBezTo>
                <a:cubicBezTo>
                  <a:pt x="160" y="4"/>
                  <a:pt x="156" y="0"/>
                  <a:pt x="150" y="0"/>
                </a:cubicBezTo>
                <a:cubicBezTo>
                  <a:pt x="144" y="0"/>
                  <a:pt x="140" y="4"/>
                  <a:pt x="140" y="10"/>
                </a:cubicBezTo>
                <a:cubicBezTo>
                  <a:pt x="140" y="20"/>
                  <a:pt x="140" y="20"/>
                  <a:pt x="140" y="20"/>
                </a:cubicBezTo>
                <a:cubicBezTo>
                  <a:pt x="124" y="20"/>
                  <a:pt x="124" y="20"/>
                  <a:pt x="124" y="20"/>
                </a:cubicBezTo>
                <a:cubicBezTo>
                  <a:pt x="124" y="10"/>
                  <a:pt x="124" y="10"/>
                  <a:pt x="124" y="10"/>
                </a:cubicBezTo>
                <a:cubicBezTo>
                  <a:pt x="124" y="4"/>
                  <a:pt x="120" y="0"/>
                  <a:pt x="114" y="0"/>
                </a:cubicBezTo>
                <a:cubicBezTo>
                  <a:pt x="108" y="0"/>
                  <a:pt x="104" y="4"/>
                  <a:pt x="104" y="10"/>
                </a:cubicBezTo>
                <a:cubicBezTo>
                  <a:pt x="104" y="20"/>
                  <a:pt x="104" y="20"/>
                  <a:pt x="104" y="20"/>
                </a:cubicBezTo>
                <a:cubicBezTo>
                  <a:pt x="88" y="20"/>
                  <a:pt x="88" y="20"/>
                  <a:pt x="88" y="20"/>
                </a:cubicBezTo>
                <a:cubicBezTo>
                  <a:pt x="88" y="10"/>
                  <a:pt x="88" y="10"/>
                  <a:pt x="88" y="10"/>
                </a:cubicBezTo>
                <a:cubicBezTo>
                  <a:pt x="88" y="4"/>
                  <a:pt x="84" y="0"/>
                  <a:pt x="78" y="0"/>
                </a:cubicBezTo>
                <a:cubicBezTo>
                  <a:pt x="72" y="0"/>
                  <a:pt x="68" y="4"/>
                  <a:pt x="68" y="10"/>
                </a:cubicBezTo>
                <a:cubicBezTo>
                  <a:pt x="68" y="20"/>
                  <a:pt x="68" y="20"/>
                  <a:pt x="68" y="20"/>
                </a:cubicBezTo>
                <a:cubicBezTo>
                  <a:pt x="52" y="20"/>
                  <a:pt x="52" y="20"/>
                  <a:pt x="52" y="20"/>
                </a:cubicBezTo>
                <a:cubicBezTo>
                  <a:pt x="52" y="10"/>
                  <a:pt x="52" y="10"/>
                  <a:pt x="52" y="10"/>
                </a:cubicBezTo>
                <a:cubicBezTo>
                  <a:pt x="52" y="4"/>
                  <a:pt x="48" y="0"/>
                  <a:pt x="42" y="0"/>
                </a:cubicBezTo>
                <a:cubicBezTo>
                  <a:pt x="36" y="0"/>
                  <a:pt x="32" y="4"/>
                  <a:pt x="32" y="10"/>
                </a:cubicBezTo>
                <a:cubicBezTo>
                  <a:pt x="32" y="20"/>
                  <a:pt x="32" y="20"/>
                  <a:pt x="32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7" y="20"/>
                  <a:pt x="0" y="27"/>
                  <a:pt x="0" y="36"/>
                </a:cubicBezTo>
                <a:lnTo>
                  <a:pt x="0" y="176"/>
                </a:lnTo>
                <a:close/>
                <a:moveTo>
                  <a:pt x="29" y="40"/>
                </a:moveTo>
                <a:cubicBezTo>
                  <a:pt x="32" y="40"/>
                  <a:pt x="32" y="40"/>
                  <a:pt x="32" y="40"/>
                </a:cubicBezTo>
                <a:cubicBezTo>
                  <a:pt x="32" y="54"/>
                  <a:pt x="32" y="54"/>
                  <a:pt x="32" y="54"/>
                </a:cubicBezTo>
                <a:cubicBezTo>
                  <a:pt x="32" y="60"/>
                  <a:pt x="36" y="64"/>
                  <a:pt x="42" y="64"/>
                </a:cubicBezTo>
                <a:cubicBezTo>
                  <a:pt x="48" y="64"/>
                  <a:pt x="52" y="60"/>
                  <a:pt x="52" y="54"/>
                </a:cubicBezTo>
                <a:cubicBezTo>
                  <a:pt x="52" y="40"/>
                  <a:pt x="52" y="40"/>
                  <a:pt x="52" y="40"/>
                </a:cubicBezTo>
                <a:cubicBezTo>
                  <a:pt x="68" y="40"/>
                  <a:pt x="68" y="40"/>
                  <a:pt x="68" y="40"/>
                </a:cubicBezTo>
                <a:cubicBezTo>
                  <a:pt x="68" y="54"/>
                  <a:pt x="68" y="54"/>
                  <a:pt x="68" y="54"/>
                </a:cubicBezTo>
                <a:cubicBezTo>
                  <a:pt x="68" y="60"/>
                  <a:pt x="72" y="64"/>
                  <a:pt x="78" y="64"/>
                </a:cubicBezTo>
                <a:cubicBezTo>
                  <a:pt x="84" y="64"/>
                  <a:pt x="88" y="60"/>
                  <a:pt x="88" y="54"/>
                </a:cubicBezTo>
                <a:cubicBezTo>
                  <a:pt x="88" y="40"/>
                  <a:pt x="88" y="40"/>
                  <a:pt x="88" y="40"/>
                </a:cubicBezTo>
                <a:cubicBezTo>
                  <a:pt x="104" y="40"/>
                  <a:pt x="104" y="40"/>
                  <a:pt x="104" y="40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60"/>
                  <a:pt x="108" y="64"/>
                  <a:pt x="114" y="64"/>
                </a:cubicBezTo>
                <a:cubicBezTo>
                  <a:pt x="120" y="64"/>
                  <a:pt x="124" y="60"/>
                  <a:pt x="124" y="54"/>
                </a:cubicBezTo>
                <a:cubicBezTo>
                  <a:pt x="124" y="40"/>
                  <a:pt x="124" y="40"/>
                  <a:pt x="124" y="40"/>
                </a:cubicBezTo>
                <a:cubicBezTo>
                  <a:pt x="140" y="40"/>
                  <a:pt x="140" y="40"/>
                  <a:pt x="140" y="40"/>
                </a:cubicBezTo>
                <a:cubicBezTo>
                  <a:pt x="140" y="54"/>
                  <a:pt x="140" y="54"/>
                  <a:pt x="140" y="54"/>
                </a:cubicBezTo>
                <a:cubicBezTo>
                  <a:pt x="140" y="60"/>
                  <a:pt x="144" y="64"/>
                  <a:pt x="150" y="64"/>
                </a:cubicBezTo>
                <a:cubicBezTo>
                  <a:pt x="156" y="64"/>
                  <a:pt x="160" y="60"/>
                  <a:pt x="160" y="54"/>
                </a:cubicBezTo>
                <a:cubicBezTo>
                  <a:pt x="160" y="40"/>
                  <a:pt x="160" y="40"/>
                  <a:pt x="160" y="40"/>
                </a:cubicBezTo>
                <a:cubicBezTo>
                  <a:pt x="163" y="40"/>
                  <a:pt x="163" y="40"/>
                  <a:pt x="163" y="40"/>
                </a:cubicBezTo>
                <a:cubicBezTo>
                  <a:pt x="168" y="40"/>
                  <a:pt x="172" y="44"/>
                  <a:pt x="172" y="49"/>
                </a:cubicBezTo>
                <a:cubicBezTo>
                  <a:pt x="172" y="91"/>
                  <a:pt x="172" y="91"/>
                  <a:pt x="172" y="91"/>
                </a:cubicBezTo>
                <a:cubicBezTo>
                  <a:pt x="172" y="96"/>
                  <a:pt x="168" y="100"/>
                  <a:pt x="163" y="100"/>
                </a:cubicBezTo>
                <a:cubicBezTo>
                  <a:pt x="29" y="100"/>
                  <a:pt x="29" y="100"/>
                  <a:pt x="29" y="100"/>
                </a:cubicBezTo>
                <a:cubicBezTo>
                  <a:pt x="24" y="100"/>
                  <a:pt x="20" y="96"/>
                  <a:pt x="20" y="91"/>
                </a:cubicBezTo>
                <a:cubicBezTo>
                  <a:pt x="20" y="49"/>
                  <a:pt x="20" y="49"/>
                  <a:pt x="20" y="49"/>
                </a:cubicBezTo>
                <a:cubicBezTo>
                  <a:pt x="20" y="44"/>
                  <a:pt x="24" y="40"/>
                  <a:pt x="29" y="4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7" name="Freeform 80"/>
          <p:cNvSpPr>
            <a:spLocks noEditPoints="1"/>
          </p:cNvSpPr>
          <p:nvPr/>
        </p:nvSpPr>
        <p:spPr bwMode="auto">
          <a:xfrm>
            <a:off x="2080419" y="3445809"/>
            <a:ext cx="312738" cy="266700"/>
          </a:xfrm>
          <a:custGeom>
            <a:avLst/>
            <a:gdLst>
              <a:gd name="T0" fmla="*/ 0 w 192"/>
              <a:gd name="T1" fmla="*/ 148 h 164"/>
              <a:gd name="T2" fmla="*/ 16 w 192"/>
              <a:gd name="T3" fmla="*/ 164 h 164"/>
              <a:gd name="T4" fmla="*/ 176 w 192"/>
              <a:gd name="T5" fmla="*/ 164 h 164"/>
              <a:gd name="T6" fmla="*/ 192 w 192"/>
              <a:gd name="T7" fmla="*/ 148 h 164"/>
              <a:gd name="T8" fmla="*/ 192 w 192"/>
              <a:gd name="T9" fmla="*/ 16 h 164"/>
              <a:gd name="T10" fmla="*/ 176 w 192"/>
              <a:gd name="T11" fmla="*/ 0 h 164"/>
              <a:gd name="T12" fmla="*/ 52 w 192"/>
              <a:gd name="T13" fmla="*/ 0 h 164"/>
              <a:gd name="T14" fmla="*/ 36 w 192"/>
              <a:gd name="T15" fmla="*/ 16 h 164"/>
              <a:gd name="T16" fmla="*/ 36 w 192"/>
              <a:gd name="T17" fmla="*/ 136 h 164"/>
              <a:gd name="T18" fmla="*/ 28 w 192"/>
              <a:gd name="T19" fmla="*/ 144 h 164"/>
              <a:gd name="T20" fmla="*/ 20 w 192"/>
              <a:gd name="T21" fmla="*/ 136 h 164"/>
              <a:gd name="T22" fmla="*/ 20 w 192"/>
              <a:gd name="T23" fmla="*/ 30 h 164"/>
              <a:gd name="T24" fmla="*/ 10 w 192"/>
              <a:gd name="T25" fmla="*/ 20 h 164"/>
              <a:gd name="T26" fmla="*/ 0 w 192"/>
              <a:gd name="T27" fmla="*/ 30 h 164"/>
              <a:gd name="T28" fmla="*/ 0 w 192"/>
              <a:gd name="T29" fmla="*/ 148 h 164"/>
              <a:gd name="T30" fmla="*/ 112 w 192"/>
              <a:gd name="T31" fmla="*/ 29 h 164"/>
              <a:gd name="T32" fmla="*/ 112 w 192"/>
              <a:gd name="T33" fmla="*/ 59 h 164"/>
              <a:gd name="T34" fmla="*/ 103 w 192"/>
              <a:gd name="T35" fmla="*/ 68 h 164"/>
              <a:gd name="T36" fmla="*/ 65 w 192"/>
              <a:gd name="T37" fmla="*/ 68 h 164"/>
              <a:gd name="T38" fmla="*/ 56 w 192"/>
              <a:gd name="T39" fmla="*/ 59 h 164"/>
              <a:gd name="T40" fmla="*/ 56 w 192"/>
              <a:gd name="T41" fmla="*/ 29 h 164"/>
              <a:gd name="T42" fmla="*/ 65 w 192"/>
              <a:gd name="T43" fmla="*/ 20 h 164"/>
              <a:gd name="T44" fmla="*/ 103 w 192"/>
              <a:gd name="T45" fmla="*/ 20 h 164"/>
              <a:gd name="T46" fmla="*/ 112 w 192"/>
              <a:gd name="T47" fmla="*/ 29 h 164"/>
              <a:gd name="T48" fmla="*/ 164 w 192"/>
              <a:gd name="T49" fmla="*/ 100 h 164"/>
              <a:gd name="T50" fmla="*/ 64 w 192"/>
              <a:gd name="T51" fmla="*/ 100 h 164"/>
              <a:gd name="T52" fmla="*/ 56 w 192"/>
              <a:gd name="T53" fmla="*/ 92 h 164"/>
              <a:gd name="T54" fmla="*/ 64 w 192"/>
              <a:gd name="T55" fmla="*/ 84 h 164"/>
              <a:gd name="T56" fmla="*/ 164 w 192"/>
              <a:gd name="T57" fmla="*/ 84 h 164"/>
              <a:gd name="T58" fmla="*/ 172 w 192"/>
              <a:gd name="T59" fmla="*/ 92 h 164"/>
              <a:gd name="T60" fmla="*/ 164 w 192"/>
              <a:gd name="T61" fmla="*/ 100 h 164"/>
              <a:gd name="T62" fmla="*/ 164 w 192"/>
              <a:gd name="T63" fmla="*/ 132 h 164"/>
              <a:gd name="T64" fmla="*/ 64 w 192"/>
              <a:gd name="T65" fmla="*/ 132 h 164"/>
              <a:gd name="T66" fmla="*/ 56 w 192"/>
              <a:gd name="T67" fmla="*/ 124 h 164"/>
              <a:gd name="T68" fmla="*/ 64 w 192"/>
              <a:gd name="T69" fmla="*/ 116 h 164"/>
              <a:gd name="T70" fmla="*/ 164 w 192"/>
              <a:gd name="T71" fmla="*/ 116 h 164"/>
              <a:gd name="T72" fmla="*/ 172 w 192"/>
              <a:gd name="T73" fmla="*/ 124 h 164"/>
              <a:gd name="T74" fmla="*/ 164 w 192"/>
              <a:gd name="T75" fmla="*/ 132 h 164"/>
              <a:gd name="T76" fmla="*/ 164 w 192"/>
              <a:gd name="T77" fmla="*/ 36 h 164"/>
              <a:gd name="T78" fmla="*/ 136 w 192"/>
              <a:gd name="T79" fmla="*/ 36 h 164"/>
              <a:gd name="T80" fmla="*/ 128 w 192"/>
              <a:gd name="T81" fmla="*/ 28 h 164"/>
              <a:gd name="T82" fmla="*/ 136 w 192"/>
              <a:gd name="T83" fmla="*/ 20 h 164"/>
              <a:gd name="T84" fmla="*/ 164 w 192"/>
              <a:gd name="T85" fmla="*/ 20 h 164"/>
              <a:gd name="T86" fmla="*/ 172 w 192"/>
              <a:gd name="T87" fmla="*/ 28 h 164"/>
              <a:gd name="T88" fmla="*/ 164 w 192"/>
              <a:gd name="T89" fmla="*/ 36 h 164"/>
              <a:gd name="T90" fmla="*/ 164 w 192"/>
              <a:gd name="T91" fmla="*/ 68 h 164"/>
              <a:gd name="T92" fmla="*/ 136 w 192"/>
              <a:gd name="T93" fmla="*/ 68 h 164"/>
              <a:gd name="T94" fmla="*/ 128 w 192"/>
              <a:gd name="T95" fmla="*/ 60 h 164"/>
              <a:gd name="T96" fmla="*/ 136 w 192"/>
              <a:gd name="T97" fmla="*/ 52 h 164"/>
              <a:gd name="T98" fmla="*/ 164 w 192"/>
              <a:gd name="T99" fmla="*/ 52 h 164"/>
              <a:gd name="T100" fmla="*/ 172 w 192"/>
              <a:gd name="T101" fmla="*/ 60 h 164"/>
              <a:gd name="T102" fmla="*/ 164 w 192"/>
              <a:gd name="T103" fmla="*/ 68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92" h="164">
                <a:moveTo>
                  <a:pt x="0" y="148"/>
                </a:moveTo>
                <a:cubicBezTo>
                  <a:pt x="0" y="157"/>
                  <a:pt x="7" y="164"/>
                  <a:pt x="16" y="164"/>
                </a:cubicBezTo>
                <a:cubicBezTo>
                  <a:pt x="176" y="164"/>
                  <a:pt x="176" y="164"/>
                  <a:pt x="176" y="164"/>
                </a:cubicBezTo>
                <a:cubicBezTo>
                  <a:pt x="185" y="164"/>
                  <a:pt x="192" y="157"/>
                  <a:pt x="192" y="148"/>
                </a:cubicBezTo>
                <a:cubicBezTo>
                  <a:pt x="192" y="16"/>
                  <a:pt x="192" y="16"/>
                  <a:pt x="192" y="16"/>
                </a:cubicBezTo>
                <a:cubicBezTo>
                  <a:pt x="192" y="7"/>
                  <a:pt x="185" y="0"/>
                  <a:pt x="176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43" y="0"/>
                  <a:pt x="36" y="7"/>
                  <a:pt x="36" y="16"/>
                </a:cubicBezTo>
                <a:cubicBezTo>
                  <a:pt x="36" y="136"/>
                  <a:pt x="36" y="136"/>
                  <a:pt x="36" y="136"/>
                </a:cubicBezTo>
                <a:cubicBezTo>
                  <a:pt x="36" y="140"/>
                  <a:pt x="32" y="144"/>
                  <a:pt x="28" y="144"/>
                </a:cubicBezTo>
                <a:cubicBezTo>
                  <a:pt x="24" y="144"/>
                  <a:pt x="20" y="140"/>
                  <a:pt x="20" y="136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24"/>
                  <a:pt x="16" y="20"/>
                  <a:pt x="10" y="20"/>
                </a:cubicBezTo>
                <a:cubicBezTo>
                  <a:pt x="4" y="20"/>
                  <a:pt x="0" y="24"/>
                  <a:pt x="0" y="30"/>
                </a:cubicBezTo>
                <a:lnTo>
                  <a:pt x="0" y="148"/>
                </a:lnTo>
                <a:close/>
                <a:moveTo>
                  <a:pt x="112" y="29"/>
                </a:moveTo>
                <a:cubicBezTo>
                  <a:pt x="112" y="59"/>
                  <a:pt x="112" y="59"/>
                  <a:pt x="112" y="59"/>
                </a:cubicBezTo>
                <a:cubicBezTo>
                  <a:pt x="112" y="64"/>
                  <a:pt x="108" y="68"/>
                  <a:pt x="103" y="68"/>
                </a:cubicBezTo>
                <a:cubicBezTo>
                  <a:pt x="65" y="68"/>
                  <a:pt x="65" y="68"/>
                  <a:pt x="65" y="68"/>
                </a:cubicBezTo>
                <a:cubicBezTo>
                  <a:pt x="60" y="68"/>
                  <a:pt x="56" y="64"/>
                  <a:pt x="56" y="59"/>
                </a:cubicBezTo>
                <a:cubicBezTo>
                  <a:pt x="56" y="29"/>
                  <a:pt x="56" y="29"/>
                  <a:pt x="56" y="29"/>
                </a:cubicBezTo>
                <a:cubicBezTo>
                  <a:pt x="56" y="24"/>
                  <a:pt x="60" y="20"/>
                  <a:pt x="65" y="20"/>
                </a:cubicBezTo>
                <a:cubicBezTo>
                  <a:pt x="103" y="20"/>
                  <a:pt x="103" y="20"/>
                  <a:pt x="103" y="20"/>
                </a:cubicBezTo>
                <a:cubicBezTo>
                  <a:pt x="108" y="20"/>
                  <a:pt x="112" y="24"/>
                  <a:pt x="112" y="29"/>
                </a:cubicBezTo>
                <a:close/>
                <a:moveTo>
                  <a:pt x="164" y="100"/>
                </a:moveTo>
                <a:cubicBezTo>
                  <a:pt x="64" y="100"/>
                  <a:pt x="64" y="100"/>
                  <a:pt x="64" y="100"/>
                </a:cubicBezTo>
                <a:cubicBezTo>
                  <a:pt x="60" y="100"/>
                  <a:pt x="56" y="96"/>
                  <a:pt x="56" y="92"/>
                </a:cubicBezTo>
                <a:cubicBezTo>
                  <a:pt x="56" y="88"/>
                  <a:pt x="60" y="84"/>
                  <a:pt x="64" y="84"/>
                </a:cubicBezTo>
                <a:cubicBezTo>
                  <a:pt x="164" y="84"/>
                  <a:pt x="164" y="84"/>
                  <a:pt x="164" y="84"/>
                </a:cubicBezTo>
                <a:cubicBezTo>
                  <a:pt x="168" y="84"/>
                  <a:pt x="172" y="88"/>
                  <a:pt x="172" y="92"/>
                </a:cubicBezTo>
                <a:cubicBezTo>
                  <a:pt x="172" y="96"/>
                  <a:pt x="168" y="100"/>
                  <a:pt x="164" y="100"/>
                </a:cubicBezTo>
                <a:close/>
                <a:moveTo>
                  <a:pt x="164" y="132"/>
                </a:moveTo>
                <a:cubicBezTo>
                  <a:pt x="64" y="132"/>
                  <a:pt x="64" y="132"/>
                  <a:pt x="64" y="132"/>
                </a:cubicBezTo>
                <a:cubicBezTo>
                  <a:pt x="60" y="132"/>
                  <a:pt x="56" y="128"/>
                  <a:pt x="56" y="124"/>
                </a:cubicBezTo>
                <a:cubicBezTo>
                  <a:pt x="56" y="120"/>
                  <a:pt x="60" y="116"/>
                  <a:pt x="64" y="116"/>
                </a:cubicBezTo>
                <a:cubicBezTo>
                  <a:pt x="164" y="116"/>
                  <a:pt x="164" y="116"/>
                  <a:pt x="164" y="116"/>
                </a:cubicBezTo>
                <a:cubicBezTo>
                  <a:pt x="168" y="116"/>
                  <a:pt x="172" y="120"/>
                  <a:pt x="172" y="124"/>
                </a:cubicBezTo>
                <a:cubicBezTo>
                  <a:pt x="172" y="128"/>
                  <a:pt x="168" y="132"/>
                  <a:pt x="164" y="132"/>
                </a:cubicBezTo>
                <a:close/>
                <a:moveTo>
                  <a:pt x="164" y="36"/>
                </a:moveTo>
                <a:cubicBezTo>
                  <a:pt x="136" y="36"/>
                  <a:pt x="136" y="36"/>
                  <a:pt x="136" y="36"/>
                </a:cubicBezTo>
                <a:cubicBezTo>
                  <a:pt x="132" y="36"/>
                  <a:pt x="128" y="32"/>
                  <a:pt x="128" y="28"/>
                </a:cubicBezTo>
                <a:cubicBezTo>
                  <a:pt x="128" y="24"/>
                  <a:pt x="132" y="20"/>
                  <a:pt x="136" y="20"/>
                </a:cubicBezTo>
                <a:cubicBezTo>
                  <a:pt x="164" y="20"/>
                  <a:pt x="164" y="20"/>
                  <a:pt x="164" y="20"/>
                </a:cubicBezTo>
                <a:cubicBezTo>
                  <a:pt x="168" y="20"/>
                  <a:pt x="172" y="24"/>
                  <a:pt x="172" y="28"/>
                </a:cubicBezTo>
                <a:cubicBezTo>
                  <a:pt x="172" y="32"/>
                  <a:pt x="168" y="36"/>
                  <a:pt x="164" y="36"/>
                </a:cubicBezTo>
                <a:close/>
                <a:moveTo>
                  <a:pt x="164" y="68"/>
                </a:moveTo>
                <a:cubicBezTo>
                  <a:pt x="136" y="68"/>
                  <a:pt x="136" y="68"/>
                  <a:pt x="136" y="68"/>
                </a:cubicBezTo>
                <a:cubicBezTo>
                  <a:pt x="132" y="68"/>
                  <a:pt x="128" y="64"/>
                  <a:pt x="128" y="60"/>
                </a:cubicBezTo>
                <a:cubicBezTo>
                  <a:pt x="128" y="56"/>
                  <a:pt x="132" y="52"/>
                  <a:pt x="136" y="52"/>
                </a:cubicBezTo>
                <a:cubicBezTo>
                  <a:pt x="164" y="52"/>
                  <a:pt x="164" y="52"/>
                  <a:pt x="164" y="52"/>
                </a:cubicBezTo>
                <a:cubicBezTo>
                  <a:pt x="168" y="52"/>
                  <a:pt x="172" y="56"/>
                  <a:pt x="172" y="60"/>
                </a:cubicBezTo>
                <a:cubicBezTo>
                  <a:pt x="172" y="64"/>
                  <a:pt x="168" y="68"/>
                  <a:pt x="164" y="68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8" name="Freeform 81"/>
          <p:cNvSpPr>
            <a:spLocks/>
          </p:cNvSpPr>
          <p:nvPr/>
        </p:nvSpPr>
        <p:spPr bwMode="auto">
          <a:xfrm>
            <a:off x="1402557" y="3426759"/>
            <a:ext cx="260350" cy="312737"/>
          </a:xfrm>
          <a:custGeom>
            <a:avLst/>
            <a:gdLst>
              <a:gd name="T0" fmla="*/ 0 w 160"/>
              <a:gd name="T1" fmla="*/ 16 h 192"/>
              <a:gd name="T2" fmla="*/ 0 w 160"/>
              <a:gd name="T3" fmla="*/ 176 h 192"/>
              <a:gd name="T4" fmla="*/ 16 w 160"/>
              <a:gd name="T5" fmla="*/ 192 h 192"/>
              <a:gd name="T6" fmla="*/ 150 w 160"/>
              <a:gd name="T7" fmla="*/ 192 h 192"/>
              <a:gd name="T8" fmla="*/ 160 w 160"/>
              <a:gd name="T9" fmla="*/ 182 h 192"/>
              <a:gd name="T10" fmla="*/ 150 w 160"/>
              <a:gd name="T11" fmla="*/ 172 h 192"/>
              <a:gd name="T12" fmla="*/ 28 w 160"/>
              <a:gd name="T13" fmla="*/ 172 h 192"/>
              <a:gd name="T14" fmla="*/ 20 w 160"/>
              <a:gd name="T15" fmla="*/ 164 h 192"/>
              <a:gd name="T16" fmla="*/ 28 w 160"/>
              <a:gd name="T17" fmla="*/ 156 h 192"/>
              <a:gd name="T18" fmla="*/ 144 w 160"/>
              <a:gd name="T19" fmla="*/ 156 h 192"/>
              <a:gd name="T20" fmla="*/ 160 w 160"/>
              <a:gd name="T21" fmla="*/ 140 h 192"/>
              <a:gd name="T22" fmla="*/ 160 w 160"/>
              <a:gd name="T23" fmla="*/ 16 h 192"/>
              <a:gd name="T24" fmla="*/ 144 w 160"/>
              <a:gd name="T25" fmla="*/ 0 h 192"/>
              <a:gd name="T26" fmla="*/ 88 w 160"/>
              <a:gd name="T27" fmla="*/ 0 h 192"/>
              <a:gd name="T28" fmla="*/ 88 w 160"/>
              <a:gd name="T29" fmla="*/ 72 h 192"/>
              <a:gd name="T30" fmla="*/ 87 w 160"/>
              <a:gd name="T31" fmla="*/ 75 h 192"/>
              <a:gd name="T32" fmla="*/ 81 w 160"/>
              <a:gd name="T33" fmla="*/ 75 h 192"/>
              <a:gd name="T34" fmla="*/ 64 w 160"/>
              <a:gd name="T35" fmla="*/ 60 h 192"/>
              <a:gd name="T36" fmla="*/ 47 w 160"/>
              <a:gd name="T37" fmla="*/ 75 h 192"/>
              <a:gd name="T38" fmla="*/ 41 w 160"/>
              <a:gd name="T39" fmla="*/ 75 h 192"/>
              <a:gd name="T40" fmla="*/ 40 w 160"/>
              <a:gd name="T41" fmla="*/ 72 h 192"/>
              <a:gd name="T42" fmla="*/ 40 w 160"/>
              <a:gd name="T43" fmla="*/ 0 h 192"/>
              <a:gd name="T44" fmla="*/ 16 w 160"/>
              <a:gd name="T45" fmla="*/ 0 h 192"/>
              <a:gd name="T46" fmla="*/ 0 w 160"/>
              <a:gd name="T47" fmla="*/ 1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60" h="192">
                <a:moveTo>
                  <a:pt x="0" y="16"/>
                </a:moveTo>
                <a:cubicBezTo>
                  <a:pt x="0" y="176"/>
                  <a:pt x="0" y="176"/>
                  <a:pt x="0" y="176"/>
                </a:cubicBezTo>
                <a:cubicBezTo>
                  <a:pt x="0" y="185"/>
                  <a:pt x="7" y="192"/>
                  <a:pt x="16" y="192"/>
                </a:cubicBezTo>
                <a:cubicBezTo>
                  <a:pt x="150" y="192"/>
                  <a:pt x="150" y="192"/>
                  <a:pt x="150" y="192"/>
                </a:cubicBezTo>
                <a:cubicBezTo>
                  <a:pt x="156" y="192"/>
                  <a:pt x="160" y="188"/>
                  <a:pt x="160" y="182"/>
                </a:cubicBezTo>
                <a:cubicBezTo>
                  <a:pt x="160" y="176"/>
                  <a:pt x="156" y="172"/>
                  <a:pt x="150" y="172"/>
                </a:cubicBezTo>
                <a:cubicBezTo>
                  <a:pt x="28" y="172"/>
                  <a:pt x="28" y="172"/>
                  <a:pt x="28" y="172"/>
                </a:cubicBezTo>
                <a:cubicBezTo>
                  <a:pt x="24" y="172"/>
                  <a:pt x="20" y="168"/>
                  <a:pt x="20" y="164"/>
                </a:cubicBezTo>
                <a:cubicBezTo>
                  <a:pt x="20" y="160"/>
                  <a:pt x="24" y="156"/>
                  <a:pt x="28" y="156"/>
                </a:cubicBezTo>
                <a:cubicBezTo>
                  <a:pt x="144" y="156"/>
                  <a:pt x="144" y="156"/>
                  <a:pt x="144" y="156"/>
                </a:cubicBezTo>
                <a:cubicBezTo>
                  <a:pt x="153" y="156"/>
                  <a:pt x="160" y="149"/>
                  <a:pt x="160" y="140"/>
                </a:cubicBezTo>
                <a:cubicBezTo>
                  <a:pt x="160" y="16"/>
                  <a:pt x="160" y="16"/>
                  <a:pt x="160" y="16"/>
                </a:cubicBezTo>
                <a:cubicBezTo>
                  <a:pt x="160" y="7"/>
                  <a:pt x="153" y="0"/>
                  <a:pt x="144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8" y="72"/>
                  <a:pt x="88" y="72"/>
                  <a:pt x="88" y="72"/>
                </a:cubicBezTo>
                <a:cubicBezTo>
                  <a:pt x="88" y="73"/>
                  <a:pt x="88" y="74"/>
                  <a:pt x="87" y="75"/>
                </a:cubicBezTo>
                <a:cubicBezTo>
                  <a:pt x="85" y="76"/>
                  <a:pt x="83" y="76"/>
                  <a:pt x="81" y="75"/>
                </a:cubicBezTo>
                <a:cubicBezTo>
                  <a:pt x="80" y="74"/>
                  <a:pt x="64" y="60"/>
                  <a:pt x="64" y="60"/>
                </a:cubicBezTo>
                <a:cubicBezTo>
                  <a:pt x="64" y="60"/>
                  <a:pt x="48" y="74"/>
                  <a:pt x="47" y="75"/>
                </a:cubicBezTo>
                <a:cubicBezTo>
                  <a:pt x="45" y="76"/>
                  <a:pt x="43" y="76"/>
                  <a:pt x="41" y="75"/>
                </a:cubicBezTo>
                <a:cubicBezTo>
                  <a:pt x="40" y="74"/>
                  <a:pt x="40" y="73"/>
                  <a:pt x="40" y="72"/>
                </a:cubicBezTo>
                <a:cubicBezTo>
                  <a:pt x="40" y="0"/>
                  <a:pt x="40" y="0"/>
                  <a:pt x="40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9" name="Freeform 82"/>
          <p:cNvSpPr>
            <a:spLocks/>
          </p:cNvSpPr>
          <p:nvPr/>
        </p:nvSpPr>
        <p:spPr bwMode="auto">
          <a:xfrm>
            <a:off x="5660232" y="2723497"/>
            <a:ext cx="176213" cy="312737"/>
          </a:xfrm>
          <a:custGeom>
            <a:avLst/>
            <a:gdLst>
              <a:gd name="T0" fmla="*/ 16 w 108"/>
              <a:gd name="T1" fmla="*/ 0 h 192"/>
              <a:gd name="T2" fmla="*/ 0 w 108"/>
              <a:gd name="T3" fmla="*/ 16 h 192"/>
              <a:gd name="T4" fmla="*/ 0 w 108"/>
              <a:gd name="T5" fmla="*/ 184 h 192"/>
              <a:gd name="T6" fmla="*/ 8 w 108"/>
              <a:gd name="T7" fmla="*/ 192 h 192"/>
              <a:gd name="T8" fmla="*/ 14 w 108"/>
              <a:gd name="T9" fmla="*/ 190 h 192"/>
              <a:gd name="T10" fmla="*/ 34 w 108"/>
              <a:gd name="T11" fmla="*/ 169 h 192"/>
              <a:gd name="T12" fmla="*/ 46 w 108"/>
              <a:gd name="T13" fmla="*/ 169 h 192"/>
              <a:gd name="T14" fmla="*/ 66 w 108"/>
              <a:gd name="T15" fmla="*/ 190 h 192"/>
              <a:gd name="T16" fmla="*/ 72 w 108"/>
              <a:gd name="T17" fmla="*/ 192 h 192"/>
              <a:gd name="T18" fmla="*/ 80 w 108"/>
              <a:gd name="T19" fmla="*/ 184 h 192"/>
              <a:gd name="T20" fmla="*/ 80 w 108"/>
              <a:gd name="T21" fmla="*/ 28 h 192"/>
              <a:gd name="T22" fmla="*/ 88 w 108"/>
              <a:gd name="T23" fmla="*/ 20 h 192"/>
              <a:gd name="T24" fmla="*/ 98 w 108"/>
              <a:gd name="T25" fmla="*/ 20 h 192"/>
              <a:gd name="T26" fmla="*/ 108 w 108"/>
              <a:gd name="T27" fmla="*/ 10 h 192"/>
              <a:gd name="T28" fmla="*/ 98 w 108"/>
              <a:gd name="T29" fmla="*/ 0 h 192"/>
              <a:gd name="T30" fmla="*/ 16 w 108"/>
              <a:gd name="T31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8" h="192">
                <a:moveTo>
                  <a:pt x="16" y="0"/>
                </a:moveTo>
                <a:cubicBezTo>
                  <a:pt x="7" y="0"/>
                  <a:pt x="0" y="7"/>
                  <a:pt x="0" y="16"/>
                </a:cubicBezTo>
                <a:cubicBezTo>
                  <a:pt x="0" y="184"/>
                  <a:pt x="0" y="184"/>
                  <a:pt x="0" y="184"/>
                </a:cubicBezTo>
                <a:cubicBezTo>
                  <a:pt x="0" y="188"/>
                  <a:pt x="4" y="192"/>
                  <a:pt x="8" y="192"/>
                </a:cubicBezTo>
                <a:cubicBezTo>
                  <a:pt x="10" y="192"/>
                  <a:pt x="12" y="191"/>
                  <a:pt x="14" y="190"/>
                </a:cubicBezTo>
                <a:cubicBezTo>
                  <a:pt x="34" y="169"/>
                  <a:pt x="34" y="169"/>
                  <a:pt x="34" y="169"/>
                </a:cubicBezTo>
                <a:cubicBezTo>
                  <a:pt x="37" y="166"/>
                  <a:pt x="43" y="166"/>
                  <a:pt x="46" y="169"/>
                </a:cubicBezTo>
                <a:cubicBezTo>
                  <a:pt x="66" y="190"/>
                  <a:pt x="66" y="190"/>
                  <a:pt x="66" y="190"/>
                </a:cubicBezTo>
                <a:cubicBezTo>
                  <a:pt x="68" y="191"/>
                  <a:pt x="70" y="192"/>
                  <a:pt x="72" y="192"/>
                </a:cubicBezTo>
                <a:cubicBezTo>
                  <a:pt x="76" y="192"/>
                  <a:pt x="80" y="188"/>
                  <a:pt x="80" y="184"/>
                </a:cubicBezTo>
                <a:cubicBezTo>
                  <a:pt x="80" y="28"/>
                  <a:pt x="80" y="28"/>
                  <a:pt x="80" y="28"/>
                </a:cubicBezTo>
                <a:cubicBezTo>
                  <a:pt x="80" y="23"/>
                  <a:pt x="84" y="20"/>
                  <a:pt x="88" y="20"/>
                </a:cubicBezTo>
                <a:cubicBezTo>
                  <a:pt x="98" y="20"/>
                  <a:pt x="98" y="20"/>
                  <a:pt x="98" y="20"/>
                </a:cubicBezTo>
                <a:cubicBezTo>
                  <a:pt x="104" y="20"/>
                  <a:pt x="108" y="16"/>
                  <a:pt x="108" y="10"/>
                </a:cubicBezTo>
                <a:cubicBezTo>
                  <a:pt x="108" y="4"/>
                  <a:pt x="104" y="0"/>
                  <a:pt x="98" y="0"/>
                </a:cubicBezTo>
                <a:lnTo>
                  <a:pt x="16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0" name="Freeform 83"/>
          <p:cNvSpPr>
            <a:spLocks/>
          </p:cNvSpPr>
          <p:nvPr/>
        </p:nvSpPr>
        <p:spPr bwMode="auto">
          <a:xfrm>
            <a:off x="4882357" y="2736197"/>
            <a:ext cx="325438" cy="290512"/>
          </a:xfrm>
          <a:custGeom>
            <a:avLst/>
            <a:gdLst>
              <a:gd name="T0" fmla="*/ 138 w 200"/>
              <a:gd name="T1" fmla="*/ 49 h 179"/>
              <a:gd name="T2" fmla="*/ 68 w 200"/>
              <a:gd name="T3" fmla="*/ 119 h 179"/>
              <a:gd name="T4" fmla="*/ 59 w 200"/>
              <a:gd name="T5" fmla="*/ 119 h 179"/>
              <a:gd name="T6" fmla="*/ 59 w 200"/>
              <a:gd name="T7" fmla="*/ 111 h 179"/>
              <a:gd name="T8" fmla="*/ 141 w 200"/>
              <a:gd name="T9" fmla="*/ 28 h 179"/>
              <a:gd name="T10" fmla="*/ 154 w 200"/>
              <a:gd name="T11" fmla="*/ 28 h 179"/>
              <a:gd name="T12" fmla="*/ 172 w 200"/>
              <a:gd name="T13" fmla="*/ 47 h 179"/>
              <a:gd name="T14" fmla="*/ 172 w 200"/>
              <a:gd name="T15" fmla="*/ 59 h 179"/>
              <a:gd name="T16" fmla="*/ 90 w 200"/>
              <a:gd name="T17" fmla="*/ 142 h 179"/>
              <a:gd name="T18" fmla="*/ 37 w 200"/>
              <a:gd name="T19" fmla="*/ 142 h 179"/>
              <a:gd name="T20" fmla="*/ 37 w 200"/>
              <a:gd name="T21" fmla="*/ 88 h 179"/>
              <a:gd name="T22" fmla="*/ 107 w 200"/>
              <a:gd name="T23" fmla="*/ 18 h 179"/>
              <a:gd name="T24" fmla="*/ 107 w 200"/>
              <a:gd name="T25" fmla="*/ 4 h 179"/>
              <a:gd name="T26" fmla="*/ 93 w 200"/>
              <a:gd name="T27" fmla="*/ 4 h 179"/>
              <a:gd name="T28" fmla="*/ 23 w 200"/>
              <a:gd name="T29" fmla="*/ 74 h 179"/>
              <a:gd name="T30" fmla="*/ 23 w 200"/>
              <a:gd name="T31" fmla="*/ 156 h 179"/>
              <a:gd name="T32" fmla="*/ 104 w 200"/>
              <a:gd name="T33" fmla="*/ 156 h 179"/>
              <a:gd name="T34" fmla="*/ 192 w 200"/>
              <a:gd name="T35" fmla="*/ 67 h 179"/>
              <a:gd name="T36" fmla="*/ 192 w 200"/>
              <a:gd name="T37" fmla="*/ 39 h 179"/>
              <a:gd name="T38" fmla="*/ 161 w 200"/>
              <a:gd name="T39" fmla="*/ 8 h 179"/>
              <a:gd name="T40" fmla="*/ 133 w 200"/>
              <a:gd name="T41" fmla="*/ 8 h 179"/>
              <a:gd name="T42" fmla="*/ 45 w 200"/>
              <a:gd name="T43" fmla="*/ 97 h 179"/>
              <a:gd name="T44" fmla="*/ 45 w 200"/>
              <a:gd name="T45" fmla="*/ 134 h 179"/>
              <a:gd name="T46" fmla="*/ 82 w 200"/>
              <a:gd name="T47" fmla="*/ 134 h 179"/>
              <a:gd name="T48" fmla="*/ 152 w 200"/>
              <a:gd name="T49" fmla="*/ 63 h 179"/>
              <a:gd name="T50" fmla="*/ 152 w 200"/>
              <a:gd name="T51" fmla="*/ 49 h 179"/>
              <a:gd name="T52" fmla="*/ 138 w 200"/>
              <a:gd name="T53" fmla="*/ 49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00" h="179">
                <a:moveTo>
                  <a:pt x="138" y="49"/>
                </a:moveTo>
                <a:cubicBezTo>
                  <a:pt x="68" y="119"/>
                  <a:pt x="68" y="119"/>
                  <a:pt x="68" y="119"/>
                </a:cubicBezTo>
                <a:cubicBezTo>
                  <a:pt x="65" y="122"/>
                  <a:pt x="62" y="122"/>
                  <a:pt x="59" y="119"/>
                </a:cubicBezTo>
                <a:cubicBezTo>
                  <a:pt x="57" y="117"/>
                  <a:pt x="57" y="113"/>
                  <a:pt x="59" y="111"/>
                </a:cubicBezTo>
                <a:cubicBezTo>
                  <a:pt x="141" y="28"/>
                  <a:pt x="141" y="28"/>
                  <a:pt x="141" y="28"/>
                </a:cubicBezTo>
                <a:cubicBezTo>
                  <a:pt x="145" y="25"/>
                  <a:pt x="150" y="25"/>
                  <a:pt x="154" y="28"/>
                </a:cubicBezTo>
                <a:cubicBezTo>
                  <a:pt x="172" y="47"/>
                  <a:pt x="172" y="47"/>
                  <a:pt x="172" y="47"/>
                </a:cubicBezTo>
                <a:cubicBezTo>
                  <a:pt x="175" y="50"/>
                  <a:pt x="175" y="56"/>
                  <a:pt x="172" y="59"/>
                </a:cubicBezTo>
                <a:cubicBezTo>
                  <a:pt x="90" y="142"/>
                  <a:pt x="90" y="142"/>
                  <a:pt x="90" y="142"/>
                </a:cubicBezTo>
                <a:cubicBezTo>
                  <a:pt x="75" y="157"/>
                  <a:pt x="52" y="157"/>
                  <a:pt x="37" y="142"/>
                </a:cubicBezTo>
                <a:cubicBezTo>
                  <a:pt x="22" y="127"/>
                  <a:pt x="22" y="103"/>
                  <a:pt x="37" y="88"/>
                </a:cubicBezTo>
                <a:cubicBezTo>
                  <a:pt x="107" y="18"/>
                  <a:pt x="107" y="18"/>
                  <a:pt x="107" y="18"/>
                </a:cubicBezTo>
                <a:cubicBezTo>
                  <a:pt x="111" y="14"/>
                  <a:pt x="111" y="8"/>
                  <a:pt x="107" y="4"/>
                </a:cubicBezTo>
                <a:cubicBezTo>
                  <a:pt x="103" y="0"/>
                  <a:pt x="97" y="0"/>
                  <a:pt x="93" y="4"/>
                </a:cubicBezTo>
                <a:cubicBezTo>
                  <a:pt x="23" y="74"/>
                  <a:pt x="23" y="74"/>
                  <a:pt x="23" y="74"/>
                </a:cubicBezTo>
                <a:cubicBezTo>
                  <a:pt x="0" y="97"/>
                  <a:pt x="0" y="134"/>
                  <a:pt x="23" y="156"/>
                </a:cubicBezTo>
                <a:cubicBezTo>
                  <a:pt x="45" y="179"/>
                  <a:pt x="82" y="179"/>
                  <a:pt x="104" y="156"/>
                </a:cubicBezTo>
                <a:cubicBezTo>
                  <a:pt x="192" y="67"/>
                  <a:pt x="192" y="67"/>
                  <a:pt x="192" y="67"/>
                </a:cubicBezTo>
                <a:cubicBezTo>
                  <a:pt x="200" y="60"/>
                  <a:pt x="200" y="47"/>
                  <a:pt x="192" y="39"/>
                </a:cubicBezTo>
                <a:cubicBezTo>
                  <a:pt x="161" y="8"/>
                  <a:pt x="161" y="8"/>
                  <a:pt x="161" y="8"/>
                </a:cubicBezTo>
                <a:cubicBezTo>
                  <a:pt x="154" y="0"/>
                  <a:pt x="141" y="0"/>
                  <a:pt x="133" y="8"/>
                </a:cubicBezTo>
                <a:cubicBezTo>
                  <a:pt x="45" y="97"/>
                  <a:pt x="45" y="97"/>
                  <a:pt x="45" y="97"/>
                </a:cubicBezTo>
                <a:cubicBezTo>
                  <a:pt x="35" y="107"/>
                  <a:pt x="35" y="123"/>
                  <a:pt x="45" y="134"/>
                </a:cubicBezTo>
                <a:cubicBezTo>
                  <a:pt x="55" y="144"/>
                  <a:pt x="72" y="144"/>
                  <a:pt x="82" y="134"/>
                </a:cubicBezTo>
                <a:cubicBezTo>
                  <a:pt x="152" y="63"/>
                  <a:pt x="152" y="63"/>
                  <a:pt x="152" y="63"/>
                </a:cubicBezTo>
                <a:cubicBezTo>
                  <a:pt x="155" y="59"/>
                  <a:pt x="155" y="53"/>
                  <a:pt x="152" y="49"/>
                </a:cubicBezTo>
                <a:cubicBezTo>
                  <a:pt x="148" y="45"/>
                  <a:pt x="141" y="45"/>
                  <a:pt x="138" y="49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1" name="Freeform 84"/>
          <p:cNvSpPr>
            <a:spLocks noEditPoints="1"/>
          </p:cNvSpPr>
          <p:nvPr/>
        </p:nvSpPr>
        <p:spPr bwMode="auto">
          <a:xfrm>
            <a:off x="4188619" y="2733022"/>
            <a:ext cx="306388" cy="290512"/>
          </a:xfrm>
          <a:custGeom>
            <a:avLst/>
            <a:gdLst>
              <a:gd name="T0" fmla="*/ 0 w 188"/>
              <a:gd name="T1" fmla="*/ 163 h 179"/>
              <a:gd name="T2" fmla="*/ 16 w 188"/>
              <a:gd name="T3" fmla="*/ 179 h 179"/>
              <a:gd name="T4" fmla="*/ 68 w 188"/>
              <a:gd name="T5" fmla="*/ 179 h 179"/>
              <a:gd name="T6" fmla="*/ 84 w 188"/>
              <a:gd name="T7" fmla="*/ 163 h 179"/>
              <a:gd name="T8" fmla="*/ 84 w 188"/>
              <a:gd name="T9" fmla="*/ 99 h 179"/>
              <a:gd name="T10" fmla="*/ 68 w 188"/>
              <a:gd name="T11" fmla="*/ 83 h 179"/>
              <a:gd name="T12" fmla="*/ 42 w 188"/>
              <a:gd name="T13" fmla="*/ 83 h 179"/>
              <a:gd name="T14" fmla="*/ 34 w 188"/>
              <a:gd name="T15" fmla="*/ 75 h 179"/>
              <a:gd name="T16" fmla="*/ 35 w 188"/>
              <a:gd name="T17" fmla="*/ 73 h 179"/>
              <a:gd name="T18" fmla="*/ 74 w 188"/>
              <a:gd name="T19" fmla="*/ 31 h 179"/>
              <a:gd name="T20" fmla="*/ 74 w 188"/>
              <a:gd name="T21" fmla="*/ 31 h 179"/>
              <a:gd name="T22" fmla="*/ 84 w 188"/>
              <a:gd name="T23" fmla="*/ 16 h 179"/>
              <a:gd name="T24" fmla="*/ 68 w 188"/>
              <a:gd name="T25" fmla="*/ 0 h 179"/>
              <a:gd name="T26" fmla="*/ 62 w 188"/>
              <a:gd name="T27" fmla="*/ 1 h 179"/>
              <a:gd name="T28" fmla="*/ 61 w 188"/>
              <a:gd name="T29" fmla="*/ 1 h 179"/>
              <a:gd name="T30" fmla="*/ 0 w 188"/>
              <a:gd name="T31" fmla="*/ 91 h 179"/>
              <a:gd name="T32" fmla="*/ 0 w 188"/>
              <a:gd name="T33" fmla="*/ 163 h 179"/>
              <a:gd name="T34" fmla="*/ 104 w 188"/>
              <a:gd name="T35" fmla="*/ 163 h 179"/>
              <a:gd name="T36" fmla="*/ 120 w 188"/>
              <a:gd name="T37" fmla="*/ 179 h 179"/>
              <a:gd name="T38" fmla="*/ 172 w 188"/>
              <a:gd name="T39" fmla="*/ 179 h 179"/>
              <a:gd name="T40" fmla="*/ 188 w 188"/>
              <a:gd name="T41" fmla="*/ 163 h 179"/>
              <a:gd name="T42" fmla="*/ 188 w 188"/>
              <a:gd name="T43" fmla="*/ 99 h 179"/>
              <a:gd name="T44" fmla="*/ 172 w 188"/>
              <a:gd name="T45" fmla="*/ 83 h 179"/>
              <a:gd name="T46" fmla="*/ 146 w 188"/>
              <a:gd name="T47" fmla="*/ 83 h 179"/>
              <a:gd name="T48" fmla="*/ 138 w 188"/>
              <a:gd name="T49" fmla="*/ 75 h 179"/>
              <a:gd name="T50" fmla="*/ 139 w 188"/>
              <a:gd name="T51" fmla="*/ 73 h 179"/>
              <a:gd name="T52" fmla="*/ 178 w 188"/>
              <a:gd name="T53" fmla="*/ 31 h 179"/>
              <a:gd name="T54" fmla="*/ 178 w 188"/>
              <a:gd name="T55" fmla="*/ 31 h 179"/>
              <a:gd name="T56" fmla="*/ 188 w 188"/>
              <a:gd name="T57" fmla="*/ 16 h 179"/>
              <a:gd name="T58" fmla="*/ 172 w 188"/>
              <a:gd name="T59" fmla="*/ 0 h 179"/>
              <a:gd name="T60" fmla="*/ 166 w 188"/>
              <a:gd name="T61" fmla="*/ 1 h 179"/>
              <a:gd name="T62" fmla="*/ 165 w 188"/>
              <a:gd name="T63" fmla="*/ 1 h 179"/>
              <a:gd name="T64" fmla="*/ 104 w 188"/>
              <a:gd name="T65" fmla="*/ 91 h 179"/>
              <a:gd name="T66" fmla="*/ 104 w 188"/>
              <a:gd name="T67" fmla="*/ 163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88" h="179">
                <a:moveTo>
                  <a:pt x="0" y="163"/>
                </a:moveTo>
                <a:cubicBezTo>
                  <a:pt x="0" y="172"/>
                  <a:pt x="7" y="179"/>
                  <a:pt x="16" y="179"/>
                </a:cubicBezTo>
                <a:cubicBezTo>
                  <a:pt x="68" y="179"/>
                  <a:pt x="68" y="179"/>
                  <a:pt x="68" y="179"/>
                </a:cubicBezTo>
                <a:cubicBezTo>
                  <a:pt x="77" y="179"/>
                  <a:pt x="84" y="172"/>
                  <a:pt x="84" y="163"/>
                </a:cubicBezTo>
                <a:cubicBezTo>
                  <a:pt x="84" y="99"/>
                  <a:pt x="84" y="99"/>
                  <a:pt x="84" y="99"/>
                </a:cubicBezTo>
                <a:cubicBezTo>
                  <a:pt x="84" y="90"/>
                  <a:pt x="77" y="83"/>
                  <a:pt x="68" y="83"/>
                </a:cubicBezTo>
                <a:cubicBezTo>
                  <a:pt x="42" y="83"/>
                  <a:pt x="42" y="83"/>
                  <a:pt x="42" y="83"/>
                </a:cubicBezTo>
                <a:cubicBezTo>
                  <a:pt x="38" y="83"/>
                  <a:pt x="34" y="79"/>
                  <a:pt x="34" y="75"/>
                </a:cubicBezTo>
                <a:cubicBezTo>
                  <a:pt x="34" y="74"/>
                  <a:pt x="35" y="73"/>
                  <a:pt x="35" y="73"/>
                </a:cubicBezTo>
                <a:cubicBezTo>
                  <a:pt x="41" y="53"/>
                  <a:pt x="55" y="38"/>
                  <a:pt x="74" y="31"/>
                </a:cubicBezTo>
                <a:cubicBezTo>
                  <a:pt x="74" y="31"/>
                  <a:pt x="74" y="31"/>
                  <a:pt x="74" y="31"/>
                </a:cubicBezTo>
                <a:cubicBezTo>
                  <a:pt x="80" y="28"/>
                  <a:pt x="84" y="23"/>
                  <a:pt x="84" y="16"/>
                </a:cubicBezTo>
                <a:cubicBezTo>
                  <a:pt x="84" y="7"/>
                  <a:pt x="77" y="0"/>
                  <a:pt x="68" y="0"/>
                </a:cubicBezTo>
                <a:cubicBezTo>
                  <a:pt x="66" y="0"/>
                  <a:pt x="64" y="0"/>
                  <a:pt x="62" y="1"/>
                </a:cubicBezTo>
                <a:cubicBezTo>
                  <a:pt x="61" y="1"/>
                  <a:pt x="61" y="1"/>
                  <a:pt x="61" y="1"/>
                </a:cubicBezTo>
                <a:cubicBezTo>
                  <a:pt x="25" y="15"/>
                  <a:pt x="0" y="50"/>
                  <a:pt x="0" y="91"/>
                </a:cubicBezTo>
                <a:lnTo>
                  <a:pt x="0" y="163"/>
                </a:lnTo>
                <a:close/>
                <a:moveTo>
                  <a:pt x="104" y="163"/>
                </a:moveTo>
                <a:cubicBezTo>
                  <a:pt x="104" y="172"/>
                  <a:pt x="111" y="179"/>
                  <a:pt x="120" y="179"/>
                </a:cubicBezTo>
                <a:cubicBezTo>
                  <a:pt x="172" y="179"/>
                  <a:pt x="172" y="179"/>
                  <a:pt x="172" y="179"/>
                </a:cubicBezTo>
                <a:cubicBezTo>
                  <a:pt x="181" y="179"/>
                  <a:pt x="188" y="172"/>
                  <a:pt x="188" y="163"/>
                </a:cubicBezTo>
                <a:cubicBezTo>
                  <a:pt x="188" y="99"/>
                  <a:pt x="188" y="99"/>
                  <a:pt x="188" y="99"/>
                </a:cubicBezTo>
                <a:cubicBezTo>
                  <a:pt x="188" y="90"/>
                  <a:pt x="181" y="83"/>
                  <a:pt x="172" y="83"/>
                </a:cubicBezTo>
                <a:cubicBezTo>
                  <a:pt x="146" y="83"/>
                  <a:pt x="146" y="83"/>
                  <a:pt x="146" y="83"/>
                </a:cubicBezTo>
                <a:cubicBezTo>
                  <a:pt x="142" y="83"/>
                  <a:pt x="138" y="79"/>
                  <a:pt x="138" y="75"/>
                </a:cubicBezTo>
                <a:cubicBezTo>
                  <a:pt x="138" y="74"/>
                  <a:pt x="139" y="73"/>
                  <a:pt x="139" y="73"/>
                </a:cubicBezTo>
                <a:cubicBezTo>
                  <a:pt x="145" y="53"/>
                  <a:pt x="159" y="38"/>
                  <a:pt x="178" y="31"/>
                </a:cubicBezTo>
                <a:cubicBezTo>
                  <a:pt x="178" y="31"/>
                  <a:pt x="178" y="31"/>
                  <a:pt x="178" y="31"/>
                </a:cubicBezTo>
                <a:cubicBezTo>
                  <a:pt x="184" y="28"/>
                  <a:pt x="188" y="23"/>
                  <a:pt x="188" y="16"/>
                </a:cubicBezTo>
                <a:cubicBezTo>
                  <a:pt x="188" y="7"/>
                  <a:pt x="181" y="0"/>
                  <a:pt x="172" y="0"/>
                </a:cubicBezTo>
                <a:cubicBezTo>
                  <a:pt x="170" y="0"/>
                  <a:pt x="168" y="0"/>
                  <a:pt x="166" y="1"/>
                </a:cubicBezTo>
                <a:cubicBezTo>
                  <a:pt x="165" y="1"/>
                  <a:pt x="165" y="1"/>
                  <a:pt x="165" y="1"/>
                </a:cubicBezTo>
                <a:cubicBezTo>
                  <a:pt x="129" y="15"/>
                  <a:pt x="104" y="50"/>
                  <a:pt x="104" y="91"/>
                </a:cubicBezTo>
                <a:lnTo>
                  <a:pt x="104" y="163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2" name="Freeform 85"/>
          <p:cNvSpPr>
            <a:spLocks noEditPoints="1"/>
          </p:cNvSpPr>
          <p:nvPr/>
        </p:nvSpPr>
        <p:spPr bwMode="auto">
          <a:xfrm>
            <a:off x="3482182" y="2723497"/>
            <a:ext cx="315913" cy="315912"/>
          </a:xfrm>
          <a:custGeom>
            <a:avLst/>
            <a:gdLst>
              <a:gd name="T0" fmla="*/ 138 w 194"/>
              <a:gd name="T1" fmla="*/ 46 h 194"/>
              <a:gd name="T2" fmla="*/ 148 w 194"/>
              <a:gd name="T3" fmla="*/ 56 h 194"/>
              <a:gd name="T4" fmla="*/ 158 w 194"/>
              <a:gd name="T5" fmla="*/ 46 h 194"/>
              <a:gd name="T6" fmla="*/ 148 w 194"/>
              <a:gd name="T7" fmla="*/ 36 h 194"/>
              <a:gd name="T8" fmla="*/ 138 w 194"/>
              <a:gd name="T9" fmla="*/ 46 h 194"/>
              <a:gd name="T10" fmla="*/ 68 w 194"/>
              <a:gd name="T11" fmla="*/ 187 h 194"/>
              <a:gd name="T12" fmla="*/ 90 w 194"/>
              <a:gd name="T13" fmla="*/ 187 h 194"/>
              <a:gd name="T14" fmla="*/ 188 w 194"/>
              <a:gd name="T15" fmla="*/ 90 h 194"/>
              <a:gd name="T16" fmla="*/ 194 w 194"/>
              <a:gd name="T17" fmla="*/ 76 h 194"/>
              <a:gd name="T18" fmla="*/ 194 w 194"/>
              <a:gd name="T19" fmla="*/ 20 h 194"/>
              <a:gd name="T20" fmla="*/ 174 w 194"/>
              <a:gd name="T21" fmla="*/ 0 h 194"/>
              <a:gd name="T22" fmla="*/ 118 w 194"/>
              <a:gd name="T23" fmla="*/ 0 h 194"/>
              <a:gd name="T24" fmla="*/ 104 w 194"/>
              <a:gd name="T25" fmla="*/ 6 h 194"/>
              <a:gd name="T26" fmla="*/ 7 w 194"/>
              <a:gd name="T27" fmla="*/ 104 h 194"/>
              <a:gd name="T28" fmla="*/ 7 w 194"/>
              <a:gd name="T29" fmla="*/ 126 h 194"/>
              <a:gd name="T30" fmla="*/ 68 w 194"/>
              <a:gd name="T31" fmla="*/ 187 h 194"/>
              <a:gd name="T32" fmla="*/ 122 w 194"/>
              <a:gd name="T33" fmla="*/ 46 h 194"/>
              <a:gd name="T34" fmla="*/ 148 w 194"/>
              <a:gd name="T35" fmla="*/ 20 h 194"/>
              <a:gd name="T36" fmla="*/ 174 w 194"/>
              <a:gd name="T37" fmla="*/ 46 h 194"/>
              <a:gd name="T38" fmla="*/ 148 w 194"/>
              <a:gd name="T39" fmla="*/ 72 h 194"/>
              <a:gd name="T40" fmla="*/ 122 w 194"/>
              <a:gd name="T41" fmla="*/ 46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94" h="194">
                <a:moveTo>
                  <a:pt x="138" y="46"/>
                </a:moveTo>
                <a:cubicBezTo>
                  <a:pt x="138" y="52"/>
                  <a:pt x="142" y="56"/>
                  <a:pt x="148" y="56"/>
                </a:cubicBezTo>
                <a:cubicBezTo>
                  <a:pt x="154" y="56"/>
                  <a:pt x="158" y="52"/>
                  <a:pt x="158" y="46"/>
                </a:cubicBezTo>
                <a:cubicBezTo>
                  <a:pt x="158" y="40"/>
                  <a:pt x="154" y="36"/>
                  <a:pt x="148" y="36"/>
                </a:cubicBezTo>
                <a:cubicBezTo>
                  <a:pt x="142" y="36"/>
                  <a:pt x="138" y="40"/>
                  <a:pt x="138" y="46"/>
                </a:cubicBezTo>
                <a:close/>
                <a:moveTo>
                  <a:pt x="68" y="187"/>
                </a:moveTo>
                <a:cubicBezTo>
                  <a:pt x="74" y="194"/>
                  <a:pt x="84" y="194"/>
                  <a:pt x="90" y="187"/>
                </a:cubicBezTo>
                <a:cubicBezTo>
                  <a:pt x="188" y="90"/>
                  <a:pt x="188" y="90"/>
                  <a:pt x="188" y="90"/>
                </a:cubicBezTo>
                <a:cubicBezTo>
                  <a:pt x="192" y="86"/>
                  <a:pt x="194" y="81"/>
                  <a:pt x="194" y="76"/>
                </a:cubicBezTo>
                <a:cubicBezTo>
                  <a:pt x="194" y="20"/>
                  <a:pt x="194" y="20"/>
                  <a:pt x="194" y="20"/>
                </a:cubicBezTo>
                <a:cubicBezTo>
                  <a:pt x="194" y="9"/>
                  <a:pt x="185" y="0"/>
                  <a:pt x="174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13" y="0"/>
                  <a:pt x="108" y="2"/>
                  <a:pt x="104" y="6"/>
                </a:cubicBezTo>
                <a:cubicBezTo>
                  <a:pt x="7" y="104"/>
                  <a:pt x="7" y="104"/>
                  <a:pt x="7" y="104"/>
                </a:cubicBezTo>
                <a:cubicBezTo>
                  <a:pt x="0" y="110"/>
                  <a:pt x="0" y="120"/>
                  <a:pt x="7" y="126"/>
                </a:cubicBezTo>
                <a:lnTo>
                  <a:pt x="68" y="187"/>
                </a:lnTo>
                <a:close/>
                <a:moveTo>
                  <a:pt x="122" y="46"/>
                </a:moveTo>
                <a:cubicBezTo>
                  <a:pt x="122" y="32"/>
                  <a:pt x="134" y="20"/>
                  <a:pt x="148" y="20"/>
                </a:cubicBezTo>
                <a:cubicBezTo>
                  <a:pt x="162" y="20"/>
                  <a:pt x="174" y="32"/>
                  <a:pt x="174" y="46"/>
                </a:cubicBezTo>
                <a:cubicBezTo>
                  <a:pt x="174" y="60"/>
                  <a:pt x="162" y="72"/>
                  <a:pt x="148" y="72"/>
                </a:cubicBezTo>
                <a:cubicBezTo>
                  <a:pt x="134" y="72"/>
                  <a:pt x="122" y="60"/>
                  <a:pt x="122" y="46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3" name="Freeform 86"/>
          <p:cNvSpPr>
            <a:spLocks noEditPoints="1"/>
          </p:cNvSpPr>
          <p:nvPr/>
        </p:nvSpPr>
        <p:spPr bwMode="auto">
          <a:xfrm>
            <a:off x="2815432" y="2723497"/>
            <a:ext cx="247650" cy="312737"/>
          </a:xfrm>
          <a:custGeom>
            <a:avLst/>
            <a:gdLst>
              <a:gd name="T0" fmla="*/ 16 w 152"/>
              <a:gd name="T1" fmla="*/ 0 h 192"/>
              <a:gd name="T2" fmla="*/ 0 w 152"/>
              <a:gd name="T3" fmla="*/ 16 h 192"/>
              <a:gd name="T4" fmla="*/ 0 w 152"/>
              <a:gd name="T5" fmla="*/ 176 h 192"/>
              <a:gd name="T6" fmla="*/ 16 w 152"/>
              <a:gd name="T7" fmla="*/ 192 h 192"/>
              <a:gd name="T8" fmla="*/ 136 w 152"/>
              <a:gd name="T9" fmla="*/ 192 h 192"/>
              <a:gd name="T10" fmla="*/ 152 w 152"/>
              <a:gd name="T11" fmla="*/ 176 h 192"/>
              <a:gd name="T12" fmla="*/ 152 w 152"/>
              <a:gd name="T13" fmla="*/ 56 h 192"/>
              <a:gd name="T14" fmla="*/ 146 w 152"/>
              <a:gd name="T15" fmla="*/ 42 h 192"/>
              <a:gd name="T16" fmla="*/ 110 w 152"/>
              <a:gd name="T17" fmla="*/ 6 h 192"/>
              <a:gd name="T18" fmla="*/ 96 w 152"/>
              <a:gd name="T19" fmla="*/ 0 h 192"/>
              <a:gd name="T20" fmla="*/ 16 w 152"/>
              <a:gd name="T21" fmla="*/ 0 h 192"/>
              <a:gd name="T22" fmla="*/ 72 w 152"/>
              <a:gd name="T23" fmla="*/ 28 h 192"/>
              <a:gd name="T24" fmla="*/ 80 w 152"/>
              <a:gd name="T25" fmla="*/ 20 h 192"/>
              <a:gd name="T26" fmla="*/ 88 w 152"/>
              <a:gd name="T27" fmla="*/ 28 h 192"/>
              <a:gd name="T28" fmla="*/ 88 w 152"/>
              <a:gd name="T29" fmla="*/ 58 h 192"/>
              <a:gd name="T30" fmla="*/ 94 w 152"/>
              <a:gd name="T31" fmla="*/ 64 h 192"/>
              <a:gd name="T32" fmla="*/ 124 w 152"/>
              <a:gd name="T33" fmla="*/ 64 h 192"/>
              <a:gd name="T34" fmla="*/ 132 w 152"/>
              <a:gd name="T35" fmla="*/ 72 h 192"/>
              <a:gd name="T36" fmla="*/ 124 w 152"/>
              <a:gd name="T37" fmla="*/ 80 h 192"/>
              <a:gd name="T38" fmla="*/ 88 w 152"/>
              <a:gd name="T39" fmla="*/ 80 h 192"/>
              <a:gd name="T40" fmla="*/ 72 w 152"/>
              <a:gd name="T41" fmla="*/ 64 h 192"/>
              <a:gd name="T42" fmla="*/ 72 w 152"/>
              <a:gd name="T43" fmla="*/ 28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2" h="192">
                <a:moveTo>
                  <a:pt x="16" y="0"/>
                </a:moveTo>
                <a:cubicBezTo>
                  <a:pt x="7" y="0"/>
                  <a:pt x="0" y="7"/>
                  <a:pt x="0" y="16"/>
                </a:cubicBezTo>
                <a:cubicBezTo>
                  <a:pt x="0" y="176"/>
                  <a:pt x="0" y="176"/>
                  <a:pt x="0" y="176"/>
                </a:cubicBezTo>
                <a:cubicBezTo>
                  <a:pt x="0" y="185"/>
                  <a:pt x="7" y="192"/>
                  <a:pt x="16" y="192"/>
                </a:cubicBezTo>
                <a:cubicBezTo>
                  <a:pt x="136" y="192"/>
                  <a:pt x="136" y="192"/>
                  <a:pt x="136" y="192"/>
                </a:cubicBezTo>
                <a:cubicBezTo>
                  <a:pt x="145" y="192"/>
                  <a:pt x="152" y="185"/>
                  <a:pt x="152" y="176"/>
                </a:cubicBezTo>
                <a:cubicBezTo>
                  <a:pt x="152" y="56"/>
                  <a:pt x="152" y="56"/>
                  <a:pt x="152" y="56"/>
                </a:cubicBezTo>
                <a:cubicBezTo>
                  <a:pt x="152" y="50"/>
                  <a:pt x="150" y="46"/>
                  <a:pt x="146" y="42"/>
                </a:cubicBezTo>
                <a:cubicBezTo>
                  <a:pt x="110" y="6"/>
                  <a:pt x="110" y="6"/>
                  <a:pt x="110" y="6"/>
                </a:cubicBezTo>
                <a:cubicBezTo>
                  <a:pt x="107" y="2"/>
                  <a:pt x="102" y="0"/>
                  <a:pt x="96" y="0"/>
                </a:cubicBezTo>
                <a:lnTo>
                  <a:pt x="16" y="0"/>
                </a:lnTo>
                <a:close/>
                <a:moveTo>
                  <a:pt x="72" y="28"/>
                </a:moveTo>
                <a:cubicBezTo>
                  <a:pt x="72" y="24"/>
                  <a:pt x="76" y="20"/>
                  <a:pt x="80" y="20"/>
                </a:cubicBezTo>
                <a:cubicBezTo>
                  <a:pt x="84" y="20"/>
                  <a:pt x="88" y="24"/>
                  <a:pt x="88" y="28"/>
                </a:cubicBezTo>
                <a:cubicBezTo>
                  <a:pt x="88" y="58"/>
                  <a:pt x="88" y="58"/>
                  <a:pt x="88" y="58"/>
                </a:cubicBezTo>
                <a:cubicBezTo>
                  <a:pt x="88" y="61"/>
                  <a:pt x="91" y="64"/>
                  <a:pt x="94" y="64"/>
                </a:cubicBezTo>
                <a:cubicBezTo>
                  <a:pt x="124" y="64"/>
                  <a:pt x="124" y="64"/>
                  <a:pt x="124" y="64"/>
                </a:cubicBezTo>
                <a:cubicBezTo>
                  <a:pt x="128" y="64"/>
                  <a:pt x="132" y="68"/>
                  <a:pt x="132" y="72"/>
                </a:cubicBezTo>
                <a:cubicBezTo>
                  <a:pt x="132" y="76"/>
                  <a:pt x="128" y="80"/>
                  <a:pt x="124" y="80"/>
                </a:cubicBezTo>
                <a:cubicBezTo>
                  <a:pt x="88" y="80"/>
                  <a:pt x="88" y="80"/>
                  <a:pt x="88" y="80"/>
                </a:cubicBezTo>
                <a:cubicBezTo>
                  <a:pt x="79" y="80"/>
                  <a:pt x="72" y="73"/>
                  <a:pt x="72" y="64"/>
                </a:cubicBezTo>
                <a:lnTo>
                  <a:pt x="72" y="28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4" name="Freeform 87"/>
          <p:cNvSpPr>
            <a:spLocks noEditPoints="1"/>
          </p:cNvSpPr>
          <p:nvPr/>
        </p:nvSpPr>
        <p:spPr bwMode="auto">
          <a:xfrm>
            <a:off x="2112169" y="2723497"/>
            <a:ext cx="247650" cy="312737"/>
          </a:xfrm>
          <a:custGeom>
            <a:avLst/>
            <a:gdLst>
              <a:gd name="T0" fmla="*/ 32 w 152"/>
              <a:gd name="T1" fmla="*/ 88 h 192"/>
              <a:gd name="T2" fmla="*/ 2 w 152"/>
              <a:gd name="T3" fmla="*/ 118 h 192"/>
              <a:gd name="T4" fmla="*/ 0 w 152"/>
              <a:gd name="T5" fmla="*/ 124 h 192"/>
              <a:gd name="T6" fmla="*/ 8 w 152"/>
              <a:gd name="T7" fmla="*/ 132 h 192"/>
              <a:gd name="T8" fmla="*/ 64 w 152"/>
              <a:gd name="T9" fmla="*/ 132 h 192"/>
              <a:gd name="T10" fmla="*/ 64 w 152"/>
              <a:gd name="T11" fmla="*/ 182 h 192"/>
              <a:gd name="T12" fmla="*/ 74 w 152"/>
              <a:gd name="T13" fmla="*/ 192 h 192"/>
              <a:gd name="T14" fmla="*/ 84 w 152"/>
              <a:gd name="T15" fmla="*/ 182 h 192"/>
              <a:gd name="T16" fmla="*/ 84 w 152"/>
              <a:gd name="T17" fmla="*/ 132 h 192"/>
              <a:gd name="T18" fmla="*/ 144 w 152"/>
              <a:gd name="T19" fmla="*/ 132 h 192"/>
              <a:gd name="T20" fmla="*/ 152 w 152"/>
              <a:gd name="T21" fmla="*/ 124 h 192"/>
              <a:gd name="T22" fmla="*/ 150 w 152"/>
              <a:gd name="T23" fmla="*/ 118 h 192"/>
              <a:gd name="T24" fmla="*/ 120 w 152"/>
              <a:gd name="T25" fmla="*/ 88 h 192"/>
              <a:gd name="T26" fmla="*/ 120 w 152"/>
              <a:gd name="T27" fmla="*/ 20 h 192"/>
              <a:gd name="T28" fmla="*/ 126 w 152"/>
              <a:gd name="T29" fmla="*/ 20 h 192"/>
              <a:gd name="T30" fmla="*/ 136 w 152"/>
              <a:gd name="T31" fmla="*/ 10 h 192"/>
              <a:gd name="T32" fmla="*/ 126 w 152"/>
              <a:gd name="T33" fmla="*/ 0 h 192"/>
              <a:gd name="T34" fmla="*/ 26 w 152"/>
              <a:gd name="T35" fmla="*/ 0 h 192"/>
              <a:gd name="T36" fmla="*/ 16 w 152"/>
              <a:gd name="T37" fmla="*/ 10 h 192"/>
              <a:gd name="T38" fmla="*/ 26 w 152"/>
              <a:gd name="T39" fmla="*/ 20 h 192"/>
              <a:gd name="T40" fmla="*/ 32 w 152"/>
              <a:gd name="T41" fmla="*/ 20 h 192"/>
              <a:gd name="T42" fmla="*/ 32 w 152"/>
              <a:gd name="T43" fmla="*/ 88 h 192"/>
              <a:gd name="T44" fmla="*/ 68 w 152"/>
              <a:gd name="T45" fmla="*/ 28 h 192"/>
              <a:gd name="T46" fmla="*/ 68 w 152"/>
              <a:gd name="T47" fmla="*/ 80 h 192"/>
              <a:gd name="T48" fmla="*/ 60 w 152"/>
              <a:gd name="T49" fmla="*/ 88 h 192"/>
              <a:gd name="T50" fmla="*/ 52 w 152"/>
              <a:gd name="T51" fmla="*/ 80 h 192"/>
              <a:gd name="T52" fmla="*/ 52 w 152"/>
              <a:gd name="T53" fmla="*/ 28 h 192"/>
              <a:gd name="T54" fmla="*/ 60 w 152"/>
              <a:gd name="T55" fmla="*/ 20 h 192"/>
              <a:gd name="T56" fmla="*/ 68 w 152"/>
              <a:gd name="T57" fmla="*/ 28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52" h="192">
                <a:moveTo>
                  <a:pt x="32" y="88"/>
                </a:moveTo>
                <a:cubicBezTo>
                  <a:pt x="2" y="118"/>
                  <a:pt x="2" y="118"/>
                  <a:pt x="2" y="118"/>
                </a:cubicBezTo>
                <a:cubicBezTo>
                  <a:pt x="1" y="120"/>
                  <a:pt x="0" y="122"/>
                  <a:pt x="0" y="124"/>
                </a:cubicBezTo>
                <a:cubicBezTo>
                  <a:pt x="0" y="128"/>
                  <a:pt x="4" y="132"/>
                  <a:pt x="8" y="132"/>
                </a:cubicBezTo>
                <a:cubicBezTo>
                  <a:pt x="64" y="132"/>
                  <a:pt x="64" y="132"/>
                  <a:pt x="64" y="132"/>
                </a:cubicBezTo>
                <a:cubicBezTo>
                  <a:pt x="64" y="182"/>
                  <a:pt x="64" y="182"/>
                  <a:pt x="64" y="182"/>
                </a:cubicBezTo>
                <a:cubicBezTo>
                  <a:pt x="64" y="188"/>
                  <a:pt x="68" y="192"/>
                  <a:pt x="74" y="192"/>
                </a:cubicBezTo>
                <a:cubicBezTo>
                  <a:pt x="80" y="192"/>
                  <a:pt x="84" y="188"/>
                  <a:pt x="84" y="182"/>
                </a:cubicBezTo>
                <a:cubicBezTo>
                  <a:pt x="84" y="132"/>
                  <a:pt x="84" y="132"/>
                  <a:pt x="84" y="132"/>
                </a:cubicBezTo>
                <a:cubicBezTo>
                  <a:pt x="144" y="132"/>
                  <a:pt x="144" y="132"/>
                  <a:pt x="144" y="132"/>
                </a:cubicBezTo>
                <a:cubicBezTo>
                  <a:pt x="148" y="132"/>
                  <a:pt x="152" y="128"/>
                  <a:pt x="152" y="124"/>
                </a:cubicBezTo>
                <a:cubicBezTo>
                  <a:pt x="152" y="122"/>
                  <a:pt x="151" y="120"/>
                  <a:pt x="150" y="118"/>
                </a:cubicBezTo>
                <a:cubicBezTo>
                  <a:pt x="120" y="88"/>
                  <a:pt x="120" y="88"/>
                  <a:pt x="120" y="88"/>
                </a:cubicBezTo>
                <a:cubicBezTo>
                  <a:pt x="120" y="20"/>
                  <a:pt x="120" y="20"/>
                  <a:pt x="120" y="20"/>
                </a:cubicBezTo>
                <a:cubicBezTo>
                  <a:pt x="126" y="20"/>
                  <a:pt x="126" y="20"/>
                  <a:pt x="126" y="20"/>
                </a:cubicBezTo>
                <a:cubicBezTo>
                  <a:pt x="132" y="20"/>
                  <a:pt x="136" y="16"/>
                  <a:pt x="136" y="10"/>
                </a:cubicBezTo>
                <a:cubicBezTo>
                  <a:pt x="136" y="4"/>
                  <a:pt x="132" y="0"/>
                  <a:pt x="126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0" y="0"/>
                  <a:pt x="16" y="4"/>
                  <a:pt x="16" y="10"/>
                </a:cubicBezTo>
                <a:cubicBezTo>
                  <a:pt x="16" y="16"/>
                  <a:pt x="20" y="20"/>
                  <a:pt x="26" y="20"/>
                </a:cubicBezTo>
                <a:cubicBezTo>
                  <a:pt x="32" y="20"/>
                  <a:pt x="32" y="20"/>
                  <a:pt x="32" y="20"/>
                </a:cubicBezTo>
                <a:lnTo>
                  <a:pt x="32" y="88"/>
                </a:lnTo>
                <a:close/>
                <a:moveTo>
                  <a:pt x="68" y="28"/>
                </a:moveTo>
                <a:cubicBezTo>
                  <a:pt x="68" y="80"/>
                  <a:pt x="68" y="80"/>
                  <a:pt x="68" y="80"/>
                </a:cubicBezTo>
                <a:cubicBezTo>
                  <a:pt x="68" y="84"/>
                  <a:pt x="64" y="88"/>
                  <a:pt x="60" y="88"/>
                </a:cubicBezTo>
                <a:cubicBezTo>
                  <a:pt x="56" y="88"/>
                  <a:pt x="52" y="84"/>
                  <a:pt x="52" y="80"/>
                </a:cubicBezTo>
                <a:cubicBezTo>
                  <a:pt x="52" y="28"/>
                  <a:pt x="52" y="28"/>
                  <a:pt x="52" y="28"/>
                </a:cubicBezTo>
                <a:cubicBezTo>
                  <a:pt x="52" y="24"/>
                  <a:pt x="56" y="20"/>
                  <a:pt x="60" y="20"/>
                </a:cubicBezTo>
                <a:cubicBezTo>
                  <a:pt x="64" y="20"/>
                  <a:pt x="68" y="24"/>
                  <a:pt x="68" y="28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5" name="Freeform 88"/>
          <p:cNvSpPr>
            <a:spLocks noEditPoints="1"/>
          </p:cNvSpPr>
          <p:nvPr/>
        </p:nvSpPr>
        <p:spPr bwMode="auto">
          <a:xfrm>
            <a:off x="1429544" y="2723497"/>
            <a:ext cx="201613" cy="312737"/>
          </a:xfrm>
          <a:custGeom>
            <a:avLst/>
            <a:gdLst>
              <a:gd name="T0" fmla="*/ 52 w 124"/>
              <a:gd name="T1" fmla="*/ 62 h 192"/>
              <a:gd name="T2" fmla="*/ 62 w 124"/>
              <a:gd name="T3" fmla="*/ 52 h 192"/>
              <a:gd name="T4" fmla="*/ 72 w 124"/>
              <a:gd name="T5" fmla="*/ 62 h 192"/>
              <a:gd name="T6" fmla="*/ 62 w 124"/>
              <a:gd name="T7" fmla="*/ 72 h 192"/>
              <a:gd name="T8" fmla="*/ 52 w 124"/>
              <a:gd name="T9" fmla="*/ 62 h 192"/>
              <a:gd name="T10" fmla="*/ 62 w 124"/>
              <a:gd name="T11" fmla="*/ 36 h 192"/>
              <a:gd name="T12" fmla="*/ 36 w 124"/>
              <a:gd name="T13" fmla="*/ 62 h 192"/>
              <a:gd name="T14" fmla="*/ 62 w 124"/>
              <a:gd name="T15" fmla="*/ 88 h 192"/>
              <a:gd name="T16" fmla="*/ 88 w 124"/>
              <a:gd name="T17" fmla="*/ 62 h 192"/>
              <a:gd name="T18" fmla="*/ 62 w 124"/>
              <a:gd name="T19" fmla="*/ 36 h 192"/>
              <a:gd name="T20" fmla="*/ 0 w 124"/>
              <a:gd name="T21" fmla="*/ 61 h 192"/>
              <a:gd name="T22" fmla="*/ 52 w 124"/>
              <a:gd name="T23" fmla="*/ 180 h 192"/>
              <a:gd name="T24" fmla="*/ 52 w 124"/>
              <a:gd name="T25" fmla="*/ 182 h 192"/>
              <a:gd name="T26" fmla="*/ 62 w 124"/>
              <a:gd name="T27" fmla="*/ 192 h 192"/>
              <a:gd name="T28" fmla="*/ 72 w 124"/>
              <a:gd name="T29" fmla="*/ 182 h 192"/>
              <a:gd name="T30" fmla="*/ 72 w 124"/>
              <a:gd name="T31" fmla="*/ 180 h 192"/>
              <a:gd name="T32" fmla="*/ 124 w 124"/>
              <a:gd name="T33" fmla="*/ 61 h 192"/>
              <a:gd name="T34" fmla="*/ 62 w 124"/>
              <a:gd name="T35" fmla="*/ 0 h 192"/>
              <a:gd name="T36" fmla="*/ 0 w 124"/>
              <a:gd name="T37" fmla="*/ 61 h 192"/>
              <a:gd name="T38" fmla="*/ 62 w 124"/>
              <a:gd name="T39" fmla="*/ 20 h 192"/>
              <a:gd name="T40" fmla="*/ 104 w 124"/>
              <a:gd name="T41" fmla="*/ 62 h 192"/>
              <a:gd name="T42" fmla="*/ 62 w 124"/>
              <a:gd name="T43" fmla="*/ 104 h 192"/>
              <a:gd name="T44" fmla="*/ 20 w 124"/>
              <a:gd name="T45" fmla="*/ 62 h 192"/>
              <a:gd name="T46" fmla="*/ 62 w 124"/>
              <a:gd name="T47" fmla="*/ 2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24" h="192">
                <a:moveTo>
                  <a:pt x="52" y="62"/>
                </a:moveTo>
                <a:cubicBezTo>
                  <a:pt x="52" y="56"/>
                  <a:pt x="56" y="52"/>
                  <a:pt x="62" y="52"/>
                </a:cubicBezTo>
                <a:cubicBezTo>
                  <a:pt x="68" y="52"/>
                  <a:pt x="72" y="56"/>
                  <a:pt x="72" y="62"/>
                </a:cubicBezTo>
                <a:cubicBezTo>
                  <a:pt x="72" y="68"/>
                  <a:pt x="68" y="72"/>
                  <a:pt x="62" y="72"/>
                </a:cubicBezTo>
                <a:cubicBezTo>
                  <a:pt x="56" y="72"/>
                  <a:pt x="52" y="68"/>
                  <a:pt x="52" y="62"/>
                </a:cubicBezTo>
                <a:close/>
                <a:moveTo>
                  <a:pt x="62" y="36"/>
                </a:moveTo>
                <a:cubicBezTo>
                  <a:pt x="48" y="36"/>
                  <a:pt x="36" y="48"/>
                  <a:pt x="36" y="62"/>
                </a:cubicBezTo>
                <a:cubicBezTo>
                  <a:pt x="36" y="76"/>
                  <a:pt x="48" y="88"/>
                  <a:pt x="62" y="88"/>
                </a:cubicBezTo>
                <a:cubicBezTo>
                  <a:pt x="76" y="88"/>
                  <a:pt x="88" y="76"/>
                  <a:pt x="88" y="62"/>
                </a:cubicBezTo>
                <a:cubicBezTo>
                  <a:pt x="88" y="48"/>
                  <a:pt x="76" y="36"/>
                  <a:pt x="62" y="36"/>
                </a:cubicBezTo>
                <a:close/>
                <a:moveTo>
                  <a:pt x="0" y="61"/>
                </a:moveTo>
                <a:cubicBezTo>
                  <a:pt x="0" y="102"/>
                  <a:pt x="48" y="133"/>
                  <a:pt x="52" y="180"/>
                </a:cubicBezTo>
                <a:cubicBezTo>
                  <a:pt x="52" y="182"/>
                  <a:pt x="52" y="182"/>
                  <a:pt x="52" y="182"/>
                </a:cubicBezTo>
                <a:cubicBezTo>
                  <a:pt x="52" y="188"/>
                  <a:pt x="56" y="192"/>
                  <a:pt x="62" y="192"/>
                </a:cubicBezTo>
                <a:cubicBezTo>
                  <a:pt x="68" y="192"/>
                  <a:pt x="72" y="188"/>
                  <a:pt x="72" y="182"/>
                </a:cubicBezTo>
                <a:cubicBezTo>
                  <a:pt x="72" y="180"/>
                  <a:pt x="72" y="180"/>
                  <a:pt x="72" y="180"/>
                </a:cubicBezTo>
                <a:cubicBezTo>
                  <a:pt x="76" y="133"/>
                  <a:pt x="124" y="102"/>
                  <a:pt x="124" y="61"/>
                </a:cubicBezTo>
                <a:cubicBezTo>
                  <a:pt x="124" y="27"/>
                  <a:pt x="96" y="0"/>
                  <a:pt x="62" y="0"/>
                </a:cubicBezTo>
                <a:cubicBezTo>
                  <a:pt x="28" y="0"/>
                  <a:pt x="0" y="27"/>
                  <a:pt x="0" y="61"/>
                </a:cubicBezTo>
                <a:close/>
                <a:moveTo>
                  <a:pt x="62" y="20"/>
                </a:moveTo>
                <a:cubicBezTo>
                  <a:pt x="85" y="20"/>
                  <a:pt x="104" y="39"/>
                  <a:pt x="104" y="62"/>
                </a:cubicBezTo>
                <a:cubicBezTo>
                  <a:pt x="104" y="85"/>
                  <a:pt x="85" y="104"/>
                  <a:pt x="62" y="104"/>
                </a:cubicBezTo>
                <a:cubicBezTo>
                  <a:pt x="39" y="104"/>
                  <a:pt x="20" y="85"/>
                  <a:pt x="20" y="62"/>
                </a:cubicBezTo>
                <a:cubicBezTo>
                  <a:pt x="20" y="39"/>
                  <a:pt x="39" y="20"/>
                  <a:pt x="62" y="2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6" name="Freeform 89"/>
          <p:cNvSpPr>
            <a:spLocks noEditPoints="1"/>
          </p:cNvSpPr>
          <p:nvPr/>
        </p:nvSpPr>
        <p:spPr bwMode="auto">
          <a:xfrm>
            <a:off x="5595144" y="2034522"/>
            <a:ext cx="312738" cy="312737"/>
          </a:xfrm>
          <a:custGeom>
            <a:avLst/>
            <a:gdLst>
              <a:gd name="T0" fmla="*/ 0 w 192"/>
              <a:gd name="T1" fmla="*/ 176 h 192"/>
              <a:gd name="T2" fmla="*/ 16 w 192"/>
              <a:gd name="T3" fmla="*/ 192 h 192"/>
              <a:gd name="T4" fmla="*/ 68 w 192"/>
              <a:gd name="T5" fmla="*/ 192 h 192"/>
              <a:gd name="T6" fmla="*/ 84 w 192"/>
              <a:gd name="T7" fmla="*/ 176 h 192"/>
              <a:gd name="T8" fmla="*/ 84 w 192"/>
              <a:gd name="T9" fmla="*/ 112 h 192"/>
              <a:gd name="T10" fmla="*/ 108 w 192"/>
              <a:gd name="T11" fmla="*/ 112 h 192"/>
              <a:gd name="T12" fmla="*/ 108 w 192"/>
              <a:gd name="T13" fmla="*/ 176 h 192"/>
              <a:gd name="T14" fmla="*/ 124 w 192"/>
              <a:gd name="T15" fmla="*/ 192 h 192"/>
              <a:gd name="T16" fmla="*/ 176 w 192"/>
              <a:gd name="T17" fmla="*/ 192 h 192"/>
              <a:gd name="T18" fmla="*/ 192 w 192"/>
              <a:gd name="T19" fmla="*/ 176 h 192"/>
              <a:gd name="T20" fmla="*/ 192 w 192"/>
              <a:gd name="T21" fmla="*/ 72 h 192"/>
              <a:gd name="T22" fmla="*/ 176 w 192"/>
              <a:gd name="T23" fmla="*/ 56 h 192"/>
              <a:gd name="T24" fmla="*/ 168 w 192"/>
              <a:gd name="T25" fmla="*/ 56 h 192"/>
              <a:gd name="T26" fmla="*/ 168 w 192"/>
              <a:gd name="T27" fmla="*/ 20 h 192"/>
              <a:gd name="T28" fmla="*/ 170 w 192"/>
              <a:gd name="T29" fmla="*/ 20 h 192"/>
              <a:gd name="T30" fmla="*/ 180 w 192"/>
              <a:gd name="T31" fmla="*/ 10 h 192"/>
              <a:gd name="T32" fmla="*/ 170 w 192"/>
              <a:gd name="T33" fmla="*/ 0 h 192"/>
              <a:gd name="T34" fmla="*/ 118 w 192"/>
              <a:gd name="T35" fmla="*/ 0 h 192"/>
              <a:gd name="T36" fmla="*/ 108 w 192"/>
              <a:gd name="T37" fmla="*/ 10 h 192"/>
              <a:gd name="T38" fmla="*/ 118 w 192"/>
              <a:gd name="T39" fmla="*/ 20 h 192"/>
              <a:gd name="T40" fmla="*/ 120 w 192"/>
              <a:gd name="T41" fmla="*/ 20 h 192"/>
              <a:gd name="T42" fmla="*/ 120 w 192"/>
              <a:gd name="T43" fmla="*/ 56 h 192"/>
              <a:gd name="T44" fmla="*/ 72 w 192"/>
              <a:gd name="T45" fmla="*/ 56 h 192"/>
              <a:gd name="T46" fmla="*/ 72 w 192"/>
              <a:gd name="T47" fmla="*/ 20 h 192"/>
              <a:gd name="T48" fmla="*/ 74 w 192"/>
              <a:gd name="T49" fmla="*/ 20 h 192"/>
              <a:gd name="T50" fmla="*/ 84 w 192"/>
              <a:gd name="T51" fmla="*/ 10 h 192"/>
              <a:gd name="T52" fmla="*/ 74 w 192"/>
              <a:gd name="T53" fmla="*/ 0 h 192"/>
              <a:gd name="T54" fmla="*/ 22 w 192"/>
              <a:gd name="T55" fmla="*/ 0 h 192"/>
              <a:gd name="T56" fmla="*/ 12 w 192"/>
              <a:gd name="T57" fmla="*/ 10 h 192"/>
              <a:gd name="T58" fmla="*/ 22 w 192"/>
              <a:gd name="T59" fmla="*/ 20 h 192"/>
              <a:gd name="T60" fmla="*/ 24 w 192"/>
              <a:gd name="T61" fmla="*/ 20 h 192"/>
              <a:gd name="T62" fmla="*/ 24 w 192"/>
              <a:gd name="T63" fmla="*/ 56 h 192"/>
              <a:gd name="T64" fmla="*/ 16 w 192"/>
              <a:gd name="T65" fmla="*/ 56 h 192"/>
              <a:gd name="T66" fmla="*/ 0 w 192"/>
              <a:gd name="T67" fmla="*/ 72 h 192"/>
              <a:gd name="T68" fmla="*/ 0 w 192"/>
              <a:gd name="T69" fmla="*/ 176 h 192"/>
              <a:gd name="T70" fmla="*/ 104 w 192"/>
              <a:gd name="T71" fmla="*/ 92 h 192"/>
              <a:gd name="T72" fmla="*/ 88 w 192"/>
              <a:gd name="T73" fmla="*/ 92 h 192"/>
              <a:gd name="T74" fmla="*/ 80 w 192"/>
              <a:gd name="T75" fmla="*/ 84 h 192"/>
              <a:gd name="T76" fmla="*/ 88 w 192"/>
              <a:gd name="T77" fmla="*/ 76 h 192"/>
              <a:gd name="T78" fmla="*/ 104 w 192"/>
              <a:gd name="T79" fmla="*/ 76 h 192"/>
              <a:gd name="T80" fmla="*/ 112 w 192"/>
              <a:gd name="T81" fmla="*/ 84 h 192"/>
              <a:gd name="T82" fmla="*/ 104 w 192"/>
              <a:gd name="T83" fmla="*/ 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92" h="192">
                <a:moveTo>
                  <a:pt x="0" y="176"/>
                </a:moveTo>
                <a:cubicBezTo>
                  <a:pt x="0" y="185"/>
                  <a:pt x="7" y="192"/>
                  <a:pt x="16" y="192"/>
                </a:cubicBezTo>
                <a:cubicBezTo>
                  <a:pt x="68" y="192"/>
                  <a:pt x="68" y="192"/>
                  <a:pt x="68" y="192"/>
                </a:cubicBezTo>
                <a:cubicBezTo>
                  <a:pt x="77" y="192"/>
                  <a:pt x="84" y="185"/>
                  <a:pt x="84" y="176"/>
                </a:cubicBezTo>
                <a:cubicBezTo>
                  <a:pt x="84" y="112"/>
                  <a:pt x="84" y="112"/>
                  <a:pt x="84" y="112"/>
                </a:cubicBezTo>
                <a:cubicBezTo>
                  <a:pt x="108" y="112"/>
                  <a:pt x="108" y="112"/>
                  <a:pt x="108" y="112"/>
                </a:cubicBezTo>
                <a:cubicBezTo>
                  <a:pt x="108" y="176"/>
                  <a:pt x="108" y="176"/>
                  <a:pt x="108" y="176"/>
                </a:cubicBezTo>
                <a:cubicBezTo>
                  <a:pt x="108" y="185"/>
                  <a:pt x="115" y="192"/>
                  <a:pt x="124" y="192"/>
                </a:cubicBezTo>
                <a:cubicBezTo>
                  <a:pt x="176" y="192"/>
                  <a:pt x="176" y="192"/>
                  <a:pt x="176" y="192"/>
                </a:cubicBezTo>
                <a:cubicBezTo>
                  <a:pt x="185" y="192"/>
                  <a:pt x="192" y="185"/>
                  <a:pt x="192" y="176"/>
                </a:cubicBezTo>
                <a:cubicBezTo>
                  <a:pt x="192" y="72"/>
                  <a:pt x="192" y="72"/>
                  <a:pt x="192" y="72"/>
                </a:cubicBezTo>
                <a:cubicBezTo>
                  <a:pt x="192" y="63"/>
                  <a:pt x="185" y="56"/>
                  <a:pt x="176" y="56"/>
                </a:cubicBezTo>
                <a:cubicBezTo>
                  <a:pt x="168" y="56"/>
                  <a:pt x="168" y="56"/>
                  <a:pt x="168" y="56"/>
                </a:cubicBezTo>
                <a:cubicBezTo>
                  <a:pt x="168" y="20"/>
                  <a:pt x="168" y="20"/>
                  <a:pt x="168" y="20"/>
                </a:cubicBezTo>
                <a:cubicBezTo>
                  <a:pt x="170" y="20"/>
                  <a:pt x="170" y="20"/>
                  <a:pt x="170" y="20"/>
                </a:cubicBezTo>
                <a:cubicBezTo>
                  <a:pt x="176" y="20"/>
                  <a:pt x="180" y="16"/>
                  <a:pt x="180" y="10"/>
                </a:cubicBezTo>
                <a:cubicBezTo>
                  <a:pt x="180" y="4"/>
                  <a:pt x="176" y="0"/>
                  <a:pt x="170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12" y="0"/>
                  <a:pt x="108" y="4"/>
                  <a:pt x="108" y="10"/>
                </a:cubicBezTo>
                <a:cubicBezTo>
                  <a:pt x="108" y="16"/>
                  <a:pt x="112" y="20"/>
                  <a:pt x="118" y="20"/>
                </a:cubicBezTo>
                <a:cubicBezTo>
                  <a:pt x="120" y="20"/>
                  <a:pt x="120" y="20"/>
                  <a:pt x="120" y="20"/>
                </a:cubicBezTo>
                <a:cubicBezTo>
                  <a:pt x="120" y="56"/>
                  <a:pt x="120" y="56"/>
                  <a:pt x="120" y="56"/>
                </a:cubicBezTo>
                <a:cubicBezTo>
                  <a:pt x="72" y="56"/>
                  <a:pt x="72" y="56"/>
                  <a:pt x="72" y="56"/>
                </a:cubicBezTo>
                <a:cubicBezTo>
                  <a:pt x="72" y="20"/>
                  <a:pt x="72" y="20"/>
                  <a:pt x="72" y="20"/>
                </a:cubicBezTo>
                <a:cubicBezTo>
                  <a:pt x="74" y="20"/>
                  <a:pt x="74" y="20"/>
                  <a:pt x="74" y="20"/>
                </a:cubicBezTo>
                <a:cubicBezTo>
                  <a:pt x="80" y="20"/>
                  <a:pt x="84" y="16"/>
                  <a:pt x="84" y="10"/>
                </a:cubicBezTo>
                <a:cubicBezTo>
                  <a:pt x="84" y="4"/>
                  <a:pt x="80" y="0"/>
                  <a:pt x="74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16" y="0"/>
                  <a:pt x="12" y="4"/>
                  <a:pt x="12" y="10"/>
                </a:cubicBezTo>
                <a:cubicBezTo>
                  <a:pt x="12" y="16"/>
                  <a:pt x="16" y="20"/>
                  <a:pt x="22" y="20"/>
                </a:cubicBezTo>
                <a:cubicBezTo>
                  <a:pt x="24" y="20"/>
                  <a:pt x="24" y="20"/>
                  <a:pt x="24" y="20"/>
                </a:cubicBezTo>
                <a:cubicBezTo>
                  <a:pt x="24" y="56"/>
                  <a:pt x="24" y="56"/>
                  <a:pt x="24" y="56"/>
                </a:cubicBezTo>
                <a:cubicBezTo>
                  <a:pt x="16" y="56"/>
                  <a:pt x="16" y="56"/>
                  <a:pt x="16" y="56"/>
                </a:cubicBezTo>
                <a:cubicBezTo>
                  <a:pt x="7" y="56"/>
                  <a:pt x="0" y="63"/>
                  <a:pt x="0" y="72"/>
                </a:cubicBezTo>
                <a:lnTo>
                  <a:pt x="0" y="176"/>
                </a:lnTo>
                <a:close/>
                <a:moveTo>
                  <a:pt x="104" y="92"/>
                </a:moveTo>
                <a:cubicBezTo>
                  <a:pt x="88" y="92"/>
                  <a:pt x="88" y="92"/>
                  <a:pt x="88" y="92"/>
                </a:cubicBezTo>
                <a:cubicBezTo>
                  <a:pt x="84" y="92"/>
                  <a:pt x="80" y="88"/>
                  <a:pt x="80" y="84"/>
                </a:cubicBezTo>
                <a:cubicBezTo>
                  <a:pt x="80" y="80"/>
                  <a:pt x="84" y="76"/>
                  <a:pt x="88" y="76"/>
                </a:cubicBezTo>
                <a:cubicBezTo>
                  <a:pt x="104" y="76"/>
                  <a:pt x="104" y="76"/>
                  <a:pt x="104" y="76"/>
                </a:cubicBezTo>
                <a:cubicBezTo>
                  <a:pt x="108" y="76"/>
                  <a:pt x="112" y="80"/>
                  <a:pt x="112" y="84"/>
                </a:cubicBezTo>
                <a:cubicBezTo>
                  <a:pt x="112" y="88"/>
                  <a:pt x="108" y="92"/>
                  <a:pt x="104" y="92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7" name="Freeform 90"/>
          <p:cNvSpPr>
            <a:spLocks noEditPoints="1"/>
          </p:cNvSpPr>
          <p:nvPr/>
        </p:nvSpPr>
        <p:spPr bwMode="auto">
          <a:xfrm>
            <a:off x="4895057" y="2040872"/>
            <a:ext cx="296863" cy="296862"/>
          </a:xfrm>
          <a:custGeom>
            <a:avLst/>
            <a:gdLst>
              <a:gd name="T0" fmla="*/ 92 w 182"/>
              <a:gd name="T1" fmla="*/ 60 h 182"/>
              <a:gd name="T2" fmla="*/ 82 w 182"/>
              <a:gd name="T3" fmla="*/ 70 h 182"/>
              <a:gd name="T4" fmla="*/ 92 w 182"/>
              <a:gd name="T5" fmla="*/ 80 h 182"/>
              <a:gd name="T6" fmla="*/ 102 w 182"/>
              <a:gd name="T7" fmla="*/ 80 h 182"/>
              <a:gd name="T8" fmla="*/ 102 w 182"/>
              <a:gd name="T9" fmla="*/ 90 h 182"/>
              <a:gd name="T10" fmla="*/ 112 w 182"/>
              <a:gd name="T11" fmla="*/ 100 h 182"/>
              <a:gd name="T12" fmla="*/ 122 w 182"/>
              <a:gd name="T13" fmla="*/ 90 h 182"/>
              <a:gd name="T14" fmla="*/ 122 w 182"/>
              <a:gd name="T15" fmla="*/ 80 h 182"/>
              <a:gd name="T16" fmla="*/ 132 w 182"/>
              <a:gd name="T17" fmla="*/ 80 h 182"/>
              <a:gd name="T18" fmla="*/ 142 w 182"/>
              <a:gd name="T19" fmla="*/ 70 h 182"/>
              <a:gd name="T20" fmla="*/ 132 w 182"/>
              <a:gd name="T21" fmla="*/ 60 h 182"/>
              <a:gd name="T22" fmla="*/ 122 w 182"/>
              <a:gd name="T23" fmla="*/ 60 h 182"/>
              <a:gd name="T24" fmla="*/ 122 w 182"/>
              <a:gd name="T25" fmla="*/ 50 h 182"/>
              <a:gd name="T26" fmla="*/ 112 w 182"/>
              <a:gd name="T27" fmla="*/ 40 h 182"/>
              <a:gd name="T28" fmla="*/ 102 w 182"/>
              <a:gd name="T29" fmla="*/ 50 h 182"/>
              <a:gd name="T30" fmla="*/ 102 w 182"/>
              <a:gd name="T31" fmla="*/ 60 h 182"/>
              <a:gd name="T32" fmla="*/ 92 w 182"/>
              <a:gd name="T33" fmla="*/ 60 h 182"/>
              <a:gd name="T34" fmla="*/ 7 w 182"/>
              <a:gd name="T35" fmla="*/ 153 h 182"/>
              <a:gd name="T36" fmla="*/ 7 w 182"/>
              <a:gd name="T37" fmla="*/ 175 h 182"/>
              <a:gd name="T38" fmla="*/ 29 w 182"/>
              <a:gd name="T39" fmla="*/ 175 h 182"/>
              <a:gd name="T40" fmla="*/ 75 w 182"/>
              <a:gd name="T41" fmla="*/ 129 h 182"/>
              <a:gd name="T42" fmla="*/ 112 w 182"/>
              <a:gd name="T43" fmla="*/ 140 h 182"/>
              <a:gd name="T44" fmla="*/ 182 w 182"/>
              <a:gd name="T45" fmla="*/ 70 h 182"/>
              <a:gd name="T46" fmla="*/ 112 w 182"/>
              <a:gd name="T47" fmla="*/ 0 h 182"/>
              <a:gd name="T48" fmla="*/ 42 w 182"/>
              <a:gd name="T49" fmla="*/ 70 h 182"/>
              <a:gd name="T50" fmla="*/ 53 w 182"/>
              <a:gd name="T51" fmla="*/ 107 h 182"/>
              <a:gd name="T52" fmla="*/ 7 w 182"/>
              <a:gd name="T53" fmla="*/ 153 h 182"/>
              <a:gd name="T54" fmla="*/ 62 w 182"/>
              <a:gd name="T55" fmla="*/ 70 h 182"/>
              <a:gd name="T56" fmla="*/ 112 w 182"/>
              <a:gd name="T57" fmla="*/ 20 h 182"/>
              <a:gd name="T58" fmla="*/ 162 w 182"/>
              <a:gd name="T59" fmla="*/ 70 h 182"/>
              <a:gd name="T60" fmla="*/ 112 w 182"/>
              <a:gd name="T61" fmla="*/ 120 h 182"/>
              <a:gd name="T62" fmla="*/ 62 w 182"/>
              <a:gd name="T63" fmla="*/ 7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82" h="182">
                <a:moveTo>
                  <a:pt x="92" y="60"/>
                </a:moveTo>
                <a:cubicBezTo>
                  <a:pt x="86" y="60"/>
                  <a:pt x="82" y="64"/>
                  <a:pt x="82" y="70"/>
                </a:cubicBezTo>
                <a:cubicBezTo>
                  <a:pt x="82" y="76"/>
                  <a:pt x="86" y="80"/>
                  <a:pt x="92" y="80"/>
                </a:cubicBezTo>
                <a:cubicBezTo>
                  <a:pt x="102" y="80"/>
                  <a:pt x="102" y="80"/>
                  <a:pt x="102" y="80"/>
                </a:cubicBezTo>
                <a:cubicBezTo>
                  <a:pt x="102" y="90"/>
                  <a:pt x="102" y="90"/>
                  <a:pt x="102" y="90"/>
                </a:cubicBezTo>
                <a:cubicBezTo>
                  <a:pt x="102" y="96"/>
                  <a:pt x="106" y="100"/>
                  <a:pt x="112" y="100"/>
                </a:cubicBezTo>
                <a:cubicBezTo>
                  <a:pt x="118" y="100"/>
                  <a:pt x="122" y="96"/>
                  <a:pt x="122" y="90"/>
                </a:cubicBezTo>
                <a:cubicBezTo>
                  <a:pt x="122" y="80"/>
                  <a:pt x="122" y="80"/>
                  <a:pt x="122" y="80"/>
                </a:cubicBezTo>
                <a:cubicBezTo>
                  <a:pt x="132" y="80"/>
                  <a:pt x="132" y="80"/>
                  <a:pt x="132" y="80"/>
                </a:cubicBezTo>
                <a:cubicBezTo>
                  <a:pt x="138" y="80"/>
                  <a:pt x="142" y="76"/>
                  <a:pt x="142" y="70"/>
                </a:cubicBezTo>
                <a:cubicBezTo>
                  <a:pt x="142" y="64"/>
                  <a:pt x="138" y="60"/>
                  <a:pt x="132" y="60"/>
                </a:cubicBezTo>
                <a:cubicBezTo>
                  <a:pt x="122" y="60"/>
                  <a:pt x="122" y="60"/>
                  <a:pt x="122" y="60"/>
                </a:cubicBezTo>
                <a:cubicBezTo>
                  <a:pt x="122" y="50"/>
                  <a:pt x="122" y="50"/>
                  <a:pt x="122" y="50"/>
                </a:cubicBezTo>
                <a:cubicBezTo>
                  <a:pt x="122" y="44"/>
                  <a:pt x="118" y="40"/>
                  <a:pt x="112" y="40"/>
                </a:cubicBezTo>
                <a:cubicBezTo>
                  <a:pt x="106" y="40"/>
                  <a:pt x="102" y="44"/>
                  <a:pt x="102" y="50"/>
                </a:cubicBezTo>
                <a:cubicBezTo>
                  <a:pt x="102" y="60"/>
                  <a:pt x="102" y="60"/>
                  <a:pt x="102" y="60"/>
                </a:cubicBezTo>
                <a:lnTo>
                  <a:pt x="92" y="60"/>
                </a:lnTo>
                <a:close/>
                <a:moveTo>
                  <a:pt x="7" y="153"/>
                </a:moveTo>
                <a:cubicBezTo>
                  <a:pt x="0" y="159"/>
                  <a:pt x="0" y="169"/>
                  <a:pt x="7" y="175"/>
                </a:cubicBezTo>
                <a:cubicBezTo>
                  <a:pt x="13" y="182"/>
                  <a:pt x="23" y="182"/>
                  <a:pt x="29" y="175"/>
                </a:cubicBezTo>
                <a:cubicBezTo>
                  <a:pt x="75" y="129"/>
                  <a:pt x="75" y="129"/>
                  <a:pt x="75" y="129"/>
                </a:cubicBezTo>
                <a:cubicBezTo>
                  <a:pt x="86" y="136"/>
                  <a:pt x="98" y="140"/>
                  <a:pt x="112" y="140"/>
                </a:cubicBezTo>
                <a:cubicBezTo>
                  <a:pt x="151" y="140"/>
                  <a:pt x="182" y="109"/>
                  <a:pt x="182" y="70"/>
                </a:cubicBezTo>
                <a:cubicBezTo>
                  <a:pt x="182" y="31"/>
                  <a:pt x="151" y="0"/>
                  <a:pt x="112" y="0"/>
                </a:cubicBezTo>
                <a:cubicBezTo>
                  <a:pt x="73" y="0"/>
                  <a:pt x="42" y="31"/>
                  <a:pt x="42" y="70"/>
                </a:cubicBezTo>
                <a:cubicBezTo>
                  <a:pt x="42" y="84"/>
                  <a:pt x="46" y="96"/>
                  <a:pt x="53" y="107"/>
                </a:cubicBezTo>
                <a:lnTo>
                  <a:pt x="7" y="153"/>
                </a:lnTo>
                <a:close/>
                <a:moveTo>
                  <a:pt x="62" y="70"/>
                </a:moveTo>
                <a:cubicBezTo>
                  <a:pt x="62" y="42"/>
                  <a:pt x="84" y="20"/>
                  <a:pt x="112" y="20"/>
                </a:cubicBezTo>
                <a:cubicBezTo>
                  <a:pt x="140" y="20"/>
                  <a:pt x="162" y="42"/>
                  <a:pt x="162" y="70"/>
                </a:cubicBezTo>
                <a:cubicBezTo>
                  <a:pt x="162" y="98"/>
                  <a:pt x="140" y="120"/>
                  <a:pt x="112" y="120"/>
                </a:cubicBezTo>
                <a:cubicBezTo>
                  <a:pt x="84" y="120"/>
                  <a:pt x="62" y="98"/>
                  <a:pt x="62" y="7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8" name="Freeform 91"/>
          <p:cNvSpPr>
            <a:spLocks noEditPoints="1"/>
          </p:cNvSpPr>
          <p:nvPr/>
        </p:nvSpPr>
        <p:spPr bwMode="auto">
          <a:xfrm>
            <a:off x="4191794" y="2040872"/>
            <a:ext cx="296863" cy="296862"/>
          </a:xfrm>
          <a:custGeom>
            <a:avLst/>
            <a:gdLst>
              <a:gd name="T0" fmla="*/ 92 w 182"/>
              <a:gd name="T1" fmla="*/ 60 h 182"/>
              <a:gd name="T2" fmla="*/ 82 w 182"/>
              <a:gd name="T3" fmla="*/ 70 h 182"/>
              <a:gd name="T4" fmla="*/ 92 w 182"/>
              <a:gd name="T5" fmla="*/ 80 h 182"/>
              <a:gd name="T6" fmla="*/ 132 w 182"/>
              <a:gd name="T7" fmla="*/ 80 h 182"/>
              <a:gd name="T8" fmla="*/ 142 w 182"/>
              <a:gd name="T9" fmla="*/ 70 h 182"/>
              <a:gd name="T10" fmla="*/ 132 w 182"/>
              <a:gd name="T11" fmla="*/ 60 h 182"/>
              <a:gd name="T12" fmla="*/ 92 w 182"/>
              <a:gd name="T13" fmla="*/ 60 h 182"/>
              <a:gd name="T14" fmla="*/ 7 w 182"/>
              <a:gd name="T15" fmla="*/ 153 h 182"/>
              <a:gd name="T16" fmla="*/ 7 w 182"/>
              <a:gd name="T17" fmla="*/ 175 h 182"/>
              <a:gd name="T18" fmla="*/ 29 w 182"/>
              <a:gd name="T19" fmla="*/ 175 h 182"/>
              <a:gd name="T20" fmla="*/ 75 w 182"/>
              <a:gd name="T21" fmla="*/ 129 h 182"/>
              <a:gd name="T22" fmla="*/ 112 w 182"/>
              <a:gd name="T23" fmla="*/ 140 h 182"/>
              <a:gd name="T24" fmla="*/ 182 w 182"/>
              <a:gd name="T25" fmla="*/ 70 h 182"/>
              <a:gd name="T26" fmla="*/ 112 w 182"/>
              <a:gd name="T27" fmla="*/ 0 h 182"/>
              <a:gd name="T28" fmla="*/ 42 w 182"/>
              <a:gd name="T29" fmla="*/ 70 h 182"/>
              <a:gd name="T30" fmla="*/ 53 w 182"/>
              <a:gd name="T31" fmla="*/ 107 h 182"/>
              <a:gd name="T32" fmla="*/ 7 w 182"/>
              <a:gd name="T33" fmla="*/ 153 h 182"/>
              <a:gd name="T34" fmla="*/ 62 w 182"/>
              <a:gd name="T35" fmla="*/ 70 h 182"/>
              <a:gd name="T36" fmla="*/ 112 w 182"/>
              <a:gd name="T37" fmla="*/ 20 h 182"/>
              <a:gd name="T38" fmla="*/ 162 w 182"/>
              <a:gd name="T39" fmla="*/ 70 h 182"/>
              <a:gd name="T40" fmla="*/ 112 w 182"/>
              <a:gd name="T41" fmla="*/ 120 h 182"/>
              <a:gd name="T42" fmla="*/ 62 w 182"/>
              <a:gd name="T43" fmla="*/ 7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2" h="182">
                <a:moveTo>
                  <a:pt x="92" y="60"/>
                </a:moveTo>
                <a:cubicBezTo>
                  <a:pt x="86" y="60"/>
                  <a:pt x="82" y="64"/>
                  <a:pt x="82" y="70"/>
                </a:cubicBezTo>
                <a:cubicBezTo>
                  <a:pt x="82" y="76"/>
                  <a:pt x="86" y="80"/>
                  <a:pt x="92" y="80"/>
                </a:cubicBezTo>
                <a:cubicBezTo>
                  <a:pt x="132" y="80"/>
                  <a:pt x="132" y="80"/>
                  <a:pt x="132" y="80"/>
                </a:cubicBezTo>
                <a:cubicBezTo>
                  <a:pt x="138" y="80"/>
                  <a:pt x="142" y="76"/>
                  <a:pt x="142" y="70"/>
                </a:cubicBezTo>
                <a:cubicBezTo>
                  <a:pt x="142" y="64"/>
                  <a:pt x="138" y="60"/>
                  <a:pt x="132" y="60"/>
                </a:cubicBezTo>
                <a:lnTo>
                  <a:pt x="92" y="60"/>
                </a:lnTo>
                <a:close/>
                <a:moveTo>
                  <a:pt x="7" y="153"/>
                </a:moveTo>
                <a:cubicBezTo>
                  <a:pt x="0" y="159"/>
                  <a:pt x="0" y="169"/>
                  <a:pt x="7" y="175"/>
                </a:cubicBezTo>
                <a:cubicBezTo>
                  <a:pt x="13" y="182"/>
                  <a:pt x="23" y="182"/>
                  <a:pt x="29" y="175"/>
                </a:cubicBezTo>
                <a:cubicBezTo>
                  <a:pt x="75" y="129"/>
                  <a:pt x="75" y="129"/>
                  <a:pt x="75" y="129"/>
                </a:cubicBezTo>
                <a:cubicBezTo>
                  <a:pt x="86" y="136"/>
                  <a:pt x="98" y="140"/>
                  <a:pt x="112" y="140"/>
                </a:cubicBezTo>
                <a:cubicBezTo>
                  <a:pt x="151" y="140"/>
                  <a:pt x="182" y="109"/>
                  <a:pt x="182" y="70"/>
                </a:cubicBezTo>
                <a:cubicBezTo>
                  <a:pt x="182" y="31"/>
                  <a:pt x="151" y="0"/>
                  <a:pt x="112" y="0"/>
                </a:cubicBezTo>
                <a:cubicBezTo>
                  <a:pt x="73" y="0"/>
                  <a:pt x="42" y="31"/>
                  <a:pt x="42" y="70"/>
                </a:cubicBezTo>
                <a:cubicBezTo>
                  <a:pt x="42" y="84"/>
                  <a:pt x="46" y="96"/>
                  <a:pt x="53" y="107"/>
                </a:cubicBezTo>
                <a:lnTo>
                  <a:pt x="7" y="153"/>
                </a:lnTo>
                <a:close/>
                <a:moveTo>
                  <a:pt x="62" y="70"/>
                </a:moveTo>
                <a:cubicBezTo>
                  <a:pt x="62" y="42"/>
                  <a:pt x="84" y="20"/>
                  <a:pt x="112" y="20"/>
                </a:cubicBezTo>
                <a:cubicBezTo>
                  <a:pt x="140" y="20"/>
                  <a:pt x="162" y="42"/>
                  <a:pt x="162" y="70"/>
                </a:cubicBezTo>
                <a:cubicBezTo>
                  <a:pt x="162" y="98"/>
                  <a:pt x="140" y="120"/>
                  <a:pt x="112" y="120"/>
                </a:cubicBezTo>
                <a:cubicBezTo>
                  <a:pt x="84" y="120"/>
                  <a:pt x="62" y="98"/>
                  <a:pt x="62" y="7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9" name="Freeform 92"/>
          <p:cNvSpPr>
            <a:spLocks noEditPoints="1"/>
          </p:cNvSpPr>
          <p:nvPr/>
        </p:nvSpPr>
        <p:spPr bwMode="auto">
          <a:xfrm>
            <a:off x="3490119" y="2040872"/>
            <a:ext cx="295275" cy="296862"/>
          </a:xfrm>
          <a:custGeom>
            <a:avLst/>
            <a:gdLst>
              <a:gd name="T0" fmla="*/ 117 w 182"/>
              <a:gd name="T1" fmla="*/ 48 h 182"/>
              <a:gd name="T2" fmla="*/ 134 w 182"/>
              <a:gd name="T3" fmla="*/ 65 h 182"/>
              <a:gd name="T4" fmla="*/ 142 w 182"/>
              <a:gd name="T5" fmla="*/ 72 h 182"/>
              <a:gd name="T6" fmla="*/ 150 w 182"/>
              <a:gd name="T7" fmla="*/ 64 h 182"/>
              <a:gd name="T8" fmla="*/ 139 w 182"/>
              <a:gd name="T9" fmla="*/ 43 h 182"/>
              <a:gd name="T10" fmla="*/ 118 w 182"/>
              <a:gd name="T11" fmla="*/ 32 h 182"/>
              <a:gd name="T12" fmla="*/ 110 w 182"/>
              <a:gd name="T13" fmla="*/ 40 h 182"/>
              <a:gd name="T14" fmla="*/ 117 w 182"/>
              <a:gd name="T15" fmla="*/ 48 h 182"/>
              <a:gd name="T16" fmla="*/ 7 w 182"/>
              <a:gd name="T17" fmla="*/ 153 h 182"/>
              <a:gd name="T18" fmla="*/ 7 w 182"/>
              <a:gd name="T19" fmla="*/ 175 h 182"/>
              <a:gd name="T20" fmla="*/ 29 w 182"/>
              <a:gd name="T21" fmla="*/ 175 h 182"/>
              <a:gd name="T22" fmla="*/ 75 w 182"/>
              <a:gd name="T23" fmla="*/ 129 h 182"/>
              <a:gd name="T24" fmla="*/ 112 w 182"/>
              <a:gd name="T25" fmla="*/ 140 h 182"/>
              <a:gd name="T26" fmla="*/ 182 w 182"/>
              <a:gd name="T27" fmla="*/ 70 h 182"/>
              <a:gd name="T28" fmla="*/ 112 w 182"/>
              <a:gd name="T29" fmla="*/ 0 h 182"/>
              <a:gd name="T30" fmla="*/ 42 w 182"/>
              <a:gd name="T31" fmla="*/ 70 h 182"/>
              <a:gd name="T32" fmla="*/ 53 w 182"/>
              <a:gd name="T33" fmla="*/ 107 h 182"/>
              <a:gd name="T34" fmla="*/ 7 w 182"/>
              <a:gd name="T35" fmla="*/ 153 h 182"/>
              <a:gd name="T36" fmla="*/ 62 w 182"/>
              <a:gd name="T37" fmla="*/ 70 h 182"/>
              <a:gd name="T38" fmla="*/ 112 w 182"/>
              <a:gd name="T39" fmla="*/ 20 h 182"/>
              <a:gd name="T40" fmla="*/ 162 w 182"/>
              <a:gd name="T41" fmla="*/ 70 h 182"/>
              <a:gd name="T42" fmla="*/ 112 w 182"/>
              <a:gd name="T43" fmla="*/ 120 h 182"/>
              <a:gd name="T44" fmla="*/ 62 w 182"/>
              <a:gd name="T45" fmla="*/ 7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82" h="182">
                <a:moveTo>
                  <a:pt x="117" y="48"/>
                </a:moveTo>
                <a:cubicBezTo>
                  <a:pt x="125" y="50"/>
                  <a:pt x="132" y="57"/>
                  <a:pt x="134" y="65"/>
                </a:cubicBezTo>
                <a:cubicBezTo>
                  <a:pt x="135" y="69"/>
                  <a:pt x="138" y="72"/>
                  <a:pt x="142" y="72"/>
                </a:cubicBezTo>
                <a:cubicBezTo>
                  <a:pt x="146" y="72"/>
                  <a:pt x="150" y="68"/>
                  <a:pt x="150" y="64"/>
                </a:cubicBezTo>
                <a:cubicBezTo>
                  <a:pt x="150" y="58"/>
                  <a:pt x="145" y="49"/>
                  <a:pt x="139" y="43"/>
                </a:cubicBezTo>
                <a:cubicBezTo>
                  <a:pt x="132" y="37"/>
                  <a:pt x="124" y="32"/>
                  <a:pt x="118" y="32"/>
                </a:cubicBezTo>
                <a:cubicBezTo>
                  <a:pt x="114" y="32"/>
                  <a:pt x="110" y="36"/>
                  <a:pt x="110" y="40"/>
                </a:cubicBezTo>
                <a:cubicBezTo>
                  <a:pt x="110" y="44"/>
                  <a:pt x="113" y="47"/>
                  <a:pt x="117" y="48"/>
                </a:cubicBezTo>
                <a:close/>
                <a:moveTo>
                  <a:pt x="7" y="153"/>
                </a:moveTo>
                <a:cubicBezTo>
                  <a:pt x="0" y="159"/>
                  <a:pt x="0" y="169"/>
                  <a:pt x="7" y="175"/>
                </a:cubicBezTo>
                <a:cubicBezTo>
                  <a:pt x="13" y="182"/>
                  <a:pt x="23" y="182"/>
                  <a:pt x="29" y="175"/>
                </a:cubicBezTo>
                <a:cubicBezTo>
                  <a:pt x="75" y="129"/>
                  <a:pt x="75" y="129"/>
                  <a:pt x="75" y="129"/>
                </a:cubicBezTo>
                <a:cubicBezTo>
                  <a:pt x="86" y="136"/>
                  <a:pt x="98" y="140"/>
                  <a:pt x="112" y="140"/>
                </a:cubicBezTo>
                <a:cubicBezTo>
                  <a:pt x="151" y="140"/>
                  <a:pt x="182" y="109"/>
                  <a:pt x="182" y="70"/>
                </a:cubicBezTo>
                <a:cubicBezTo>
                  <a:pt x="182" y="31"/>
                  <a:pt x="151" y="0"/>
                  <a:pt x="112" y="0"/>
                </a:cubicBezTo>
                <a:cubicBezTo>
                  <a:pt x="73" y="0"/>
                  <a:pt x="42" y="31"/>
                  <a:pt x="42" y="70"/>
                </a:cubicBezTo>
                <a:cubicBezTo>
                  <a:pt x="42" y="84"/>
                  <a:pt x="46" y="96"/>
                  <a:pt x="53" y="107"/>
                </a:cubicBezTo>
                <a:lnTo>
                  <a:pt x="7" y="153"/>
                </a:lnTo>
                <a:close/>
                <a:moveTo>
                  <a:pt x="62" y="70"/>
                </a:moveTo>
                <a:cubicBezTo>
                  <a:pt x="62" y="42"/>
                  <a:pt x="84" y="20"/>
                  <a:pt x="112" y="20"/>
                </a:cubicBezTo>
                <a:cubicBezTo>
                  <a:pt x="140" y="20"/>
                  <a:pt x="162" y="42"/>
                  <a:pt x="162" y="70"/>
                </a:cubicBezTo>
                <a:cubicBezTo>
                  <a:pt x="162" y="98"/>
                  <a:pt x="140" y="120"/>
                  <a:pt x="112" y="120"/>
                </a:cubicBezTo>
                <a:cubicBezTo>
                  <a:pt x="84" y="120"/>
                  <a:pt x="62" y="98"/>
                  <a:pt x="62" y="7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0" name="Freeform 93"/>
          <p:cNvSpPr>
            <a:spLocks/>
          </p:cNvSpPr>
          <p:nvPr/>
        </p:nvSpPr>
        <p:spPr bwMode="auto">
          <a:xfrm>
            <a:off x="2783682" y="2059922"/>
            <a:ext cx="311150" cy="254000"/>
          </a:xfrm>
          <a:custGeom>
            <a:avLst/>
            <a:gdLst>
              <a:gd name="T0" fmla="*/ 0 w 192"/>
              <a:gd name="T1" fmla="*/ 140 h 156"/>
              <a:gd name="T2" fmla="*/ 16 w 192"/>
              <a:gd name="T3" fmla="*/ 156 h 156"/>
              <a:gd name="T4" fmla="*/ 176 w 192"/>
              <a:gd name="T5" fmla="*/ 156 h 156"/>
              <a:gd name="T6" fmla="*/ 192 w 192"/>
              <a:gd name="T7" fmla="*/ 140 h 156"/>
              <a:gd name="T8" fmla="*/ 192 w 192"/>
              <a:gd name="T9" fmla="*/ 32 h 156"/>
              <a:gd name="T10" fmla="*/ 176 w 192"/>
              <a:gd name="T11" fmla="*/ 16 h 156"/>
              <a:gd name="T12" fmla="*/ 96 w 192"/>
              <a:gd name="T13" fmla="*/ 16 h 156"/>
              <a:gd name="T14" fmla="*/ 96 w 192"/>
              <a:gd name="T15" fmla="*/ 9 h 156"/>
              <a:gd name="T16" fmla="*/ 87 w 192"/>
              <a:gd name="T17" fmla="*/ 0 h 156"/>
              <a:gd name="T18" fmla="*/ 45 w 192"/>
              <a:gd name="T19" fmla="*/ 0 h 156"/>
              <a:gd name="T20" fmla="*/ 36 w 192"/>
              <a:gd name="T21" fmla="*/ 9 h 156"/>
              <a:gd name="T22" fmla="*/ 36 w 192"/>
              <a:gd name="T23" fmla="*/ 128 h 156"/>
              <a:gd name="T24" fmla="*/ 28 w 192"/>
              <a:gd name="T25" fmla="*/ 136 h 156"/>
              <a:gd name="T26" fmla="*/ 20 w 192"/>
              <a:gd name="T27" fmla="*/ 128 h 156"/>
              <a:gd name="T28" fmla="*/ 20 w 192"/>
              <a:gd name="T29" fmla="*/ 26 h 156"/>
              <a:gd name="T30" fmla="*/ 10 w 192"/>
              <a:gd name="T31" fmla="*/ 16 h 156"/>
              <a:gd name="T32" fmla="*/ 0 w 192"/>
              <a:gd name="T33" fmla="*/ 26 h 156"/>
              <a:gd name="T34" fmla="*/ 0 w 192"/>
              <a:gd name="T35" fmla="*/ 140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2" h="156">
                <a:moveTo>
                  <a:pt x="0" y="140"/>
                </a:moveTo>
                <a:cubicBezTo>
                  <a:pt x="0" y="149"/>
                  <a:pt x="7" y="156"/>
                  <a:pt x="16" y="156"/>
                </a:cubicBezTo>
                <a:cubicBezTo>
                  <a:pt x="176" y="156"/>
                  <a:pt x="176" y="156"/>
                  <a:pt x="176" y="156"/>
                </a:cubicBezTo>
                <a:cubicBezTo>
                  <a:pt x="185" y="156"/>
                  <a:pt x="192" y="149"/>
                  <a:pt x="192" y="140"/>
                </a:cubicBezTo>
                <a:cubicBezTo>
                  <a:pt x="192" y="32"/>
                  <a:pt x="192" y="32"/>
                  <a:pt x="192" y="32"/>
                </a:cubicBezTo>
                <a:cubicBezTo>
                  <a:pt x="192" y="23"/>
                  <a:pt x="185" y="16"/>
                  <a:pt x="176" y="16"/>
                </a:cubicBezTo>
                <a:cubicBezTo>
                  <a:pt x="96" y="16"/>
                  <a:pt x="96" y="16"/>
                  <a:pt x="96" y="16"/>
                </a:cubicBezTo>
                <a:cubicBezTo>
                  <a:pt x="96" y="9"/>
                  <a:pt x="96" y="9"/>
                  <a:pt x="96" y="9"/>
                </a:cubicBezTo>
                <a:cubicBezTo>
                  <a:pt x="96" y="4"/>
                  <a:pt x="92" y="0"/>
                  <a:pt x="87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0" y="0"/>
                  <a:pt x="36" y="4"/>
                  <a:pt x="36" y="9"/>
                </a:cubicBezTo>
                <a:cubicBezTo>
                  <a:pt x="36" y="128"/>
                  <a:pt x="36" y="128"/>
                  <a:pt x="36" y="128"/>
                </a:cubicBezTo>
                <a:cubicBezTo>
                  <a:pt x="36" y="132"/>
                  <a:pt x="32" y="136"/>
                  <a:pt x="28" y="136"/>
                </a:cubicBezTo>
                <a:cubicBezTo>
                  <a:pt x="24" y="136"/>
                  <a:pt x="20" y="132"/>
                  <a:pt x="20" y="128"/>
                </a:cubicBezTo>
                <a:cubicBezTo>
                  <a:pt x="20" y="26"/>
                  <a:pt x="20" y="26"/>
                  <a:pt x="20" y="26"/>
                </a:cubicBezTo>
                <a:cubicBezTo>
                  <a:pt x="20" y="20"/>
                  <a:pt x="16" y="16"/>
                  <a:pt x="10" y="16"/>
                </a:cubicBezTo>
                <a:cubicBezTo>
                  <a:pt x="4" y="16"/>
                  <a:pt x="0" y="20"/>
                  <a:pt x="0" y="26"/>
                </a:cubicBezTo>
                <a:lnTo>
                  <a:pt x="0" y="14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1" name="Freeform 94"/>
          <p:cNvSpPr>
            <a:spLocks noEditPoints="1"/>
          </p:cNvSpPr>
          <p:nvPr/>
        </p:nvSpPr>
        <p:spPr bwMode="auto">
          <a:xfrm>
            <a:off x="2124869" y="2034522"/>
            <a:ext cx="215900" cy="312737"/>
          </a:xfrm>
          <a:custGeom>
            <a:avLst/>
            <a:gdLst>
              <a:gd name="T0" fmla="*/ 0 w 132"/>
              <a:gd name="T1" fmla="*/ 176 h 192"/>
              <a:gd name="T2" fmla="*/ 16 w 132"/>
              <a:gd name="T3" fmla="*/ 192 h 192"/>
              <a:gd name="T4" fmla="*/ 116 w 132"/>
              <a:gd name="T5" fmla="*/ 192 h 192"/>
              <a:gd name="T6" fmla="*/ 132 w 132"/>
              <a:gd name="T7" fmla="*/ 176 h 192"/>
              <a:gd name="T8" fmla="*/ 132 w 132"/>
              <a:gd name="T9" fmla="*/ 32 h 192"/>
              <a:gd name="T10" fmla="*/ 116 w 132"/>
              <a:gd name="T11" fmla="*/ 16 h 192"/>
              <a:gd name="T12" fmla="*/ 96 w 132"/>
              <a:gd name="T13" fmla="*/ 16 h 192"/>
              <a:gd name="T14" fmla="*/ 96 w 132"/>
              <a:gd name="T15" fmla="*/ 9 h 192"/>
              <a:gd name="T16" fmla="*/ 87 w 132"/>
              <a:gd name="T17" fmla="*/ 0 h 192"/>
              <a:gd name="T18" fmla="*/ 45 w 132"/>
              <a:gd name="T19" fmla="*/ 0 h 192"/>
              <a:gd name="T20" fmla="*/ 36 w 132"/>
              <a:gd name="T21" fmla="*/ 9 h 192"/>
              <a:gd name="T22" fmla="*/ 36 w 132"/>
              <a:gd name="T23" fmla="*/ 16 h 192"/>
              <a:gd name="T24" fmla="*/ 16 w 132"/>
              <a:gd name="T25" fmla="*/ 16 h 192"/>
              <a:gd name="T26" fmla="*/ 0 w 132"/>
              <a:gd name="T27" fmla="*/ 32 h 192"/>
              <a:gd name="T28" fmla="*/ 0 w 132"/>
              <a:gd name="T29" fmla="*/ 176 h 192"/>
              <a:gd name="T30" fmla="*/ 29 w 132"/>
              <a:gd name="T31" fmla="*/ 36 h 192"/>
              <a:gd name="T32" fmla="*/ 103 w 132"/>
              <a:gd name="T33" fmla="*/ 36 h 192"/>
              <a:gd name="T34" fmla="*/ 112 w 132"/>
              <a:gd name="T35" fmla="*/ 45 h 192"/>
              <a:gd name="T36" fmla="*/ 112 w 132"/>
              <a:gd name="T37" fmla="*/ 59 h 192"/>
              <a:gd name="T38" fmla="*/ 103 w 132"/>
              <a:gd name="T39" fmla="*/ 68 h 192"/>
              <a:gd name="T40" fmla="*/ 29 w 132"/>
              <a:gd name="T41" fmla="*/ 68 h 192"/>
              <a:gd name="T42" fmla="*/ 20 w 132"/>
              <a:gd name="T43" fmla="*/ 59 h 192"/>
              <a:gd name="T44" fmla="*/ 20 w 132"/>
              <a:gd name="T45" fmla="*/ 45 h 192"/>
              <a:gd name="T46" fmla="*/ 29 w 132"/>
              <a:gd name="T47" fmla="*/ 36 h 192"/>
              <a:gd name="T48" fmla="*/ 29 w 132"/>
              <a:gd name="T49" fmla="*/ 140 h 192"/>
              <a:gd name="T50" fmla="*/ 103 w 132"/>
              <a:gd name="T51" fmla="*/ 140 h 192"/>
              <a:gd name="T52" fmla="*/ 112 w 132"/>
              <a:gd name="T53" fmla="*/ 149 h 192"/>
              <a:gd name="T54" fmla="*/ 112 w 132"/>
              <a:gd name="T55" fmla="*/ 163 h 192"/>
              <a:gd name="T56" fmla="*/ 103 w 132"/>
              <a:gd name="T57" fmla="*/ 172 h 192"/>
              <a:gd name="T58" fmla="*/ 29 w 132"/>
              <a:gd name="T59" fmla="*/ 172 h 192"/>
              <a:gd name="T60" fmla="*/ 20 w 132"/>
              <a:gd name="T61" fmla="*/ 163 h 192"/>
              <a:gd name="T62" fmla="*/ 20 w 132"/>
              <a:gd name="T63" fmla="*/ 149 h 192"/>
              <a:gd name="T64" fmla="*/ 29 w 132"/>
              <a:gd name="T65" fmla="*/ 140 h 192"/>
              <a:gd name="T66" fmla="*/ 29 w 132"/>
              <a:gd name="T67" fmla="*/ 88 h 192"/>
              <a:gd name="T68" fmla="*/ 103 w 132"/>
              <a:gd name="T69" fmla="*/ 88 h 192"/>
              <a:gd name="T70" fmla="*/ 112 w 132"/>
              <a:gd name="T71" fmla="*/ 97 h 192"/>
              <a:gd name="T72" fmla="*/ 112 w 132"/>
              <a:gd name="T73" fmla="*/ 111 h 192"/>
              <a:gd name="T74" fmla="*/ 103 w 132"/>
              <a:gd name="T75" fmla="*/ 120 h 192"/>
              <a:gd name="T76" fmla="*/ 29 w 132"/>
              <a:gd name="T77" fmla="*/ 120 h 192"/>
              <a:gd name="T78" fmla="*/ 20 w 132"/>
              <a:gd name="T79" fmla="*/ 111 h 192"/>
              <a:gd name="T80" fmla="*/ 20 w 132"/>
              <a:gd name="T81" fmla="*/ 97 h 192"/>
              <a:gd name="T82" fmla="*/ 29 w 132"/>
              <a:gd name="T83" fmla="*/ 88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32" h="192">
                <a:moveTo>
                  <a:pt x="0" y="176"/>
                </a:moveTo>
                <a:cubicBezTo>
                  <a:pt x="0" y="185"/>
                  <a:pt x="7" y="192"/>
                  <a:pt x="16" y="192"/>
                </a:cubicBezTo>
                <a:cubicBezTo>
                  <a:pt x="116" y="192"/>
                  <a:pt x="116" y="192"/>
                  <a:pt x="116" y="192"/>
                </a:cubicBezTo>
                <a:cubicBezTo>
                  <a:pt x="125" y="192"/>
                  <a:pt x="132" y="185"/>
                  <a:pt x="132" y="176"/>
                </a:cubicBezTo>
                <a:cubicBezTo>
                  <a:pt x="132" y="32"/>
                  <a:pt x="132" y="32"/>
                  <a:pt x="132" y="32"/>
                </a:cubicBezTo>
                <a:cubicBezTo>
                  <a:pt x="132" y="23"/>
                  <a:pt x="125" y="16"/>
                  <a:pt x="116" y="16"/>
                </a:cubicBezTo>
                <a:cubicBezTo>
                  <a:pt x="96" y="16"/>
                  <a:pt x="96" y="16"/>
                  <a:pt x="96" y="16"/>
                </a:cubicBezTo>
                <a:cubicBezTo>
                  <a:pt x="96" y="9"/>
                  <a:pt x="96" y="9"/>
                  <a:pt x="96" y="9"/>
                </a:cubicBezTo>
                <a:cubicBezTo>
                  <a:pt x="96" y="4"/>
                  <a:pt x="92" y="0"/>
                  <a:pt x="87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0" y="0"/>
                  <a:pt x="36" y="4"/>
                  <a:pt x="36" y="9"/>
                </a:cubicBezTo>
                <a:cubicBezTo>
                  <a:pt x="36" y="16"/>
                  <a:pt x="36" y="16"/>
                  <a:pt x="36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lnTo>
                  <a:pt x="0" y="176"/>
                </a:lnTo>
                <a:close/>
                <a:moveTo>
                  <a:pt x="29" y="36"/>
                </a:moveTo>
                <a:cubicBezTo>
                  <a:pt x="103" y="36"/>
                  <a:pt x="103" y="36"/>
                  <a:pt x="103" y="36"/>
                </a:cubicBezTo>
                <a:cubicBezTo>
                  <a:pt x="108" y="36"/>
                  <a:pt x="112" y="40"/>
                  <a:pt x="112" y="45"/>
                </a:cubicBezTo>
                <a:cubicBezTo>
                  <a:pt x="112" y="59"/>
                  <a:pt x="112" y="59"/>
                  <a:pt x="112" y="59"/>
                </a:cubicBezTo>
                <a:cubicBezTo>
                  <a:pt x="112" y="64"/>
                  <a:pt x="108" y="68"/>
                  <a:pt x="103" y="68"/>
                </a:cubicBezTo>
                <a:cubicBezTo>
                  <a:pt x="29" y="68"/>
                  <a:pt x="29" y="68"/>
                  <a:pt x="29" y="68"/>
                </a:cubicBezTo>
                <a:cubicBezTo>
                  <a:pt x="24" y="68"/>
                  <a:pt x="20" y="64"/>
                  <a:pt x="20" y="59"/>
                </a:cubicBezTo>
                <a:cubicBezTo>
                  <a:pt x="20" y="45"/>
                  <a:pt x="20" y="45"/>
                  <a:pt x="20" y="45"/>
                </a:cubicBezTo>
                <a:cubicBezTo>
                  <a:pt x="20" y="40"/>
                  <a:pt x="24" y="36"/>
                  <a:pt x="29" y="36"/>
                </a:cubicBezTo>
                <a:close/>
                <a:moveTo>
                  <a:pt x="29" y="140"/>
                </a:moveTo>
                <a:cubicBezTo>
                  <a:pt x="103" y="140"/>
                  <a:pt x="103" y="140"/>
                  <a:pt x="103" y="140"/>
                </a:cubicBezTo>
                <a:cubicBezTo>
                  <a:pt x="108" y="140"/>
                  <a:pt x="112" y="144"/>
                  <a:pt x="112" y="149"/>
                </a:cubicBezTo>
                <a:cubicBezTo>
                  <a:pt x="112" y="163"/>
                  <a:pt x="112" y="163"/>
                  <a:pt x="112" y="163"/>
                </a:cubicBezTo>
                <a:cubicBezTo>
                  <a:pt x="112" y="168"/>
                  <a:pt x="108" y="172"/>
                  <a:pt x="103" y="172"/>
                </a:cubicBezTo>
                <a:cubicBezTo>
                  <a:pt x="29" y="172"/>
                  <a:pt x="29" y="172"/>
                  <a:pt x="29" y="172"/>
                </a:cubicBezTo>
                <a:cubicBezTo>
                  <a:pt x="24" y="172"/>
                  <a:pt x="20" y="168"/>
                  <a:pt x="20" y="163"/>
                </a:cubicBezTo>
                <a:cubicBezTo>
                  <a:pt x="20" y="149"/>
                  <a:pt x="20" y="149"/>
                  <a:pt x="20" y="149"/>
                </a:cubicBezTo>
                <a:cubicBezTo>
                  <a:pt x="20" y="144"/>
                  <a:pt x="24" y="140"/>
                  <a:pt x="29" y="140"/>
                </a:cubicBezTo>
                <a:close/>
                <a:moveTo>
                  <a:pt x="29" y="88"/>
                </a:moveTo>
                <a:cubicBezTo>
                  <a:pt x="103" y="88"/>
                  <a:pt x="103" y="88"/>
                  <a:pt x="103" y="88"/>
                </a:cubicBezTo>
                <a:cubicBezTo>
                  <a:pt x="108" y="88"/>
                  <a:pt x="112" y="92"/>
                  <a:pt x="112" y="97"/>
                </a:cubicBezTo>
                <a:cubicBezTo>
                  <a:pt x="112" y="111"/>
                  <a:pt x="112" y="111"/>
                  <a:pt x="112" y="111"/>
                </a:cubicBezTo>
                <a:cubicBezTo>
                  <a:pt x="112" y="116"/>
                  <a:pt x="108" y="120"/>
                  <a:pt x="103" y="120"/>
                </a:cubicBezTo>
                <a:cubicBezTo>
                  <a:pt x="29" y="120"/>
                  <a:pt x="29" y="120"/>
                  <a:pt x="29" y="120"/>
                </a:cubicBezTo>
                <a:cubicBezTo>
                  <a:pt x="24" y="120"/>
                  <a:pt x="20" y="116"/>
                  <a:pt x="20" y="111"/>
                </a:cubicBezTo>
                <a:cubicBezTo>
                  <a:pt x="20" y="97"/>
                  <a:pt x="20" y="97"/>
                  <a:pt x="20" y="97"/>
                </a:cubicBezTo>
                <a:cubicBezTo>
                  <a:pt x="20" y="92"/>
                  <a:pt x="24" y="88"/>
                  <a:pt x="29" y="88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2" name="Freeform 95"/>
          <p:cNvSpPr>
            <a:spLocks noEditPoints="1"/>
          </p:cNvSpPr>
          <p:nvPr/>
        </p:nvSpPr>
        <p:spPr bwMode="auto">
          <a:xfrm>
            <a:off x="1423194" y="2034522"/>
            <a:ext cx="214313" cy="312737"/>
          </a:xfrm>
          <a:custGeom>
            <a:avLst/>
            <a:gdLst>
              <a:gd name="T0" fmla="*/ 0 w 132"/>
              <a:gd name="T1" fmla="*/ 176 h 192"/>
              <a:gd name="T2" fmla="*/ 16 w 132"/>
              <a:gd name="T3" fmla="*/ 192 h 192"/>
              <a:gd name="T4" fmla="*/ 116 w 132"/>
              <a:gd name="T5" fmla="*/ 192 h 192"/>
              <a:gd name="T6" fmla="*/ 132 w 132"/>
              <a:gd name="T7" fmla="*/ 176 h 192"/>
              <a:gd name="T8" fmla="*/ 132 w 132"/>
              <a:gd name="T9" fmla="*/ 32 h 192"/>
              <a:gd name="T10" fmla="*/ 116 w 132"/>
              <a:gd name="T11" fmla="*/ 16 h 192"/>
              <a:gd name="T12" fmla="*/ 96 w 132"/>
              <a:gd name="T13" fmla="*/ 16 h 192"/>
              <a:gd name="T14" fmla="*/ 96 w 132"/>
              <a:gd name="T15" fmla="*/ 9 h 192"/>
              <a:gd name="T16" fmla="*/ 87 w 132"/>
              <a:gd name="T17" fmla="*/ 0 h 192"/>
              <a:gd name="T18" fmla="*/ 45 w 132"/>
              <a:gd name="T19" fmla="*/ 0 h 192"/>
              <a:gd name="T20" fmla="*/ 36 w 132"/>
              <a:gd name="T21" fmla="*/ 9 h 192"/>
              <a:gd name="T22" fmla="*/ 36 w 132"/>
              <a:gd name="T23" fmla="*/ 16 h 192"/>
              <a:gd name="T24" fmla="*/ 16 w 132"/>
              <a:gd name="T25" fmla="*/ 16 h 192"/>
              <a:gd name="T26" fmla="*/ 0 w 132"/>
              <a:gd name="T27" fmla="*/ 32 h 192"/>
              <a:gd name="T28" fmla="*/ 0 w 132"/>
              <a:gd name="T29" fmla="*/ 176 h 192"/>
              <a:gd name="T30" fmla="*/ 29 w 132"/>
              <a:gd name="T31" fmla="*/ 140 h 192"/>
              <a:gd name="T32" fmla="*/ 103 w 132"/>
              <a:gd name="T33" fmla="*/ 140 h 192"/>
              <a:gd name="T34" fmla="*/ 112 w 132"/>
              <a:gd name="T35" fmla="*/ 149 h 192"/>
              <a:gd name="T36" fmla="*/ 112 w 132"/>
              <a:gd name="T37" fmla="*/ 163 h 192"/>
              <a:gd name="T38" fmla="*/ 103 w 132"/>
              <a:gd name="T39" fmla="*/ 172 h 192"/>
              <a:gd name="T40" fmla="*/ 29 w 132"/>
              <a:gd name="T41" fmla="*/ 172 h 192"/>
              <a:gd name="T42" fmla="*/ 20 w 132"/>
              <a:gd name="T43" fmla="*/ 163 h 192"/>
              <a:gd name="T44" fmla="*/ 20 w 132"/>
              <a:gd name="T45" fmla="*/ 149 h 192"/>
              <a:gd name="T46" fmla="*/ 29 w 132"/>
              <a:gd name="T47" fmla="*/ 140 h 192"/>
              <a:gd name="T48" fmla="*/ 29 w 132"/>
              <a:gd name="T49" fmla="*/ 88 h 192"/>
              <a:gd name="T50" fmla="*/ 103 w 132"/>
              <a:gd name="T51" fmla="*/ 88 h 192"/>
              <a:gd name="T52" fmla="*/ 112 w 132"/>
              <a:gd name="T53" fmla="*/ 97 h 192"/>
              <a:gd name="T54" fmla="*/ 112 w 132"/>
              <a:gd name="T55" fmla="*/ 111 h 192"/>
              <a:gd name="T56" fmla="*/ 103 w 132"/>
              <a:gd name="T57" fmla="*/ 120 h 192"/>
              <a:gd name="T58" fmla="*/ 29 w 132"/>
              <a:gd name="T59" fmla="*/ 120 h 192"/>
              <a:gd name="T60" fmla="*/ 20 w 132"/>
              <a:gd name="T61" fmla="*/ 111 h 192"/>
              <a:gd name="T62" fmla="*/ 20 w 132"/>
              <a:gd name="T63" fmla="*/ 97 h 192"/>
              <a:gd name="T64" fmla="*/ 29 w 132"/>
              <a:gd name="T65" fmla="*/ 88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32" h="192">
                <a:moveTo>
                  <a:pt x="0" y="176"/>
                </a:moveTo>
                <a:cubicBezTo>
                  <a:pt x="0" y="185"/>
                  <a:pt x="7" y="192"/>
                  <a:pt x="16" y="192"/>
                </a:cubicBezTo>
                <a:cubicBezTo>
                  <a:pt x="116" y="192"/>
                  <a:pt x="116" y="192"/>
                  <a:pt x="116" y="192"/>
                </a:cubicBezTo>
                <a:cubicBezTo>
                  <a:pt x="125" y="192"/>
                  <a:pt x="132" y="185"/>
                  <a:pt x="132" y="176"/>
                </a:cubicBezTo>
                <a:cubicBezTo>
                  <a:pt x="132" y="32"/>
                  <a:pt x="132" y="32"/>
                  <a:pt x="132" y="32"/>
                </a:cubicBezTo>
                <a:cubicBezTo>
                  <a:pt x="132" y="23"/>
                  <a:pt x="125" y="16"/>
                  <a:pt x="116" y="16"/>
                </a:cubicBezTo>
                <a:cubicBezTo>
                  <a:pt x="96" y="16"/>
                  <a:pt x="96" y="16"/>
                  <a:pt x="96" y="16"/>
                </a:cubicBezTo>
                <a:cubicBezTo>
                  <a:pt x="96" y="9"/>
                  <a:pt x="96" y="9"/>
                  <a:pt x="96" y="9"/>
                </a:cubicBezTo>
                <a:cubicBezTo>
                  <a:pt x="96" y="4"/>
                  <a:pt x="92" y="0"/>
                  <a:pt x="87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0" y="0"/>
                  <a:pt x="36" y="4"/>
                  <a:pt x="36" y="9"/>
                </a:cubicBezTo>
                <a:cubicBezTo>
                  <a:pt x="36" y="16"/>
                  <a:pt x="36" y="16"/>
                  <a:pt x="36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lnTo>
                  <a:pt x="0" y="176"/>
                </a:lnTo>
                <a:close/>
                <a:moveTo>
                  <a:pt x="29" y="140"/>
                </a:moveTo>
                <a:cubicBezTo>
                  <a:pt x="103" y="140"/>
                  <a:pt x="103" y="140"/>
                  <a:pt x="103" y="140"/>
                </a:cubicBezTo>
                <a:cubicBezTo>
                  <a:pt x="108" y="140"/>
                  <a:pt x="112" y="144"/>
                  <a:pt x="112" y="149"/>
                </a:cubicBezTo>
                <a:cubicBezTo>
                  <a:pt x="112" y="163"/>
                  <a:pt x="112" y="163"/>
                  <a:pt x="112" y="163"/>
                </a:cubicBezTo>
                <a:cubicBezTo>
                  <a:pt x="112" y="168"/>
                  <a:pt x="108" y="172"/>
                  <a:pt x="103" y="172"/>
                </a:cubicBezTo>
                <a:cubicBezTo>
                  <a:pt x="29" y="172"/>
                  <a:pt x="29" y="172"/>
                  <a:pt x="29" y="172"/>
                </a:cubicBezTo>
                <a:cubicBezTo>
                  <a:pt x="24" y="172"/>
                  <a:pt x="20" y="168"/>
                  <a:pt x="20" y="163"/>
                </a:cubicBezTo>
                <a:cubicBezTo>
                  <a:pt x="20" y="149"/>
                  <a:pt x="20" y="149"/>
                  <a:pt x="20" y="149"/>
                </a:cubicBezTo>
                <a:cubicBezTo>
                  <a:pt x="20" y="144"/>
                  <a:pt x="24" y="140"/>
                  <a:pt x="29" y="140"/>
                </a:cubicBezTo>
                <a:close/>
                <a:moveTo>
                  <a:pt x="29" y="88"/>
                </a:moveTo>
                <a:cubicBezTo>
                  <a:pt x="103" y="88"/>
                  <a:pt x="103" y="88"/>
                  <a:pt x="103" y="88"/>
                </a:cubicBezTo>
                <a:cubicBezTo>
                  <a:pt x="108" y="88"/>
                  <a:pt x="112" y="92"/>
                  <a:pt x="112" y="97"/>
                </a:cubicBezTo>
                <a:cubicBezTo>
                  <a:pt x="112" y="111"/>
                  <a:pt x="112" y="111"/>
                  <a:pt x="112" y="111"/>
                </a:cubicBezTo>
                <a:cubicBezTo>
                  <a:pt x="112" y="116"/>
                  <a:pt x="108" y="120"/>
                  <a:pt x="103" y="120"/>
                </a:cubicBezTo>
                <a:cubicBezTo>
                  <a:pt x="29" y="120"/>
                  <a:pt x="29" y="120"/>
                  <a:pt x="29" y="120"/>
                </a:cubicBezTo>
                <a:cubicBezTo>
                  <a:pt x="24" y="120"/>
                  <a:pt x="20" y="116"/>
                  <a:pt x="20" y="111"/>
                </a:cubicBezTo>
                <a:cubicBezTo>
                  <a:pt x="20" y="97"/>
                  <a:pt x="20" y="97"/>
                  <a:pt x="20" y="97"/>
                </a:cubicBezTo>
                <a:cubicBezTo>
                  <a:pt x="20" y="92"/>
                  <a:pt x="24" y="88"/>
                  <a:pt x="29" y="88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3" name="Freeform 96"/>
          <p:cNvSpPr>
            <a:spLocks noEditPoints="1"/>
          </p:cNvSpPr>
          <p:nvPr/>
        </p:nvSpPr>
        <p:spPr bwMode="auto">
          <a:xfrm>
            <a:off x="5641182" y="1318559"/>
            <a:ext cx="214313" cy="312737"/>
          </a:xfrm>
          <a:custGeom>
            <a:avLst/>
            <a:gdLst>
              <a:gd name="T0" fmla="*/ 0 w 132"/>
              <a:gd name="T1" fmla="*/ 176 h 192"/>
              <a:gd name="T2" fmla="*/ 16 w 132"/>
              <a:gd name="T3" fmla="*/ 192 h 192"/>
              <a:gd name="T4" fmla="*/ 116 w 132"/>
              <a:gd name="T5" fmla="*/ 192 h 192"/>
              <a:gd name="T6" fmla="*/ 132 w 132"/>
              <a:gd name="T7" fmla="*/ 176 h 192"/>
              <a:gd name="T8" fmla="*/ 132 w 132"/>
              <a:gd name="T9" fmla="*/ 32 h 192"/>
              <a:gd name="T10" fmla="*/ 116 w 132"/>
              <a:gd name="T11" fmla="*/ 16 h 192"/>
              <a:gd name="T12" fmla="*/ 96 w 132"/>
              <a:gd name="T13" fmla="*/ 16 h 192"/>
              <a:gd name="T14" fmla="*/ 96 w 132"/>
              <a:gd name="T15" fmla="*/ 9 h 192"/>
              <a:gd name="T16" fmla="*/ 87 w 132"/>
              <a:gd name="T17" fmla="*/ 0 h 192"/>
              <a:gd name="T18" fmla="*/ 45 w 132"/>
              <a:gd name="T19" fmla="*/ 0 h 192"/>
              <a:gd name="T20" fmla="*/ 36 w 132"/>
              <a:gd name="T21" fmla="*/ 9 h 192"/>
              <a:gd name="T22" fmla="*/ 36 w 132"/>
              <a:gd name="T23" fmla="*/ 16 h 192"/>
              <a:gd name="T24" fmla="*/ 16 w 132"/>
              <a:gd name="T25" fmla="*/ 16 h 192"/>
              <a:gd name="T26" fmla="*/ 0 w 132"/>
              <a:gd name="T27" fmla="*/ 32 h 192"/>
              <a:gd name="T28" fmla="*/ 0 w 132"/>
              <a:gd name="T29" fmla="*/ 176 h 192"/>
              <a:gd name="T30" fmla="*/ 29 w 132"/>
              <a:gd name="T31" fmla="*/ 140 h 192"/>
              <a:gd name="T32" fmla="*/ 103 w 132"/>
              <a:gd name="T33" fmla="*/ 140 h 192"/>
              <a:gd name="T34" fmla="*/ 112 w 132"/>
              <a:gd name="T35" fmla="*/ 149 h 192"/>
              <a:gd name="T36" fmla="*/ 112 w 132"/>
              <a:gd name="T37" fmla="*/ 163 h 192"/>
              <a:gd name="T38" fmla="*/ 103 w 132"/>
              <a:gd name="T39" fmla="*/ 172 h 192"/>
              <a:gd name="T40" fmla="*/ 29 w 132"/>
              <a:gd name="T41" fmla="*/ 172 h 192"/>
              <a:gd name="T42" fmla="*/ 20 w 132"/>
              <a:gd name="T43" fmla="*/ 163 h 192"/>
              <a:gd name="T44" fmla="*/ 20 w 132"/>
              <a:gd name="T45" fmla="*/ 149 h 192"/>
              <a:gd name="T46" fmla="*/ 29 w 132"/>
              <a:gd name="T47" fmla="*/ 14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32" h="192">
                <a:moveTo>
                  <a:pt x="0" y="176"/>
                </a:moveTo>
                <a:cubicBezTo>
                  <a:pt x="0" y="185"/>
                  <a:pt x="7" y="192"/>
                  <a:pt x="16" y="192"/>
                </a:cubicBezTo>
                <a:cubicBezTo>
                  <a:pt x="116" y="192"/>
                  <a:pt x="116" y="192"/>
                  <a:pt x="116" y="192"/>
                </a:cubicBezTo>
                <a:cubicBezTo>
                  <a:pt x="125" y="192"/>
                  <a:pt x="132" y="185"/>
                  <a:pt x="132" y="176"/>
                </a:cubicBezTo>
                <a:cubicBezTo>
                  <a:pt x="132" y="32"/>
                  <a:pt x="132" y="32"/>
                  <a:pt x="132" y="32"/>
                </a:cubicBezTo>
                <a:cubicBezTo>
                  <a:pt x="132" y="23"/>
                  <a:pt x="125" y="16"/>
                  <a:pt x="116" y="16"/>
                </a:cubicBezTo>
                <a:cubicBezTo>
                  <a:pt x="96" y="16"/>
                  <a:pt x="96" y="16"/>
                  <a:pt x="96" y="16"/>
                </a:cubicBezTo>
                <a:cubicBezTo>
                  <a:pt x="96" y="9"/>
                  <a:pt x="96" y="9"/>
                  <a:pt x="96" y="9"/>
                </a:cubicBezTo>
                <a:cubicBezTo>
                  <a:pt x="96" y="4"/>
                  <a:pt x="92" y="0"/>
                  <a:pt x="87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0" y="0"/>
                  <a:pt x="36" y="4"/>
                  <a:pt x="36" y="9"/>
                </a:cubicBezTo>
                <a:cubicBezTo>
                  <a:pt x="36" y="16"/>
                  <a:pt x="36" y="16"/>
                  <a:pt x="36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lnTo>
                  <a:pt x="0" y="176"/>
                </a:lnTo>
                <a:close/>
                <a:moveTo>
                  <a:pt x="29" y="140"/>
                </a:moveTo>
                <a:cubicBezTo>
                  <a:pt x="103" y="140"/>
                  <a:pt x="103" y="140"/>
                  <a:pt x="103" y="140"/>
                </a:cubicBezTo>
                <a:cubicBezTo>
                  <a:pt x="108" y="140"/>
                  <a:pt x="112" y="144"/>
                  <a:pt x="112" y="149"/>
                </a:cubicBezTo>
                <a:cubicBezTo>
                  <a:pt x="112" y="163"/>
                  <a:pt x="112" y="163"/>
                  <a:pt x="112" y="163"/>
                </a:cubicBezTo>
                <a:cubicBezTo>
                  <a:pt x="112" y="168"/>
                  <a:pt x="108" y="172"/>
                  <a:pt x="103" y="172"/>
                </a:cubicBezTo>
                <a:cubicBezTo>
                  <a:pt x="29" y="172"/>
                  <a:pt x="29" y="172"/>
                  <a:pt x="29" y="172"/>
                </a:cubicBezTo>
                <a:cubicBezTo>
                  <a:pt x="24" y="172"/>
                  <a:pt x="20" y="168"/>
                  <a:pt x="20" y="163"/>
                </a:cubicBezTo>
                <a:cubicBezTo>
                  <a:pt x="20" y="149"/>
                  <a:pt x="20" y="149"/>
                  <a:pt x="20" y="149"/>
                </a:cubicBezTo>
                <a:cubicBezTo>
                  <a:pt x="20" y="144"/>
                  <a:pt x="24" y="140"/>
                  <a:pt x="29" y="14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4" name="Freeform 97"/>
          <p:cNvSpPr>
            <a:spLocks/>
          </p:cNvSpPr>
          <p:nvPr/>
        </p:nvSpPr>
        <p:spPr bwMode="auto">
          <a:xfrm>
            <a:off x="4937919" y="1318559"/>
            <a:ext cx="214313" cy="312737"/>
          </a:xfrm>
          <a:custGeom>
            <a:avLst/>
            <a:gdLst>
              <a:gd name="T0" fmla="*/ 0 w 132"/>
              <a:gd name="T1" fmla="*/ 176 h 192"/>
              <a:gd name="T2" fmla="*/ 16 w 132"/>
              <a:gd name="T3" fmla="*/ 192 h 192"/>
              <a:gd name="T4" fmla="*/ 116 w 132"/>
              <a:gd name="T5" fmla="*/ 192 h 192"/>
              <a:gd name="T6" fmla="*/ 132 w 132"/>
              <a:gd name="T7" fmla="*/ 176 h 192"/>
              <a:gd name="T8" fmla="*/ 132 w 132"/>
              <a:gd name="T9" fmla="*/ 32 h 192"/>
              <a:gd name="T10" fmla="*/ 116 w 132"/>
              <a:gd name="T11" fmla="*/ 16 h 192"/>
              <a:gd name="T12" fmla="*/ 96 w 132"/>
              <a:gd name="T13" fmla="*/ 16 h 192"/>
              <a:gd name="T14" fmla="*/ 96 w 132"/>
              <a:gd name="T15" fmla="*/ 9 h 192"/>
              <a:gd name="T16" fmla="*/ 87 w 132"/>
              <a:gd name="T17" fmla="*/ 0 h 192"/>
              <a:gd name="T18" fmla="*/ 45 w 132"/>
              <a:gd name="T19" fmla="*/ 0 h 192"/>
              <a:gd name="T20" fmla="*/ 36 w 132"/>
              <a:gd name="T21" fmla="*/ 9 h 192"/>
              <a:gd name="T22" fmla="*/ 36 w 132"/>
              <a:gd name="T23" fmla="*/ 16 h 192"/>
              <a:gd name="T24" fmla="*/ 16 w 132"/>
              <a:gd name="T25" fmla="*/ 16 h 192"/>
              <a:gd name="T26" fmla="*/ 0 w 132"/>
              <a:gd name="T27" fmla="*/ 32 h 192"/>
              <a:gd name="T28" fmla="*/ 0 w 132"/>
              <a:gd name="T29" fmla="*/ 17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2" h="192">
                <a:moveTo>
                  <a:pt x="0" y="176"/>
                </a:moveTo>
                <a:cubicBezTo>
                  <a:pt x="0" y="185"/>
                  <a:pt x="7" y="192"/>
                  <a:pt x="16" y="192"/>
                </a:cubicBezTo>
                <a:cubicBezTo>
                  <a:pt x="116" y="192"/>
                  <a:pt x="116" y="192"/>
                  <a:pt x="116" y="192"/>
                </a:cubicBezTo>
                <a:cubicBezTo>
                  <a:pt x="125" y="192"/>
                  <a:pt x="132" y="185"/>
                  <a:pt x="132" y="176"/>
                </a:cubicBezTo>
                <a:cubicBezTo>
                  <a:pt x="132" y="32"/>
                  <a:pt x="132" y="32"/>
                  <a:pt x="132" y="32"/>
                </a:cubicBezTo>
                <a:cubicBezTo>
                  <a:pt x="132" y="23"/>
                  <a:pt x="125" y="16"/>
                  <a:pt x="116" y="16"/>
                </a:cubicBezTo>
                <a:cubicBezTo>
                  <a:pt x="96" y="16"/>
                  <a:pt x="96" y="16"/>
                  <a:pt x="96" y="16"/>
                </a:cubicBezTo>
                <a:cubicBezTo>
                  <a:pt x="96" y="9"/>
                  <a:pt x="96" y="9"/>
                  <a:pt x="96" y="9"/>
                </a:cubicBezTo>
                <a:cubicBezTo>
                  <a:pt x="96" y="4"/>
                  <a:pt x="92" y="0"/>
                  <a:pt x="87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0" y="0"/>
                  <a:pt x="36" y="4"/>
                  <a:pt x="36" y="9"/>
                </a:cubicBezTo>
                <a:cubicBezTo>
                  <a:pt x="36" y="16"/>
                  <a:pt x="36" y="16"/>
                  <a:pt x="36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lnTo>
                  <a:pt x="0" y="176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5" name="Freeform 98"/>
          <p:cNvSpPr>
            <a:spLocks noEditPoints="1"/>
          </p:cNvSpPr>
          <p:nvPr/>
        </p:nvSpPr>
        <p:spPr bwMode="auto">
          <a:xfrm>
            <a:off x="4180682" y="1310622"/>
            <a:ext cx="328613" cy="328612"/>
          </a:xfrm>
          <a:custGeom>
            <a:avLst/>
            <a:gdLst>
              <a:gd name="T0" fmla="*/ 13 w 202"/>
              <a:gd name="T1" fmla="*/ 13 h 202"/>
              <a:gd name="T2" fmla="*/ 23 w 202"/>
              <a:gd name="T3" fmla="*/ 85 h 202"/>
              <a:gd name="T4" fmla="*/ 21 w 202"/>
              <a:gd name="T5" fmla="*/ 101 h 202"/>
              <a:gd name="T6" fmla="*/ 101 w 202"/>
              <a:gd name="T7" fmla="*/ 181 h 202"/>
              <a:gd name="T8" fmla="*/ 117 w 202"/>
              <a:gd name="T9" fmla="*/ 179 h 202"/>
              <a:gd name="T10" fmla="*/ 189 w 202"/>
              <a:gd name="T11" fmla="*/ 189 h 202"/>
              <a:gd name="T12" fmla="*/ 179 w 202"/>
              <a:gd name="T13" fmla="*/ 117 h 202"/>
              <a:gd name="T14" fmla="*/ 181 w 202"/>
              <a:gd name="T15" fmla="*/ 101 h 202"/>
              <a:gd name="T16" fmla="*/ 101 w 202"/>
              <a:gd name="T17" fmla="*/ 21 h 202"/>
              <a:gd name="T18" fmla="*/ 85 w 202"/>
              <a:gd name="T19" fmla="*/ 23 h 202"/>
              <a:gd name="T20" fmla="*/ 13 w 202"/>
              <a:gd name="T21" fmla="*/ 13 h 202"/>
              <a:gd name="T22" fmla="*/ 173 w 202"/>
              <a:gd name="T23" fmla="*/ 175 h 202"/>
              <a:gd name="T24" fmla="*/ 28 w 202"/>
              <a:gd name="T25" fmla="*/ 28 h 202"/>
              <a:gd name="T26" fmla="*/ 61 w 202"/>
              <a:gd name="T27" fmla="*/ 32 h 202"/>
              <a:gd name="T28" fmla="*/ 43 w 202"/>
              <a:gd name="T29" fmla="*/ 46 h 202"/>
              <a:gd name="T30" fmla="*/ 156 w 202"/>
              <a:gd name="T31" fmla="*/ 159 h 202"/>
              <a:gd name="T32" fmla="*/ 170 w 202"/>
              <a:gd name="T33" fmla="*/ 141 h 202"/>
              <a:gd name="T34" fmla="*/ 173 w 202"/>
              <a:gd name="T35" fmla="*/ 175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02" h="202">
                <a:moveTo>
                  <a:pt x="13" y="13"/>
                </a:moveTo>
                <a:cubicBezTo>
                  <a:pt x="0" y="26"/>
                  <a:pt x="5" y="54"/>
                  <a:pt x="23" y="85"/>
                </a:cubicBezTo>
                <a:cubicBezTo>
                  <a:pt x="22" y="90"/>
                  <a:pt x="21" y="95"/>
                  <a:pt x="21" y="101"/>
                </a:cubicBezTo>
                <a:cubicBezTo>
                  <a:pt x="21" y="145"/>
                  <a:pt x="57" y="181"/>
                  <a:pt x="101" y="181"/>
                </a:cubicBezTo>
                <a:cubicBezTo>
                  <a:pt x="107" y="181"/>
                  <a:pt x="112" y="180"/>
                  <a:pt x="117" y="179"/>
                </a:cubicBezTo>
                <a:cubicBezTo>
                  <a:pt x="148" y="197"/>
                  <a:pt x="176" y="202"/>
                  <a:pt x="189" y="189"/>
                </a:cubicBezTo>
                <a:cubicBezTo>
                  <a:pt x="202" y="176"/>
                  <a:pt x="197" y="148"/>
                  <a:pt x="179" y="117"/>
                </a:cubicBezTo>
                <a:cubicBezTo>
                  <a:pt x="180" y="112"/>
                  <a:pt x="181" y="107"/>
                  <a:pt x="181" y="101"/>
                </a:cubicBezTo>
                <a:cubicBezTo>
                  <a:pt x="181" y="57"/>
                  <a:pt x="145" y="21"/>
                  <a:pt x="101" y="21"/>
                </a:cubicBezTo>
                <a:cubicBezTo>
                  <a:pt x="95" y="21"/>
                  <a:pt x="90" y="22"/>
                  <a:pt x="85" y="23"/>
                </a:cubicBezTo>
                <a:cubicBezTo>
                  <a:pt x="54" y="5"/>
                  <a:pt x="26" y="0"/>
                  <a:pt x="13" y="13"/>
                </a:cubicBezTo>
                <a:close/>
                <a:moveTo>
                  <a:pt x="173" y="175"/>
                </a:moveTo>
                <a:cubicBezTo>
                  <a:pt x="124" y="191"/>
                  <a:pt x="3" y="52"/>
                  <a:pt x="28" y="28"/>
                </a:cubicBezTo>
                <a:cubicBezTo>
                  <a:pt x="33" y="22"/>
                  <a:pt x="45" y="24"/>
                  <a:pt x="61" y="32"/>
                </a:cubicBezTo>
                <a:cubicBezTo>
                  <a:pt x="54" y="36"/>
                  <a:pt x="48" y="41"/>
                  <a:pt x="43" y="46"/>
                </a:cubicBezTo>
                <a:cubicBezTo>
                  <a:pt x="60" y="89"/>
                  <a:pt x="114" y="143"/>
                  <a:pt x="156" y="159"/>
                </a:cubicBezTo>
                <a:cubicBezTo>
                  <a:pt x="162" y="153"/>
                  <a:pt x="167" y="147"/>
                  <a:pt x="170" y="141"/>
                </a:cubicBezTo>
                <a:cubicBezTo>
                  <a:pt x="177" y="155"/>
                  <a:pt x="178" y="167"/>
                  <a:pt x="173" y="175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6" name="Freeform 99"/>
          <p:cNvSpPr>
            <a:spLocks noEditPoints="1"/>
          </p:cNvSpPr>
          <p:nvPr/>
        </p:nvSpPr>
        <p:spPr bwMode="auto">
          <a:xfrm>
            <a:off x="3486944" y="1318559"/>
            <a:ext cx="304800" cy="306387"/>
          </a:xfrm>
          <a:custGeom>
            <a:avLst/>
            <a:gdLst>
              <a:gd name="T0" fmla="*/ 94 w 188"/>
              <a:gd name="T1" fmla="*/ 188 h 188"/>
              <a:gd name="T2" fmla="*/ 94 w 188"/>
              <a:gd name="T3" fmla="*/ 0 h 188"/>
              <a:gd name="T4" fmla="*/ 20 w 188"/>
              <a:gd name="T5" fmla="*/ 94 h 188"/>
              <a:gd name="T6" fmla="*/ 41 w 188"/>
              <a:gd name="T7" fmla="*/ 80 h 188"/>
              <a:gd name="T8" fmla="*/ 41 w 188"/>
              <a:gd name="T9" fmla="*/ 104 h 188"/>
              <a:gd name="T10" fmla="*/ 20 w 188"/>
              <a:gd name="T11" fmla="*/ 94 h 188"/>
              <a:gd name="T12" fmla="*/ 53 w 188"/>
              <a:gd name="T13" fmla="*/ 32 h 188"/>
              <a:gd name="T14" fmla="*/ 28 w 188"/>
              <a:gd name="T15" fmla="*/ 60 h 188"/>
              <a:gd name="T16" fmla="*/ 84 w 188"/>
              <a:gd name="T17" fmla="*/ 21 h 188"/>
              <a:gd name="T18" fmla="*/ 64 w 188"/>
              <a:gd name="T19" fmla="*/ 60 h 188"/>
              <a:gd name="T20" fmla="*/ 104 w 188"/>
              <a:gd name="T21" fmla="*/ 21 h 188"/>
              <a:gd name="T22" fmla="*/ 124 w 188"/>
              <a:gd name="T23" fmla="*/ 60 h 188"/>
              <a:gd name="T24" fmla="*/ 104 w 188"/>
              <a:gd name="T25" fmla="*/ 21 h 188"/>
              <a:gd name="T26" fmla="*/ 160 w 188"/>
              <a:gd name="T27" fmla="*/ 60 h 188"/>
              <a:gd name="T28" fmla="*/ 135 w 188"/>
              <a:gd name="T29" fmla="*/ 32 h 188"/>
              <a:gd name="T30" fmla="*/ 168 w 188"/>
              <a:gd name="T31" fmla="*/ 94 h 188"/>
              <a:gd name="T32" fmla="*/ 148 w 188"/>
              <a:gd name="T33" fmla="*/ 104 h 188"/>
              <a:gd name="T34" fmla="*/ 148 w 188"/>
              <a:gd name="T35" fmla="*/ 80 h 188"/>
              <a:gd name="T36" fmla="*/ 162 w 188"/>
              <a:gd name="T37" fmla="*/ 124 h 188"/>
              <a:gd name="T38" fmla="*/ 144 w 188"/>
              <a:gd name="T39" fmla="*/ 124 h 188"/>
              <a:gd name="T40" fmla="*/ 56 w 188"/>
              <a:gd name="T41" fmla="*/ 158 h 188"/>
              <a:gd name="T42" fmla="*/ 44 w 188"/>
              <a:gd name="T43" fmla="*/ 124 h 188"/>
              <a:gd name="T44" fmla="*/ 61 w 188"/>
              <a:gd name="T45" fmla="*/ 80 h 188"/>
              <a:gd name="T46" fmla="*/ 84 w 188"/>
              <a:gd name="T47" fmla="*/ 104 h 188"/>
              <a:gd name="T48" fmla="*/ 60 w 188"/>
              <a:gd name="T49" fmla="*/ 92 h 188"/>
              <a:gd name="T50" fmla="*/ 104 w 188"/>
              <a:gd name="T51" fmla="*/ 80 h 188"/>
              <a:gd name="T52" fmla="*/ 128 w 188"/>
              <a:gd name="T53" fmla="*/ 92 h 188"/>
              <a:gd name="T54" fmla="*/ 104 w 188"/>
              <a:gd name="T55" fmla="*/ 104 h 188"/>
              <a:gd name="T56" fmla="*/ 64 w 188"/>
              <a:gd name="T57" fmla="*/ 124 h 188"/>
              <a:gd name="T58" fmla="*/ 84 w 188"/>
              <a:gd name="T59" fmla="*/ 164 h 188"/>
              <a:gd name="T60" fmla="*/ 104 w 188"/>
              <a:gd name="T61" fmla="*/ 124 h 188"/>
              <a:gd name="T62" fmla="*/ 104 w 188"/>
              <a:gd name="T63" fmla="*/ 164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88" h="188">
                <a:moveTo>
                  <a:pt x="0" y="94"/>
                </a:moveTo>
                <a:cubicBezTo>
                  <a:pt x="0" y="146"/>
                  <a:pt x="42" y="188"/>
                  <a:pt x="94" y="188"/>
                </a:cubicBezTo>
                <a:cubicBezTo>
                  <a:pt x="146" y="188"/>
                  <a:pt x="188" y="146"/>
                  <a:pt x="188" y="94"/>
                </a:cubicBezTo>
                <a:cubicBezTo>
                  <a:pt x="188" y="42"/>
                  <a:pt x="146" y="0"/>
                  <a:pt x="94" y="0"/>
                </a:cubicBezTo>
                <a:cubicBezTo>
                  <a:pt x="42" y="0"/>
                  <a:pt x="0" y="42"/>
                  <a:pt x="0" y="94"/>
                </a:cubicBezTo>
                <a:close/>
                <a:moveTo>
                  <a:pt x="20" y="94"/>
                </a:moveTo>
                <a:cubicBezTo>
                  <a:pt x="20" y="89"/>
                  <a:pt x="20" y="85"/>
                  <a:pt x="21" y="80"/>
                </a:cubicBezTo>
                <a:cubicBezTo>
                  <a:pt x="41" y="80"/>
                  <a:pt x="41" y="80"/>
                  <a:pt x="41" y="80"/>
                </a:cubicBezTo>
                <a:cubicBezTo>
                  <a:pt x="40" y="84"/>
                  <a:pt x="40" y="88"/>
                  <a:pt x="40" y="92"/>
                </a:cubicBezTo>
                <a:cubicBezTo>
                  <a:pt x="40" y="96"/>
                  <a:pt x="40" y="100"/>
                  <a:pt x="41" y="104"/>
                </a:cubicBezTo>
                <a:cubicBezTo>
                  <a:pt x="21" y="104"/>
                  <a:pt x="21" y="104"/>
                  <a:pt x="21" y="104"/>
                </a:cubicBezTo>
                <a:cubicBezTo>
                  <a:pt x="20" y="101"/>
                  <a:pt x="20" y="97"/>
                  <a:pt x="20" y="94"/>
                </a:cubicBezTo>
                <a:close/>
                <a:moveTo>
                  <a:pt x="28" y="60"/>
                </a:moveTo>
                <a:cubicBezTo>
                  <a:pt x="34" y="49"/>
                  <a:pt x="43" y="39"/>
                  <a:pt x="53" y="32"/>
                </a:cubicBezTo>
                <a:cubicBezTo>
                  <a:pt x="49" y="41"/>
                  <a:pt x="46" y="50"/>
                  <a:pt x="44" y="60"/>
                </a:cubicBezTo>
                <a:lnTo>
                  <a:pt x="28" y="60"/>
                </a:lnTo>
                <a:close/>
                <a:moveTo>
                  <a:pt x="83" y="21"/>
                </a:moveTo>
                <a:cubicBezTo>
                  <a:pt x="84" y="21"/>
                  <a:pt x="84" y="21"/>
                  <a:pt x="84" y="21"/>
                </a:cubicBezTo>
                <a:cubicBezTo>
                  <a:pt x="84" y="60"/>
                  <a:pt x="84" y="60"/>
                  <a:pt x="8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8" y="46"/>
                  <a:pt x="75" y="32"/>
                  <a:pt x="83" y="21"/>
                </a:cubicBezTo>
                <a:close/>
                <a:moveTo>
                  <a:pt x="104" y="21"/>
                </a:moveTo>
                <a:cubicBezTo>
                  <a:pt x="105" y="21"/>
                  <a:pt x="105" y="21"/>
                  <a:pt x="105" y="21"/>
                </a:cubicBezTo>
                <a:cubicBezTo>
                  <a:pt x="113" y="32"/>
                  <a:pt x="120" y="46"/>
                  <a:pt x="124" y="60"/>
                </a:cubicBezTo>
                <a:cubicBezTo>
                  <a:pt x="104" y="60"/>
                  <a:pt x="104" y="60"/>
                  <a:pt x="104" y="60"/>
                </a:cubicBezTo>
                <a:lnTo>
                  <a:pt x="104" y="21"/>
                </a:lnTo>
                <a:close/>
                <a:moveTo>
                  <a:pt x="135" y="32"/>
                </a:moveTo>
                <a:cubicBezTo>
                  <a:pt x="145" y="39"/>
                  <a:pt x="154" y="49"/>
                  <a:pt x="160" y="60"/>
                </a:cubicBezTo>
                <a:cubicBezTo>
                  <a:pt x="144" y="60"/>
                  <a:pt x="144" y="60"/>
                  <a:pt x="144" y="60"/>
                </a:cubicBezTo>
                <a:cubicBezTo>
                  <a:pt x="142" y="50"/>
                  <a:pt x="139" y="41"/>
                  <a:pt x="135" y="32"/>
                </a:cubicBezTo>
                <a:close/>
                <a:moveTo>
                  <a:pt x="167" y="80"/>
                </a:moveTo>
                <a:cubicBezTo>
                  <a:pt x="168" y="85"/>
                  <a:pt x="168" y="89"/>
                  <a:pt x="168" y="94"/>
                </a:cubicBezTo>
                <a:cubicBezTo>
                  <a:pt x="168" y="97"/>
                  <a:pt x="168" y="101"/>
                  <a:pt x="167" y="104"/>
                </a:cubicBezTo>
                <a:cubicBezTo>
                  <a:pt x="148" y="104"/>
                  <a:pt x="148" y="104"/>
                  <a:pt x="148" y="104"/>
                </a:cubicBezTo>
                <a:cubicBezTo>
                  <a:pt x="148" y="100"/>
                  <a:pt x="148" y="96"/>
                  <a:pt x="148" y="92"/>
                </a:cubicBezTo>
                <a:cubicBezTo>
                  <a:pt x="148" y="88"/>
                  <a:pt x="148" y="84"/>
                  <a:pt x="148" y="80"/>
                </a:cubicBezTo>
                <a:lnTo>
                  <a:pt x="167" y="80"/>
                </a:lnTo>
                <a:close/>
                <a:moveTo>
                  <a:pt x="162" y="124"/>
                </a:moveTo>
                <a:cubicBezTo>
                  <a:pt x="155" y="138"/>
                  <a:pt x="145" y="150"/>
                  <a:pt x="132" y="158"/>
                </a:cubicBezTo>
                <a:cubicBezTo>
                  <a:pt x="137" y="147"/>
                  <a:pt x="142" y="136"/>
                  <a:pt x="144" y="124"/>
                </a:cubicBezTo>
                <a:lnTo>
                  <a:pt x="162" y="124"/>
                </a:lnTo>
                <a:close/>
                <a:moveTo>
                  <a:pt x="56" y="158"/>
                </a:moveTo>
                <a:cubicBezTo>
                  <a:pt x="43" y="150"/>
                  <a:pt x="33" y="138"/>
                  <a:pt x="26" y="124"/>
                </a:cubicBezTo>
                <a:cubicBezTo>
                  <a:pt x="44" y="124"/>
                  <a:pt x="44" y="124"/>
                  <a:pt x="44" y="124"/>
                </a:cubicBezTo>
                <a:cubicBezTo>
                  <a:pt x="46" y="136"/>
                  <a:pt x="51" y="147"/>
                  <a:pt x="56" y="158"/>
                </a:cubicBezTo>
                <a:close/>
                <a:moveTo>
                  <a:pt x="61" y="80"/>
                </a:moveTo>
                <a:cubicBezTo>
                  <a:pt x="84" y="80"/>
                  <a:pt x="84" y="80"/>
                  <a:pt x="84" y="80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61" y="104"/>
                  <a:pt x="61" y="104"/>
                  <a:pt x="61" y="104"/>
                </a:cubicBezTo>
                <a:cubicBezTo>
                  <a:pt x="60" y="100"/>
                  <a:pt x="60" y="96"/>
                  <a:pt x="60" y="92"/>
                </a:cubicBezTo>
                <a:cubicBezTo>
                  <a:pt x="60" y="88"/>
                  <a:pt x="60" y="84"/>
                  <a:pt x="61" y="80"/>
                </a:cubicBezTo>
                <a:close/>
                <a:moveTo>
                  <a:pt x="104" y="80"/>
                </a:moveTo>
                <a:cubicBezTo>
                  <a:pt x="127" y="80"/>
                  <a:pt x="127" y="80"/>
                  <a:pt x="127" y="80"/>
                </a:cubicBezTo>
                <a:cubicBezTo>
                  <a:pt x="128" y="84"/>
                  <a:pt x="128" y="88"/>
                  <a:pt x="128" y="92"/>
                </a:cubicBezTo>
                <a:cubicBezTo>
                  <a:pt x="128" y="96"/>
                  <a:pt x="128" y="100"/>
                  <a:pt x="127" y="104"/>
                </a:cubicBezTo>
                <a:cubicBezTo>
                  <a:pt x="104" y="104"/>
                  <a:pt x="104" y="104"/>
                  <a:pt x="104" y="104"/>
                </a:cubicBezTo>
                <a:lnTo>
                  <a:pt x="104" y="80"/>
                </a:lnTo>
                <a:close/>
                <a:moveTo>
                  <a:pt x="64" y="124"/>
                </a:moveTo>
                <a:cubicBezTo>
                  <a:pt x="84" y="124"/>
                  <a:pt x="84" y="124"/>
                  <a:pt x="84" y="124"/>
                </a:cubicBezTo>
                <a:cubicBezTo>
                  <a:pt x="84" y="164"/>
                  <a:pt x="84" y="164"/>
                  <a:pt x="84" y="164"/>
                </a:cubicBezTo>
                <a:cubicBezTo>
                  <a:pt x="75" y="152"/>
                  <a:pt x="68" y="139"/>
                  <a:pt x="64" y="124"/>
                </a:cubicBezTo>
                <a:close/>
                <a:moveTo>
                  <a:pt x="104" y="124"/>
                </a:moveTo>
                <a:cubicBezTo>
                  <a:pt x="124" y="124"/>
                  <a:pt x="124" y="124"/>
                  <a:pt x="124" y="124"/>
                </a:cubicBezTo>
                <a:cubicBezTo>
                  <a:pt x="120" y="139"/>
                  <a:pt x="113" y="152"/>
                  <a:pt x="104" y="164"/>
                </a:cubicBezTo>
                <a:lnTo>
                  <a:pt x="104" y="124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7" name="Freeform 100"/>
          <p:cNvSpPr>
            <a:spLocks noEditPoints="1"/>
          </p:cNvSpPr>
          <p:nvPr/>
        </p:nvSpPr>
        <p:spPr bwMode="auto">
          <a:xfrm>
            <a:off x="2783682" y="1318559"/>
            <a:ext cx="311150" cy="312737"/>
          </a:xfrm>
          <a:custGeom>
            <a:avLst/>
            <a:gdLst>
              <a:gd name="T0" fmla="*/ 0 w 192"/>
              <a:gd name="T1" fmla="*/ 96 h 192"/>
              <a:gd name="T2" fmla="*/ 96 w 192"/>
              <a:gd name="T3" fmla="*/ 192 h 192"/>
              <a:gd name="T4" fmla="*/ 192 w 192"/>
              <a:gd name="T5" fmla="*/ 96 h 192"/>
              <a:gd name="T6" fmla="*/ 96 w 192"/>
              <a:gd name="T7" fmla="*/ 0 h 192"/>
              <a:gd name="T8" fmla="*/ 0 w 192"/>
              <a:gd name="T9" fmla="*/ 96 h 192"/>
              <a:gd name="T10" fmla="*/ 20 w 192"/>
              <a:gd name="T11" fmla="*/ 96 h 192"/>
              <a:gd name="T12" fmla="*/ 22 w 192"/>
              <a:gd name="T13" fmla="*/ 78 h 192"/>
              <a:gd name="T14" fmla="*/ 40 w 192"/>
              <a:gd name="T15" fmla="*/ 96 h 192"/>
              <a:gd name="T16" fmla="*/ 36 w 192"/>
              <a:gd name="T17" fmla="*/ 120 h 192"/>
              <a:gd name="T18" fmla="*/ 52 w 192"/>
              <a:gd name="T19" fmla="*/ 136 h 192"/>
              <a:gd name="T20" fmla="*/ 52 w 192"/>
              <a:gd name="T21" fmla="*/ 158 h 192"/>
              <a:gd name="T22" fmla="*/ 20 w 192"/>
              <a:gd name="T23" fmla="*/ 96 h 192"/>
              <a:gd name="T24" fmla="*/ 79 w 192"/>
              <a:gd name="T25" fmla="*/ 22 h 192"/>
              <a:gd name="T26" fmla="*/ 96 w 192"/>
              <a:gd name="T27" fmla="*/ 20 h 192"/>
              <a:gd name="T28" fmla="*/ 115 w 192"/>
              <a:gd name="T29" fmla="*/ 22 h 192"/>
              <a:gd name="T30" fmla="*/ 112 w 192"/>
              <a:gd name="T31" fmla="*/ 28 h 192"/>
              <a:gd name="T32" fmla="*/ 116 w 192"/>
              <a:gd name="T33" fmla="*/ 32 h 192"/>
              <a:gd name="T34" fmla="*/ 128 w 192"/>
              <a:gd name="T35" fmla="*/ 32 h 192"/>
              <a:gd name="T36" fmla="*/ 131 w 192"/>
              <a:gd name="T37" fmla="*/ 29 h 192"/>
              <a:gd name="T38" fmla="*/ 139 w 192"/>
              <a:gd name="T39" fmla="*/ 34 h 192"/>
              <a:gd name="T40" fmla="*/ 132 w 192"/>
              <a:gd name="T41" fmla="*/ 36 h 192"/>
              <a:gd name="T42" fmla="*/ 124 w 192"/>
              <a:gd name="T43" fmla="*/ 44 h 192"/>
              <a:gd name="T44" fmla="*/ 132 w 192"/>
              <a:gd name="T45" fmla="*/ 48 h 192"/>
              <a:gd name="T46" fmla="*/ 132 w 192"/>
              <a:gd name="T47" fmla="*/ 52 h 192"/>
              <a:gd name="T48" fmla="*/ 124 w 192"/>
              <a:gd name="T49" fmla="*/ 52 h 192"/>
              <a:gd name="T50" fmla="*/ 124 w 192"/>
              <a:gd name="T51" fmla="*/ 60 h 192"/>
              <a:gd name="T52" fmla="*/ 136 w 192"/>
              <a:gd name="T53" fmla="*/ 64 h 192"/>
              <a:gd name="T54" fmla="*/ 144 w 192"/>
              <a:gd name="T55" fmla="*/ 52 h 192"/>
              <a:gd name="T56" fmla="*/ 154 w 192"/>
              <a:gd name="T57" fmla="*/ 49 h 192"/>
              <a:gd name="T58" fmla="*/ 157 w 192"/>
              <a:gd name="T59" fmla="*/ 50 h 192"/>
              <a:gd name="T60" fmla="*/ 168 w 192"/>
              <a:gd name="T61" fmla="*/ 72 h 192"/>
              <a:gd name="T62" fmla="*/ 168 w 192"/>
              <a:gd name="T63" fmla="*/ 72 h 192"/>
              <a:gd name="T64" fmla="*/ 152 w 192"/>
              <a:gd name="T65" fmla="*/ 68 h 192"/>
              <a:gd name="T66" fmla="*/ 132 w 192"/>
              <a:gd name="T67" fmla="*/ 72 h 192"/>
              <a:gd name="T68" fmla="*/ 120 w 192"/>
              <a:gd name="T69" fmla="*/ 84 h 192"/>
              <a:gd name="T70" fmla="*/ 124 w 192"/>
              <a:gd name="T71" fmla="*/ 104 h 192"/>
              <a:gd name="T72" fmla="*/ 144 w 192"/>
              <a:gd name="T73" fmla="*/ 116 h 192"/>
              <a:gd name="T74" fmla="*/ 144 w 192"/>
              <a:gd name="T75" fmla="*/ 155 h 192"/>
              <a:gd name="T76" fmla="*/ 96 w 192"/>
              <a:gd name="T77" fmla="*/ 172 h 192"/>
              <a:gd name="T78" fmla="*/ 71 w 192"/>
              <a:gd name="T79" fmla="*/ 168 h 192"/>
              <a:gd name="T80" fmla="*/ 92 w 192"/>
              <a:gd name="T81" fmla="*/ 120 h 192"/>
              <a:gd name="T82" fmla="*/ 88 w 192"/>
              <a:gd name="T83" fmla="*/ 100 h 192"/>
              <a:gd name="T84" fmla="*/ 64 w 192"/>
              <a:gd name="T85" fmla="*/ 80 h 192"/>
              <a:gd name="T86" fmla="*/ 52 w 192"/>
              <a:gd name="T87" fmla="*/ 92 h 192"/>
              <a:gd name="T88" fmla="*/ 44 w 192"/>
              <a:gd name="T89" fmla="*/ 76 h 192"/>
              <a:gd name="T90" fmla="*/ 68 w 192"/>
              <a:gd name="T91" fmla="*/ 60 h 192"/>
              <a:gd name="T92" fmla="*/ 80 w 192"/>
              <a:gd name="T93" fmla="*/ 28 h 192"/>
              <a:gd name="T94" fmla="*/ 79 w 192"/>
              <a:gd name="T95" fmla="*/ 2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92" h="192">
                <a:moveTo>
                  <a:pt x="0" y="96"/>
                </a:moveTo>
                <a:cubicBezTo>
                  <a:pt x="0" y="149"/>
                  <a:pt x="43" y="192"/>
                  <a:pt x="96" y="192"/>
                </a:cubicBezTo>
                <a:cubicBezTo>
                  <a:pt x="149" y="192"/>
                  <a:pt x="192" y="149"/>
                  <a:pt x="192" y="96"/>
                </a:cubicBezTo>
                <a:cubicBezTo>
                  <a:pt x="192" y="43"/>
                  <a:pt x="149" y="0"/>
                  <a:pt x="96" y="0"/>
                </a:cubicBezTo>
                <a:cubicBezTo>
                  <a:pt x="43" y="0"/>
                  <a:pt x="0" y="43"/>
                  <a:pt x="0" y="96"/>
                </a:cubicBezTo>
                <a:close/>
                <a:moveTo>
                  <a:pt x="20" y="96"/>
                </a:moveTo>
                <a:cubicBezTo>
                  <a:pt x="20" y="90"/>
                  <a:pt x="21" y="84"/>
                  <a:pt x="22" y="78"/>
                </a:cubicBezTo>
                <a:cubicBezTo>
                  <a:pt x="40" y="96"/>
                  <a:pt x="40" y="96"/>
                  <a:pt x="40" y="96"/>
                </a:cubicBezTo>
                <a:cubicBezTo>
                  <a:pt x="36" y="120"/>
                  <a:pt x="36" y="120"/>
                  <a:pt x="36" y="120"/>
                </a:cubicBezTo>
                <a:cubicBezTo>
                  <a:pt x="52" y="136"/>
                  <a:pt x="52" y="136"/>
                  <a:pt x="52" y="136"/>
                </a:cubicBezTo>
                <a:cubicBezTo>
                  <a:pt x="52" y="158"/>
                  <a:pt x="52" y="158"/>
                  <a:pt x="52" y="158"/>
                </a:cubicBezTo>
                <a:cubicBezTo>
                  <a:pt x="33" y="144"/>
                  <a:pt x="20" y="122"/>
                  <a:pt x="20" y="96"/>
                </a:cubicBezTo>
                <a:close/>
                <a:moveTo>
                  <a:pt x="79" y="22"/>
                </a:moveTo>
                <a:cubicBezTo>
                  <a:pt x="84" y="21"/>
                  <a:pt x="90" y="20"/>
                  <a:pt x="96" y="20"/>
                </a:cubicBezTo>
                <a:cubicBezTo>
                  <a:pt x="103" y="20"/>
                  <a:pt x="109" y="21"/>
                  <a:pt x="115" y="22"/>
                </a:cubicBezTo>
                <a:cubicBezTo>
                  <a:pt x="112" y="28"/>
                  <a:pt x="112" y="28"/>
                  <a:pt x="112" y="28"/>
                </a:cubicBezTo>
                <a:cubicBezTo>
                  <a:pt x="116" y="32"/>
                  <a:pt x="116" y="32"/>
                  <a:pt x="116" y="32"/>
                </a:cubicBezTo>
                <a:cubicBezTo>
                  <a:pt x="128" y="32"/>
                  <a:pt x="128" y="32"/>
                  <a:pt x="128" y="32"/>
                </a:cubicBezTo>
                <a:cubicBezTo>
                  <a:pt x="131" y="29"/>
                  <a:pt x="131" y="29"/>
                  <a:pt x="131" y="29"/>
                </a:cubicBezTo>
                <a:cubicBezTo>
                  <a:pt x="134" y="30"/>
                  <a:pt x="137" y="32"/>
                  <a:pt x="139" y="34"/>
                </a:cubicBezTo>
                <a:cubicBezTo>
                  <a:pt x="132" y="36"/>
                  <a:pt x="132" y="36"/>
                  <a:pt x="132" y="36"/>
                </a:cubicBezTo>
                <a:cubicBezTo>
                  <a:pt x="124" y="44"/>
                  <a:pt x="124" y="44"/>
                  <a:pt x="124" y="44"/>
                </a:cubicBezTo>
                <a:cubicBezTo>
                  <a:pt x="132" y="48"/>
                  <a:pt x="132" y="48"/>
                  <a:pt x="132" y="48"/>
                </a:cubicBezTo>
                <a:cubicBezTo>
                  <a:pt x="132" y="52"/>
                  <a:pt x="132" y="52"/>
                  <a:pt x="132" y="52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24" y="60"/>
                  <a:pt x="124" y="60"/>
                  <a:pt x="124" y="60"/>
                </a:cubicBezTo>
                <a:cubicBezTo>
                  <a:pt x="124" y="60"/>
                  <a:pt x="130" y="64"/>
                  <a:pt x="136" y="64"/>
                </a:cubicBezTo>
                <a:cubicBezTo>
                  <a:pt x="142" y="64"/>
                  <a:pt x="140" y="55"/>
                  <a:pt x="144" y="52"/>
                </a:cubicBezTo>
                <a:cubicBezTo>
                  <a:pt x="149" y="49"/>
                  <a:pt x="154" y="49"/>
                  <a:pt x="154" y="49"/>
                </a:cubicBezTo>
                <a:cubicBezTo>
                  <a:pt x="157" y="50"/>
                  <a:pt x="157" y="50"/>
                  <a:pt x="157" y="50"/>
                </a:cubicBezTo>
                <a:cubicBezTo>
                  <a:pt x="161" y="57"/>
                  <a:pt x="165" y="64"/>
                  <a:pt x="168" y="72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68" y="72"/>
                  <a:pt x="162" y="68"/>
                  <a:pt x="152" y="68"/>
                </a:cubicBezTo>
                <a:cubicBezTo>
                  <a:pt x="142" y="68"/>
                  <a:pt x="132" y="72"/>
                  <a:pt x="132" y="72"/>
                </a:cubicBezTo>
                <a:cubicBezTo>
                  <a:pt x="132" y="72"/>
                  <a:pt x="121" y="75"/>
                  <a:pt x="120" y="84"/>
                </a:cubicBezTo>
                <a:cubicBezTo>
                  <a:pt x="119" y="99"/>
                  <a:pt x="124" y="104"/>
                  <a:pt x="124" y="104"/>
                </a:cubicBezTo>
                <a:cubicBezTo>
                  <a:pt x="144" y="116"/>
                  <a:pt x="144" y="116"/>
                  <a:pt x="144" y="116"/>
                </a:cubicBezTo>
                <a:cubicBezTo>
                  <a:pt x="144" y="155"/>
                  <a:pt x="144" y="155"/>
                  <a:pt x="144" y="155"/>
                </a:cubicBezTo>
                <a:cubicBezTo>
                  <a:pt x="131" y="166"/>
                  <a:pt x="114" y="172"/>
                  <a:pt x="96" y="172"/>
                </a:cubicBezTo>
                <a:cubicBezTo>
                  <a:pt x="87" y="172"/>
                  <a:pt x="79" y="171"/>
                  <a:pt x="71" y="168"/>
                </a:cubicBezTo>
                <a:cubicBezTo>
                  <a:pt x="92" y="120"/>
                  <a:pt x="92" y="120"/>
                  <a:pt x="92" y="120"/>
                </a:cubicBezTo>
                <a:cubicBezTo>
                  <a:pt x="88" y="100"/>
                  <a:pt x="88" y="100"/>
                  <a:pt x="88" y="100"/>
                </a:cubicBezTo>
                <a:cubicBezTo>
                  <a:pt x="88" y="100"/>
                  <a:pt x="72" y="80"/>
                  <a:pt x="64" y="80"/>
                </a:cubicBezTo>
                <a:cubicBezTo>
                  <a:pt x="56" y="80"/>
                  <a:pt x="52" y="92"/>
                  <a:pt x="52" y="92"/>
                </a:cubicBezTo>
                <a:cubicBezTo>
                  <a:pt x="44" y="76"/>
                  <a:pt x="44" y="76"/>
                  <a:pt x="44" y="76"/>
                </a:cubicBezTo>
                <a:cubicBezTo>
                  <a:pt x="68" y="60"/>
                  <a:pt x="68" y="60"/>
                  <a:pt x="68" y="60"/>
                </a:cubicBezTo>
                <a:cubicBezTo>
                  <a:pt x="80" y="28"/>
                  <a:pt x="80" y="28"/>
                  <a:pt x="80" y="28"/>
                </a:cubicBezTo>
                <a:lnTo>
                  <a:pt x="79" y="22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8" name="Freeform 101"/>
          <p:cNvSpPr>
            <a:spLocks noEditPoints="1"/>
          </p:cNvSpPr>
          <p:nvPr/>
        </p:nvSpPr>
        <p:spPr bwMode="auto">
          <a:xfrm>
            <a:off x="2080419" y="1318559"/>
            <a:ext cx="306388" cy="306387"/>
          </a:xfrm>
          <a:custGeom>
            <a:avLst/>
            <a:gdLst>
              <a:gd name="T0" fmla="*/ 84 w 188"/>
              <a:gd name="T1" fmla="*/ 10 h 188"/>
              <a:gd name="T2" fmla="*/ 68 w 188"/>
              <a:gd name="T3" fmla="*/ 29 h 188"/>
              <a:gd name="T4" fmla="*/ 47 w 188"/>
              <a:gd name="T5" fmla="*/ 13 h 188"/>
              <a:gd name="T6" fmla="*/ 51 w 188"/>
              <a:gd name="T7" fmla="*/ 39 h 188"/>
              <a:gd name="T8" fmla="*/ 26 w 188"/>
              <a:gd name="T9" fmla="*/ 43 h 188"/>
              <a:gd name="T10" fmla="*/ 16 w 188"/>
              <a:gd name="T11" fmla="*/ 61 h 188"/>
              <a:gd name="T12" fmla="*/ 25 w 188"/>
              <a:gd name="T13" fmla="*/ 84 h 188"/>
              <a:gd name="T14" fmla="*/ 0 w 188"/>
              <a:gd name="T15" fmla="*/ 94 h 188"/>
              <a:gd name="T16" fmla="*/ 25 w 188"/>
              <a:gd name="T17" fmla="*/ 104 h 188"/>
              <a:gd name="T18" fmla="*/ 16 w 188"/>
              <a:gd name="T19" fmla="*/ 127 h 188"/>
              <a:gd name="T20" fmla="*/ 26 w 188"/>
              <a:gd name="T21" fmla="*/ 145 h 188"/>
              <a:gd name="T22" fmla="*/ 51 w 188"/>
              <a:gd name="T23" fmla="*/ 149 h 188"/>
              <a:gd name="T24" fmla="*/ 47 w 188"/>
              <a:gd name="T25" fmla="*/ 175 h 188"/>
              <a:gd name="T26" fmla="*/ 68 w 188"/>
              <a:gd name="T27" fmla="*/ 159 h 188"/>
              <a:gd name="T28" fmla="*/ 84 w 188"/>
              <a:gd name="T29" fmla="*/ 178 h 188"/>
              <a:gd name="T30" fmla="*/ 104 w 188"/>
              <a:gd name="T31" fmla="*/ 178 h 188"/>
              <a:gd name="T32" fmla="*/ 120 w 188"/>
              <a:gd name="T33" fmla="*/ 159 h 188"/>
              <a:gd name="T34" fmla="*/ 141 w 188"/>
              <a:gd name="T35" fmla="*/ 175 h 188"/>
              <a:gd name="T36" fmla="*/ 137 w 188"/>
              <a:gd name="T37" fmla="*/ 149 h 188"/>
              <a:gd name="T38" fmla="*/ 162 w 188"/>
              <a:gd name="T39" fmla="*/ 145 h 188"/>
              <a:gd name="T40" fmla="*/ 172 w 188"/>
              <a:gd name="T41" fmla="*/ 127 h 188"/>
              <a:gd name="T42" fmla="*/ 163 w 188"/>
              <a:gd name="T43" fmla="*/ 104 h 188"/>
              <a:gd name="T44" fmla="*/ 188 w 188"/>
              <a:gd name="T45" fmla="*/ 94 h 188"/>
              <a:gd name="T46" fmla="*/ 163 w 188"/>
              <a:gd name="T47" fmla="*/ 84 h 188"/>
              <a:gd name="T48" fmla="*/ 172 w 188"/>
              <a:gd name="T49" fmla="*/ 61 h 188"/>
              <a:gd name="T50" fmla="*/ 162 w 188"/>
              <a:gd name="T51" fmla="*/ 43 h 188"/>
              <a:gd name="T52" fmla="*/ 137 w 188"/>
              <a:gd name="T53" fmla="*/ 39 h 188"/>
              <a:gd name="T54" fmla="*/ 141 w 188"/>
              <a:gd name="T55" fmla="*/ 13 h 188"/>
              <a:gd name="T56" fmla="*/ 120 w 188"/>
              <a:gd name="T57" fmla="*/ 29 h 188"/>
              <a:gd name="T58" fmla="*/ 104 w 188"/>
              <a:gd name="T59" fmla="*/ 10 h 188"/>
              <a:gd name="T60" fmla="*/ 68 w 188"/>
              <a:gd name="T61" fmla="*/ 116 h 188"/>
              <a:gd name="T62" fmla="*/ 108 w 188"/>
              <a:gd name="T63" fmla="*/ 116 h 188"/>
              <a:gd name="T64" fmla="*/ 68 w 188"/>
              <a:gd name="T65" fmla="*/ 116 h 188"/>
              <a:gd name="T66" fmla="*/ 122 w 188"/>
              <a:gd name="T67" fmla="*/ 64 h 188"/>
              <a:gd name="T68" fmla="*/ 122 w 188"/>
              <a:gd name="T69" fmla="*/ 92 h 188"/>
              <a:gd name="T70" fmla="*/ 76 w 188"/>
              <a:gd name="T71" fmla="*/ 58 h 188"/>
              <a:gd name="T72" fmla="*/ 96 w 188"/>
              <a:gd name="T73" fmla="*/ 58 h 188"/>
              <a:gd name="T74" fmla="*/ 76 w 188"/>
              <a:gd name="T75" fmla="*/ 58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88" h="188">
                <a:moveTo>
                  <a:pt x="94" y="0"/>
                </a:moveTo>
                <a:cubicBezTo>
                  <a:pt x="88" y="0"/>
                  <a:pt x="84" y="4"/>
                  <a:pt x="84" y="10"/>
                </a:cubicBezTo>
                <a:cubicBezTo>
                  <a:pt x="84" y="25"/>
                  <a:pt x="84" y="25"/>
                  <a:pt x="84" y="25"/>
                </a:cubicBezTo>
                <a:cubicBezTo>
                  <a:pt x="78" y="25"/>
                  <a:pt x="73" y="27"/>
                  <a:pt x="68" y="29"/>
                </a:cubicBezTo>
                <a:cubicBezTo>
                  <a:pt x="61" y="16"/>
                  <a:pt x="61" y="16"/>
                  <a:pt x="61" y="16"/>
                </a:cubicBezTo>
                <a:cubicBezTo>
                  <a:pt x="58" y="11"/>
                  <a:pt x="52" y="10"/>
                  <a:pt x="47" y="13"/>
                </a:cubicBezTo>
                <a:cubicBezTo>
                  <a:pt x="42" y="15"/>
                  <a:pt x="41" y="21"/>
                  <a:pt x="43" y="26"/>
                </a:cubicBezTo>
                <a:cubicBezTo>
                  <a:pt x="51" y="39"/>
                  <a:pt x="51" y="39"/>
                  <a:pt x="51" y="39"/>
                </a:cubicBezTo>
                <a:cubicBezTo>
                  <a:pt x="46" y="42"/>
                  <a:pt x="42" y="46"/>
                  <a:pt x="39" y="51"/>
                </a:cubicBezTo>
                <a:cubicBezTo>
                  <a:pt x="26" y="43"/>
                  <a:pt x="26" y="43"/>
                  <a:pt x="26" y="43"/>
                </a:cubicBezTo>
                <a:cubicBezTo>
                  <a:pt x="21" y="41"/>
                  <a:pt x="15" y="42"/>
                  <a:pt x="13" y="47"/>
                </a:cubicBezTo>
                <a:cubicBezTo>
                  <a:pt x="10" y="52"/>
                  <a:pt x="11" y="58"/>
                  <a:pt x="16" y="61"/>
                </a:cubicBezTo>
                <a:cubicBezTo>
                  <a:pt x="29" y="68"/>
                  <a:pt x="29" y="68"/>
                  <a:pt x="29" y="68"/>
                </a:cubicBezTo>
                <a:cubicBezTo>
                  <a:pt x="27" y="73"/>
                  <a:pt x="25" y="78"/>
                  <a:pt x="25" y="84"/>
                </a:cubicBezTo>
                <a:cubicBezTo>
                  <a:pt x="10" y="84"/>
                  <a:pt x="10" y="84"/>
                  <a:pt x="10" y="84"/>
                </a:cubicBezTo>
                <a:cubicBezTo>
                  <a:pt x="4" y="84"/>
                  <a:pt x="0" y="88"/>
                  <a:pt x="0" y="94"/>
                </a:cubicBezTo>
                <a:cubicBezTo>
                  <a:pt x="0" y="100"/>
                  <a:pt x="4" y="104"/>
                  <a:pt x="10" y="104"/>
                </a:cubicBezTo>
                <a:cubicBezTo>
                  <a:pt x="25" y="104"/>
                  <a:pt x="25" y="104"/>
                  <a:pt x="25" y="104"/>
                </a:cubicBezTo>
                <a:cubicBezTo>
                  <a:pt x="25" y="110"/>
                  <a:pt x="27" y="115"/>
                  <a:pt x="29" y="120"/>
                </a:cubicBezTo>
                <a:cubicBezTo>
                  <a:pt x="16" y="127"/>
                  <a:pt x="16" y="127"/>
                  <a:pt x="16" y="127"/>
                </a:cubicBezTo>
                <a:cubicBezTo>
                  <a:pt x="11" y="130"/>
                  <a:pt x="10" y="136"/>
                  <a:pt x="13" y="141"/>
                </a:cubicBezTo>
                <a:cubicBezTo>
                  <a:pt x="15" y="146"/>
                  <a:pt x="21" y="147"/>
                  <a:pt x="26" y="145"/>
                </a:cubicBezTo>
                <a:cubicBezTo>
                  <a:pt x="39" y="137"/>
                  <a:pt x="39" y="137"/>
                  <a:pt x="39" y="137"/>
                </a:cubicBezTo>
                <a:cubicBezTo>
                  <a:pt x="42" y="142"/>
                  <a:pt x="46" y="146"/>
                  <a:pt x="51" y="149"/>
                </a:cubicBezTo>
                <a:cubicBezTo>
                  <a:pt x="43" y="162"/>
                  <a:pt x="43" y="162"/>
                  <a:pt x="43" y="162"/>
                </a:cubicBezTo>
                <a:cubicBezTo>
                  <a:pt x="41" y="167"/>
                  <a:pt x="42" y="173"/>
                  <a:pt x="47" y="175"/>
                </a:cubicBezTo>
                <a:cubicBezTo>
                  <a:pt x="52" y="178"/>
                  <a:pt x="58" y="177"/>
                  <a:pt x="61" y="172"/>
                </a:cubicBezTo>
                <a:cubicBezTo>
                  <a:pt x="68" y="159"/>
                  <a:pt x="68" y="159"/>
                  <a:pt x="68" y="159"/>
                </a:cubicBezTo>
                <a:cubicBezTo>
                  <a:pt x="73" y="161"/>
                  <a:pt x="78" y="163"/>
                  <a:pt x="84" y="163"/>
                </a:cubicBezTo>
                <a:cubicBezTo>
                  <a:pt x="84" y="178"/>
                  <a:pt x="84" y="178"/>
                  <a:pt x="84" y="178"/>
                </a:cubicBezTo>
                <a:cubicBezTo>
                  <a:pt x="84" y="184"/>
                  <a:pt x="88" y="188"/>
                  <a:pt x="94" y="188"/>
                </a:cubicBezTo>
                <a:cubicBezTo>
                  <a:pt x="100" y="188"/>
                  <a:pt x="104" y="184"/>
                  <a:pt x="104" y="178"/>
                </a:cubicBezTo>
                <a:cubicBezTo>
                  <a:pt x="104" y="163"/>
                  <a:pt x="104" y="163"/>
                  <a:pt x="104" y="163"/>
                </a:cubicBezTo>
                <a:cubicBezTo>
                  <a:pt x="110" y="163"/>
                  <a:pt x="115" y="161"/>
                  <a:pt x="120" y="159"/>
                </a:cubicBezTo>
                <a:cubicBezTo>
                  <a:pt x="127" y="172"/>
                  <a:pt x="127" y="172"/>
                  <a:pt x="127" y="172"/>
                </a:cubicBezTo>
                <a:cubicBezTo>
                  <a:pt x="130" y="177"/>
                  <a:pt x="136" y="178"/>
                  <a:pt x="141" y="175"/>
                </a:cubicBezTo>
                <a:cubicBezTo>
                  <a:pt x="146" y="173"/>
                  <a:pt x="147" y="167"/>
                  <a:pt x="145" y="162"/>
                </a:cubicBezTo>
                <a:cubicBezTo>
                  <a:pt x="137" y="149"/>
                  <a:pt x="137" y="149"/>
                  <a:pt x="137" y="149"/>
                </a:cubicBezTo>
                <a:cubicBezTo>
                  <a:pt x="142" y="146"/>
                  <a:pt x="146" y="142"/>
                  <a:pt x="149" y="137"/>
                </a:cubicBezTo>
                <a:cubicBezTo>
                  <a:pt x="162" y="145"/>
                  <a:pt x="162" y="145"/>
                  <a:pt x="162" y="145"/>
                </a:cubicBezTo>
                <a:cubicBezTo>
                  <a:pt x="167" y="147"/>
                  <a:pt x="173" y="146"/>
                  <a:pt x="175" y="141"/>
                </a:cubicBezTo>
                <a:cubicBezTo>
                  <a:pt x="178" y="136"/>
                  <a:pt x="177" y="130"/>
                  <a:pt x="172" y="127"/>
                </a:cubicBezTo>
                <a:cubicBezTo>
                  <a:pt x="159" y="120"/>
                  <a:pt x="159" y="120"/>
                  <a:pt x="159" y="120"/>
                </a:cubicBezTo>
                <a:cubicBezTo>
                  <a:pt x="161" y="115"/>
                  <a:pt x="163" y="110"/>
                  <a:pt x="163" y="104"/>
                </a:cubicBezTo>
                <a:cubicBezTo>
                  <a:pt x="178" y="104"/>
                  <a:pt x="178" y="104"/>
                  <a:pt x="178" y="104"/>
                </a:cubicBezTo>
                <a:cubicBezTo>
                  <a:pt x="184" y="104"/>
                  <a:pt x="188" y="100"/>
                  <a:pt x="188" y="94"/>
                </a:cubicBezTo>
                <a:cubicBezTo>
                  <a:pt x="188" y="88"/>
                  <a:pt x="184" y="84"/>
                  <a:pt x="178" y="84"/>
                </a:cubicBezTo>
                <a:cubicBezTo>
                  <a:pt x="163" y="84"/>
                  <a:pt x="163" y="84"/>
                  <a:pt x="163" y="84"/>
                </a:cubicBezTo>
                <a:cubicBezTo>
                  <a:pt x="163" y="78"/>
                  <a:pt x="161" y="73"/>
                  <a:pt x="159" y="68"/>
                </a:cubicBezTo>
                <a:cubicBezTo>
                  <a:pt x="172" y="61"/>
                  <a:pt x="172" y="61"/>
                  <a:pt x="172" y="61"/>
                </a:cubicBezTo>
                <a:cubicBezTo>
                  <a:pt x="177" y="58"/>
                  <a:pt x="178" y="52"/>
                  <a:pt x="175" y="47"/>
                </a:cubicBezTo>
                <a:cubicBezTo>
                  <a:pt x="173" y="42"/>
                  <a:pt x="167" y="41"/>
                  <a:pt x="162" y="43"/>
                </a:cubicBezTo>
                <a:cubicBezTo>
                  <a:pt x="149" y="51"/>
                  <a:pt x="149" y="51"/>
                  <a:pt x="149" y="51"/>
                </a:cubicBezTo>
                <a:cubicBezTo>
                  <a:pt x="146" y="46"/>
                  <a:pt x="142" y="42"/>
                  <a:pt x="137" y="39"/>
                </a:cubicBezTo>
                <a:cubicBezTo>
                  <a:pt x="145" y="26"/>
                  <a:pt x="145" y="26"/>
                  <a:pt x="145" y="26"/>
                </a:cubicBezTo>
                <a:cubicBezTo>
                  <a:pt x="147" y="21"/>
                  <a:pt x="146" y="15"/>
                  <a:pt x="141" y="13"/>
                </a:cubicBezTo>
                <a:cubicBezTo>
                  <a:pt x="136" y="10"/>
                  <a:pt x="130" y="11"/>
                  <a:pt x="127" y="16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15" y="27"/>
                  <a:pt x="110" y="25"/>
                  <a:pt x="104" y="25"/>
                </a:cubicBezTo>
                <a:cubicBezTo>
                  <a:pt x="104" y="10"/>
                  <a:pt x="104" y="10"/>
                  <a:pt x="104" y="10"/>
                </a:cubicBezTo>
                <a:cubicBezTo>
                  <a:pt x="104" y="4"/>
                  <a:pt x="100" y="0"/>
                  <a:pt x="94" y="0"/>
                </a:cubicBezTo>
                <a:close/>
                <a:moveTo>
                  <a:pt x="68" y="116"/>
                </a:moveTo>
                <a:cubicBezTo>
                  <a:pt x="68" y="105"/>
                  <a:pt x="77" y="96"/>
                  <a:pt x="88" y="96"/>
                </a:cubicBezTo>
                <a:cubicBezTo>
                  <a:pt x="99" y="96"/>
                  <a:pt x="108" y="105"/>
                  <a:pt x="108" y="116"/>
                </a:cubicBezTo>
                <a:cubicBezTo>
                  <a:pt x="108" y="127"/>
                  <a:pt x="99" y="136"/>
                  <a:pt x="88" y="136"/>
                </a:cubicBezTo>
                <a:cubicBezTo>
                  <a:pt x="77" y="136"/>
                  <a:pt x="68" y="127"/>
                  <a:pt x="68" y="116"/>
                </a:cubicBezTo>
                <a:close/>
                <a:moveTo>
                  <a:pt x="108" y="78"/>
                </a:moveTo>
                <a:cubicBezTo>
                  <a:pt x="108" y="70"/>
                  <a:pt x="114" y="64"/>
                  <a:pt x="122" y="64"/>
                </a:cubicBezTo>
                <a:cubicBezTo>
                  <a:pt x="130" y="64"/>
                  <a:pt x="136" y="70"/>
                  <a:pt x="136" y="78"/>
                </a:cubicBezTo>
                <a:cubicBezTo>
                  <a:pt x="136" y="86"/>
                  <a:pt x="130" y="92"/>
                  <a:pt x="122" y="92"/>
                </a:cubicBezTo>
                <a:cubicBezTo>
                  <a:pt x="114" y="92"/>
                  <a:pt x="108" y="86"/>
                  <a:pt x="108" y="78"/>
                </a:cubicBezTo>
                <a:close/>
                <a:moveTo>
                  <a:pt x="76" y="58"/>
                </a:moveTo>
                <a:cubicBezTo>
                  <a:pt x="76" y="52"/>
                  <a:pt x="80" y="48"/>
                  <a:pt x="86" y="48"/>
                </a:cubicBezTo>
                <a:cubicBezTo>
                  <a:pt x="92" y="48"/>
                  <a:pt x="96" y="52"/>
                  <a:pt x="96" y="58"/>
                </a:cubicBezTo>
                <a:cubicBezTo>
                  <a:pt x="96" y="64"/>
                  <a:pt x="92" y="68"/>
                  <a:pt x="86" y="68"/>
                </a:cubicBezTo>
                <a:cubicBezTo>
                  <a:pt x="80" y="68"/>
                  <a:pt x="76" y="64"/>
                  <a:pt x="76" y="58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9" name="Freeform 102"/>
          <p:cNvSpPr>
            <a:spLocks/>
          </p:cNvSpPr>
          <p:nvPr/>
        </p:nvSpPr>
        <p:spPr bwMode="auto">
          <a:xfrm>
            <a:off x="1377157" y="1320147"/>
            <a:ext cx="312738" cy="311150"/>
          </a:xfrm>
          <a:custGeom>
            <a:avLst/>
            <a:gdLst>
              <a:gd name="T0" fmla="*/ 10 w 192"/>
              <a:gd name="T1" fmla="*/ 139 h 191"/>
              <a:gd name="T2" fmla="*/ 20 w 192"/>
              <a:gd name="T3" fmla="*/ 120 h 191"/>
              <a:gd name="T4" fmla="*/ 32 w 192"/>
              <a:gd name="T5" fmla="*/ 111 h 191"/>
              <a:gd name="T6" fmla="*/ 36 w 192"/>
              <a:gd name="T7" fmla="*/ 139 h 191"/>
              <a:gd name="T8" fmla="*/ 20 w 192"/>
              <a:gd name="T9" fmla="*/ 163 h 191"/>
              <a:gd name="T10" fmla="*/ 30 w 192"/>
              <a:gd name="T11" fmla="*/ 191 h 191"/>
              <a:gd name="T12" fmla="*/ 40 w 192"/>
              <a:gd name="T13" fmla="*/ 169 h 191"/>
              <a:gd name="T14" fmla="*/ 48 w 192"/>
              <a:gd name="T15" fmla="*/ 157 h 191"/>
              <a:gd name="T16" fmla="*/ 78 w 192"/>
              <a:gd name="T17" fmla="*/ 179 h 191"/>
              <a:gd name="T18" fmla="*/ 88 w 192"/>
              <a:gd name="T19" fmla="*/ 171 h 191"/>
              <a:gd name="T20" fmla="*/ 96 w 192"/>
              <a:gd name="T21" fmla="*/ 95 h 191"/>
              <a:gd name="T22" fmla="*/ 104 w 192"/>
              <a:gd name="T23" fmla="*/ 171 h 191"/>
              <a:gd name="T24" fmla="*/ 114 w 192"/>
              <a:gd name="T25" fmla="*/ 179 h 191"/>
              <a:gd name="T26" fmla="*/ 144 w 192"/>
              <a:gd name="T27" fmla="*/ 157 h 191"/>
              <a:gd name="T28" fmla="*/ 152 w 192"/>
              <a:gd name="T29" fmla="*/ 169 h 191"/>
              <a:gd name="T30" fmla="*/ 162 w 192"/>
              <a:gd name="T31" fmla="*/ 191 h 191"/>
              <a:gd name="T32" fmla="*/ 172 w 192"/>
              <a:gd name="T33" fmla="*/ 163 h 191"/>
              <a:gd name="T34" fmla="*/ 156 w 192"/>
              <a:gd name="T35" fmla="*/ 139 h 191"/>
              <a:gd name="T36" fmla="*/ 160 w 192"/>
              <a:gd name="T37" fmla="*/ 111 h 191"/>
              <a:gd name="T38" fmla="*/ 172 w 192"/>
              <a:gd name="T39" fmla="*/ 120 h 191"/>
              <a:gd name="T40" fmla="*/ 182 w 192"/>
              <a:gd name="T41" fmla="*/ 139 h 191"/>
              <a:gd name="T42" fmla="*/ 192 w 192"/>
              <a:gd name="T43" fmla="*/ 111 h 191"/>
              <a:gd name="T44" fmla="*/ 153 w 192"/>
              <a:gd name="T45" fmla="*/ 91 h 191"/>
              <a:gd name="T46" fmla="*/ 164 w 192"/>
              <a:gd name="T47" fmla="*/ 63 h 191"/>
              <a:gd name="T48" fmla="*/ 168 w 192"/>
              <a:gd name="T49" fmla="*/ 33 h 191"/>
              <a:gd name="T50" fmla="*/ 148 w 192"/>
              <a:gd name="T51" fmla="*/ 33 h 191"/>
              <a:gd name="T52" fmla="*/ 147 w 192"/>
              <a:gd name="T53" fmla="*/ 51 h 191"/>
              <a:gd name="T54" fmla="*/ 128 w 192"/>
              <a:gd name="T55" fmla="*/ 31 h 191"/>
              <a:gd name="T56" fmla="*/ 104 w 192"/>
              <a:gd name="T57" fmla="*/ 19 h 191"/>
              <a:gd name="T58" fmla="*/ 88 w 192"/>
              <a:gd name="T59" fmla="*/ 19 h 191"/>
              <a:gd name="T60" fmla="*/ 64 w 192"/>
              <a:gd name="T61" fmla="*/ 31 h 191"/>
              <a:gd name="T62" fmla="*/ 45 w 192"/>
              <a:gd name="T63" fmla="*/ 51 h 191"/>
              <a:gd name="T64" fmla="*/ 44 w 192"/>
              <a:gd name="T65" fmla="*/ 33 h 191"/>
              <a:gd name="T66" fmla="*/ 24 w 192"/>
              <a:gd name="T67" fmla="*/ 33 h 191"/>
              <a:gd name="T68" fmla="*/ 28 w 192"/>
              <a:gd name="T69" fmla="*/ 63 h 191"/>
              <a:gd name="T70" fmla="*/ 39 w 192"/>
              <a:gd name="T71" fmla="*/ 91 h 191"/>
              <a:gd name="T72" fmla="*/ 0 w 192"/>
              <a:gd name="T73" fmla="*/ 111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92" h="191">
                <a:moveTo>
                  <a:pt x="0" y="129"/>
                </a:moveTo>
                <a:cubicBezTo>
                  <a:pt x="0" y="135"/>
                  <a:pt x="4" y="139"/>
                  <a:pt x="10" y="139"/>
                </a:cubicBezTo>
                <a:cubicBezTo>
                  <a:pt x="16" y="139"/>
                  <a:pt x="20" y="135"/>
                  <a:pt x="20" y="129"/>
                </a:cubicBezTo>
                <a:cubicBezTo>
                  <a:pt x="20" y="120"/>
                  <a:pt x="20" y="120"/>
                  <a:pt x="20" y="120"/>
                </a:cubicBezTo>
                <a:cubicBezTo>
                  <a:pt x="20" y="115"/>
                  <a:pt x="24" y="111"/>
                  <a:pt x="29" y="111"/>
                </a:cubicBezTo>
                <a:cubicBezTo>
                  <a:pt x="32" y="111"/>
                  <a:pt x="32" y="111"/>
                  <a:pt x="32" y="111"/>
                </a:cubicBezTo>
                <a:cubicBezTo>
                  <a:pt x="32" y="113"/>
                  <a:pt x="32" y="115"/>
                  <a:pt x="32" y="117"/>
                </a:cubicBezTo>
                <a:cubicBezTo>
                  <a:pt x="32" y="125"/>
                  <a:pt x="33" y="132"/>
                  <a:pt x="36" y="139"/>
                </a:cubicBezTo>
                <a:cubicBezTo>
                  <a:pt x="24" y="152"/>
                  <a:pt x="24" y="152"/>
                  <a:pt x="24" y="152"/>
                </a:cubicBezTo>
                <a:cubicBezTo>
                  <a:pt x="22" y="154"/>
                  <a:pt x="20" y="160"/>
                  <a:pt x="20" y="163"/>
                </a:cubicBezTo>
                <a:cubicBezTo>
                  <a:pt x="20" y="181"/>
                  <a:pt x="20" y="181"/>
                  <a:pt x="20" y="181"/>
                </a:cubicBezTo>
                <a:cubicBezTo>
                  <a:pt x="20" y="187"/>
                  <a:pt x="24" y="191"/>
                  <a:pt x="30" y="191"/>
                </a:cubicBezTo>
                <a:cubicBezTo>
                  <a:pt x="36" y="191"/>
                  <a:pt x="40" y="187"/>
                  <a:pt x="40" y="181"/>
                </a:cubicBezTo>
                <a:cubicBezTo>
                  <a:pt x="40" y="169"/>
                  <a:pt x="40" y="169"/>
                  <a:pt x="40" y="169"/>
                </a:cubicBezTo>
                <a:cubicBezTo>
                  <a:pt x="40" y="167"/>
                  <a:pt x="41" y="165"/>
                  <a:pt x="41" y="164"/>
                </a:cubicBezTo>
                <a:cubicBezTo>
                  <a:pt x="48" y="157"/>
                  <a:pt x="48" y="157"/>
                  <a:pt x="48" y="157"/>
                </a:cubicBezTo>
                <a:cubicBezTo>
                  <a:pt x="55" y="166"/>
                  <a:pt x="64" y="175"/>
                  <a:pt x="77" y="178"/>
                </a:cubicBezTo>
                <a:cubicBezTo>
                  <a:pt x="77" y="179"/>
                  <a:pt x="78" y="179"/>
                  <a:pt x="78" y="179"/>
                </a:cubicBezTo>
                <a:cubicBezTo>
                  <a:pt x="79" y="179"/>
                  <a:pt x="79" y="179"/>
                  <a:pt x="80" y="179"/>
                </a:cubicBezTo>
                <a:cubicBezTo>
                  <a:pt x="84" y="179"/>
                  <a:pt x="88" y="175"/>
                  <a:pt x="88" y="171"/>
                </a:cubicBezTo>
                <a:cubicBezTo>
                  <a:pt x="88" y="103"/>
                  <a:pt x="88" y="103"/>
                  <a:pt x="88" y="103"/>
                </a:cubicBezTo>
                <a:cubicBezTo>
                  <a:pt x="88" y="99"/>
                  <a:pt x="92" y="95"/>
                  <a:pt x="96" y="95"/>
                </a:cubicBezTo>
                <a:cubicBezTo>
                  <a:pt x="100" y="95"/>
                  <a:pt x="104" y="99"/>
                  <a:pt x="104" y="103"/>
                </a:cubicBezTo>
                <a:cubicBezTo>
                  <a:pt x="104" y="171"/>
                  <a:pt x="104" y="171"/>
                  <a:pt x="104" y="171"/>
                </a:cubicBezTo>
                <a:cubicBezTo>
                  <a:pt x="104" y="175"/>
                  <a:pt x="108" y="179"/>
                  <a:pt x="112" y="179"/>
                </a:cubicBezTo>
                <a:cubicBezTo>
                  <a:pt x="113" y="179"/>
                  <a:pt x="114" y="179"/>
                  <a:pt x="114" y="179"/>
                </a:cubicBezTo>
                <a:cubicBezTo>
                  <a:pt x="115" y="178"/>
                  <a:pt x="115" y="178"/>
                  <a:pt x="115" y="178"/>
                </a:cubicBezTo>
                <a:cubicBezTo>
                  <a:pt x="128" y="175"/>
                  <a:pt x="137" y="166"/>
                  <a:pt x="144" y="157"/>
                </a:cubicBezTo>
                <a:cubicBezTo>
                  <a:pt x="151" y="164"/>
                  <a:pt x="151" y="164"/>
                  <a:pt x="151" y="164"/>
                </a:cubicBezTo>
                <a:cubicBezTo>
                  <a:pt x="151" y="165"/>
                  <a:pt x="152" y="167"/>
                  <a:pt x="152" y="169"/>
                </a:cubicBezTo>
                <a:cubicBezTo>
                  <a:pt x="152" y="181"/>
                  <a:pt x="152" y="181"/>
                  <a:pt x="152" y="181"/>
                </a:cubicBezTo>
                <a:cubicBezTo>
                  <a:pt x="152" y="187"/>
                  <a:pt x="156" y="191"/>
                  <a:pt x="162" y="191"/>
                </a:cubicBezTo>
                <a:cubicBezTo>
                  <a:pt x="168" y="191"/>
                  <a:pt x="172" y="187"/>
                  <a:pt x="172" y="181"/>
                </a:cubicBezTo>
                <a:cubicBezTo>
                  <a:pt x="172" y="163"/>
                  <a:pt x="172" y="163"/>
                  <a:pt x="172" y="163"/>
                </a:cubicBezTo>
                <a:cubicBezTo>
                  <a:pt x="172" y="160"/>
                  <a:pt x="170" y="154"/>
                  <a:pt x="168" y="152"/>
                </a:cubicBezTo>
                <a:cubicBezTo>
                  <a:pt x="156" y="139"/>
                  <a:pt x="156" y="139"/>
                  <a:pt x="156" y="139"/>
                </a:cubicBezTo>
                <a:cubicBezTo>
                  <a:pt x="159" y="132"/>
                  <a:pt x="160" y="125"/>
                  <a:pt x="160" y="117"/>
                </a:cubicBezTo>
                <a:cubicBezTo>
                  <a:pt x="160" y="115"/>
                  <a:pt x="160" y="113"/>
                  <a:pt x="160" y="111"/>
                </a:cubicBezTo>
                <a:cubicBezTo>
                  <a:pt x="163" y="111"/>
                  <a:pt x="163" y="111"/>
                  <a:pt x="163" y="111"/>
                </a:cubicBezTo>
                <a:cubicBezTo>
                  <a:pt x="168" y="111"/>
                  <a:pt x="172" y="115"/>
                  <a:pt x="172" y="120"/>
                </a:cubicBezTo>
                <a:cubicBezTo>
                  <a:pt x="172" y="129"/>
                  <a:pt x="172" y="129"/>
                  <a:pt x="172" y="129"/>
                </a:cubicBezTo>
                <a:cubicBezTo>
                  <a:pt x="172" y="135"/>
                  <a:pt x="176" y="139"/>
                  <a:pt x="182" y="139"/>
                </a:cubicBezTo>
                <a:cubicBezTo>
                  <a:pt x="188" y="139"/>
                  <a:pt x="192" y="135"/>
                  <a:pt x="192" y="129"/>
                </a:cubicBezTo>
                <a:cubicBezTo>
                  <a:pt x="192" y="111"/>
                  <a:pt x="192" y="111"/>
                  <a:pt x="192" y="111"/>
                </a:cubicBezTo>
                <a:cubicBezTo>
                  <a:pt x="192" y="100"/>
                  <a:pt x="183" y="91"/>
                  <a:pt x="172" y="91"/>
                </a:cubicBezTo>
                <a:cubicBezTo>
                  <a:pt x="153" y="91"/>
                  <a:pt x="153" y="91"/>
                  <a:pt x="153" y="91"/>
                </a:cubicBezTo>
                <a:cubicBezTo>
                  <a:pt x="151" y="88"/>
                  <a:pt x="149" y="84"/>
                  <a:pt x="147" y="81"/>
                </a:cubicBezTo>
                <a:cubicBezTo>
                  <a:pt x="164" y="63"/>
                  <a:pt x="164" y="63"/>
                  <a:pt x="164" y="63"/>
                </a:cubicBezTo>
                <a:cubicBezTo>
                  <a:pt x="166" y="61"/>
                  <a:pt x="168" y="55"/>
                  <a:pt x="168" y="51"/>
                </a:cubicBezTo>
                <a:cubicBezTo>
                  <a:pt x="168" y="33"/>
                  <a:pt x="168" y="33"/>
                  <a:pt x="168" y="33"/>
                </a:cubicBezTo>
                <a:cubicBezTo>
                  <a:pt x="168" y="27"/>
                  <a:pt x="164" y="23"/>
                  <a:pt x="158" y="23"/>
                </a:cubicBezTo>
                <a:cubicBezTo>
                  <a:pt x="152" y="23"/>
                  <a:pt x="148" y="27"/>
                  <a:pt x="148" y="33"/>
                </a:cubicBezTo>
                <a:cubicBezTo>
                  <a:pt x="148" y="46"/>
                  <a:pt x="148" y="46"/>
                  <a:pt x="148" y="46"/>
                </a:cubicBezTo>
                <a:cubicBezTo>
                  <a:pt x="148" y="48"/>
                  <a:pt x="147" y="50"/>
                  <a:pt x="147" y="51"/>
                </a:cubicBezTo>
                <a:cubicBezTo>
                  <a:pt x="136" y="63"/>
                  <a:pt x="136" y="63"/>
                  <a:pt x="136" y="63"/>
                </a:cubicBezTo>
                <a:cubicBezTo>
                  <a:pt x="131" y="54"/>
                  <a:pt x="128" y="44"/>
                  <a:pt x="128" y="31"/>
                </a:cubicBezTo>
                <a:cubicBezTo>
                  <a:pt x="128" y="16"/>
                  <a:pt x="118" y="4"/>
                  <a:pt x="104" y="0"/>
                </a:cubicBezTo>
                <a:cubicBezTo>
                  <a:pt x="104" y="19"/>
                  <a:pt x="104" y="19"/>
                  <a:pt x="104" y="19"/>
                </a:cubicBezTo>
                <a:cubicBezTo>
                  <a:pt x="104" y="23"/>
                  <a:pt x="100" y="27"/>
                  <a:pt x="96" y="27"/>
                </a:cubicBezTo>
                <a:cubicBezTo>
                  <a:pt x="92" y="27"/>
                  <a:pt x="88" y="23"/>
                  <a:pt x="88" y="19"/>
                </a:cubicBezTo>
                <a:cubicBezTo>
                  <a:pt x="88" y="0"/>
                  <a:pt x="88" y="0"/>
                  <a:pt x="88" y="0"/>
                </a:cubicBezTo>
                <a:cubicBezTo>
                  <a:pt x="74" y="4"/>
                  <a:pt x="64" y="16"/>
                  <a:pt x="64" y="31"/>
                </a:cubicBezTo>
                <a:cubicBezTo>
                  <a:pt x="64" y="44"/>
                  <a:pt x="61" y="54"/>
                  <a:pt x="56" y="62"/>
                </a:cubicBezTo>
                <a:cubicBezTo>
                  <a:pt x="45" y="51"/>
                  <a:pt x="45" y="51"/>
                  <a:pt x="45" y="51"/>
                </a:cubicBezTo>
                <a:cubicBezTo>
                  <a:pt x="45" y="50"/>
                  <a:pt x="44" y="48"/>
                  <a:pt x="44" y="46"/>
                </a:cubicBezTo>
                <a:cubicBezTo>
                  <a:pt x="44" y="33"/>
                  <a:pt x="44" y="33"/>
                  <a:pt x="44" y="33"/>
                </a:cubicBezTo>
                <a:cubicBezTo>
                  <a:pt x="44" y="27"/>
                  <a:pt x="40" y="23"/>
                  <a:pt x="34" y="23"/>
                </a:cubicBezTo>
                <a:cubicBezTo>
                  <a:pt x="28" y="23"/>
                  <a:pt x="24" y="27"/>
                  <a:pt x="24" y="33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55"/>
                  <a:pt x="26" y="61"/>
                  <a:pt x="28" y="63"/>
                </a:cubicBezTo>
                <a:cubicBezTo>
                  <a:pt x="45" y="81"/>
                  <a:pt x="45" y="81"/>
                  <a:pt x="45" y="81"/>
                </a:cubicBezTo>
                <a:cubicBezTo>
                  <a:pt x="43" y="84"/>
                  <a:pt x="41" y="88"/>
                  <a:pt x="39" y="91"/>
                </a:cubicBezTo>
                <a:cubicBezTo>
                  <a:pt x="20" y="91"/>
                  <a:pt x="20" y="91"/>
                  <a:pt x="20" y="91"/>
                </a:cubicBezTo>
                <a:cubicBezTo>
                  <a:pt x="9" y="91"/>
                  <a:pt x="0" y="100"/>
                  <a:pt x="0" y="111"/>
                </a:cubicBezTo>
                <a:lnTo>
                  <a:pt x="0" y="129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00" name="组合 99"/>
          <p:cNvGrpSpPr/>
          <p:nvPr/>
        </p:nvGrpSpPr>
        <p:grpSpPr>
          <a:xfrm>
            <a:off x="541870" y="1370795"/>
            <a:ext cx="378088" cy="268439"/>
            <a:chOff x="10004425" y="1971676"/>
            <a:chExt cx="1593850" cy="1211262"/>
          </a:xfrm>
          <a:solidFill>
            <a:srgbClr val="00B0F0"/>
          </a:solidFill>
        </p:grpSpPr>
        <p:sp>
          <p:nvSpPr>
            <p:cNvPr id="101" name="Freeform 267"/>
            <p:cNvSpPr>
              <a:spLocks/>
            </p:cNvSpPr>
            <p:nvPr/>
          </p:nvSpPr>
          <p:spPr bwMode="auto">
            <a:xfrm>
              <a:off x="10004425" y="1971676"/>
              <a:ext cx="1535113" cy="688975"/>
            </a:xfrm>
            <a:custGeom>
              <a:avLst/>
              <a:gdLst>
                <a:gd name="T0" fmla="*/ 480 w 967"/>
                <a:gd name="T1" fmla="*/ 434 h 434"/>
                <a:gd name="T2" fmla="*/ 0 w 967"/>
                <a:gd name="T3" fmla="*/ 217 h 434"/>
                <a:gd name="T4" fmla="*/ 492 w 967"/>
                <a:gd name="T5" fmla="*/ 0 h 434"/>
                <a:gd name="T6" fmla="*/ 967 w 967"/>
                <a:gd name="T7" fmla="*/ 212 h 434"/>
                <a:gd name="T8" fmla="*/ 480 w 967"/>
                <a:gd name="T9" fmla="*/ 434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7" h="434">
                  <a:moveTo>
                    <a:pt x="480" y="434"/>
                  </a:moveTo>
                  <a:lnTo>
                    <a:pt x="0" y="217"/>
                  </a:lnTo>
                  <a:lnTo>
                    <a:pt x="492" y="0"/>
                  </a:lnTo>
                  <a:lnTo>
                    <a:pt x="967" y="212"/>
                  </a:lnTo>
                  <a:lnTo>
                    <a:pt x="480" y="4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2" name="Rectangle 268"/>
            <p:cNvSpPr>
              <a:spLocks noChangeArrowheads="1"/>
            </p:cNvSpPr>
            <p:nvPr/>
          </p:nvSpPr>
          <p:spPr bwMode="auto">
            <a:xfrm>
              <a:off x="11474450" y="2297113"/>
              <a:ext cx="46038" cy="5032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3" name="Oval 269"/>
            <p:cNvSpPr>
              <a:spLocks noChangeArrowheads="1"/>
            </p:cNvSpPr>
            <p:nvPr/>
          </p:nvSpPr>
          <p:spPr bwMode="auto">
            <a:xfrm>
              <a:off x="11422063" y="2743201"/>
              <a:ext cx="150813" cy="1508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4" name="Freeform 270"/>
            <p:cNvSpPr>
              <a:spLocks/>
            </p:cNvSpPr>
            <p:nvPr/>
          </p:nvSpPr>
          <p:spPr bwMode="auto">
            <a:xfrm>
              <a:off x="11404600" y="2822576"/>
              <a:ext cx="107950" cy="336550"/>
            </a:xfrm>
            <a:custGeom>
              <a:avLst/>
              <a:gdLst>
                <a:gd name="T0" fmla="*/ 16 w 29"/>
                <a:gd name="T1" fmla="*/ 5 h 90"/>
                <a:gd name="T2" fmla="*/ 6 w 29"/>
                <a:gd name="T3" fmla="*/ 90 h 90"/>
                <a:gd name="T4" fmla="*/ 29 w 29"/>
                <a:gd name="T5" fmla="*/ 90 h 90"/>
                <a:gd name="T6" fmla="*/ 29 w 29"/>
                <a:gd name="T7" fmla="*/ 0 h 90"/>
                <a:gd name="T8" fmla="*/ 16 w 29"/>
                <a:gd name="T9" fmla="*/ 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90">
                  <a:moveTo>
                    <a:pt x="16" y="5"/>
                  </a:moveTo>
                  <a:cubicBezTo>
                    <a:pt x="16" y="5"/>
                    <a:pt x="0" y="39"/>
                    <a:pt x="6" y="90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16" y="8"/>
                    <a:pt x="1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5" name="Freeform 271"/>
            <p:cNvSpPr>
              <a:spLocks/>
            </p:cNvSpPr>
            <p:nvPr/>
          </p:nvSpPr>
          <p:spPr bwMode="auto">
            <a:xfrm>
              <a:off x="11490325" y="2822576"/>
              <a:ext cx="107950" cy="336550"/>
            </a:xfrm>
            <a:custGeom>
              <a:avLst/>
              <a:gdLst>
                <a:gd name="T0" fmla="*/ 13 w 29"/>
                <a:gd name="T1" fmla="*/ 5 h 90"/>
                <a:gd name="T2" fmla="*/ 23 w 29"/>
                <a:gd name="T3" fmla="*/ 90 h 90"/>
                <a:gd name="T4" fmla="*/ 0 w 29"/>
                <a:gd name="T5" fmla="*/ 90 h 90"/>
                <a:gd name="T6" fmla="*/ 0 w 29"/>
                <a:gd name="T7" fmla="*/ 0 h 90"/>
                <a:gd name="T8" fmla="*/ 13 w 29"/>
                <a:gd name="T9" fmla="*/ 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90">
                  <a:moveTo>
                    <a:pt x="13" y="5"/>
                  </a:moveTo>
                  <a:cubicBezTo>
                    <a:pt x="13" y="5"/>
                    <a:pt x="29" y="39"/>
                    <a:pt x="23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3" y="8"/>
                    <a:pt x="1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6" name="Freeform 272"/>
            <p:cNvSpPr>
              <a:spLocks/>
            </p:cNvSpPr>
            <p:nvPr/>
          </p:nvSpPr>
          <p:spPr bwMode="auto">
            <a:xfrm>
              <a:off x="10309225" y="2522538"/>
              <a:ext cx="889000" cy="660400"/>
            </a:xfrm>
            <a:custGeom>
              <a:avLst/>
              <a:gdLst>
                <a:gd name="T0" fmla="*/ 237 w 237"/>
                <a:gd name="T1" fmla="*/ 0 h 176"/>
                <a:gd name="T2" fmla="*/ 118 w 237"/>
                <a:gd name="T3" fmla="*/ 55 h 176"/>
                <a:gd name="T4" fmla="*/ 0 w 237"/>
                <a:gd name="T5" fmla="*/ 0 h 176"/>
                <a:gd name="T6" fmla="*/ 0 w 237"/>
                <a:gd name="T7" fmla="*/ 136 h 176"/>
                <a:gd name="T8" fmla="*/ 115 w 237"/>
                <a:gd name="T9" fmla="*/ 176 h 176"/>
                <a:gd name="T10" fmla="*/ 115 w 237"/>
                <a:gd name="T11" fmla="*/ 176 h 176"/>
                <a:gd name="T12" fmla="*/ 118 w 237"/>
                <a:gd name="T13" fmla="*/ 176 h 176"/>
                <a:gd name="T14" fmla="*/ 122 w 237"/>
                <a:gd name="T15" fmla="*/ 176 h 176"/>
                <a:gd name="T16" fmla="*/ 122 w 237"/>
                <a:gd name="T17" fmla="*/ 176 h 176"/>
                <a:gd name="T18" fmla="*/ 237 w 237"/>
                <a:gd name="T19" fmla="*/ 136 h 176"/>
                <a:gd name="T20" fmla="*/ 237 w 237"/>
                <a:gd name="T2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7" h="176">
                  <a:moveTo>
                    <a:pt x="237" y="0"/>
                  </a:moveTo>
                  <a:cubicBezTo>
                    <a:pt x="237" y="1"/>
                    <a:pt x="138" y="47"/>
                    <a:pt x="118" y="55"/>
                  </a:cubicBezTo>
                  <a:cubicBezTo>
                    <a:pt x="99" y="47"/>
                    <a:pt x="0" y="1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32" y="170"/>
                    <a:pt x="95" y="175"/>
                    <a:pt x="115" y="176"/>
                  </a:cubicBezTo>
                  <a:cubicBezTo>
                    <a:pt x="115" y="176"/>
                    <a:pt x="115" y="176"/>
                    <a:pt x="115" y="176"/>
                  </a:cubicBezTo>
                  <a:cubicBezTo>
                    <a:pt x="115" y="176"/>
                    <a:pt x="116" y="176"/>
                    <a:pt x="118" y="176"/>
                  </a:cubicBezTo>
                  <a:cubicBezTo>
                    <a:pt x="121" y="176"/>
                    <a:pt x="122" y="176"/>
                    <a:pt x="122" y="176"/>
                  </a:cubicBezTo>
                  <a:cubicBezTo>
                    <a:pt x="122" y="176"/>
                    <a:pt x="122" y="176"/>
                    <a:pt x="122" y="176"/>
                  </a:cubicBezTo>
                  <a:cubicBezTo>
                    <a:pt x="142" y="175"/>
                    <a:pt x="205" y="170"/>
                    <a:pt x="237" y="136"/>
                  </a:cubicBezTo>
                  <a:lnTo>
                    <a:pt x="2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3062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 flipV="1">
            <a:off x="-1" y="6052929"/>
            <a:ext cx="12192000" cy="805069"/>
            <a:chOff x="1" y="-36646"/>
            <a:chExt cx="12192000" cy="1520688"/>
          </a:xfrm>
        </p:grpSpPr>
        <p:sp>
          <p:nvSpPr>
            <p:cNvPr id="2" name="直角三角形 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335657" y="-5372301"/>
              <a:ext cx="1520687" cy="12192000"/>
            </a:xfrm>
            <a:prstGeom prst="rtTriangle">
              <a:avLst/>
            </a:prstGeom>
            <a:solidFill>
              <a:srgbClr val="3274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519531" y="-5556176"/>
              <a:ext cx="1152939" cy="12192000"/>
            </a:xfrm>
            <a:prstGeom prst="rtTriangle">
              <a:avLst/>
            </a:prstGeom>
            <a:solidFill>
              <a:srgbClr val="04AEF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593834" y="1021165"/>
            <a:ext cx="10553707" cy="0"/>
          </a:xfrm>
          <a:prstGeom prst="line">
            <a:avLst/>
          </a:prstGeom>
          <a:ln w="12700">
            <a:solidFill>
              <a:srgbClr val="095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SO_Shape"/>
          <p:cNvSpPr>
            <a:spLocks/>
          </p:cNvSpPr>
          <p:nvPr/>
        </p:nvSpPr>
        <p:spPr bwMode="auto">
          <a:xfrm>
            <a:off x="11147541" y="722700"/>
            <a:ext cx="413716" cy="389379"/>
          </a:xfrm>
          <a:custGeom>
            <a:avLst/>
            <a:gdLst>
              <a:gd name="T0" fmla="*/ 1291984 w 634"/>
              <a:gd name="T1" fmla="*/ 686420 h 619"/>
              <a:gd name="T2" fmla="*/ 1291984 w 634"/>
              <a:gd name="T3" fmla="*/ 686420 h 619"/>
              <a:gd name="T4" fmla="*/ 1291984 w 634"/>
              <a:gd name="T5" fmla="*/ 1585164 h 619"/>
              <a:gd name="T6" fmla="*/ 1195469 w 634"/>
              <a:gd name="T7" fmla="*/ 1713140 h 619"/>
              <a:gd name="T8" fmla="*/ 195223 w 634"/>
              <a:gd name="T9" fmla="*/ 1713140 h 619"/>
              <a:gd name="T10" fmla="*/ 98708 w 634"/>
              <a:gd name="T11" fmla="*/ 1585164 h 619"/>
              <a:gd name="T12" fmla="*/ 98708 w 634"/>
              <a:gd name="T13" fmla="*/ 215233 h 619"/>
              <a:gd name="T14" fmla="*/ 195223 w 634"/>
              <a:gd name="T15" fmla="*/ 84348 h 619"/>
              <a:gd name="T16" fmla="*/ 873021 w 634"/>
              <a:gd name="T17" fmla="*/ 84348 h 619"/>
              <a:gd name="T18" fmla="*/ 873021 w 634"/>
              <a:gd name="T19" fmla="*/ 0 h 619"/>
              <a:gd name="T20" fmla="*/ 195223 w 634"/>
              <a:gd name="T21" fmla="*/ 0 h 619"/>
              <a:gd name="T22" fmla="*/ 0 w 634"/>
              <a:gd name="T23" fmla="*/ 215233 h 619"/>
              <a:gd name="T24" fmla="*/ 0 w 634"/>
              <a:gd name="T25" fmla="*/ 1585164 h 619"/>
              <a:gd name="T26" fmla="*/ 195223 w 634"/>
              <a:gd name="T27" fmla="*/ 1797488 h 619"/>
              <a:gd name="T28" fmla="*/ 1195469 w 634"/>
              <a:gd name="T29" fmla="*/ 1797488 h 619"/>
              <a:gd name="T30" fmla="*/ 1388498 w 634"/>
              <a:gd name="T31" fmla="*/ 1585164 h 619"/>
              <a:gd name="T32" fmla="*/ 1388498 w 634"/>
              <a:gd name="T33" fmla="*/ 686420 h 619"/>
              <a:gd name="T34" fmla="*/ 1291984 w 634"/>
              <a:gd name="T35" fmla="*/ 686420 h 619"/>
              <a:gd name="T36" fmla="*/ 355350 w 634"/>
              <a:gd name="T37" fmla="*/ 1029629 h 619"/>
              <a:gd name="T38" fmla="*/ 355350 w 634"/>
              <a:gd name="T39" fmla="*/ 1029629 h 619"/>
              <a:gd name="T40" fmla="*/ 162321 w 634"/>
              <a:gd name="T41" fmla="*/ 1500816 h 619"/>
              <a:gd name="T42" fmla="*/ 225933 w 634"/>
              <a:gd name="T43" fmla="*/ 1585164 h 619"/>
              <a:gd name="T44" fmla="*/ 614186 w 634"/>
              <a:gd name="T45" fmla="*/ 1329211 h 619"/>
              <a:gd name="T46" fmla="*/ 647089 w 634"/>
              <a:gd name="T47" fmla="*/ 1329211 h 619"/>
              <a:gd name="T48" fmla="*/ 1324886 w 634"/>
              <a:gd name="T49" fmla="*/ 427558 h 619"/>
              <a:gd name="T50" fmla="*/ 1324886 w 634"/>
              <a:gd name="T51" fmla="*/ 255953 h 619"/>
              <a:gd name="T52" fmla="*/ 1162566 w 634"/>
              <a:gd name="T53" fmla="*/ 84348 h 619"/>
              <a:gd name="T54" fmla="*/ 1033148 w 634"/>
              <a:gd name="T55" fmla="*/ 84348 h 619"/>
              <a:gd name="T56" fmla="*/ 388253 w 634"/>
              <a:gd name="T57" fmla="*/ 942373 h 619"/>
              <a:gd name="T58" fmla="*/ 355350 w 634"/>
              <a:gd name="T59" fmla="*/ 1029629 h 619"/>
              <a:gd name="T60" fmla="*/ 1066051 w 634"/>
              <a:gd name="T61" fmla="*/ 215233 h 619"/>
              <a:gd name="T62" fmla="*/ 1066051 w 634"/>
              <a:gd name="T63" fmla="*/ 215233 h 619"/>
              <a:gd name="T64" fmla="*/ 1131857 w 634"/>
              <a:gd name="T65" fmla="*/ 215233 h 619"/>
              <a:gd name="T66" fmla="*/ 1228371 w 634"/>
              <a:gd name="T67" fmla="*/ 299581 h 619"/>
              <a:gd name="T68" fmla="*/ 1228371 w 634"/>
              <a:gd name="T69" fmla="*/ 386838 h 619"/>
              <a:gd name="T70" fmla="*/ 1131857 w 634"/>
              <a:gd name="T71" fmla="*/ 514815 h 619"/>
              <a:gd name="T72" fmla="*/ 1002439 w 634"/>
              <a:gd name="T73" fmla="*/ 299581 h 619"/>
              <a:gd name="T74" fmla="*/ 1066051 w 634"/>
              <a:gd name="T75" fmla="*/ 215233 h 619"/>
              <a:gd name="T76" fmla="*/ 938827 w 634"/>
              <a:gd name="T77" fmla="*/ 386838 h 619"/>
              <a:gd name="T78" fmla="*/ 938827 w 634"/>
              <a:gd name="T79" fmla="*/ 386838 h 619"/>
              <a:gd name="T80" fmla="*/ 1066051 w 634"/>
              <a:gd name="T81" fmla="*/ 599163 h 619"/>
              <a:gd name="T82" fmla="*/ 583476 w 634"/>
              <a:gd name="T83" fmla="*/ 1241954 h 619"/>
              <a:gd name="T84" fmla="*/ 454059 w 634"/>
              <a:gd name="T85" fmla="*/ 1029629 h 619"/>
              <a:gd name="T86" fmla="*/ 938827 w 634"/>
              <a:gd name="T87" fmla="*/ 386838 h 619"/>
              <a:gd name="T88" fmla="*/ 517671 w 634"/>
              <a:gd name="T89" fmla="*/ 1285582 h 619"/>
              <a:gd name="T90" fmla="*/ 517671 w 634"/>
              <a:gd name="T91" fmla="*/ 1285582 h 619"/>
              <a:gd name="T92" fmla="*/ 291738 w 634"/>
              <a:gd name="T93" fmla="*/ 1500816 h 619"/>
              <a:gd name="T94" fmla="*/ 258835 w 634"/>
              <a:gd name="T95" fmla="*/ 1457187 h 619"/>
              <a:gd name="T96" fmla="*/ 388253 w 634"/>
              <a:gd name="T97" fmla="*/ 1157606 h 619"/>
              <a:gd name="T98" fmla="*/ 517671 w 634"/>
              <a:gd name="T99" fmla="*/ 1285582 h 61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34" h="619">
                <a:moveTo>
                  <a:pt x="589" y="236"/>
                </a:moveTo>
                <a:lnTo>
                  <a:pt x="589" y="236"/>
                </a:lnTo>
                <a:cubicBezTo>
                  <a:pt x="589" y="545"/>
                  <a:pt x="589" y="545"/>
                  <a:pt x="589" y="545"/>
                </a:cubicBezTo>
                <a:cubicBezTo>
                  <a:pt x="589" y="559"/>
                  <a:pt x="575" y="589"/>
                  <a:pt x="545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398" y="0"/>
                  <a:pt x="398" y="0"/>
                  <a:pt x="39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45" y="618"/>
                  <a:pt x="545" y="618"/>
                  <a:pt x="545" y="618"/>
                </a:cubicBezTo>
                <a:cubicBezTo>
                  <a:pt x="589" y="618"/>
                  <a:pt x="633" y="589"/>
                  <a:pt x="633" y="545"/>
                </a:cubicBezTo>
                <a:cubicBezTo>
                  <a:pt x="633" y="236"/>
                  <a:pt x="633" y="236"/>
                  <a:pt x="633" y="236"/>
                </a:cubicBezTo>
                <a:lnTo>
                  <a:pt x="589" y="236"/>
                </a:lnTo>
                <a:close/>
                <a:moveTo>
                  <a:pt x="162" y="354"/>
                </a:moveTo>
                <a:lnTo>
                  <a:pt x="162" y="354"/>
                </a:lnTo>
                <a:cubicBezTo>
                  <a:pt x="74" y="516"/>
                  <a:pt x="74" y="516"/>
                  <a:pt x="74" y="516"/>
                </a:cubicBezTo>
                <a:cubicBezTo>
                  <a:pt x="74" y="545"/>
                  <a:pt x="89" y="559"/>
                  <a:pt x="103" y="545"/>
                </a:cubicBezTo>
                <a:cubicBezTo>
                  <a:pt x="280" y="457"/>
                  <a:pt x="280" y="457"/>
                  <a:pt x="280" y="457"/>
                </a:cubicBezTo>
                <a:lnTo>
                  <a:pt x="295" y="457"/>
                </a:lnTo>
                <a:cubicBezTo>
                  <a:pt x="604" y="147"/>
                  <a:pt x="604" y="147"/>
                  <a:pt x="604" y="147"/>
                </a:cubicBezTo>
                <a:cubicBezTo>
                  <a:pt x="619" y="133"/>
                  <a:pt x="619" y="103"/>
                  <a:pt x="604" y="88"/>
                </a:cubicBezTo>
                <a:cubicBezTo>
                  <a:pt x="530" y="29"/>
                  <a:pt x="530" y="29"/>
                  <a:pt x="530" y="29"/>
                </a:cubicBezTo>
                <a:cubicBezTo>
                  <a:pt x="516" y="15"/>
                  <a:pt x="486" y="15"/>
                  <a:pt x="471" y="29"/>
                </a:cubicBezTo>
                <a:cubicBezTo>
                  <a:pt x="177" y="324"/>
                  <a:pt x="177" y="324"/>
                  <a:pt x="177" y="324"/>
                </a:cubicBezTo>
                <a:cubicBezTo>
                  <a:pt x="162" y="339"/>
                  <a:pt x="162" y="339"/>
                  <a:pt x="162" y="354"/>
                </a:cubicBezTo>
                <a:close/>
                <a:moveTo>
                  <a:pt x="486" y="74"/>
                </a:moveTo>
                <a:lnTo>
                  <a:pt x="486" y="74"/>
                </a:lnTo>
                <a:cubicBezTo>
                  <a:pt x="501" y="59"/>
                  <a:pt x="516" y="59"/>
                  <a:pt x="516" y="74"/>
                </a:cubicBezTo>
                <a:cubicBezTo>
                  <a:pt x="560" y="103"/>
                  <a:pt x="560" y="103"/>
                  <a:pt x="560" y="103"/>
                </a:cubicBezTo>
                <a:cubicBezTo>
                  <a:pt x="575" y="118"/>
                  <a:pt x="575" y="133"/>
                  <a:pt x="560" y="133"/>
                </a:cubicBezTo>
                <a:cubicBezTo>
                  <a:pt x="516" y="177"/>
                  <a:pt x="516" y="177"/>
                  <a:pt x="516" y="177"/>
                </a:cubicBezTo>
                <a:cubicBezTo>
                  <a:pt x="457" y="103"/>
                  <a:pt x="457" y="103"/>
                  <a:pt x="457" y="103"/>
                </a:cubicBezTo>
                <a:lnTo>
                  <a:pt x="486" y="74"/>
                </a:lnTo>
                <a:close/>
                <a:moveTo>
                  <a:pt x="428" y="133"/>
                </a:moveTo>
                <a:lnTo>
                  <a:pt x="428" y="133"/>
                </a:lnTo>
                <a:cubicBezTo>
                  <a:pt x="486" y="206"/>
                  <a:pt x="486" y="206"/>
                  <a:pt x="486" y="206"/>
                </a:cubicBezTo>
                <a:cubicBezTo>
                  <a:pt x="266" y="427"/>
                  <a:pt x="266" y="427"/>
                  <a:pt x="266" y="427"/>
                </a:cubicBezTo>
                <a:cubicBezTo>
                  <a:pt x="251" y="398"/>
                  <a:pt x="207" y="368"/>
                  <a:pt x="207" y="354"/>
                </a:cubicBezTo>
                <a:lnTo>
                  <a:pt x="428" y="133"/>
                </a:lnTo>
                <a:close/>
                <a:moveTo>
                  <a:pt x="236" y="442"/>
                </a:moveTo>
                <a:lnTo>
                  <a:pt x="236" y="442"/>
                </a:lnTo>
                <a:cubicBezTo>
                  <a:pt x="133" y="516"/>
                  <a:pt x="133" y="516"/>
                  <a:pt x="133" y="516"/>
                </a:cubicBezTo>
                <a:cubicBezTo>
                  <a:pt x="118" y="516"/>
                  <a:pt x="118" y="501"/>
                  <a:pt x="118" y="501"/>
                </a:cubicBezTo>
                <a:cubicBezTo>
                  <a:pt x="177" y="398"/>
                  <a:pt x="177" y="398"/>
                  <a:pt x="177" y="398"/>
                </a:cubicBezTo>
                <a:lnTo>
                  <a:pt x="236" y="442"/>
                </a:lnTo>
                <a:close/>
              </a:path>
            </a:pathLst>
          </a:custGeom>
          <a:solidFill>
            <a:srgbClr val="095A9A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05327A4-4483-4F28-B44E-39CD9D2CB26C}"/>
              </a:ext>
            </a:extLst>
          </p:cNvPr>
          <p:cNvSpPr txBox="1"/>
          <p:nvPr/>
        </p:nvSpPr>
        <p:spPr>
          <a:xfrm>
            <a:off x="5212080" y="2551837"/>
            <a:ext cx="73060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开路电压波动幅度过大的原因：电池端电流过大</a:t>
            </a:r>
            <a:r>
              <a:rPr lang="en-US" altLang="zh-CN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当电压等于零后的波动原因：功率为负时端电流反向，即充电；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F159393-D2B1-4D0A-B535-45978B408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34" y="1908180"/>
            <a:ext cx="4294251" cy="256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56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 flipV="1">
            <a:off x="-1" y="6052929"/>
            <a:ext cx="12192000" cy="805069"/>
            <a:chOff x="1" y="-36646"/>
            <a:chExt cx="12192000" cy="1520688"/>
          </a:xfrm>
        </p:grpSpPr>
        <p:sp>
          <p:nvSpPr>
            <p:cNvPr id="2" name="直角三角形 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335657" y="-5372301"/>
              <a:ext cx="1520687" cy="12192000"/>
            </a:xfrm>
            <a:prstGeom prst="rtTriangle">
              <a:avLst/>
            </a:prstGeom>
            <a:solidFill>
              <a:srgbClr val="3274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519531" y="-5556176"/>
              <a:ext cx="1152939" cy="12192000"/>
            </a:xfrm>
            <a:prstGeom prst="rtTriangle">
              <a:avLst/>
            </a:prstGeom>
            <a:solidFill>
              <a:srgbClr val="04AEF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593834" y="1021165"/>
            <a:ext cx="10553707" cy="0"/>
          </a:xfrm>
          <a:prstGeom prst="line">
            <a:avLst/>
          </a:prstGeom>
          <a:ln w="12700">
            <a:solidFill>
              <a:srgbClr val="095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SO_Shape"/>
          <p:cNvSpPr>
            <a:spLocks/>
          </p:cNvSpPr>
          <p:nvPr/>
        </p:nvSpPr>
        <p:spPr bwMode="auto">
          <a:xfrm>
            <a:off x="11147541" y="722700"/>
            <a:ext cx="413716" cy="389379"/>
          </a:xfrm>
          <a:custGeom>
            <a:avLst/>
            <a:gdLst>
              <a:gd name="T0" fmla="*/ 1291984 w 634"/>
              <a:gd name="T1" fmla="*/ 686420 h 619"/>
              <a:gd name="T2" fmla="*/ 1291984 w 634"/>
              <a:gd name="T3" fmla="*/ 686420 h 619"/>
              <a:gd name="T4" fmla="*/ 1291984 w 634"/>
              <a:gd name="T5" fmla="*/ 1585164 h 619"/>
              <a:gd name="T6" fmla="*/ 1195469 w 634"/>
              <a:gd name="T7" fmla="*/ 1713140 h 619"/>
              <a:gd name="T8" fmla="*/ 195223 w 634"/>
              <a:gd name="T9" fmla="*/ 1713140 h 619"/>
              <a:gd name="T10" fmla="*/ 98708 w 634"/>
              <a:gd name="T11" fmla="*/ 1585164 h 619"/>
              <a:gd name="T12" fmla="*/ 98708 w 634"/>
              <a:gd name="T13" fmla="*/ 215233 h 619"/>
              <a:gd name="T14" fmla="*/ 195223 w 634"/>
              <a:gd name="T15" fmla="*/ 84348 h 619"/>
              <a:gd name="T16" fmla="*/ 873021 w 634"/>
              <a:gd name="T17" fmla="*/ 84348 h 619"/>
              <a:gd name="T18" fmla="*/ 873021 w 634"/>
              <a:gd name="T19" fmla="*/ 0 h 619"/>
              <a:gd name="T20" fmla="*/ 195223 w 634"/>
              <a:gd name="T21" fmla="*/ 0 h 619"/>
              <a:gd name="T22" fmla="*/ 0 w 634"/>
              <a:gd name="T23" fmla="*/ 215233 h 619"/>
              <a:gd name="T24" fmla="*/ 0 w 634"/>
              <a:gd name="T25" fmla="*/ 1585164 h 619"/>
              <a:gd name="T26" fmla="*/ 195223 w 634"/>
              <a:gd name="T27" fmla="*/ 1797488 h 619"/>
              <a:gd name="T28" fmla="*/ 1195469 w 634"/>
              <a:gd name="T29" fmla="*/ 1797488 h 619"/>
              <a:gd name="T30" fmla="*/ 1388498 w 634"/>
              <a:gd name="T31" fmla="*/ 1585164 h 619"/>
              <a:gd name="T32" fmla="*/ 1388498 w 634"/>
              <a:gd name="T33" fmla="*/ 686420 h 619"/>
              <a:gd name="T34" fmla="*/ 1291984 w 634"/>
              <a:gd name="T35" fmla="*/ 686420 h 619"/>
              <a:gd name="T36" fmla="*/ 355350 w 634"/>
              <a:gd name="T37" fmla="*/ 1029629 h 619"/>
              <a:gd name="T38" fmla="*/ 355350 w 634"/>
              <a:gd name="T39" fmla="*/ 1029629 h 619"/>
              <a:gd name="T40" fmla="*/ 162321 w 634"/>
              <a:gd name="T41" fmla="*/ 1500816 h 619"/>
              <a:gd name="T42" fmla="*/ 225933 w 634"/>
              <a:gd name="T43" fmla="*/ 1585164 h 619"/>
              <a:gd name="T44" fmla="*/ 614186 w 634"/>
              <a:gd name="T45" fmla="*/ 1329211 h 619"/>
              <a:gd name="T46" fmla="*/ 647089 w 634"/>
              <a:gd name="T47" fmla="*/ 1329211 h 619"/>
              <a:gd name="T48" fmla="*/ 1324886 w 634"/>
              <a:gd name="T49" fmla="*/ 427558 h 619"/>
              <a:gd name="T50" fmla="*/ 1324886 w 634"/>
              <a:gd name="T51" fmla="*/ 255953 h 619"/>
              <a:gd name="T52" fmla="*/ 1162566 w 634"/>
              <a:gd name="T53" fmla="*/ 84348 h 619"/>
              <a:gd name="T54" fmla="*/ 1033148 w 634"/>
              <a:gd name="T55" fmla="*/ 84348 h 619"/>
              <a:gd name="T56" fmla="*/ 388253 w 634"/>
              <a:gd name="T57" fmla="*/ 942373 h 619"/>
              <a:gd name="T58" fmla="*/ 355350 w 634"/>
              <a:gd name="T59" fmla="*/ 1029629 h 619"/>
              <a:gd name="T60" fmla="*/ 1066051 w 634"/>
              <a:gd name="T61" fmla="*/ 215233 h 619"/>
              <a:gd name="T62" fmla="*/ 1066051 w 634"/>
              <a:gd name="T63" fmla="*/ 215233 h 619"/>
              <a:gd name="T64" fmla="*/ 1131857 w 634"/>
              <a:gd name="T65" fmla="*/ 215233 h 619"/>
              <a:gd name="T66" fmla="*/ 1228371 w 634"/>
              <a:gd name="T67" fmla="*/ 299581 h 619"/>
              <a:gd name="T68" fmla="*/ 1228371 w 634"/>
              <a:gd name="T69" fmla="*/ 386838 h 619"/>
              <a:gd name="T70" fmla="*/ 1131857 w 634"/>
              <a:gd name="T71" fmla="*/ 514815 h 619"/>
              <a:gd name="T72" fmla="*/ 1002439 w 634"/>
              <a:gd name="T73" fmla="*/ 299581 h 619"/>
              <a:gd name="T74" fmla="*/ 1066051 w 634"/>
              <a:gd name="T75" fmla="*/ 215233 h 619"/>
              <a:gd name="T76" fmla="*/ 938827 w 634"/>
              <a:gd name="T77" fmla="*/ 386838 h 619"/>
              <a:gd name="T78" fmla="*/ 938827 w 634"/>
              <a:gd name="T79" fmla="*/ 386838 h 619"/>
              <a:gd name="T80" fmla="*/ 1066051 w 634"/>
              <a:gd name="T81" fmla="*/ 599163 h 619"/>
              <a:gd name="T82" fmla="*/ 583476 w 634"/>
              <a:gd name="T83" fmla="*/ 1241954 h 619"/>
              <a:gd name="T84" fmla="*/ 454059 w 634"/>
              <a:gd name="T85" fmla="*/ 1029629 h 619"/>
              <a:gd name="T86" fmla="*/ 938827 w 634"/>
              <a:gd name="T87" fmla="*/ 386838 h 619"/>
              <a:gd name="T88" fmla="*/ 517671 w 634"/>
              <a:gd name="T89" fmla="*/ 1285582 h 619"/>
              <a:gd name="T90" fmla="*/ 517671 w 634"/>
              <a:gd name="T91" fmla="*/ 1285582 h 619"/>
              <a:gd name="T92" fmla="*/ 291738 w 634"/>
              <a:gd name="T93" fmla="*/ 1500816 h 619"/>
              <a:gd name="T94" fmla="*/ 258835 w 634"/>
              <a:gd name="T95" fmla="*/ 1457187 h 619"/>
              <a:gd name="T96" fmla="*/ 388253 w 634"/>
              <a:gd name="T97" fmla="*/ 1157606 h 619"/>
              <a:gd name="T98" fmla="*/ 517671 w 634"/>
              <a:gd name="T99" fmla="*/ 1285582 h 61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34" h="619">
                <a:moveTo>
                  <a:pt x="589" y="236"/>
                </a:moveTo>
                <a:lnTo>
                  <a:pt x="589" y="236"/>
                </a:lnTo>
                <a:cubicBezTo>
                  <a:pt x="589" y="545"/>
                  <a:pt x="589" y="545"/>
                  <a:pt x="589" y="545"/>
                </a:cubicBezTo>
                <a:cubicBezTo>
                  <a:pt x="589" y="559"/>
                  <a:pt x="575" y="589"/>
                  <a:pt x="545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398" y="0"/>
                  <a:pt x="398" y="0"/>
                  <a:pt x="39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45" y="618"/>
                  <a:pt x="545" y="618"/>
                  <a:pt x="545" y="618"/>
                </a:cubicBezTo>
                <a:cubicBezTo>
                  <a:pt x="589" y="618"/>
                  <a:pt x="633" y="589"/>
                  <a:pt x="633" y="545"/>
                </a:cubicBezTo>
                <a:cubicBezTo>
                  <a:pt x="633" y="236"/>
                  <a:pt x="633" y="236"/>
                  <a:pt x="633" y="236"/>
                </a:cubicBezTo>
                <a:lnTo>
                  <a:pt x="589" y="236"/>
                </a:lnTo>
                <a:close/>
                <a:moveTo>
                  <a:pt x="162" y="354"/>
                </a:moveTo>
                <a:lnTo>
                  <a:pt x="162" y="354"/>
                </a:lnTo>
                <a:cubicBezTo>
                  <a:pt x="74" y="516"/>
                  <a:pt x="74" y="516"/>
                  <a:pt x="74" y="516"/>
                </a:cubicBezTo>
                <a:cubicBezTo>
                  <a:pt x="74" y="545"/>
                  <a:pt x="89" y="559"/>
                  <a:pt x="103" y="545"/>
                </a:cubicBezTo>
                <a:cubicBezTo>
                  <a:pt x="280" y="457"/>
                  <a:pt x="280" y="457"/>
                  <a:pt x="280" y="457"/>
                </a:cubicBezTo>
                <a:lnTo>
                  <a:pt x="295" y="457"/>
                </a:lnTo>
                <a:cubicBezTo>
                  <a:pt x="604" y="147"/>
                  <a:pt x="604" y="147"/>
                  <a:pt x="604" y="147"/>
                </a:cubicBezTo>
                <a:cubicBezTo>
                  <a:pt x="619" y="133"/>
                  <a:pt x="619" y="103"/>
                  <a:pt x="604" y="88"/>
                </a:cubicBezTo>
                <a:cubicBezTo>
                  <a:pt x="530" y="29"/>
                  <a:pt x="530" y="29"/>
                  <a:pt x="530" y="29"/>
                </a:cubicBezTo>
                <a:cubicBezTo>
                  <a:pt x="516" y="15"/>
                  <a:pt x="486" y="15"/>
                  <a:pt x="471" y="29"/>
                </a:cubicBezTo>
                <a:cubicBezTo>
                  <a:pt x="177" y="324"/>
                  <a:pt x="177" y="324"/>
                  <a:pt x="177" y="324"/>
                </a:cubicBezTo>
                <a:cubicBezTo>
                  <a:pt x="162" y="339"/>
                  <a:pt x="162" y="339"/>
                  <a:pt x="162" y="354"/>
                </a:cubicBezTo>
                <a:close/>
                <a:moveTo>
                  <a:pt x="486" y="74"/>
                </a:moveTo>
                <a:lnTo>
                  <a:pt x="486" y="74"/>
                </a:lnTo>
                <a:cubicBezTo>
                  <a:pt x="501" y="59"/>
                  <a:pt x="516" y="59"/>
                  <a:pt x="516" y="74"/>
                </a:cubicBezTo>
                <a:cubicBezTo>
                  <a:pt x="560" y="103"/>
                  <a:pt x="560" y="103"/>
                  <a:pt x="560" y="103"/>
                </a:cubicBezTo>
                <a:cubicBezTo>
                  <a:pt x="575" y="118"/>
                  <a:pt x="575" y="133"/>
                  <a:pt x="560" y="133"/>
                </a:cubicBezTo>
                <a:cubicBezTo>
                  <a:pt x="516" y="177"/>
                  <a:pt x="516" y="177"/>
                  <a:pt x="516" y="177"/>
                </a:cubicBezTo>
                <a:cubicBezTo>
                  <a:pt x="457" y="103"/>
                  <a:pt x="457" y="103"/>
                  <a:pt x="457" y="103"/>
                </a:cubicBezTo>
                <a:lnTo>
                  <a:pt x="486" y="74"/>
                </a:lnTo>
                <a:close/>
                <a:moveTo>
                  <a:pt x="428" y="133"/>
                </a:moveTo>
                <a:lnTo>
                  <a:pt x="428" y="133"/>
                </a:lnTo>
                <a:cubicBezTo>
                  <a:pt x="486" y="206"/>
                  <a:pt x="486" y="206"/>
                  <a:pt x="486" y="206"/>
                </a:cubicBezTo>
                <a:cubicBezTo>
                  <a:pt x="266" y="427"/>
                  <a:pt x="266" y="427"/>
                  <a:pt x="266" y="427"/>
                </a:cubicBezTo>
                <a:cubicBezTo>
                  <a:pt x="251" y="398"/>
                  <a:pt x="207" y="368"/>
                  <a:pt x="207" y="354"/>
                </a:cubicBezTo>
                <a:lnTo>
                  <a:pt x="428" y="133"/>
                </a:lnTo>
                <a:close/>
                <a:moveTo>
                  <a:pt x="236" y="442"/>
                </a:moveTo>
                <a:lnTo>
                  <a:pt x="236" y="442"/>
                </a:lnTo>
                <a:cubicBezTo>
                  <a:pt x="133" y="516"/>
                  <a:pt x="133" y="516"/>
                  <a:pt x="133" y="516"/>
                </a:cubicBezTo>
                <a:cubicBezTo>
                  <a:pt x="118" y="516"/>
                  <a:pt x="118" y="501"/>
                  <a:pt x="118" y="501"/>
                </a:cubicBezTo>
                <a:cubicBezTo>
                  <a:pt x="177" y="398"/>
                  <a:pt x="177" y="398"/>
                  <a:pt x="177" y="398"/>
                </a:cubicBezTo>
                <a:lnTo>
                  <a:pt x="236" y="442"/>
                </a:lnTo>
                <a:close/>
              </a:path>
            </a:pathLst>
          </a:custGeom>
          <a:solidFill>
            <a:srgbClr val="095A9A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29B8A00-BDDF-44E7-A246-4073EFF0D4F6}"/>
                  </a:ext>
                </a:extLst>
              </p:cNvPr>
              <p:cNvSpPr txBox="1"/>
              <p:nvPr/>
            </p:nvSpPr>
            <p:spPr>
              <a:xfrm>
                <a:off x="593833" y="1112079"/>
                <a:ext cx="67676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𝐿𝑖𝑁𝑖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3.6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 4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Ah</m:t>
                        </m:r>
                      </m:e>
                    </m:d>
                  </m:oMath>
                </a14:m>
                <a:r>
                  <a:rPr lang="zh-CN" altLang="en-US" dirty="0"/>
                  <a:t>为电源，选择以方波为输入预期速度集：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29B8A00-BDDF-44E7-A246-4073EFF0D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33" y="1112079"/>
                <a:ext cx="6767665" cy="369332"/>
              </a:xfrm>
              <a:prstGeom prst="rect">
                <a:avLst/>
              </a:prstGeom>
              <a:blipFill>
                <a:blip r:embed="rId2"/>
                <a:stretch>
                  <a:fillRect l="-720" t="-11475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FF52D3A8-B91C-40D6-B2B2-231F5F860E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961" y="1840671"/>
            <a:ext cx="745807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675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 flipV="1">
            <a:off x="-1" y="6052929"/>
            <a:ext cx="12192000" cy="805069"/>
            <a:chOff x="1" y="-36646"/>
            <a:chExt cx="12192000" cy="1520688"/>
          </a:xfrm>
        </p:grpSpPr>
        <p:sp>
          <p:nvSpPr>
            <p:cNvPr id="2" name="直角三角形 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335657" y="-5372301"/>
              <a:ext cx="1520687" cy="12192000"/>
            </a:xfrm>
            <a:prstGeom prst="rtTriangle">
              <a:avLst/>
            </a:prstGeom>
            <a:solidFill>
              <a:srgbClr val="3274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519531" y="-5556176"/>
              <a:ext cx="1152939" cy="12192000"/>
            </a:xfrm>
            <a:prstGeom prst="rtTriangle">
              <a:avLst/>
            </a:prstGeom>
            <a:solidFill>
              <a:srgbClr val="04AEF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593834" y="1021165"/>
            <a:ext cx="10553707" cy="0"/>
          </a:xfrm>
          <a:prstGeom prst="line">
            <a:avLst/>
          </a:prstGeom>
          <a:ln w="12700">
            <a:solidFill>
              <a:srgbClr val="095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SO_Shape"/>
          <p:cNvSpPr>
            <a:spLocks/>
          </p:cNvSpPr>
          <p:nvPr/>
        </p:nvSpPr>
        <p:spPr bwMode="auto">
          <a:xfrm>
            <a:off x="11147541" y="722700"/>
            <a:ext cx="413716" cy="389379"/>
          </a:xfrm>
          <a:custGeom>
            <a:avLst/>
            <a:gdLst>
              <a:gd name="T0" fmla="*/ 1291984 w 634"/>
              <a:gd name="T1" fmla="*/ 686420 h 619"/>
              <a:gd name="T2" fmla="*/ 1291984 w 634"/>
              <a:gd name="T3" fmla="*/ 686420 h 619"/>
              <a:gd name="T4" fmla="*/ 1291984 w 634"/>
              <a:gd name="T5" fmla="*/ 1585164 h 619"/>
              <a:gd name="T6" fmla="*/ 1195469 w 634"/>
              <a:gd name="T7" fmla="*/ 1713140 h 619"/>
              <a:gd name="T8" fmla="*/ 195223 w 634"/>
              <a:gd name="T9" fmla="*/ 1713140 h 619"/>
              <a:gd name="T10" fmla="*/ 98708 w 634"/>
              <a:gd name="T11" fmla="*/ 1585164 h 619"/>
              <a:gd name="T12" fmla="*/ 98708 w 634"/>
              <a:gd name="T13" fmla="*/ 215233 h 619"/>
              <a:gd name="T14" fmla="*/ 195223 w 634"/>
              <a:gd name="T15" fmla="*/ 84348 h 619"/>
              <a:gd name="T16" fmla="*/ 873021 w 634"/>
              <a:gd name="T17" fmla="*/ 84348 h 619"/>
              <a:gd name="T18" fmla="*/ 873021 w 634"/>
              <a:gd name="T19" fmla="*/ 0 h 619"/>
              <a:gd name="T20" fmla="*/ 195223 w 634"/>
              <a:gd name="T21" fmla="*/ 0 h 619"/>
              <a:gd name="T22" fmla="*/ 0 w 634"/>
              <a:gd name="T23" fmla="*/ 215233 h 619"/>
              <a:gd name="T24" fmla="*/ 0 w 634"/>
              <a:gd name="T25" fmla="*/ 1585164 h 619"/>
              <a:gd name="T26" fmla="*/ 195223 w 634"/>
              <a:gd name="T27" fmla="*/ 1797488 h 619"/>
              <a:gd name="T28" fmla="*/ 1195469 w 634"/>
              <a:gd name="T29" fmla="*/ 1797488 h 619"/>
              <a:gd name="T30" fmla="*/ 1388498 w 634"/>
              <a:gd name="T31" fmla="*/ 1585164 h 619"/>
              <a:gd name="T32" fmla="*/ 1388498 w 634"/>
              <a:gd name="T33" fmla="*/ 686420 h 619"/>
              <a:gd name="T34" fmla="*/ 1291984 w 634"/>
              <a:gd name="T35" fmla="*/ 686420 h 619"/>
              <a:gd name="T36" fmla="*/ 355350 w 634"/>
              <a:gd name="T37" fmla="*/ 1029629 h 619"/>
              <a:gd name="T38" fmla="*/ 355350 w 634"/>
              <a:gd name="T39" fmla="*/ 1029629 h 619"/>
              <a:gd name="T40" fmla="*/ 162321 w 634"/>
              <a:gd name="T41" fmla="*/ 1500816 h 619"/>
              <a:gd name="T42" fmla="*/ 225933 w 634"/>
              <a:gd name="T43" fmla="*/ 1585164 h 619"/>
              <a:gd name="T44" fmla="*/ 614186 w 634"/>
              <a:gd name="T45" fmla="*/ 1329211 h 619"/>
              <a:gd name="T46" fmla="*/ 647089 w 634"/>
              <a:gd name="T47" fmla="*/ 1329211 h 619"/>
              <a:gd name="T48" fmla="*/ 1324886 w 634"/>
              <a:gd name="T49" fmla="*/ 427558 h 619"/>
              <a:gd name="T50" fmla="*/ 1324886 w 634"/>
              <a:gd name="T51" fmla="*/ 255953 h 619"/>
              <a:gd name="T52" fmla="*/ 1162566 w 634"/>
              <a:gd name="T53" fmla="*/ 84348 h 619"/>
              <a:gd name="T54" fmla="*/ 1033148 w 634"/>
              <a:gd name="T55" fmla="*/ 84348 h 619"/>
              <a:gd name="T56" fmla="*/ 388253 w 634"/>
              <a:gd name="T57" fmla="*/ 942373 h 619"/>
              <a:gd name="T58" fmla="*/ 355350 w 634"/>
              <a:gd name="T59" fmla="*/ 1029629 h 619"/>
              <a:gd name="T60" fmla="*/ 1066051 w 634"/>
              <a:gd name="T61" fmla="*/ 215233 h 619"/>
              <a:gd name="T62" fmla="*/ 1066051 w 634"/>
              <a:gd name="T63" fmla="*/ 215233 h 619"/>
              <a:gd name="T64" fmla="*/ 1131857 w 634"/>
              <a:gd name="T65" fmla="*/ 215233 h 619"/>
              <a:gd name="T66" fmla="*/ 1228371 w 634"/>
              <a:gd name="T67" fmla="*/ 299581 h 619"/>
              <a:gd name="T68" fmla="*/ 1228371 w 634"/>
              <a:gd name="T69" fmla="*/ 386838 h 619"/>
              <a:gd name="T70" fmla="*/ 1131857 w 634"/>
              <a:gd name="T71" fmla="*/ 514815 h 619"/>
              <a:gd name="T72" fmla="*/ 1002439 w 634"/>
              <a:gd name="T73" fmla="*/ 299581 h 619"/>
              <a:gd name="T74" fmla="*/ 1066051 w 634"/>
              <a:gd name="T75" fmla="*/ 215233 h 619"/>
              <a:gd name="T76" fmla="*/ 938827 w 634"/>
              <a:gd name="T77" fmla="*/ 386838 h 619"/>
              <a:gd name="T78" fmla="*/ 938827 w 634"/>
              <a:gd name="T79" fmla="*/ 386838 h 619"/>
              <a:gd name="T80" fmla="*/ 1066051 w 634"/>
              <a:gd name="T81" fmla="*/ 599163 h 619"/>
              <a:gd name="T82" fmla="*/ 583476 w 634"/>
              <a:gd name="T83" fmla="*/ 1241954 h 619"/>
              <a:gd name="T84" fmla="*/ 454059 w 634"/>
              <a:gd name="T85" fmla="*/ 1029629 h 619"/>
              <a:gd name="T86" fmla="*/ 938827 w 634"/>
              <a:gd name="T87" fmla="*/ 386838 h 619"/>
              <a:gd name="T88" fmla="*/ 517671 w 634"/>
              <a:gd name="T89" fmla="*/ 1285582 h 619"/>
              <a:gd name="T90" fmla="*/ 517671 w 634"/>
              <a:gd name="T91" fmla="*/ 1285582 h 619"/>
              <a:gd name="T92" fmla="*/ 291738 w 634"/>
              <a:gd name="T93" fmla="*/ 1500816 h 619"/>
              <a:gd name="T94" fmla="*/ 258835 w 634"/>
              <a:gd name="T95" fmla="*/ 1457187 h 619"/>
              <a:gd name="T96" fmla="*/ 388253 w 634"/>
              <a:gd name="T97" fmla="*/ 1157606 h 619"/>
              <a:gd name="T98" fmla="*/ 517671 w 634"/>
              <a:gd name="T99" fmla="*/ 1285582 h 61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34" h="619">
                <a:moveTo>
                  <a:pt x="589" y="236"/>
                </a:moveTo>
                <a:lnTo>
                  <a:pt x="589" y="236"/>
                </a:lnTo>
                <a:cubicBezTo>
                  <a:pt x="589" y="545"/>
                  <a:pt x="589" y="545"/>
                  <a:pt x="589" y="545"/>
                </a:cubicBezTo>
                <a:cubicBezTo>
                  <a:pt x="589" y="559"/>
                  <a:pt x="575" y="589"/>
                  <a:pt x="545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398" y="0"/>
                  <a:pt x="398" y="0"/>
                  <a:pt x="39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45" y="618"/>
                  <a:pt x="545" y="618"/>
                  <a:pt x="545" y="618"/>
                </a:cubicBezTo>
                <a:cubicBezTo>
                  <a:pt x="589" y="618"/>
                  <a:pt x="633" y="589"/>
                  <a:pt x="633" y="545"/>
                </a:cubicBezTo>
                <a:cubicBezTo>
                  <a:pt x="633" y="236"/>
                  <a:pt x="633" y="236"/>
                  <a:pt x="633" y="236"/>
                </a:cubicBezTo>
                <a:lnTo>
                  <a:pt x="589" y="236"/>
                </a:lnTo>
                <a:close/>
                <a:moveTo>
                  <a:pt x="162" y="354"/>
                </a:moveTo>
                <a:lnTo>
                  <a:pt x="162" y="354"/>
                </a:lnTo>
                <a:cubicBezTo>
                  <a:pt x="74" y="516"/>
                  <a:pt x="74" y="516"/>
                  <a:pt x="74" y="516"/>
                </a:cubicBezTo>
                <a:cubicBezTo>
                  <a:pt x="74" y="545"/>
                  <a:pt x="89" y="559"/>
                  <a:pt x="103" y="545"/>
                </a:cubicBezTo>
                <a:cubicBezTo>
                  <a:pt x="280" y="457"/>
                  <a:pt x="280" y="457"/>
                  <a:pt x="280" y="457"/>
                </a:cubicBezTo>
                <a:lnTo>
                  <a:pt x="295" y="457"/>
                </a:lnTo>
                <a:cubicBezTo>
                  <a:pt x="604" y="147"/>
                  <a:pt x="604" y="147"/>
                  <a:pt x="604" y="147"/>
                </a:cubicBezTo>
                <a:cubicBezTo>
                  <a:pt x="619" y="133"/>
                  <a:pt x="619" y="103"/>
                  <a:pt x="604" y="88"/>
                </a:cubicBezTo>
                <a:cubicBezTo>
                  <a:pt x="530" y="29"/>
                  <a:pt x="530" y="29"/>
                  <a:pt x="530" y="29"/>
                </a:cubicBezTo>
                <a:cubicBezTo>
                  <a:pt x="516" y="15"/>
                  <a:pt x="486" y="15"/>
                  <a:pt x="471" y="29"/>
                </a:cubicBezTo>
                <a:cubicBezTo>
                  <a:pt x="177" y="324"/>
                  <a:pt x="177" y="324"/>
                  <a:pt x="177" y="324"/>
                </a:cubicBezTo>
                <a:cubicBezTo>
                  <a:pt x="162" y="339"/>
                  <a:pt x="162" y="339"/>
                  <a:pt x="162" y="354"/>
                </a:cubicBezTo>
                <a:close/>
                <a:moveTo>
                  <a:pt x="486" y="74"/>
                </a:moveTo>
                <a:lnTo>
                  <a:pt x="486" y="74"/>
                </a:lnTo>
                <a:cubicBezTo>
                  <a:pt x="501" y="59"/>
                  <a:pt x="516" y="59"/>
                  <a:pt x="516" y="74"/>
                </a:cubicBezTo>
                <a:cubicBezTo>
                  <a:pt x="560" y="103"/>
                  <a:pt x="560" y="103"/>
                  <a:pt x="560" y="103"/>
                </a:cubicBezTo>
                <a:cubicBezTo>
                  <a:pt x="575" y="118"/>
                  <a:pt x="575" y="133"/>
                  <a:pt x="560" y="133"/>
                </a:cubicBezTo>
                <a:cubicBezTo>
                  <a:pt x="516" y="177"/>
                  <a:pt x="516" y="177"/>
                  <a:pt x="516" y="177"/>
                </a:cubicBezTo>
                <a:cubicBezTo>
                  <a:pt x="457" y="103"/>
                  <a:pt x="457" y="103"/>
                  <a:pt x="457" y="103"/>
                </a:cubicBezTo>
                <a:lnTo>
                  <a:pt x="486" y="74"/>
                </a:lnTo>
                <a:close/>
                <a:moveTo>
                  <a:pt x="428" y="133"/>
                </a:moveTo>
                <a:lnTo>
                  <a:pt x="428" y="133"/>
                </a:lnTo>
                <a:cubicBezTo>
                  <a:pt x="486" y="206"/>
                  <a:pt x="486" y="206"/>
                  <a:pt x="486" y="206"/>
                </a:cubicBezTo>
                <a:cubicBezTo>
                  <a:pt x="266" y="427"/>
                  <a:pt x="266" y="427"/>
                  <a:pt x="266" y="427"/>
                </a:cubicBezTo>
                <a:cubicBezTo>
                  <a:pt x="251" y="398"/>
                  <a:pt x="207" y="368"/>
                  <a:pt x="207" y="354"/>
                </a:cubicBezTo>
                <a:lnTo>
                  <a:pt x="428" y="133"/>
                </a:lnTo>
                <a:close/>
                <a:moveTo>
                  <a:pt x="236" y="442"/>
                </a:moveTo>
                <a:lnTo>
                  <a:pt x="236" y="442"/>
                </a:lnTo>
                <a:cubicBezTo>
                  <a:pt x="133" y="516"/>
                  <a:pt x="133" y="516"/>
                  <a:pt x="133" y="516"/>
                </a:cubicBezTo>
                <a:cubicBezTo>
                  <a:pt x="118" y="516"/>
                  <a:pt x="118" y="501"/>
                  <a:pt x="118" y="501"/>
                </a:cubicBezTo>
                <a:cubicBezTo>
                  <a:pt x="177" y="398"/>
                  <a:pt x="177" y="398"/>
                  <a:pt x="177" y="398"/>
                </a:cubicBezTo>
                <a:lnTo>
                  <a:pt x="236" y="442"/>
                </a:lnTo>
                <a:close/>
              </a:path>
            </a:pathLst>
          </a:custGeom>
          <a:solidFill>
            <a:srgbClr val="095A9A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8F9ACE-5772-480D-9B5B-B96520DC9A61}"/>
              </a:ext>
            </a:extLst>
          </p:cNvPr>
          <p:cNvSpPr txBox="1"/>
          <p:nvPr/>
        </p:nvSpPr>
        <p:spPr>
          <a:xfrm>
            <a:off x="740780" y="1021165"/>
            <a:ext cx="315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开路电压：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7FE7F58-3819-413F-A757-E13ACDC08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34" y="2360795"/>
            <a:ext cx="5179550" cy="213640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FC8F67F-3392-4531-8960-77A4B0F08E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618" y="2170640"/>
            <a:ext cx="4595149" cy="251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922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 flipV="1">
            <a:off x="-1" y="6052929"/>
            <a:ext cx="12192000" cy="805069"/>
            <a:chOff x="1" y="-36646"/>
            <a:chExt cx="12192000" cy="1520688"/>
          </a:xfrm>
        </p:grpSpPr>
        <p:sp>
          <p:nvSpPr>
            <p:cNvPr id="2" name="直角三角形 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335657" y="-5372301"/>
              <a:ext cx="1520687" cy="12192000"/>
            </a:xfrm>
            <a:prstGeom prst="rtTriangle">
              <a:avLst/>
            </a:prstGeom>
            <a:solidFill>
              <a:srgbClr val="3274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519531" y="-5556176"/>
              <a:ext cx="1152939" cy="12192000"/>
            </a:xfrm>
            <a:prstGeom prst="rtTriangle">
              <a:avLst/>
            </a:prstGeom>
            <a:solidFill>
              <a:srgbClr val="04AEF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593834" y="1021165"/>
            <a:ext cx="10553707" cy="0"/>
          </a:xfrm>
          <a:prstGeom prst="line">
            <a:avLst/>
          </a:prstGeom>
          <a:ln w="12700">
            <a:solidFill>
              <a:srgbClr val="095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SO_Shape"/>
          <p:cNvSpPr>
            <a:spLocks/>
          </p:cNvSpPr>
          <p:nvPr/>
        </p:nvSpPr>
        <p:spPr bwMode="auto">
          <a:xfrm>
            <a:off x="11147541" y="722700"/>
            <a:ext cx="413716" cy="389379"/>
          </a:xfrm>
          <a:custGeom>
            <a:avLst/>
            <a:gdLst>
              <a:gd name="T0" fmla="*/ 1291984 w 634"/>
              <a:gd name="T1" fmla="*/ 686420 h 619"/>
              <a:gd name="T2" fmla="*/ 1291984 w 634"/>
              <a:gd name="T3" fmla="*/ 686420 h 619"/>
              <a:gd name="T4" fmla="*/ 1291984 w 634"/>
              <a:gd name="T5" fmla="*/ 1585164 h 619"/>
              <a:gd name="T6" fmla="*/ 1195469 w 634"/>
              <a:gd name="T7" fmla="*/ 1713140 h 619"/>
              <a:gd name="T8" fmla="*/ 195223 w 634"/>
              <a:gd name="T9" fmla="*/ 1713140 h 619"/>
              <a:gd name="T10" fmla="*/ 98708 w 634"/>
              <a:gd name="T11" fmla="*/ 1585164 h 619"/>
              <a:gd name="T12" fmla="*/ 98708 w 634"/>
              <a:gd name="T13" fmla="*/ 215233 h 619"/>
              <a:gd name="T14" fmla="*/ 195223 w 634"/>
              <a:gd name="T15" fmla="*/ 84348 h 619"/>
              <a:gd name="T16" fmla="*/ 873021 w 634"/>
              <a:gd name="T17" fmla="*/ 84348 h 619"/>
              <a:gd name="T18" fmla="*/ 873021 w 634"/>
              <a:gd name="T19" fmla="*/ 0 h 619"/>
              <a:gd name="T20" fmla="*/ 195223 w 634"/>
              <a:gd name="T21" fmla="*/ 0 h 619"/>
              <a:gd name="T22" fmla="*/ 0 w 634"/>
              <a:gd name="T23" fmla="*/ 215233 h 619"/>
              <a:gd name="T24" fmla="*/ 0 w 634"/>
              <a:gd name="T25" fmla="*/ 1585164 h 619"/>
              <a:gd name="T26" fmla="*/ 195223 w 634"/>
              <a:gd name="T27" fmla="*/ 1797488 h 619"/>
              <a:gd name="T28" fmla="*/ 1195469 w 634"/>
              <a:gd name="T29" fmla="*/ 1797488 h 619"/>
              <a:gd name="T30" fmla="*/ 1388498 w 634"/>
              <a:gd name="T31" fmla="*/ 1585164 h 619"/>
              <a:gd name="T32" fmla="*/ 1388498 w 634"/>
              <a:gd name="T33" fmla="*/ 686420 h 619"/>
              <a:gd name="T34" fmla="*/ 1291984 w 634"/>
              <a:gd name="T35" fmla="*/ 686420 h 619"/>
              <a:gd name="T36" fmla="*/ 355350 w 634"/>
              <a:gd name="T37" fmla="*/ 1029629 h 619"/>
              <a:gd name="T38" fmla="*/ 355350 w 634"/>
              <a:gd name="T39" fmla="*/ 1029629 h 619"/>
              <a:gd name="T40" fmla="*/ 162321 w 634"/>
              <a:gd name="T41" fmla="*/ 1500816 h 619"/>
              <a:gd name="T42" fmla="*/ 225933 w 634"/>
              <a:gd name="T43" fmla="*/ 1585164 h 619"/>
              <a:gd name="T44" fmla="*/ 614186 w 634"/>
              <a:gd name="T45" fmla="*/ 1329211 h 619"/>
              <a:gd name="T46" fmla="*/ 647089 w 634"/>
              <a:gd name="T47" fmla="*/ 1329211 h 619"/>
              <a:gd name="T48" fmla="*/ 1324886 w 634"/>
              <a:gd name="T49" fmla="*/ 427558 h 619"/>
              <a:gd name="T50" fmla="*/ 1324886 w 634"/>
              <a:gd name="T51" fmla="*/ 255953 h 619"/>
              <a:gd name="T52" fmla="*/ 1162566 w 634"/>
              <a:gd name="T53" fmla="*/ 84348 h 619"/>
              <a:gd name="T54" fmla="*/ 1033148 w 634"/>
              <a:gd name="T55" fmla="*/ 84348 h 619"/>
              <a:gd name="T56" fmla="*/ 388253 w 634"/>
              <a:gd name="T57" fmla="*/ 942373 h 619"/>
              <a:gd name="T58" fmla="*/ 355350 w 634"/>
              <a:gd name="T59" fmla="*/ 1029629 h 619"/>
              <a:gd name="T60" fmla="*/ 1066051 w 634"/>
              <a:gd name="T61" fmla="*/ 215233 h 619"/>
              <a:gd name="T62" fmla="*/ 1066051 w 634"/>
              <a:gd name="T63" fmla="*/ 215233 h 619"/>
              <a:gd name="T64" fmla="*/ 1131857 w 634"/>
              <a:gd name="T65" fmla="*/ 215233 h 619"/>
              <a:gd name="T66" fmla="*/ 1228371 w 634"/>
              <a:gd name="T67" fmla="*/ 299581 h 619"/>
              <a:gd name="T68" fmla="*/ 1228371 w 634"/>
              <a:gd name="T69" fmla="*/ 386838 h 619"/>
              <a:gd name="T70" fmla="*/ 1131857 w 634"/>
              <a:gd name="T71" fmla="*/ 514815 h 619"/>
              <a:gd name="T72" fmla="*/ 1002439 w 634"/>
              <a:gd name="T73" fmla="*/ 299581 h 619"/>
              <a:gd name="T74" fmla="*/ 1066051 w 634"/>
              <a:gd name="T75" fmla="*/ 215233 h 619"/>
              <a:gd name="T76" fmla="*/ 938827 w 634"/>
              <a:gd name="T77" fmla="*/ 386838 h 619"/>
              <a:gd name="T78" fmla="*/ 938827 w 634"/>
              <a:gd name="T79" fmla="*/ 386838 h 619"/>
              <a:gd name="T80" fmla="*/ 1066051 w 634"/>
              <a:gd name="T81" fmla="*/ 599163 h 619"/>
              <a:gd name="T82" fmla="*/ 583476 w 634"/>
              <a:gd name="T83" fmla="*/ 1241954 h 619"/>
              <a:gd name="T84" fmla="*/ 454059 w 634"/>
              <a:gd name="T85" fmla="*/ 1029629 h 619"/>
              <a:gd name="T86" fmla="*/ 938827 w 634"/>
              <a:gd name="T87" fmla="*/ 386838 h 619"/>
              <a:gd name="T88" fmla="*/ 517671 w 634"/>
              <a:gd name="T89" fmla="*/ 1285582 h 619"/>
              <a:gd name="T90" fmla="*/ 517671 w 634"/>
              <a:gd name="T91" fmla="*/ 1285582 h 619"/>
              <a:gd name="T92" fmla="*/ 291738 w 634"/>
              <a:gd name="T93" fmla="*/ 1500816 h 619"/>
              <a:gd name="T94" fmla="*/ 258835 w 634"/>
              <a:gd name="T95" fmla="*/ 1457187 h 619"/>
              <a:gd name="T96" fmla="*/ 388253 w 634"/>
              <a:gd name="T97" fmla="*/ 1157606 h 619"/>
              <a:gd name="T98" fmla="*/ 517671 w 634"/>
              <a:gd name="T99" fmla="*/ 1285582 h 61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34" h="619">
                <a:moveTo>
                  <a:pt x="589" y="236"/>
                </a:moveTo>
                <a:lnTo>
                  <a:pt x="589" y="236"/>
                </a:lnTo>
                <a:cubicBezTo>
                  <a:pt x="589" y="545"/>
                  <a:pt x="589" y="545"/>
                  <a:pt x="589" y="545"/>
                </a:cubicBezTo>
                <a:cubicBezTo>
                  <a:pt x="589" y="559"/>
                  <a:pt x="575" y="589"/>
                  <a:pt x="545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398" y="0"/>
                  <a:pt x="398" y="0"/>
                  <a:pt x="39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45" y="618"/>
                  <a:pt x="545" y="618"/>
                  <a:pt x="545" y="618"/>
                </a:cubicBezTo>
                <a:cubicBezTo>
                  <a:pt x="589" y="618"/>
                  <a:pt x="633" y="589"/>
                  <a:pt x="633" y="545"/>
                </a:cubicBezTo>
                <a:cubicBezTo>
                  <a:pt x="633" y="236"/>
                  <a:pt x="633" y="236"/>
                  <a:pt x="633" y="236"/>
                </a:cubicBezTo>
                <a:lnTo>
                  <a:pt x="589" y="236"/>
                </a:lnTo>
                <a:close/>
                <a:moveTo>
                  <a:pt x="162" y="354"/>
                </a:moveTo>
                <a:lnTo>
                  <a:pt x="162" y="354"/>
                </a:lnTo>
                <a:cubicBezTo>
                  <a:pt x="74" y="516"/>
                  <a:pt x="74" y="516"/>
                  <a:pt x="74" y="516"/>
                </a:cubicBezTo>
                <a:cubicBezTo>
                  <a:pt x="74" y="545"/>
                  <a:pt x="89" y="559"/>
                  <a:pt x="103" y="545"/>
                </a:cubicBezTo>
                <a:cubicBezTo>
                  <a:pt x="280" y="457"/>
                  <a:pt x="280" y="457"/>
                  <a:pt x="280" y="457"/>
                </a:cubicBezTo>
                <a:lnTo>
                  <a:pt x="295" y="457"/>
                </a:lnTo>
                <a:cubicBezTo>
                  <a:pt x="604" y="147"/>
                  <a:pt x="604" y="147"/>
                  <a:pt x="604" y="147"/>
                </a:cubicBezTo>
                <a:cubicBezTo>
                  <a:pt x="619" y="133"/>
                  <a:pt x="619" y="103"/>
                  <a:pt x="604" y="88"/>
                </a:cubicBezTo>
                <a:cubicBezTo>
                  <a:pt x="530" y="29"/>
                  <a:pt x="530" y="29"/>
                  <a:pt x="530" y="29"/>
                </a:cubicBezTo>
                <a:cubicBezTo>
                  <a:pt x="516" y="15"/>
                  <a:pt x="486" y="15"/>
                  <a:pt x="471" y="29"/>
                </a:cubicBezTo>
                <a:cubicBezTo>
                  <a:pt x="177" y="324"/>
                  <a:pt x="177" y="324"/>
                  <a:pt x="177" y="324"/>
                </a:cubicBezTo>
                <a:cubicBezTo>
                  <a:pt x="162" y="339"/>
                  <a:pt x="162" y="339"/>
                  <a:pt x="162" y="354"/>
                </a:cubicBezTo>
                <a:close/>
                <a:moveTo>
                  <a:pt x="486" y="74"/>
                </a:moveTo>
                <a:lnTo>
                  <a:pt x="486" y="74"/>
                </a:lnTo>
                <a:cubicBezTo>
                  <a:pt x="501" y="59"/>
                  <a:pt x="516" y="59"/>
                  <a:pt x="516" y="74"/>
                </a:cubicBezTo>
                <a:cubicBezTo>
                  <a:pt x="560" y="103"/>
                  <a:pt x="560" y="103"/>
                  <a:pt x="560" y="103"/>
                </a:cubicBezTo>
                <a:cubicBezTo>
                  <a:pt x="575" y="118"/>
                  <a:pt x="575" y="133"/>
                  <a:pt x="560" y="133"/>
                </a:cubicBezTo>
                <a:cubicBezTo>
                  <a:pt x="516" y="177"/>
                  <a:pt x="516" y="177"/>
                  <a:pt x="516" y="177"/>
                </a:cubicBezTo>
                <a:cubicBezTo>
                  <a:pt x="457" y="103"/>
                  <a:pt x="457" y="103"/>
                  <a:pt x="457" y="103"/>
                </a:cubicBezTo>
                <a:lnTo>
                  <a:pt x="486" y="74"/>
                </a:lnTo>
                <a:close/>
                <a:moveTo>
                  <a:pt x="428" y="133"/>
                </a:moveTo>
                <a:lnTo>
                  <a:pt x="428" y="133"/>
                </a:lnTo>
                <a:cubicBezTo>
                  <a:pt x="486" y="206"/>
                  <a:pt x="486" y="206"/>
                  <a:pt x="486" y="206"/>
                </a:cubicBezTo>
                <a:cubicBezTo>
                  <a:pt x="266" y="427"/>
                  <a:pt x="266" y="427"/>
                  <a:pt x="266" y="427"/>
                </a:cubicBezTo>
                <a:cubicBezTo>
                  <a:pt x="251" y="398"/>
                  <a:pt x="207" y="368"/>
                  <a:pt x="207" y="354"/>
                </a:cubicBezTo>
                <a:lnTo>
                  <a:pt x="428" y="133"/>
                </a:lnTo>
                <a:close/>
                <a:moveTo>
                  <a:pt x="236" y="442"/>
                </a:moveTo>
                <a:lnTo>
                  <a:pt x="236" y="442"/>
                </a:lnTo>
                <a:cubicBezTo>
                  <a:pt x="133" y="516"/>
                  <a:pt x="133" y="516"/>
                  <a:pt x="133" y="516"/>
                </a:cubicBezTo>
                <a:cubicBezTo>
                  <a:pt x="118" y="516"/>
                  <a:pt x="118" y="501"/>
                  <a:pt x="118" y="501"/>
                </a:cubicBezTo>
                <a:cubicBezTo>
                  <a:pt x="177" y="398"/>
                  <a:pt x="177" y="398"/>
                  <a:pt x="177" y="398"/>
                </a:cubicBezTo>
                <a:lnTo>
                  <a:pt x="236" y="442"/>
                </a:lnTo>
                <a:close/>
              </a:path>
            </a:pathLst>
          </a:custGeom>
          <a:solidFill>
            <a:srgbClr val="095A9A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07B78C4-A047-4A34-8E7D-B66A2AAE7A9E}"/>
              </a:ext>
            </a:extLst>
          </p:cNvPr>
          <p:cNvSpPr txBox="1"/>
          <p:nvPr/>
        </p:nvSpPr>
        <p:spPr>
          <a:xfrm>
            <a:off x="740780" y="1021165"/>
            <a:ext cx="315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端电流：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8B9E464-343C-45C3-B146-71C1C65FA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993" y="1679463"/>
            <a:ext cx="5949387" cy="427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737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 flipV="1">
            <a:off x="-1" y="6052929"/>
            <a:ext cx="12192000" cy="805069"/>
            <a:chOff x="1" y="-36646"/>
            <a:chExt cx="12192000" cy="1520688"/>
          </a:xfrm>
        </p:grpSpPr>
        <p:sp>
          <p:nvSpPr>
            <p:cNvPr id="2" name="直角三角形 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335657" y="-5372301"/>
              <a:ext cx="1520687" cy="12192000"/>
            </a:xfrm>
            <a:prstGeom prst="rtTriangle">
              <a:avLst/>
            </a:prstGeom>
            <a:solidFill>
              <a:srgbClr val="3274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519531" y="-5556176"/>
              <a:ext cx="1152939" cy="12192000"/>
            </a:xfrm>
            <a:prstGeom prst="rtTriangle">
              <a:avLst/>
            </a:prstGeom>
            <a:solidFill>
              <a:srgbClr val="04AEF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593834" y="1021165"/>
            <a:ext cx="10553707" cy="0"/>
          </a:xfrm>
          <a:prstGeom prst="line">
            <a:avLst/>
          </a:prstGeom>
          <a:ln w="12700">
            <a:solidFill>
              <a:srgbClr val="095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SO_Shape"/>
          <p:cNvSpPr>
            <a:spLocks/>
          </p:cNvSpPr>
          <p:nvPr/>
        </p:nvSpPr>
        <p:spPr bwMode="auto">
          <a:xfrm>
            <a:off x="11147541" y="722700"/>
            <a:ext cx="413716" cy="389379"/>
          </a:xfrm>
          <a:custGeom>
            <a:avLst/>
            <a:gdLst>
              <a:gd name="T0" fmla="*/ 1291984 w 634"/>
              <a:gd name="T1" fmla="*/ 686420 h 619"/>
              <a:gd name="T2" fmla="*/ 1291984 w 634"/>
              <a:gd name="T3" fmla="*/ 686420 h 619"/>
              <a:gd name="T4" fmla="*/ 1291984 w 634"/>
              <a:gd name="T5" fmla="*/ 1585164 h 619"/>
              <a:gd name="T6" fmla="*/ 1195469 w 634"/>
              <a:gd name="T7" fmla="*/ 1713140 h 619"/>
              <a:gd name="T8" fmla="*/ 195223 w 634"/>
              <a:gd name="T9" fmla="*/ 1713140 h 619"/>
              <a:gd name="T10" fmla="*/ 98708 w 634"/>
              <a:gd name="T11" fmla="*/ 1585164 h 619"/>
              <a:gd name="T12" fmla="*/ 98708 w 634"/>
              <a:gd name="T13" fmla="*/ 215233 h 619"/>
              <a:gd name="T14" fmla="*/ 195223 w 634"/>
              <a:gd name="T15" fmla="*/ 84348 h 619"/>
              <a:gd name="T16" fmla="*/ 873021 w 634"/>
              <a:gd name="T17" fmla="*/ 84348 h 619"/>
              <a:gd name="T18" fmla="*/ 873021 w 634"/>
              <a:gd name="T19" fmla="*/ 0 h 619"/>
              <a:gd name="T20" fmla="*/ 195223 w 634"/>
              <a:gd name="T21" fmla="*/ 0 h 619"/>
              <a:gd name="T22" fmla="*/ 0 w 634"/>
              <a:gd name="T23" fmla="*/ 215233 h 619"/>
              <a:gd name="T24" fmla="*/ 0 w 634"/>
              <a:gd name="T25" fmla="*/ 1585164 h 619"/>
              <a:gd name="T26" fmla="*/ 195223 w 634"/>
              <a:gd name="T27" fmla="*/ 1797488 h 619"/>
              <a:gd name="T28" fmla="*/ 1195469 w 634"/>
              <a:gd name="T29" fmla="*/ 1797488 h 619"/>
              <a:gd name="T30" fmla="*/ 1388498 w 634"/>
              <a:gd name="T31" fmla="*/ 1585164 h 619"/>
              <a:gd name="T32" fmla="*/ 1388498 w 634"/>
              <a:gd name="T33" fmla="*/ 686420 h 619"/>
              <a:gd name="T34" fmla="*/ 1291984 w 634"/>
              <a:gd name="T35" fmla="*/ 686420 h 619"/>
              <a:gd name="T36" fmla="*/ 355350 w 634"/>
              <a:gd name="T37" fmla="*/ 1029629 h 619"/>
              <a:gd name="T38" fmla="*/ 355350 w 634"/>
              <a:gd name="T39" fmla="*/ 1029629 h 619"/>
              <a:gd name="T40" fmla="*/ 162321 w 634"/>
              <a:gd name="T41" fmla="*/ 1500816 h 619"/>
              <a:gd name="T42" fmla="*/ 225933 w 634"/>
              <a:gd name="T43" fmla="*/ 1585164 h 619"/>
              <a:gd name="T44" fmla="*/ 614186 w 634"/>
              <a:gd name="T45" fmla="*/ 1329211 h 619"/>
              <a:gd name="T46" fmla="*/ 647089 w 634"/>
              <a:gd name="T47" fmla="*/ 1329211 h 619"/>
              <a:gd name="T48" fmla="*/ 1324886 w 634"/>
              <a:gd name="T49" fmla="*/ 427558 h 619"/>
              <a:gd name="T50" fmla="*/ 1324886 w 634"/>
              <a:gd name="T51" fmla="*/ 255953 h 619"/>
              <a:gd name="T52" fmla="*/ 1162566 w 634"/>
              <a:gd name="T53" fmla="*/ 84348 h 619"/>
              <a:gd name="T54" fmla="*/ 1033148 w 634"/>
              <a:gd name="T55" fmla="*/ 84348 h 619"/>
              <a:gd name="T56" fmla="*/ 388253 w 634"/>
              <a:gd name="T57" fmla="*/ 942373 h 619"/>
              <a:gd name="T58" fmla="*/ 355350 w 634"/>
              <a:gd name="T59" fmla="*/ 1029629 h 619"/>
              <a:gd name="T60" fmla="*/ 1066051 w 634"/>
              <a:gd name="T61" fmla="*/ 215233 h 619"/>
              <a:gd name="T62" fmla="*/ 1066051 w 634"/>
              <a:gd name="T63" fmla="*/ 215233 h 619"/>
              <a:gd name="T64" fmla="*/ 1131857 w 634"/>
              <a:gd name="T65" fmla="*/ 215233 h 619"/>
              <a:gd name="T66" fmla="*/ 1228371 w 634"/>
              <a:gd name="T67" fmla="*/ 299581 h 619"/>
              <a:gd name="T68" fmla="*/ 1228371 w 634"/>
              <a:gd name="T69" fmla="*/ 386838 h 619"/>
              <a:gd name="T70" fmla="*/ 1131857 w 634"/>
              <a:gd name="T71" fmla="*/ 514815 h 619"/>
              <a:gd name="T72" fmla="*/ 1002439 w 634"/>
              <a:gd name="T73" fmla="*/ 299581 h 619"/>
              <a:gd name="T74" fmla="*/ 1066051 w 634"/>
              <a:gd name="T75" fmla="*/ 215233 h 619"/>
              <a:gd name="T76" fmla="*/ 938827 w 634"/>
              <a:gd name="T77" fmla="*/ 386838 h 619"/>
              <a:gd name="T78" fmla="*/ 938827 w 634"/>
              <a:gd name="T79" fmla="*/ 386838 h 619"/>
              <a:gd name="T80" fmla="*/ 1066051 w 634"/>
              <a:gd name="T81" fmla="*/ 599163 h 619"/>
              <a:gd name="T82" fmla="*/ 583476 w 634"/>
              <a:gd name="T83" fmla="*/ 1241954 h 619"/>
              <a:gd name="T84" fmla="*/ 454059 w 634"/>
              <a:gd name="T85" fmla="*/ 1029629 h 619"/>
              <a:gd name="T86" fmla="*/ 938827 w 634"/>
              <a:gd name="T87" fmla="*/ 386838 h 619"/>
              <a:gd name="T88" fmla="*/ 517671 w 634"/>
              <a:gd name="T89" fmla="*/ 1285582 h 619"/>
              <a:gd name="T90" fmla="*/ 517671 w 634"/>
              <a:gd name="T91" fmla="*/ 1285582 h 619"/>
              <a:gd name="T92" fmla="*/ 291738 w 634"/>
              <a:gd name="T93" fmla="*/ 1500816 h 619"/>
              <a:gd name="T94" fmla="*/ 258835 w 634"/>
              <a:gd name="T95" fmla="*/ 1457187 h 619"/>
              <a:gd name="T96" fmla="*/ 388253 w 634"/>
              <a:gd name="T97" fmla="*/ 1157606 h 619"/>
              <a:gd name="T98" fmla="*/ 517671 w 634"/>
              <a:gd name="T99" fmla="*/ 1285582 h 61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34" h="619">
                <a:moveTo>
                  <a:pt x="589" y="236"/>
                </a:moveTo>
                <a:lnTo>
                  <a:pt x="589" y="236"/>
                </a:lnTo>
                <a:cubicBezTo>
                  <a:pt x="589" y="545"/>
                  <a:pt x="589" y="545"/>
                  <a:pt x="589" y="545"/>
                </a:cubicBezTo>
                <a:cubicBezTo>
                  <a:pt x="589" y="559"/>
                  <a:pt x="575" y="589"/>
                  <a:pt x="545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398" y="0"/>
                  <a:pt x="398" y="0"/>
                  <a:pt x="39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45" y="618"/>
                  <a:pt x="545" y="618"/>
                  <a:pt x="545" y="618"/>
                </a:cubicBezTo>
                <a:cubicBezTo>
                  <a:pt x="589" y="618"/>
                  <a:pt x="633" y="589"/>
                  <a:pt x="633" y="545"/>
                </a:cubicBezTo>
                <a:cubicBezTo>
                  <a:pt x="633" y="236"/>
                  <a:pt x="633" y="236"/>
                  <a:pt x="633" y="236"/>
                </a:cubicBezTo>
                <a:lnTo>
                  <a:pt x="589" y="236"/>
                </a:lnTo>
                <a:close/>
                <a:moveTo>
                  <a:pt x="162" y="354"/>
                </a:moveTo>
                <a:lnTo>
                  <a:pt x="162" y="354"/>
                </a:lnTo>
                <a:cubicBezTo>
                  <a:pt x="74" y="516"/>
                  <a:pt x="74" y="516"/>
                  <a:pt x="74" y="516"/>
                </a:cubicBezTo>
                <a:cubicBezTo>
                  <a:pt x="74" y="545"/>
                  <a:pt x="89" y="559"/>
                  <a:pt x="103" y="545"/>
                </a:cubicBezTo>
                <a:cubicBezTo>
                  <a:pt x="280" y="457"/>
                  <a:pt x="280" y="457"/>
                  <a:pt x="280" y="457"/>
                </a:cubicBezTo>
                <a:lnTo>
                  <a:pt x="295" y="457"/>
                </a:lnTo>
                <a:cubicBezTo>
                  <a:pt x="604" y="147"/>
                  <a:pt x="604" y="147"/>
                  <a:pt x="604" y="147"/>
                </a:cubicBezTo>
                <a:cubicBezTo>
                  <a:pt x="619" y="133"/>
                  <a:pt x="619" y="103"/>
                  <a:pt x="604" y="88"/>
                </a:cubicBezTo>
                <a:cubicBezTo>
                  <a:pt x="530" y="29"/>
                  <a:pt x="530" y="29"/>
                  <a:pt x="530" y="29"/>
                </a:cubicBezTo>
                <a:cubicBezTo>
                  <a:pt x="516" y="15"/>
                  <a:pt x="486" y="15"/>
                  <a:pt x="471" y="29"/>
                </a:cubicBezTo>
                <a:cubicBezTo>
                  <a:pt x="177" y="324"/>
                  <a:pt x="177" y="324"/>
                  <a:pt x="177" y="324"/>
                </a:cubicBezTo>
                <a:cubicBezTo>
                  <a:pt x="162" y="339"/>
                  <a:pt x="162" y="339"/>
                  <a:pt x="162" y="354"/>
                </a:cubicBezTo>
                <a:close/>
                <a:moveTo>
                  <a:pt x="486" y="74"/>
                </a:moveTo>
                <a:lnTo>
                  <a:pt x="486" y="74"/>
                </a:lnTo>
                <a:cubicBezTo>
                  <a:pt x="501" y="59"/>
                  <a:pt x="516" y="59"/>
                  <a:pt x="516" y="74"/>
                </a:cubicBezTo>
                <a:cubicBezTo>
                  <a:pt x="560" y="103"/>
                  <a:pt x="560" y="103"/>
                  <a:pt x="560" y="103"/>
                </a:cubicBezTo>
                <a:cubicBezTo>
                  <a:pt x="575" y="118"/>
                  <a:pt x="575" y="133"/>
                  <a:pt x="560" y="133"/>
                </a:cubicBezTo>
                <a:cubicBezTo>
                  <a:pt x="516" y="177"/>
                  <a:pt x="516" y="177"/>
                  <a:pt x="516" y="177"/>
                </a:cubicBezTo>
                <a:cubicBezTo>
                  <a:pt x="457" y="103"/>
                  <a:pt x="457" y="103"/>
                  <a:pt x="457" y="103"/>
                </a:cubicBezTo>
                <a:lnTo>
                  <a:pt x="486" y="74"/>
                </a:lnTo>
                <a:close/>
                <a:moveTo>
                  <a:pt x="428" y="133"/>
                </a:moveTo>
                <a:lnTo>
                  <a:pt x="428" y="133"/>
                </a:lnTo>
                <a:cubicBezTo>
                  <a:pt x="486" y="206"/>
                  <a:pt x="486" y="206"/>
                  <a:pt x="486" y="206"/>
                </a:cubicBezTo>
                <a:cubicBezTo>
                  <a:pt x="266" y="427"/>
                  <a:pt x="266" y="427"/>
                  <a:pt x="266" y="427"/>
                </a:cubicBezTo>
                <a:cubicBezTo>
                  <a:pt x="251" y="398"/>
                  <a:pt x="207" y="368"/>
                  <a:pt x="207" y="354"/>
                </a:cubicBezTo>
                <a:lnTo>
                  <a:pt x="428" y="133"/>
                </a:lnTo>
                <a:close/>
                <a:moveTo>
                  <a:pt x="236" y="442"/>
                </a:moveTo>
                <a:lnTo>
                  <a:pt x="236" y="442"/>
                </a:lnTo>
                <a:cubicBezTo>
                  <a:pt x="133" y="516"/>
                  <a:pt x="133" y="516"/>
                  <a:pt x="133" y="516"/>
                </a:cubicBezTo>
                <a:cubicBezTo>
                  <a:pt x="118" y="516"/>
                  <a:pt x="118" y="501"/>
                  <a:pt x="118" y="501"/>
                </a:cubicBezTo>
                <a:cubicBezTo>
                  <a:pt x="177" y="398"/>
                  <a:pt x="177" y="398"/>
                  <a:pt x="177" y="398"/>
                </a:cubicBezTo>
                <a:lnTo>
                  <a:pt x="236" y="442"/>
                </a:lnTo>
                <a:close/>
              </a:path>
            </a:pathLst>
          </a:custGeom>
          <a:solidFill>
            <a:srgbClr val="095A9A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9695908-B70E-4FB4-9D2E-D77AA8FDB9DA}"/>
              </a:ext>
            </a:extLst>
          </p:cNvPr>
          <p:cNvSpPr txBox="1"/>
          <p:nvPr/>
        </p:nvSpPr>
        <p:spPr>
          <a:xfrm>
            <a:off x="740780" y="1021165"/>
            <a:ext cx="315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SOC</a:t>
            </a:r>
            <a:r>
              <a:rPr lang="zh-CN" altLang="en-US" dirty="0"/>
              <a:t>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D1F201-1F10-4574-A7BF-3E997B3C6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912" y="1595437"/>
            <a:ext cx="82581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980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 flipV="1">
            <a:off x="-1" y="6052929"/>
            <a:ext cx="12192000" cy="805069"/>
            <a:chOff x="1" y="-36646"/>
            <a:chExt cx="12192000" cy="1520688"/>
          </a:xfrm>
        </p:grpSpPr>
        <p:sp>
          <p:nvSpPr>
            <p:cNvPr id="2" name="直角三角形 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335657" y="-5372301"/>
              <a:ext cx="1520687" cy="12192000"/>
            </a:xfrm>
            <a:prstGeom prst="rtTriangle">
              <a:avLst/>
            </a:prstGeom>
            <a:solidFill>
              <a:srgbClr val="3274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519531" y="-5556176"/>
              <a:ext cx="1152939" cy="12192000"/>
            </a:xfrm>
            <a:prstGeom prst="rtTriangle">
              <a:avLst/>
            </a:prstGeom>
            <a:solidFill>
              <a:srgbClr val="04AEF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593834" y="1021165"/>
            <a:ext cx="10553707" cy="0"/>
          </a:xfrm>
          <a:prstGeom prst="line">
            <a:avLst/>
          </a:prstGeom>
          <a:ln w="12700">
            <a:solidFill>
              <a:srgbClr val="095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SO_Shape"/>
          <p:cNvSpPr>
            <a:spLocks/>
          </p:cNvSpPr>
          <p:nvPr/>
        </p:nvSpPr>
        <p:spPr bwMode="auto">
          <a:xfrm>
            <a:off x="11147541" y="722700"/>
            <a:ext cx="413716" cy="389379"/>
          </a:xfrm>
          <a:custGeom>
            <a:avLst/>
            <a:gdLst>
              <a:gd name="T0" fmla="*/ 1291984 w 634"/>
              <a:gd name="T1" fmla="*/ 686420 h 619"/>
              <a:gd name="T2" fmla="*/ 1291984 w 634"/>
              <a:gd name="T3" fmla="*/ 686420 h 619"/>
              <a:gd name="T4" fmla="*/ 1291984 w 634"/>
              <a:gd name="T5" fmla="*/ 1585164 h 619"/>
              <a:gd name="T6" fmla="*/ 1195469 w 634"/>
              <a:gd name="T7" fmla="*/ 1713140 h 619"/>
              <a:gd name="T8" fmla="*/ 195223 w 634"/>
              <a:gd name="T9" fmla="*/ 1713140 h 619"/>
              <a:gd name="T10" fmla="*/ 98708 w 634"/>
              <a:gd name="T11" fmla="*/ 1585164 h 619"/>
              <a:gd name="T12" fmla="*/ 98708 w 634"/>
              <a:gd name="T13" fmla="*/ 215233 h 619"/>
              <a:gd name="T14" fmla="*/ 195223 w 634"/>
              <a:gd name="T15" fmla="*/ 84348 h 619"/>
              <a:gd name="T16" fmla="*/ 873021 w 634"/>
              <a:gd name="T17" fmla="*/ 84348 h 619"/>
              <a:gd name="T18" fmla="*/ 873021 w 634"/>
              <a:gd name="T19" fmla="*/ 0 h 619"/>
              <a:gd name="T20" fmla="*/ 195223 w 634"/>
              <a:gd name="T21" fmla="*/ 0 h 619"/>
              <a:gd name="T22" fmla="*/ 0 w 634"/>
              <a:gd name="T23" fmla="*/ 215233 h 619"/>
              <a:gd name="T24" fmla="*/ 0 w 634"/>
              <a:gd name="T25" fmla="*/ 1585164 h 619"/>
              <a:gd name="T26" fmla="*/ 195223 w 634"/>
              <a:gd name="T27" fmla="*/ 1797488 h 619"/>
              <a:gd name="T28" fmla="*/ 1195469 w 634"/>
              <a:gd name="T29" fmla="*/ 1797488 h 619"/>
              <a:gd name="T30" fmla="*/ 1388498 w 634"/>
              <a:gd name="T31" fmla="*/ 1585164 h 619"/>
              <a:gd name="T32" fmla="*/ 1388498 w 634"/>
              <a:gd name="T33" fmla="*/ 686420 h 619"/>
              <a:gd name="T34" fmla="*/ 1291984 w 634"/>
              <a:gd name="T35" fmla="*/ 686420 h 619"/>
              <a:gd name="T36" fmla="*/ 355350 w 634"/>
              <a:gd name="T37" fmla="*/ 1029629 h 619"/>
              <a:gd name="T38" fmla="*/ 355350 w 634"/>
              <a:gd name="T39" fmla="*/ 1029629 h 619"/>
              <a:gd name="T40" fmla="*/ 162321 w 634"/>
              <a:gd name="T41" fmla="*/ 1500816 h 619"/>
              <a:gd name="T42" fmla="*/ 225933 w 634"/>
              <a:gd name="T43" fmla="*/ 1585164 h 619"/>
              <a:gd name="T44" fmla="*/ 614186 w 634"/>
              <a:gd name="T45" fmla="*/ 1329211 h 619"/>
              <a:gd name="T46" fmla="*/ 647089 w 634"/>
              <a:gd name="T47" fmla="*/ 1329211 h 619"/>
              <a:gd name="T48" fmla="*/ 1324886 w 634"/>
              <a:gd name="T49" fmla="*/ 427558 h 619"/>
              <a:gd name="T50" fmla="*/ 1324886 w 634"/>
              <a:gd name="T51" fmla="*/ 255953 h 619"/>
              <a:gd name="T52" fmla="*/ 1162566 w 634"/>
              <a:gd name="T53" fmla="*/ 84348 h 619"/>
              <a:gd name="T54" fmla="*/ 1033148 w 634"/>
              <a:gd name="T55" fmla="*/ 84348 h 619"/>
              <a:gd name="T56" fmla="*/ 388253 w 634"/>
              <a:gd name="T57" fmla="*/ 942373 h 619"/>
              <a:gd name="T58" fmla="*/ 355350 w 634"/>
              <a:gd name="T59" fmla="*/ 1029629 h 619"/>
              <a:gd name="T60" fmla="*/ 1066051 w 634"/>
              <a:gd name="T61" fmla="*/ 215233 h 619"/>
              <a:gd name="T62" fmla="*/ 1066051 w 634"/>
              <a:gd name="T63" fmla="*/ 215233 h 619"/>
              <a:gd name="T64" fmla="*/ 1131857 w 634"/>
              <a:gd name="T65" fmla="*/ 215233 h 619"/>
              <a:gd name="T66" fmla="*/ 1228371 w 634"/>
              <a:gd name="T67" fmla="*/ 299581 h 619"/>
              <a:gd name="T68" fmla="*/ 1228371 w 634"/>
              <a:gd name="T69" fmla="*/ 386838 h 619"/>
              <a:gd name="T70" fmla="*/ 1131857 w 634"/>
              <a:gd name="T71" fmla="*/ 514815 h 619"/>
              <a:gd name="T72" fmla="*/ 1002439 w 634"/>
              <a:gd name="T73" fmla="*/ 299581 h 619"/>
              <a:gd name="T74" fmla="*/ 1066051 w 634"/>
              <a:gd name="T75" fmla="*/ 215233 h 619"/>
              <a:gd name="T76" fmla="*/ 938827 w 634"/>
              <a:gd name="T77" fmla="*/ 386838 h 619"/>
              <a:gd name="T78" fmla="*/ 938827 w 634"/>
              <a:gd name="T79" fmla="*/ 386838 h 619"/>
              <a:gd name="T80" fmla="*/ 1066051 w 634"/>
              <a:gd name="T81" fmla="*/ 599163 h 619"/>
              <a:gd name="T82" fmla="*/ 583476 w 634"/>
              <a:gd name="T83" fmla="*/ 1241954 h 619"/>
              <a:gd name="T84" fmla="*/ 454059 w 634"/>
              <a:gd name="T85" fmla="*/ 1029629 h 619"/>
              <a:gd name="T86" fmla="*/ 938827 w 634"/>
              <a:gd name="T87" fmla="*/ 386838 h 619"/>
              <a:gd name="T88" fmla="*/ 517671 w 634"/>
              <a:gd name="T89" fmla="*/ 1285582 h 619"/>
              <a:gd name="T90" fmla="*/ 517671 w 634"/>
              <a:gd name="T91" fmla="*/ 1285582 h 619"/>
              <a:gd name="T92" fmla="*/ 291738 w 634"/>
              <a:gd name="T93" fmla="*/ 1500816 h 619"/>
              <a:gd name="T94" fmla="*/ 258835 w 634"/>
              <a:gd name="T95" fmla="*/ 1457187 h 619"/>
              <a:gd name="T96" fmla="*/ 388253 w 634"/>
              <a:gd name="T97" fmla="*/ 1157606 h 619"/>
              <a:gd name="T98" fmla="*/ 517671 w 634"/>
              <a:gd name="T99" fmla="*/ 1285582 h 61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34" h="619">
                <a:moveTo>
                  <a:pt x="589" y="236"/>
                </a:moveTo>
                <a:lnTo>
                  <a:pt x="589" y="236"/>
                </a:lnTo>
                <a:cubicBezTo>
                  <a:pt x="589" y="545"/>
                  <a:pt x="589" y="545"/>
                  <a:pt x="589" y="545"/>
                </a:cubicBezTo>
                <a:cubicBezTo>
                  <a:pt x="589" y="559"/>
                  <a:pt x="575" y="589"/>
                  <a:pt x="545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398" y="0"/>
                  <a:pt x="398" y="0"/>
                  <a:pt x="39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45" y="618"/>
                  <a:pt x="545" y="618"/>
                  <a:pt x="545" y="618"/>
                </a:cubicBezTo>
                <a:cubicBezTo>
                  <a:pt x="589" y="618"/>
                  <a:pt x="633" y="589"/>
                  <a:pt x="633" y="545"/>
                </a:cubicBezTo>
                <a:cubicBezTo>
                  <a:pt x="633" y="236"/>
                  <a:pt x="633" y="236"/>
                  <a:pt x="633" y="236"/>
                </a:cubicBezTo>
                <a:lnTo>
                  <a:pt x="589" y="236"/>
                </a:lnTo>
                <a:close/>
                <a:moveTo>
                  <a:pt x="162" y="354"/>
                </a:moveTo>
                <a:lnTo>
                  <a:pt x="162" y="354"/>
                </a:lnTo>
                <a:cubicBezTo>
                  <a:pt x="74" y="516"/>
                  <a:pt x="74" y="516"/>
                  <a:pt x="74" y="516"/>
                </a:cubicBezTo>
                <a:cubicBezTo>
                  <a:pt x="74" y="545"/>
                  <a:pt x="89" y="559"/>
                  <a:pt x="103" y="545"/>
                </a:cubicBezTo>
                <a:cubicBezTo>
                  <a:pt x="280" y="457"/>
                  <a:pt x="280" y="457"/>
                  <a:pt x="280" y="457"/>
                </a:cubicBezTo>
                <a:lnTo>
                  <a:pt x="295" y="457"/>
                </a:lnTo>
                <a:cubicBezTo>
                  <a:pt x="604" y="147"/>
                  <a:pt x="604" y="147"/>
                  <a:pt x="604" y="147"/>
                </a:cubicBezTo>
                <a:cubicBezTo>
                  <a:pt x="619" y="133"/>
                  <a:pt x="619" y="103"/>
                  <a:pt x="604" y="88"/>
                </a:cubicBezTo>
                <a:cubicBezTo>
                  <a:pt x="530" y="29"/>
                  <a:pt x="530" y="29"/>
                  <a:pt x="530" y="29"/>
                </a:cubicBezTo>
                <a:cubicBezTo>
                  <a:pt x="516" y="15"/>
                  <a:pt x="486" y="15"/>
                  <a:pt x="471" y="29"/>
                </a:cubicBezTo>
                <a:cubicBezTo>
                  <a:pt x="177" y="324"/>
                  <a:pt x="177" y="324"/>
                  <a:pt x="177" y="324"/>
                </a:cubicBezTo>
                <a:cubicBezTo>
                  <a:pt x="162" y="339"/>
                  <a:pt x="162" y="339"/>
                  <a:pt x="162" y="354"/>
                </a:cubicBezTo>
                <a:close/>
                <a:moveTo>
                  <a:pt x="486" y="74"/>
                </a:moveTo>
                <a:lnTo>
                  <a:pt x="486" y="74"/>
                </a:lnTo>
                <a:cubicBezTo>
                  <a:pt x="501" y="59"/>
                  <a:pt x="516" y="59"/>
                  <a:pt x="516" y="74"/>
                </a:cubicBezTo>
                <a:cubicBezTo>
                  <a:pt x="560" y="103"/>
                  <a:pt x="560" y="103"/>
                  <a:pt x="560" y="103"/>
                </a:cubicBezTo>
                <a:cubicBezTo>
                  <a:pt x="575" y="118"/>
                  <a:pt x="575" y="133"/>
                  <a:pt x="560" y="133"/>
                </a:cubicBezTo>
                <a:cubicBezTo>
                  <a:pt x="516" y="177"/>
                  <a:pt x="516" y="177"/>
                  <a:pt x="516" y="177"/>
                </a:cubicBezTo>
                <a:cubicBezTo>
                  <a:pt x="457" y="103"/>
                  <a:pt x="457" y="103"/>
                  <a:pt x="457" y="103"/>
                </a:cubicBezTo>
                <a:lnTo>
                  <a:pt x="486" y="74"/>
                </a:lnTo>
                <a:close/>
                <a:moveTo>
                  <a:pt x="428" y="133"/>
                </a:moveTo>
                <a:lnTo>
                  <a:pt x="428" y="133"/>
                </a:lnTo>
                <a:cubicBezTo>
                  <a:pt x="486" y="206"/>
                  <a:pt x="486" y="206"/>
                  <a:pt x="486" y="206"/>
                </a:cubicBezTo>
                <a:cubicBezTo>
                  <a:pt x="266" y="427"/>
                  <a:pt x="266" y="427"/>
                  <a:pt x="266" y="427"/>
                </a:cubicBezTo>
                <a:cubicBezTo>
                  <a:pt x="251" y="398"/>
                  <a:pt x="207" y="368"/>
                  <a:pt x="207" y="354"/>
                </a:cubicBezTo>
                <a:lnTo>
                  <a:pt x="428" y="133"/>
                </a:lnTo>
                <a:close/>
                <a:moveTo>
                  <a:pt x="236" y="442"/>
                </a:moveTo>
                <a:lnTo>
                  <a:pt x="236" y="442"/>
                </a:lnTo>
                <a:cubicBezTo>
                  <a:pt x="133" y="516"/>
                  <a:pt x="133" y="516"/>
                  <a:pt x="133" y="516"/>
                </a:cubicBezTo>
                <a:cubicBezTo>
                  <a:pt x="118" y="516"/>
                  <a:pt x="118" y="501"/>
                  <a:pt x="118" y="501"/>
                </a:cubicBezTo>
                <a:cubicBezTo>
                  <a:pt x="177" y="398"/>
                  <a:pt x="177" y="398"/>
                  <a:pt x="177" y="398"/>
                </a:cubicBezTo>
                <a:lnTo>
                  <a:pt x="236" y="442"/>
                </a:lnTo>
                <a:close/>
              </a:path>
            </a:pathLst>
          </a:custGeom>
          <a:solidFill>
            <a:srgbClr val="095A9A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2D76C47-04A1-4365-BE2F-4E6C3591F1E5}"/>
              </a:ext>
            </a:extLst>
          </p:cNvPr>
          <p:cNvSpPr txBox="1"/>
          <p:nvPr/>
        </p:nvSpPr>
        <p:spPr>
          <a:xfrm>
            <a:off x="740780" y="1021165"/>
            <a:ext cx="315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温度：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842E8D-0326-4139-9F25-FC03669DA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228" y="1734145"/>
            <a:ext cx="5252917" cy="369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77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黄绿色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5516</TotalTime>
  <Words>745</Words>
  <Application>Microsoft Office PowerPoint</Application>
  <PresentationFormat>宽屏</PresentationFormat>
  <Paragraphs>119</Paragraphs>
  <Slides>33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33</vt:i4>
      </vt:variant>
    </vt:vector>
  </HeadingPairs>
  <TitlesOfParts>
    <vt:vector size="44" baseType="lpstr">
      <vt:lpstr>等线</vt:lpstr>
      <vt:lpstr>微软雅黑</vt:lpstr>
      <vt:lpstr>Arial</vt:lpstr>
      <vt:lpstr>Calibri</vt:lpstr>
      <vt:lpstr>Cambria Math</vt:lpstr>
      <vt:lpstr>Century Gothic</vt:lpstr>
      <vt:lpstr>Stencil</vt:lpstr>
      <vt:lpstr>Office 主题​​</vt:lpstr>
      <vt:lpstr>1_自定义设计方案</vt:lpstr>
      <vt:lpstr>自定义设计方案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xjtuoa.test0</dc:creator>
  <cp:lastModifiedBy>宇琛 张</cp:lastModifiedBy>
  <cp:revision>95</cp:revision>
  <dcterms:created xsi:type="dcterms:W3CDTF">2017-01-13T08:10:57Z</dcterms:created>
  <dcterms:modified xsi:type="dcterms:W3CDTF">2019-12-01T04:17:55Z</dcterms:modified>
</cp:coreProperties>
</file>