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66" r:id="rId10"/>
    <p:sldId id="275" r:id="rId11"/>
    <p:sldId id="278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/>
    <p:restoredTop sz="94690"/>
  </p:normalViewPr>
  <p:slideViewPr>
    <p:cSldViewPr snapToGrid="0" snapToObjects="1">
      <p:cViewPr varScale="1">
        <p:scale>
          <a:sx n="68" d="100"/>
          <a:sy n="68" d="100"/>
        </p:scale>
        <p:origin x="62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E8637-099D-4B97-8DBD-E01BF33AD3A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8F46FB-165F-4C8C-B281-1B26E6C28BAE}">
      <dgm:prSet phldrT="[文本]"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  <a:r>
            <a:rPr lang="en-US" altLang="zh-CN" dirty="0"/>
            <a:t>28</a:t>
          </a:r>
          <a:r>
            <a:rPr lang="zh-CN" altLang="en-US" dirty="0"/>
            <a:t>日</a:t>
          </a:r>
        </a:p>
      </dgm:t>
    </dgm:pt>
    <dgm:pt modelId="{0F9678E7-FE51-465D-A64C-FF11AC2847A5}" type="parTrans" cxnId="{1F6C5F55-13E1-46F3-A669-A6FD0313C04D}">
      <dgm:prSet/>
      <dgm:spPr/>
      <dgm:t>
        <a:bodyPr/>
        <a:lstStyle/>
        <a:p>
          <a:endParaRPr lang="zh-CN" altLang="en-US"/>
        </a:p>
      </dgm:t>
    </dgm:pt>
    <dgm:pt modelId="{6EAC44A3-F3B7-4152-B697-BE932C01D385}" type="sibTrans" cxnId="{1F6C5F55-13E1-46F3-A669-A6FD0313C04D}">
      <dgm:prSet/>
      <dgm:spPr/>
      <dgm:t>
        <a:bodyPr/>
        <a:lstStyle/>
        <a:p>
          <a:endParaRPr lang="zh-CN" altLang="en-US"/>
        </a:p>
      </dgm:t>
    </dgm:pt>
    <dgm:pt modelId="{59344655-CD34-4BC2-840A-141CC360B274}">
      <dgm:prSet phldrT="[文本]"/>
      <dgm:spPr/>
      <dgm:t>
        <a:bodyPr/>
        <a:lstStyle/>
        <a:p>
          <a:r>
            <a:rPr lang="zh-CN" altLang="en-US" dirty="0"/>
            <a:t>递交报名表</a:t>
          </a:r>
        </a:p>
      </dgm:t>
    </dgm:pt>
    <dgm:pt modelId="{A65BBA91-3DAE-4ECA-BEC2-9AB8EA4AF456}" type="parTrans" cxnId="{5E48E18E-6438-49CB-B4F5-298D6ACF21AC}">
      <dgm:prSet/>
      <dgm:spPr/>
      <dgm:t>
        <a:bodyPr/>
        <a:lstStyle/>
        <a:p>
          <a:endParaRPr lang="zh-CN" altLang="en-US"/>
        </a:p>
      </dgm:t>
    </dgm:pt>
    <dgm:pt modelId="{4E72BB35-3787-4851-89CD-044B72EF3C33}" type="sibTrans" cxnId="{5E48E18E-6438-49CB-B4F5-298D6ACF21AC}">
      <dgm:prSet/>
      <dgm:spPr/>
      <dgm:t>
        <a:bodyPr/>
        <a:lstStyle/>
        <a:p>
          <a:endParaRPr lang="zh-CN" altLang="en-US"/>
        </a:p>
      </dgm:t>
    </dgm:pt>
    <dgm:pt modelId="{C2FDB701-0D94-478D-BE60-9A097F3E30F8}">
      <dgm:prSet phldrT="[文本]"/>
      <dgm:spPr/>
      <dgm:t>
        <a:bodyPr/>
        <a:lstStyle/>
        <a:p>
          <a:r>
            <a:rPr lang="en-US" altLang="zh-CN" dirty="0"/>
            <a:t>12</a:t>
          </a:r>
          <a:r>
            <a:rPr lang="zh-CN" altLang="en-US" dirty="0"/>
            <a:t>月</a:t>
          </a:r>
          <a:r>
            <a:rPr lang="en-US" altLang="zh-CN" dirty="0"/>
            <a:t>15</a:t>
          </a:r>
          <a:r>
            <a:rPr lang="zh-CN" altLang="en-US" dirty="0"/>
            <a:t>日</a:t>
          </a:r>
        </a:p>
      </dgm:t>
    </dgm:pt>
    <dgm:pt modelId="{9B355B2E-8384-434B-A40F-3F3D16145DBC}" type="parTrans" cxnId="{8EFB390C-ED46-48D1-920A-15A930D6F7AE}">
      <dgm:prSet/>
      <dgm:spPr/>
      <dgm:t>
        <a:bodyPr/>
        <a:lstStyle/>
        <a:p>
          <a:endParaRPr lang="zh-CN" altLang="en-US"/>
        </a:p>
      </dgm:t>
    </dgm:pt>
    <dgm:pt modelId="{8D3C2995-E6CA-48D2-AD21-732D8D605707}" type="sibTrans" cxnId="{8EFB390C-ED46-48D1-920A-15A930D6F7AE}">
      <dgm:prSet/>
      <dgm:spPr/>
      <dgm:t>
        <a:bodyPr/>
        <a:lstStyle/>
        <a:p>
          <a:endParaRPr lang="zh-CN" altLang="en-US"/>
        </a:p>
      </dgm:t>
    </dgm:pt>
    <dgm:pt modelId="{7FFC175F-7B37-4308-9ED5-5FEF059A44A9}">
      <dgm:prSet phldrT="[文本]"/>
      <dgm:spPr/>
      <dgm:t>
        <a:bodyPr/>
        <a:lstStyle/>
        <a:p>
          <a:r>
            <a:rPr lang="zh-CN" altLang="en-US" dirty="0"/>
            <a:t>完成调研以及前期相关学习</a:t>
          </a:r>
        </a:p>
      </dgm:t>
    </dgm:pt>
    <dgm:pt modelId="{A335F989-1093-4D6C-83CB-71BE8E0335C9}" type="parTrans" cxnId="{D72617A6-C4A4-4E7B-BFA2-2B581194A835}">
      <dgm:prSet/>
      <dgm:spPr/>
      <dgm:t>
        <a:bodyPr/>
        <a:lstStyle/>
        <a:p>
          <a:endParaRPr lang="zh-CN" altLang="en-US"/>
        </a:p>
      </dgm:t>
    </dgm:pt>
    <dgm:pt modelId="{FF837ED0-3D47-4730-A492-D47726CF5414}" type="sibTrans" cxnId="{D72617A6-C4A4-4E7B-BFA2-2B581194A835}">
      <dgm:prSet/>
      <dgm:spPr/>
      <dgm:t>
        <a:bodyPr/>
        <a:lstStyle/>
        <a:p>
          <a:endParaRPr lang="zh-CN" altLang="en-US"/>
        </a:p>
      </dgm:t>
    </dgm:pt>
    <dgm:pt modelId="{94548DB3-20D3-462B-B3EC-F130ABE7238C}">
      <dgm:prSet phldrT="[文本]"/>
      <dgm:spPr/>
      <dgm:t>
        <a:bodyPr/>
        <a:lstStyle/>
        <a:p>
          <a:r>
            <a:rPr lang="zh-CN" altLang="en-US" dirty="0"/>
            <a:t>年底</a:t>
          </a:r>
        </a:p>
      </dgm:t>
    </dgm:pt>
    <dgm:pt modelId="{44EA5FB6-531E-4148-ABA0-903F4422B099}" type="parTrans" cxnId="{B48ECD13-5B10-437F-9393-E3E67603BE68}">
      <dgm:prSet/>
      <dgm:spPr/>
      <dgm:t>
        <a:bodyPr/>
        <a:lstStyle/>
        <a:p>
          <a:endParaRPr lang="zh-CN" altLang="en-US"/>
        </a:p>
      </dgm:t>
    </dgm:pt>
    <dgm:pt modelId="{0D5D8AA6-4047-4F9E-AC51-643DAA96A5EC}" type="sibTrans" cxnId="{B48ECD13-5B10-437F-9393-E3E67603BE68}">
      <dgm:prSet/>
      <dgm:spPr/>
      <dgm:t>
        <a:bodyPr/>
        <a:lstStyle/>
        <a:p>
          <a:endParaRPr lang="zh-CN" altLang="en-US"/>
        </a:p>
      </dgm:t>
    </dgm:pt>
    <dgm:pt modelId="{BEEA0FF7-2C5E-47D6-86AB-DDF032FD1D16}">
      <dgm:prSet phldrT="[文本]"/>
      <dgm:spPr/>
      <dgm:t>
        <a:bodyPr/>
        <a:lstStyle/>
        <a:p>
          <a:r>
            <a:rPr lang="en-US" altLang="zh-CN" dirty="0"/>
            <a:t>Simulink</a:t>
          </a:r>
          <a:r>
            <a:rPr lang="zh-CN" altLang="en-US" dirty="0"/>
            <a:t>及算法部分基本完成，参加中期审核</a:t>
          </a:r>
        </a:p>
      </dgm:t>
    </dgm:pt>
    <dgm:pt modelId="{657D498A-AB2E-4927-B2F1-9A4828DBDD66}" type="parTrans" cxnId="{F5AA3F6B-CF0B-486E-A62B-AF2F69DE7FB0}">
      <dgm:prSet/>
      <dgm:spPr/>
      <dgm:t>
        <a:bodyPr/>
        <a:lstStyle/>
        <a:p>
          <a:endParaRPr lang="zh-CN" altLang="en-US"/>
        </a:p>
      </dgm:t>
    </dgm:pt>
    <dgm:pt modelId="{79F95DA5-E9BD-411D-8EC3-C7CC047121C5}" type="sibTrans" cxnId="{F5AA3F6B-CF0B-486E-A62B-AF2F69DE7FB0}">
      <dgm:prSet/>
      <dgm:spPr/>
      <dgm:t>
        <a:bodyPr/>
        <a:lstStyle/>
        <a:p>
          <a:endParaRPr lang="zh-CN" altLang="en-US"/>
        </a:p>
      </dgm:t>
    </dgm:pt>
    <dgm:pt modelId="{488A44DE-41A5-4C52-9DAD-FECE59188795}">
      <dgm:prSet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月</a:t>
          </a:r>
          <a:r>
            <a:rPr lang="en-US" altLang="zh-CN" dirty="0"/>
            <a:t>15</a:t>
          </a:r>
          <a:r>
            <a:rPr lang="zh-CN" altLang="en-US" dirty="0"/>
            <a:t>号</a:t>
          </a:r>
        </a:p>
      </dgm:t>
    </dgm:pt>
    <dgm:pt modelId="{85A6D49B-5D39-4122-82D7-7488BFC851AD}" type="parTrans" cxnId="{6E8EC0AE-5C43-478E-9515-87A6B84DFF33}">
      <dgm:prSet/>
      <dgm:spPr/>
      <dgm:t>
        <a:bodyPr/>
        <a:lstStyle/>
        <a:p>
          <a:endParaRPr lang="zh-CN" altLang="en-US"/>
        </a:p>
      </dgm:t>
    </dgm:pt>
    <dgm:pt modelId="{A732D5F6-A959-43C8-820A-1DB3C3E87C34}" type="sibTrans" cxnId="{6E8EC0AE-5C43-478E-9515-87A6B84DFF33}">
      <dgm:prSet/>
      <dgm:spPr/>
      <dgm:t>
        <a:bodyPr/>
        <a:lstStyle/>
        <a:p>
          <a:endParaRPr lang="zh-CN" altLang="en-US"/>
        </a:p>
      </dgm:t>
    </dgm:pt>
    <dgm:pt modelId="{EBFE0111-640C-4BA2-988C-BAFF40B327BA}">
      <dgm:prSet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月</a:t>
          </a:r>
          <a:r>
            <a:rPr lang="en-US" altLang="zh-CN" dirty="0"/>
            <a:t>28</a:t>
          </a:r>
          <a:r>
            <a:rPr lang="zh-CN" altLang="en-US" dirty="0"/>
            <a:t>号</a:t>
          </a:r>
        </a:p>
      </dgm:t>
    </dgm:pt>
    <dgm:pt modelId="{84E96D80-4EA6-4EC7-BCB5-801541A9E92A}" type="parTrans" cxnId="{65F62AF3-9F53-4283-AC3F-AEF629C188D1}">
      <dgm:prSet/>
      <dgm:spPr/>
      <dgm:t>
        <a:bodyPr/>
        <a:lstStyle/>
        <a:p>
          <a:endParaRPr lang="zh-CN" altLang="en-US"/>
        </a:p>
      </dgm:t>
    </dgm:pt>
    <dgm:pt modelId="{7102E91D-4623-4285-980E-42437DC808BE}" type="sibTrans" cxnId="{65F62AF3-9F53-4283-AC3F-AEF629C188D1}">
      <dgm:prSet/>
      <dgm:spPr/>
      <dgm:t>
        <a:bodyPr/>
        <a:lstStyle/>
        <a:p>
          <a:endParaRPr lang="zh-CN" altLang="en-US"/>
        </a:p>
      </dgm:t>
    </dgm:pt>
    <dgm:pt modelId="{44616BD1-2B83-408C-B4B6-33C7C166E6A9}">
      <dgm:prSet/>
      <dgm:spPr/>
      <dgm:t>
        <a:bodyPr/>
        <a:lstStyle/>
        <a:p>
          <a:r>
            <a:rPr lang="zh-CN" altLang="en-US" dirty="0"/>
            <a:t>完成优化模型以及评估，实现向硬件的迁移</a:t>
          </a:r>
        </a:p>
      </dgm:t>
    </dgm:pt>
    <dgm:pt modelId="{1AE58523-BD44-4C34-A6E9-D44409F46511}" type="parTrans" cxnId="{80A916B2-A295-454F-B549-FCF6FC44576E}">
      <dgm:prSet/>
      <dgm:spPr/>
      <dgm:t>
        <a:bodyPr/>
        <a:lstStyle/>
        <a:p>
          <a:endParaRPr lang="zh-CN" altLang="en-US"/>
        </a:p>
      </dgm:t>
    </dgm:pt>
    <dgm:pt modelId="{8B0C85F3-2615-4E00-9344-BCA82893C4A4}" type="sibTrans" cxnId="{80A916B2-A295-454F-B549-FCF6FC44576E}">
      <dgm:prSet/>
      <dgm:spPr/>
      <dgm:t>
        <a:bodyPr/>
        <a:lstStyle/>
        <a:p>
          <a:endParaRPr lang="zh-CN" altLang="en-US"/>
        </a:p>
      </dgm:t>
    </dgm:pt>
    <dgm:pt modelId="{6FDAD9B6-B24F-4862-9CA1-D934B0CA694B}">
      <dgm:prSet/>
      <dgm:spPr/>
      <dgm:t>
        <a:bodyPr/>
        <a:lstStyle/>
        <a:p>
          <a:r>
            <a:rPr lang="zh-CN" altLang="en-US" dirty="0"/>
            <a:t>提交论文以及相关作品</a:t>
          </a:r>
        </a:p>
      </dgm:t>
    </dgm:pt>
    <dgm:pt modelId="{4989D8AB-EF31-4938-8060-0BDD90295937}" type="parTrans" cxnId="{FBED64DE-1CD4-4879-8618-4D633CB15B30}">
      <dgm:prSet/>
      <dgm:spPr/>
      <dgm:t>
        <a:bodyPr/>
        <a:lstStyle/>
        <a:p>
          <a:endParaRPr lang="zh-CN" altLang="en-US"/>
        </a:p>
      </dgm:t>
    </dgm:pt>
    <dgm:pt modelId="{696A56B1-AD59-4048-9E63-68CD032634E0}" type="sibTrans" cxnId="{FBED64DE-1CD4-4879-8618-4D633CB15B30}">
      <dgm:prSet/>
      <dgm:spPr/>
      <dgm:t>
        <a:bodyPr/>
        <a:lstStyle/>
        <a:p>
          <a:endParaRPr lang="zh-CN" altLang="en-US"/>
        </a:p>
      </dgm:t>
    </dgm:pt>
    <dgm:pt modelId="{CBB69DD5-390E-4A1E-BC47-FB4D6E65055A}" type="pres">
      <dgm:prSet presAssocID="{23FE8637-099D-4B97-8DBD-E01BF33AD3A7}" presName="linearFlow" presStyleCnt="0">
        <dgm:presLayoutVars>
          <dgm:dir/>
          <dgm:animLvl val="lvl"/>
          <dgm:resizeHandles val="exact"/>
        </dgm:presLayoutVars>
      </dgm:prSet>
      <dgm:spPr/>
    </dgm:pt>
    <dgm:pt modelId="{84F2FB21-8052-4710-B3B7-81BEC3556FA0}" type="pres">
      <dgm:prSet presAssocID="{778F46FB-165F-4C8C-B281-1B26E6C28BAE}" presName="composite" presStyleCnt="0"/>
      <dgm:spPr/>
    </dgm:pt>
    <dgm:pt modelId="{58D2F3A1-01A4-448B-A341-FC93DEB76395}" type="pres">
      <dgm:prSet presAssocID="{778F46FB-165F-4C8C-B281-1B26E6C28BA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EB574E7-3D3E-4522-A0FD-A60A2187DA50}" type="pres">
      <dgm:prSet presAssocID="{778F46FB-165F-4C8C-B281-1B26E6C28BAE}" presName="descendantText" presStyleLbl="alignAcc1" presStyleIdx="0" presStyleCnt="5">
        <dgm:presLayoutVars>
          <dgm:bulletEnabled val="1"/>
        </dgm:presLayoutVars>
      </dgm:prSet>
      <dgm:spPr/>
    </dgm:pt>
    <dgm:pt modelId="{FF5E3E44-D042-40DE-BA8C-C2FEF41A2B64}" type="pres">
      <dgm:prSet presAssocID="{6EAC44A3-F3B7-4152-B697-BE932C01D385}" presName="sp" presStyleCnt="0"/>
      <dgm:spPr/>
    </dgm:pt>
    <dgm:pt modelId="{BD742C03-5831-4683-82F6-A0E272B81529}" type="pres">
      <dgm:prSet presAssocID="{C2FDB701-0D94-478D-BE60-9A097F3E30F8}" presName="composite" presStyleCnt="0"/>
      <dgm:spPr/>
    </dgm:pt>
    <dgm:pt modelId="{3A503EC1-7946-4013-B3FD-F99084186E16}" type="pres">
      <dgm:prSet presAssocID="{C2FDB701-0D94-478D-BE60-9A097F3E30F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DD1556C-0EE0-4BBA-BA9C-858907615E4D}" type="pres">
      <dgm:prSet presAssocID="{C2FDB701-0D94-478D-BE60-9A097F3E30F8}" presName="descendantText" presStyleLbl="alignAcc1" presStyleIdx="1" presStyleCnt="5">
        <dgm:presLayoutVars>
          <dgm:bulletEnabled val="1"/>
        </dgm:presLayoutVars>
      </dgm:prSet>
      <dgm:spPr/>
    </dgm:pt>
    <dgm:pt modelId="{80340DEA-B6A7-4C5B-A0AA-9FCBCF675201}" type="pres">
      <dgm:prSet presAssocID="{8D3C2995-E6CA-48D2-AD21-732D8D605707}" presName="sp" presStyleCnt="0"/>
      <dgm:spPr/>
    </dgm:pt>
    <dgm:pt modelId="{2002DCFD-5724-4DE2-9E35-9485331C0351}" type="pres">
      <dgm:prSet presAssocID="{94548DB3-20D3-462B-B3EC-F130ABE7238C}" presName="composite" presStyleCnt="0"/>
      <dgm:spPr/>
    </dgm:pt>
    <dgm:pt modelId="{E7184FE6-CFED-4881-916B-B25DA1DB5AAF}" type="pres">
      <dgm:prSet presAssocID="{94548DB3-20D3-462B-B3EC-F130ABE7238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9D589F8-432F-48F6-A5AE-1D54637DED08}" type="pres">
      <dgm:prSet presAssocID="{94548DB3-20D3-462B-B3EC-F130ABE7238C}" presName="descendantText" presStyleLbl="alignAcc1" presStyleIdx="2" presStyleCnt="5">
        <dgm:presLayoutVars>
          <dgm:bulletEnabled val="1"/>
        </dgm:presLayoutVars>
      </dgm:prSet>
      <dgm:spPr/>
    </dgm:pt>
    <dgm:pt modelId="{7FF07C68-451C-4017-A826-F23385AEED1C}" type="pres">
      <dgm:prSet presAssocID="{0D5D8AA6-4047-4F9E-AC51-643DAA96A5EC}" presName="sp" presStyleCnt="0"/>
      <dgm:spPr/>
    </dgm:pt>
    <dgm:pt modelId="{951C0FCE-7F9A-467D-917F-0561657F3B77}" type="pres">
      <dgm:prSet presAssocID="{488A44DE-41A5-4C52-9DAD-FECE59188795}" presName="composite" presStyleCnt="0"/>
      <dgm:spPr/>
    </dgm:pt>
    <dgm:pt modelId="{AEF6E3AD-9882-4CD7-A2E1-C7AEB0D2600D}" type="pres">
      <dgm:prSet presAssocID="{488A44DE-41A5-4C52-9DAD-FECE591887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D2ADAFF-5148-433F-B9CA-874C7EC00237}" type="pres">
      <dgm:prSet presAssocID="{488A44DE-41A5-4C52-9DAD-FECE59188795}" presName="descendantText" presStyleLbl="alignAcc1" presStyleIdx="3" presStyleCnt="5">
        <dgm:presLayoutVars>
          <dgm:bulletEnabled val="1"/>
        </dgm:presLayoutVars>
      </dgm:prSet>
      <dgm:spPr/>
    </dgm:pt>
    <dgm:pt modelId="{9D735605-EA5D-4ED8-AB3E-BFA66FB2C870}" type="pres">
      <dgm:prSet presAssocID="{A732D5F6-A959-43C8-820A-1DB3C3E87C34}" presName="sp" presStyleCnt="0"/>
      <dgm:spPr/>
    </dgm:pt>
    <dgm:pt modelId="{1763797D-4EF0-4F9A-B374-866028BC3A41}" type="pres">
      <dgm:prSet presAssocID="{EBFE0111-640C-4BA2-988C-BAFF40B327BA}" presName="composite" presStyleCnt="0"/>
      <dgm:spPr/>
    </dgm:pt>
    <dgm:pt modelId="{CB9645FE-BC9F-45B6-90EF-57EAA40749D3}" type="pres">
      <dgm:prSet presAssocID="{EBFE0111-640C-4BA2-988C-BAFF40B327B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E819B2A-7C3D-4D0F-950F-5E641ECAD6C4}" type="pres">
      <dgm:prSet presAssocID="{EBFE0111-640C-4BA2-988C-BAFF40B327B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EFB390C-ED46-48D1-920A-15A930D6F7AE}" srcId="{23FE8637-099D-4B97-8DBD-E01BF33AD3A7}" destId="{C2FDB701-0D94-478D-BE60-9A097F3E30F8}" srcOrd="1" destOrd="0" parTransId="{9B355B2E-8384-434B-A40F-3F3D16145DBC}" sibTransId="{8D3C2995-E6CA-48D2-AD21-732D8D605707}"/>
    <dgm:cxn modelId="{B48ECD13-5B10-437F-9393-E3E67603BE68}" srcId="{23FE8637-099D-4B97-8DBD-E01BF33AD3A7}" destId="{94548DB3-20D3-462B-B3EC-F130ABE7238C}" srcOrd="2" destOrd="0" parTransId="{44EA5FB6-531E-4148-ABA0-903F4422B099}" sibTransId="{0D5D8AA6-4047-4F9E-AC51-643DAA96A5EC}"/>
    <dgm:cxn modelId="{61BEC416-8DE1-4C0E-A4D4-539DA0BABDB6}" type="presOf" srcId="{778F46FB-165F-4C8C-B281-1B26E6C28BAE}" destId="{58D2F3A1-01A4-448B-A341-FC93DEB76395}" srcOrd="0" destOrd="0" presId="urn:microsoft.com/office/officeart/2005/8/layout/chevron2"/>
    <dgm:cxn modelId="{40846E1D-51B6-4A9F-B417-609FA4082DBD}" type="presOf" srcId="{59344655-CD34-4BC2-840A-141CC360B274}" destId="{DEB574E7-3D3E-4522-A0FD-A60A2187DA50}" srcOrd="0" destOrd="0" presId="urn:microsoft.com/office/officeart/2005/8/layout/chevron2"/>
    <dgm:cxn modelId="{69FA9221-6EB9-463A-86B8-949288A556DB}" type="presOf" srcId="{6FDAD9B6-B24F-4862-9CA1-D934B0CA694B}" destId="{7E819B2A-7C3D-4D0F-950F-5E641ECAD6C4}" srcOrd="0" destOrd="0" presId="urn:microsoft.com/office/officeart/2005/8/layout/chevron2"/>
    <dgm:cxn modelId="{A1B6873F-F1B7-4027-AD91-173FDFF3DBD9}" type="presOf" srcId="{EBFE0111-640C-4BA2-988C-BAFF40B327BA}" destId="{CB9645FE-BC9F-45B6-90EF-57EAA40749D3}" srcOrd="0" destOrd="0" presId="urn:microsoft.com/office/officeart/2005/8/layout/chevron2"/>
    <dgm:cxn modelId="{C320865C-6D1C-4D3B-8C3D-470D7DE3EFF8}" type="presOf" srcId="{BEEA0FF7-2C5E-47D6-86AB-DDF032FD1D16}" destId="{89D589F8-432F-48F6-A5AE-1D54637DED08}" srcOrd="0" destOrd="0" presId="urn:microsoft.com/office/officeart/2005/8/layout/chevron2"/>
    <dgm:cxn modelId="{CE9AAA45-2CEF-4C8C-B772-3EE8E3C01726}" type="presOf" srcId="{488A44DE-41A5-4C52-9DAD-FECE59188795}" destId="{AEF6E3AD-9882-4CD7-A2E1-C7AEB0D2600D}" srcOrd="0" destOrd="0" presId="urn:microsoft.com/office/officeart/2005/8/layout/chevron2"/>
    <dgm:cxn modelId="{F5AA3F6B-CF0B-486E-A62B-AF2F69DE7FB0}" srcId="{94548DB3-20D3-462B-B3EC-F130ABE7238C}" destId="{BEEA0FF7-2C5E-47D6-86AB-DDF032FD1D16}" srcOrd="0" destOrd="0" parTransId="{657D498A-AB2E-4927-B2F1-9A4828DBDD66}" sibTransId="{79F95DA5-E9BD-411D-8EC3-C7CC047121C5}"/>
    <dgm:cxn modelId="{8D89436B-0667-45E6-A8CB-A1DD6482D09E}" type="presOf" srcId="{C2FDB701-0D94-478D-BE60-9A097F3E30F8}" destId="{3A503EC1-7946-4013-B3FD-F99084186E16}" srcOrd="0" destOrd="0" presId="urn:microsoft.com/office/officeart/2005/8/layout/chevron2"/>
    <dgm:cxn modelId="{1F6C5F55-13E1-46F3-A669-A6FD0313C04D}" srcId="{23FE8637-099D-4B97-8DBD-E01BF33AD3A7}" destId="{778F46FB-165F-4C8C-B281-1B26E6C28BAE}" srcOrd="0" destOrd="0" parTransId="{0F9678E7-FE51-465D-A64C-FF11AC2847A5}" sibTransId="{6EAC44A3-F3B7-4152-B697-BE932C01D385}"/>
    <dgm:cxn modelId="{E74B4480-8B0F-46D3-AC7B-53AD37C3FDC8}" type="presOf" srcId="{94548DB3-20D3-462B-B3EC-F130ABE7238C}" destId="{E7184FE6-CFED-4881-916B-B25DA1DB5AAF}" srcOrd="0" destOrd="0" presId="urn:microsoft.com/office/officeart/2005/8/layout/chevron2"/>
    <dgm:cxn modelId="{5E48E18E-6438-49CB-B4F5-298D6ACF21AC}" srcId="{778F46FB-165F-4C8C-B281-1B26E6C28BAE}" destId="{59344655-CD34-4BC2-840A-141CC360B274}" srcOrd="0" destOrd="0" parTransId="{A65BBA91-3DAE-4ECA-BEC2-9AB8EA4AF456}" sibTransId="{4E72BB35-3787-4851-89CD-044B72EF3C33}"/>
    <dgm:cxn modelId="{9A12339E-E927-4604-B703-B1A51067B66B}" type="presOf" srcId="{7FFC175F-7B37-4308-9ED5-5FEF059A44A9}" destId="{6DD1556C-0EE0-4BBA-BA9C-858907615E4D}" srcOrd="0" destOrd="0" presId="urn:microsoft.com/office/officeart/2005/8/layout/chevron2"/>
    <dgm:cxn modelId="{D72617A6-C4A4-4E7B-BFA2-2B581194A835}" srcId="{C2FDB701-0D94-478D-BE60-9A097F3E30F8}" destId="{7FFC175F-7B37-4308-9ED5-5FEF059A44A9}" srcOrd="0" destOrd="0" parTransId="{A335F989-1093-4D6C-83CB-71BE8E0335C9}" sibTransId="{FF837ED0-3D47-4730-A492-D47726CF5414}"/>
    <dgm:cxn modelId="{6E8EC0AE-5C43-478E-9515-87A6B84DFF33}" srcId="{23FE8637-099D-4B97-8DBD-E01BF33AD3A7}" destId="{488A44DE-41A5-4C52-9DAD-FECE59188795}" srcOrd="3" destOrd="0" parTransId="{85A6D49B-5D39-4122-82D7-7488BFC851AD}" sibTransId="{A732D5F6-A959-43C8-820A-1DB3C3E87C34}"/>
    <dgm:cxn modelId="{80A916B2-A295-454F-B549-FCF6FC44576E}" srcId="{488A44DE-41A5-4C52-9DAD-FECE59188795}" destId="{44616BD1-2B83-408C-B4B6-33C7C166E6A9}" srcOrd="0" destOrd="0" parTransId="{1AE58523-BD44-4C34-A6E9-D44409F46511}" sibTransId="{8B0C85F3-2615-4E00-9344-BCA82893C4A4}"/>
    <dgm:cxn modelId="{FBED64DE-1CD4-4879-8618-4D633CB15B30}" srcId="{EBFE0111-640C-4BA2-988C-BAFF40B327BA}" destId="{6FDAD9B6-B24F-4862-9CA1-D934B0CA694B}" srcOrd="0" destOrd="0" parTransId="{4989D8AB-EF31-4938-8060-0BDD90295937}" sibTransId="{696A56B1-AD59-4048-9E63-68CD032634E0}"/>
    <dgm:cxn modelId="{894FD4E9-6131-4685-8D48-07A5D7C8EC59}" type="presOf" srcId="{44616BD1-2B83-408C-B4B6-33C7C166E6A9}" destId="{1D2ADAFF-5148-433F-B9CA-874C7EC00237}" srcOrd="0" destOrd="0" presId="urn:microsoft.com/office/officeart/2005/8/layout/chevron2"/>
    <dgm:cxn modelId="{65F62AF3-9F53-4283-AC3F-AEF629C188D1}" srcId="{23FE8637-099D-4B97-8DBD-E01BF33AD3A7}" destId="{EBFE0111-640C-4BA2-988C-BAFF40B327BA}" srcOrd="4" destOrd="0" parTransId="{84E96D80-4EA6-4EC7-BCB5-801541A9E92A}" sibTransId="{7102E91D-4623-4285-980E-42437DC808BE}"/>
    <dgm:cxn modelId="{0BFE1FFA-DFAE-4112-BE8C-FCF0152DA3D7}" type="presOf" srcId="{23FE8637-099D-4B97-8DBD-E01BF33AD3A7}" destId="{CBB69DD5-390E-4A1E-BC47-FB4D6E65055A}" srcOrd="0" destOrd="0" presId="urn:microsoft.com/office/officeart/2005/8/layout/chevron2"/>
    <dgm:cxn modelId="{213BF04E-D55B-4B2C-8329-9198A8FC625D}" type="presParOf" srcId="{CBB69DD5-390E-4A1E-BC47-FB4D6E65055A}" destId="{84F2FB21-8052-4710-B3B7-81BEC3556FA0}" srcOrd="0" destOrd="0" presId="urn:microsoft.com/office/officeart/2005/8/layout/chevron2"/>
    <dgm:cxn modelId="{867F5218-4CC6-4FF0-88BC-934CD8B2D6C2}" type="presParOf" srcId="{84F2FB21-8052-4710-B3B7-81BEC3556FA0}" destId="{58D2F3A1-01A4-448B-A341-FC93DEB76395}" srcOrd="0" destOrd="0" presId="urn:microsoft.com/office/officeart/2005/8/layout/chevron2"/>
    <dgm:cxn modelId="{5F3E956F-1902-490B-AC32-C3B546B6FAFE}" type="presParOf" srcId="{84F2FB21-8052-4710-B3B7-81BEC3556FA0}" destId="{DEB574E7-3D3E-4522-A0FD-A60A2187DA50}" srcOrd="1" destOrd="0" presId="urn:microsoft.com/office/officeart/2005/8/layout/chevron2"/>
    <dgm:cxn modelId="{F3E03535-CCF2-4466-88BD-F23C8DC25D31}" type="presParOf" srcId="{CBB69DD5-390E-4A1E-BC47-FB4D6E65055A}" destId="{FF5E3E44-D042-40DE-BA8C-C2FEF41A2B64}" srcOrd="1" destOrd="0" presId="urn:microsoft.com/office/officeart/2005/8/layout/chevron2"/>
    <dgm:cxn modelId="{5985DDE5-188B-423B-9846-5811975C65BB}" type="presParOf" srcId="{CBB69DD5-390E-4A1E-BC47-FB4D6E65055A}" destId="{BD742C03-5831-4683-82F6-A0E272B81529}" srcOrd="2" destOrd="0" presId="urn:microsoft.com/office/officeart/2005/8/layout/chevron2"/>
    <dgm:cxn modelId="{E4439192-24DD-4FDA-9BE3-AE019D80FCD1}" type="presParOf" srcId="{BD742C03-5831-4683-82F6-A0E272B81529}" destId="{3A503EC1-7946-4013-B3FD-F99084186E16}" srcOrd="0" destOrd="0" presId="urn:microsoft.com/office/officeart/2005/8/layout/chevron2"/>
    <dgm:cxn modelId="{8AB68E5A-2412-4A3B-998F-2071C3753883}" type="presParOf" srcId="{BD742C03-5831-4683-82F6-A0E272B81529}" destId="{6DD1556C-0EE0-4BBA-BA9C-858907615E4D}" srcOrd="1" destOrd="0" presId="urn:microsoft.com/office/officeart/2005/8/layout/chevron2"/>
    <dgm:cxn modelId="{B23ABEFC-CF96-4651-964E-25A6277D5D61}" type="presParOf" srcId="{CBB69DD5-390E-4A1E-BC47-FB4D6E65055A}" destId="{80340DEA-B6A7-4C5B-A0AA-9FCBCF675201}" srcOrd="3" destOrd="0" presId="urn:microsoft.com/office/officeart/2005/8/layout/chevron2"/>
    <dgm:cxn modelId="{27C7A592-0748-4E72-A272-73FF00449E58}" type="presParOf" srcId="{CBB69DD5-390E-4A1E-BC47-FB4D6E65055A}" destId="{2002DCFD-5724-4DE2-9E35-9485331C0351}" srcOrd="4" destOrd="0" presId="urn:microsoft.com/office/officeart/2005/8/layout/chevron2"/>
    <dgm:cxn modelId="{6C038A43-E73C-40EA-982C-92657E5FED04}" type="presParOf" srcId="{2002DCFD-5724-4DE2-9E35-9485331C0351}" destId="{E7184FE6-CFED-4881-916B-B25DA1DB5AAF}" srcOrd="0" destOrd="0" presId="urn:microsoft.com/office/officeart/2005/8/layout/chevron2"/>
    <dgm:cxn modelId="{E96E45CA-7B51-4B99-AEDC-35835842F5EE}" type="presParOf" srcId="{2002DCFD-5724-4DE2-9E35-9485331C0351}" destId="{89D589F8-432F-48F6-A5AE-1D54637DED08}" srcOrd="1" destOrd="0" presId="urn:microsoft.com/office/officeart/2005/8/layout/chevron2"/>
    <dgm:cxn modelId="{155C5C9E-650B-4B9C-9799-49DC6B552EED}" type="presParOf" srcId="{CBB69DD5-390E-4A1E-BC47-FB4D6E65055A}" destId="{7FF07C68-451C-4017-A826-F23385AEED1C}" srcOrd="5" destOrd="0" presId="urn:microsoft.com/office/officeart/2005/8/layout/chevron2"/>
    <dgm:cxn modelId="{9766A6F2-31E9-4B67-A4A8-7038263A0D17}" type="presParOf" srcId="{CBB69DD5-390E-4A1E-BC47-FB4D6E65055A}" destId="{951C0FCE-7F9A-467D-917F-0561657F3B77}" srcOrd="6" destOrd="0" presId="urn:microsoft.com/office/officeart/2005/8/layout/chevron2"/>
    <dgm:cxn modelId="{16E3093E-6F77-4AD6-B46B-43D824518437}" type="presParOf" srcId="{951C0FCE-7F9A-467D-917F-0561657F3B77}" destId="{AEF6E3AD-9882-4CD7-A2E1-C7AEB0D2600D}" srcOrd="0" destOrd="0" presId="urn:microsoft.com/office/officeart/2005/8/layout/chevron2"/>
    <dgm:cxn modelId="{034391E8-577A-42B4-8309-8CCF680D547B}" type="presParOf" srcId="{951C0FCE-7F9A-467D-917F-0561657F3B77}" destId="{1D2ADAFF-5148-433F-B9CA-874C7EC00237}" srcOrd="1" destOrd="0" presId="urn:microsoft.com/office/officeart/2005/8/layout/chevron2"/>
    <dgm:cxn modelId="{8437FE27-BA22-45ED-8E7E-3907F898410F}" type="presParOf" srcId="{CBB69DD5-390E-4A1E-BC47-FB4D6E65055A}" destId="{9D735605-EA5D-4ED8-AB3E-BFA66FB2C870}" srcOrd="7" destOrd="0" presId="urn:microsoft.com/office/officeart/2005/8/layout/chevron2"/>
    <dgm:cxn modelId="{9DE56B32-ED04-441E-B37B-F6C983D5D60F}" type="presParOf" srcId="{CBB69DD5-390E-4A1E-BC47-FB4D6E65055A}" destId="{1763797D-4EF0-4F9A-B374-866028BC3A41}" srcOrd="8" destOrd="0" presId="urn:microsoft.com/office/officeart/2005/8/layout/chevron2"/>
    <dgm:cxn modelId="{72AE3A6A-1DF4-4911-A785-87978373C54F}" type="presParOf" srcId="{1763797D-4EF0-4F9A-B374-866028BC3A41}" destId="{CB9645FE-BC9F-45B6-90EF-57EAA40749D3}" srcOrd="0" destOrd="0" presId="urn:microsoft.com/office/officeart/2005/8/layout/chevron2"/>
    <dgm:cxn modelId="{B71AB5E9-0472-4C12-B2D8-CBC937234397}" type="presParOf" srcId="{1763797D-4EF0-4F9A-B374-866028BC3A41}" destId="{7E819B2A-7C3D-4D0F-950F-5E641ECAD6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F3A1-01A4-448B-A341-FC93DEB76395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10</a:t>
          </a:r>
          <a:r>
            <a:rPr lang="zh-CN" altLang="en-US" sz="1400" kern="1200" dirty="0"/>
            <a:t>月</a:t>
          </a:r>
          <a:r>
            <a:rPr lang="en-US" altLang="zh-CN" sz="1400" kern="1200" dirty="0"/>
            <a:t>28</a:t>
          </a:r>
          <a:r>
            <a:rPr lang="zh-CN" altLang="en-US" sz="1400" kern="1200" dirty="0"/>
            <a:t>日</a:t>
          </a:r>
        </a:p>
      </dsp:txBody>
      <dsp:txXfrm rot="-5400000">
        <a:off x="1" y="413307"/>
        <a:ext cx="823251" cy="352821"/>
      </dsp:txXfrm>
    </dsp:sp>
    <dsp:sp modelId="{DEB574E7-3D3E-4522-A0FD-A60A2187DA50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递交报名表</a:t>
          </a:r>
        </a:p>
      </dsp:txBody>
      <dsp:txXfrm rot="-5400000">
        <a:off x="823251" y="38997"/>
        <a:ext cx="7267431" cy="689813"/>
      </dsp:txXfrm>
    </dsp:sp>
    <dsp:sp modelId="{3A503EC1-7946-4013-B3FD-F99084186E16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</a:t>
          </a:r>
          <a:r>
            <a:rPr lang="zh-CN" altLang="en-US" sz="1400" kern="1200" dirty="0"/>
            <a:t>月</a:t>
          </a:r>
          <a:r>
            <a:rPr lang="en-US" altLang="zh-CN" sz="1400" kern="1200" dirty="0"/>
            <a:t>15</a:t>
          </a:r>
          <a:r>
            <a:rPr lang="zh-CN" altLang="en-US" sz="1400" kern="1200" dirty="0"/>
            <a:t>日</a:t>
          </a:r>
        </a:p>
      </dsp:txBody>
      <dsp:txXfrm rot="-5400000">
        <a:off x="1" y="1473115"/>
        <a:ext cx="823251" cy="352821"/>
      </dsp:txXfrm>
    </dsp:sp>
    <dsp:sp modelId="{6DD1556C-0EE0-4BBA-BA9C-858907615E4D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完成调研以及前期相关学习</a:t>
          </a:r>
        </a:p>
      </dsp:txBody>
      <dsp:txXfrm rot="-5400000">
        <a:off x="823251" y="1098805"/>
        <a:ext cx="7267431" cy="689813"/>
      </dsp:txXfrm>
    </dsp:sp>
    <dsp:sp modelId="{E7184FE6-CFED-4881-916B-B25DA1DB5AAF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年底</a:t>
          </a:r>
        </a:p>
      </dsp:txBody>
      <dsp:txXfrm rot="-5400000">
        <a:off x="1" y="2532923"/>
        <a:ext cx="823251" cy="352821"/>
      </dsp:txXfrm>
    </dsp:sp>
    <dsp:sp modelId="{89D589F8-432F-48F6-A5AE-1D54637DED08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Simulink</a:t>
          </a:r>
          <a:r>
            <a:rPr lang="zh-CN" altLang="en-US" sz="2700" kern="1200" dirty="0"/>
            <a:t>及算法部分基本完成，参加中期审核</a:t>
          </a:r>
        </a:p>
      </dsp:txBody>
      <dsp:txXfrm rot="-5400000">
        <a:off x="823251" y="2158614"/>
        <a:ext cx="7267431" cy="689813"/>
      </dsp:txXfrm>
    </dsp:sp>
    <dsp:sp modelId="{AEF6E3AD-9882-4CD7-A2E1-C7AEB0D2600D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</a:t>
          </a:r>
          <a:r>
            <a:rPr lang="zh-CN" altLang="en-US" sz="1400" kern="1200" dirty="0"/>
            <a:t>月</a:t>
          </a:r>
          <a:r>
            <a:rPr lang="en-US" altLang="zh-CN" sz="1400" kern="1200" dirty="0"/>
            <a:t>15</a:t>
          </a:r>
          <a:r>
            <a:rPr lang="zh-CN" altLang="en-US" sz="1400" kern="1200" dirty="0"/>
            <a:t>号</a:t>
          </a:r>
        </a:p>
      </dsp:txBody>
      <dsp:txXfrm rot="-5400000">
        <a:off x="1" y="3592732"/>
        <a:ext cx="823251" cy="352821"/>
      </dsp:txXfrm>
    </dsp:sp>
    <dsp:sp modelId="{1D2ADAFF-5148-433F-B9CA-874C7EC00237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完成优化模型以及评估，实现向硬件的迁移</a:t>
          </a:r>
        </a:p>
      </dsp:txBody>
      <dsp:txXfrm rot="-5400000">
        <a:off x="823251" y="3218422"/>
        <a:ext cx="7267431" cy="689813"/>
      </dsp:txXfrm>
    </dsp:sp>
    <dsp:sp modelId="{CB9645FE-BC9F-45B6-90EF-57EAA40749D3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</a:t>
          </a:r>
          <a:r>
            <a:rPr lang="zh-CN" altLang="en-US" sz="1400" kern="1200" dirty="0"/>
            <a:t>月</a:t>
          </a:r>
          <a:r>
            <a:rPr lang="en-US" altLang="zh-CN" sz="1400" kern="1200" dirty="0"/>
            <a:t>28</a:t>
          </a:r>
          <a:r>
            <a:rPr lang="zh-CN" altLang="en-US" sz="1400" kern="1200" dirty="0"/>
            <a:t>号</a:t>
          </a:r>
        </a:p>
      </dsp:txBody>
      <dsp:txXfrm rot="-5400000">
        <a:off x="1" y="4652540"/>
        <a:ext cx="823251" cy="352821"/>
      </dsp:txXfrm>
    </dsp:sp>
    <dsp:sp modelId="{7E819B2A-7C3D-4D0F-950F-5E641ECAD6C4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提交论文以及相关作品</a:t>
          </a:r>
        </a:p>
      </dsp:txBody>
      <dsp:txXfrm rot="-5400000">
        <a:off x="823251" y="4278231"/>
        <a:ext cx="7267431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56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2" descr="图片 2"/>
          <p:cNvPicPr>
            <a:picLocks noChangeAspect="1"/>
          </p:cNvPicPr>
          <p:nvPr/>
        </p:nvPicPr>
        <p:blipFill>
          <a:blip r:embed="rId2"/>
          <a:srcRect l="61488" t="25058" r="12143" b="25082"/>
          <a:stretch>
            <a:fillRect/>
          </a:stretch>
        </p:blipFill>
        <p:spPr>
          <a:xfrm>
            <a:off x="3882314" y="1181451"/>
            <a:ext cx="4495007" cy="449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" descr="图片 2"/>
          <p:cNvPicPr>
            <a:picLocks noChangeAspect="1"/>
          </p:cNvPicPr>
          <p:nvPr/>
        </p:nvPicPr>
        <p:blipFill>
          <a:blip r:embed="rId2"/>
          <a:srcRect t="22049" r="54675" b="21935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2" descr="图片 2"/>
          <p:cNvPicPr>
            <a:picLocks noChangeAspect="1"/>
          </p:cNvPicPr>
          <p:nvPr/>
        </p:nvPicPr>
        <p:blipFill>
          <a:blip r:embed="rId2"/>
          <a:srcRect t="15838" r="78197" b="16674"/>
          <a:stretch>
            <a:fillRect/>
          </a:stretch>
        </p:blipFill>
        <p:spPr>
          <a:xfrm>
            <a:off x="8015257" y="-12701"/>
            <a:ext cx="4189444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2" descr="图片 2"/>
          <p:cNvPicPr>
            <a:picLocks noChangeAspect="1"/>
          </p:cNvPicPr>
          <p:nvPr/>
        </p:nvPicPr>
        <p:blipFill>
          <a:blip r:embed="rId2"/>
          <a:srcRect l="54114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685800" indent="-2286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188719" indent="-274319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676400" indent="-3048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133600" indent="-304800">
              <a:buFontTx/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1386591" y="171546"/>
            <a:ext cx="805409" cy="616257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/>
          <a:p>
            <a: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60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76767" y="5989475"/>
            <a:ext cx="1960035" cy="5334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4"/>
          <p:cNvSpPr txBox="1"/>
          <p:nvPr/>
        </p:nvSpPr>
        <p:spPr>
          <a:xfrm>
            <a:off x="2241099" y="2491602"/>
            <a:ext cx="77098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zh-CN" altLang="en-US" sz="5400" dirty="0">
                <a:latin typeface="微软雅黑"/>
                <a:ea typeface="微软雅黑"/>
                <a:cs typeface="微软雅黑"/>
                <a:sym typeface="微软雅黑"/>
              </a:rPr>
              <a:t>锂电池电量预测项目计划</a:t>
            </a:r>
            <a:endParaRPr sz="5400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70" name="矩形 11"/>
          <p:cNvSpPr txBox="1"/>
          <p:nvPr/>
        </p:nvSpPr>
        <p:spPr>
          <a:xfrm>
            <a:off x="4896503" y="4128160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dirty="0"/>
          </a:p>
        </p:txBody>
      </p:sp>
      <p:sp>
        <p:nvSpPr>
          <p:cNvPr id="172" name="报告人：学苑君"/>
          <p:cNvSpPr txBox="1"/>
          <p:nvPr/>
        </p:nvSpPr>
        <p:spPr>
          <a:xfrm>
            <a:off x="4754030" y="3912718"/>
            <a:ext cx="268393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sz="2000" dirty="0" err="1">
                <a:latin typeface="微软雅黑"/>
                <a:ea typeface="微软雅黑"/>
                <a:cs typeface="微软雅黑"/>
                <a:sym typeface="微软雅黑"/>
              </a:rPr>
              <a:t>报告人</a:t>
            </a:r>
            <a:r>
              <a:rPr sz="2000"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r>
              <a:rPr lang="zh-CN" altLang="en-US" sz="2000" dirty="0"/>
              <a:t>腾飞杯小队</a:t>
            </a:r>
            <a:endParaRPr sz="2000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9EEC68-1A57-477C-94BF-9382016D881E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6" name="i$ḻïḋê">
              <a:extLst>
                <a:ext uri="{FF2B5EF4-FFF2-40B4-BE49-F238E27FC236}">
                  <a16:creationId xmlns:a16="http://schemas.microsoft.com/office/drawing/2014/main" id="{FE284E2D-E21C-4437-B02E-D53AD5E8BE88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ṥľíďe">
              <a:extLst>
                <a:ext uri="{FF2B5EF4-FFF2-40B4-BE49-F238E27FC236}">
                  <a16:creationId xmlns:a16="http://schemas.microsoft.com/office/drawing/2014/main" id="{BC362595-10B0-4835-A69E-672FBDAE0C6A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íŝ1îḋé">
              <a:extLst>
                <a:ext uri="{FF2B5EF4-FFF2-40B4-BE49-F238E27FC236}">
                  <a16:creationId xmlns:a16="http://schemas.microsoft.com/office/drawing/2014/main" id="{935E7E76-C820-4B63-B989-77E7839EEBB2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1F8F0A17-1581-4CDA-9E8A-C0E85EE4AB14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67739F66-B537-463C-9427-4644AE52DA13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4F8205D4-E52C-4D6E-9117-6A2991321ED8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976789D1-8530-4BE8-A437-27E9D914E55B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AF031D1E-C3FD-42B9-B1CA-A402C453C117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53C5D011-8763-496D-8D90-2F2E4EC33F33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08074E33-09ED-4449-8AA7-15789B290381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72A12DF6-D569-4925-B550-DD3D040D91D3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0F8EAD60-3A72-4B65-8C48-686F25C8B66A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4C119B9F-04F2-4EA1-BBB9-661A7B51C27C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3832A3A2-1F92-40A7-A232-1A9C889B63F8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86954FAD-C855-4D3A-93FE-DBCAFAFAA027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6A6642A9-BE2D-48C9-839D-125471537A18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3880AE76-6B8B-4313-A8D4-04368F8DB0C7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3E4DD353-C7EB-4B1F-AC37-A9BD517F1144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AEBE6922-5586-4875-B06D-990D0B0F85C9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2BA1D617-F7D3-4E6B-9DDA-5888995DDD0B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图片 4" descr="图片 4"/>
          <p:cNvPicPr>
            <a:picLocks noChangeAspect="1"/>
          </p:cNvPicPr>
          <p:nvPr/>
        </p:nvPicPr>
        <p:blipFill>
          <a:blip r:embed="rId2"/>
          <a:srcRect l="54114" t="14478" r="4250" b="12369"/>
          <a:stretch>
            <a:fillRect/>
          </a:stretch>
        </p:blipFill>
        <p:spPr>
          <a:xfrm>
            <a:off x="3848772" y="1363132"/>
            <a:ext cx="4587588" cy="42626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9" name="菱形 5"/>
          <p:cNvGrpSpPr/>
          <p:nvPr/>
        </p:nvGrpSpPr>
        <p:grpSpPr>
          <a:xfrm>
            <a:off x="4083050" y="1416050"/>
            <a:ext cx="4025900" cy="4025900"/>
            <a:chOff x="0" y="0"/>
            <a:chExt cx="4025900" cy="4025900"/>
          </a:xfrm>
        </p:grpSpPr>
        <p:sp>
          <p:nvSpPr>
            <p:cNvPr id="657" name="多边形"/>
            <p:cNvSpPr/>
            <p:nvPr/>
          </p:nvSpPr>
          <p:spPr>
            <a:xfrm>
              <a:off x="0" y="0"/>
              <a:ext cx="4025900" cy="4025900"/>
            </a:xfrm>
            <a:prstGeom prst="diamond">
              <a:avLst/>
            </a:prstGeom>
            <a:gradFill flip="none" rotWithShape="1">
              <a:gsLst>
                <a:gs pos="0">
                  <a:srgbClr val="FBFBFB">
                    <a:alpha val="3000"/>
                  </a:srgbClr>
                </a:gs>
                <a:gs pos="83000">
                  <a:srgbClr val="D7D7D7">
                    <a:alpha val="57000"/>
                  </a:srgbClr>
                </a:gs>
                <a:gs pos="100000">
                  <a:srgbClr val="E4E4E4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658" name="结论"/>
            <p:cNvSpPr txBox="1"/>
            <p:nvPr/>
          </p:nvSpPr>
          <p:spPr>
            <a:xfrm>
              <a:off x="287166" y="1377714"/>
              <a:ext cx="3592098" cy="1015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 b="1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rPr lang="en-US" sz="6000" dirty="0"/>
                <a:t>problems</a:t>
              </a:r>
              <a:endParaRPr sz="6000"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667" name="矩形 13"/>
          <p:cNvSpPr txBox="1"/>
          <p:nvPr/>
        </p:nvSpPr>
        <p:spPr>
          <a:xfrm>
            <a:off x="660791" y="1333483"/>
            <a:ext cx="3211829" cy="142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1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如何将锂电池内部结构等效成一个电路模型？如何进行优化？</a:t>
            </a:r>
            <a:endParaRPr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4" name="矩形 20"/>
          <p:cNvSpPr txBox="1"/>
          <p:nvPr/>
        </p:nvSpPr>
        <p:spPr>
          <a:xfrm>
            <a:off x="1219501" y="391264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40" name="组合 14">
            <a:extLst>
              <a:ext uri="{FF2B5EF4-FFF2-40B4-BE49-F238E27FC236}">
                <a16:creationId xmlns:a16="http://schemas.microsoft.com/office/drawing/2014/main" id="{5171F412-0CE6-F544-A640-98562F264DBC}"/>
              </a:ext>
            </a:extLst>
          </p:cNvPr>
          <p:cNvGrpSpPr/>
          <p:nvPr/>
        </p:nvGrpSpPr>
        <p:grpSpPr>
          <a:xfrm>
            <a:off x="572693" y="1194874"/>
            <a:ext cx="3380921" cy="1645191"/>
            <a:chOff x="0" y="0"/>
            <a:chExt cx="2300757" cy="509896"/>
          </a:xfrm>
        </p:grpSpPr>
        <p:sp>
          <p:nvSpPr>
            <p:cNvPr id="41" name="矩形 15">
              <a:extLst>
                <a:ext uri="{FF2B5EF4-FFF2-40B4-BE49-F238E27FC236}">
                  <a16:creationId xmlns:a16="http://schemas.microsoft.com/office/drawing/2014/main" id="{7BB948D1-0647-4D43-9343-DCD9B8610592}"/>
                </a:ext>
              </a:extLst>
            </p:cNvPr>
            <p:cNvSpPr/>
            <p:nvPr/>
          </p:nvSpPr>
          <p:spPr>
            <a:xfrm>
              <a:off x="12492" y="24537"/>
              <a:ext cx="2268158" cy="471009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椭圆 16">
              <a:extLst>
                <a:ext uri="{FF2B5EF4-FFF2-40B4-BE49-F238E27FC236}">
                  <a16:creationId xmlns:a16="http://schemas.microsoft.com/office/drawing/2014/main" id="{7D57E8A9-F3A8-4949-A1E0-ED55FAA2ED84}"/>
                </a:ext>
              </a:extLst>
            </p:cNvPr>
            <p:cNvSpPr/>
            <p:nvPr/>
          </p:nvSpPr>
          <p:spPr>
            <a:xfrm>
              <a:off x="0" y="0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椭圆 17">
              <a:extLst>
                <a:ext uri="{FF2B5EF4-FFF2-40B4-BE49-F238E27FC236}">
                  <a16:creationId xmlns:a16="http://schemas.microsoft.com/office/drawing/2014/main" id="{77C683D1-C428-A940-9973-EA949D685F83}"/>
                </a:ext>
              </a:extLst>
            </p:cNvPr>
            <p:cNvSpPr/>
            <p:nvPr/>
          </p:nvSpPr>
          <p:spPr>
            <a:xfrm>
              <a:off x="0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椭圆 18">
              <a:extLst>
                <a:ext uri="{FF2B5EF4-FFF2-40B4-BE49-F238E27FC236}">
                  <a16:creationId xmlns:a16="http://schemas.microsoft.com/office/drawing/2014/main" id="{EB40D2F9-7BC3-254B-B11A-EF3633186EE5}"/>
                </a:ext>
              </a:extLst>
            </p:cNvPr>
            <p:cNvSpPr/>
            <p:nvPr/>
          </p:nvSpPr>
          <p:spPr>
            <a:xfrm>
              <a:off x="2261869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椭圆 19">
              <a:extLst>
                <a:ext uri="{FF2B5EF4-FFF2-40B4-BE49-F238E27FC236}">
                  <a16:creationId xmlns:a16="http://schemas.microsoft.com/office/drawing/2014/main" id="{B348E753-3F5A-1F4E-8831-FBE055EA93DC}"/>
                </a:ext>
              </a:extLst>
            </p:cNvPr>
            <p:cNvSpPr/>
            <p:nvPr/>
          </p:nvSpPr>
          <p:spPr>
            <a:xfrm>
              <a:off x="2261205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" name="组合 14">
            <a:extLst>
              <a:ext uri="{FF2B5EF4-FFF2-40B4-BE49-F238E27FC236}">
                <a16:creationId xmlns:a16="http://schemas.microsoft.com/office/drawing/2014/main" id="{EC5D9EFD-2B73-B84D-A07C-623B41917CCA}"/>
              </a:ext>
            </a:extLst>
          </p:cNvPr>
          <p:cNvGrpSpPr/>
          <p:nvPr/>
        </p:nvGrpSpPr>
        <p:grpSpPr>
          <a:xfrm>
            <a:off x="572256" y="4020499"/>
            <a:ext cx="3380921" cy="1645191"/>
            <a:chOff x="0" y="0"/>
            <a:chExt cx="2300757" cy="509896"/>
          </a:xfrm>
        </p:grpSpPr>
        <p:sp>
          <p:nvSpPr>
            <p:cNvPr id="47" name="矩形 15">
              <a:extLst>
                <a:ext uri="{FF2B5EF4-FFF2-40B4-BE49-F238E27FC236}">
                  <a16:creationId xmlns:a16="http://schemas.microsoft.com/office/drawing/2014/main" id="{BA957C52-E480-1B47-96EC-6C2668736566}"/>
                </a:ext>
              </a:extLst>
            </p:cNvPr>
            <p:cNvSpPr/>
            <p:nvPr/>
          </p:nvSpPr>
          <p:spPr>
            <a:xfrm>
              <a:off x="12492" y="24537"/>
              <a:ext cx="2268158" cy="471009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椭圆 16">
              <a:extLst>
                <a:ext uri="{FF2B5EF4-FFF2-40B4-BE49-F238E27FC236}">
                  <a16:creationId xmlns:a16="http://schemas.microsoft.com/office/drawing/2014/main" id="{8081FE0C-8D3B-C643-B2D5-0A1BE1989289}"/>
                </a:ext>
              </a:extLst>
            </p:cNvPr>
            <p:cNvSpPr/>
            <p:nvPr/>
          </p:nvSpPr>
          <p:spPr>
            <a:xfrm>
              <a:off x="0" y="0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椭圆 17">
              <a:extLst>
                <a:ext uri="{FF2B5EF4-FFF2-40B4-BE49-F238E27FC236}">
                  <a16:creationId xmlns:a16="http://schemas.microsoft.com/office/drawing/2014/main" id="{3B40CF5E-C2CE-0A4F-8BC5-618615BD9C44}"/>
                </a:ext>
              </a:extLst>
            </p:cNvPr>
            <p:cNvSpPr/>
            <p:nvPr/>
          </p:nvSpPr>
          <p:spPr>
            <a:xfrm>
              <a:off x="0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椭圆 18">
              <a:extLst>
                <a:ext uri="{FF2B5EF4-FFF2-40B4-BE49-F238E27FC236}">
                  <a16:creationId xmlns:a16="http://schemas.microsoft.com/office/drawing/2014/main" id="{758DCA08-6E0D-3A48-9601-382D0AB22120}"/>
                </a:ext>
              </a:extLst>
            </p:cNvPr>
            <p:cNvSpPr/>
            <p:nvPr/>
          </p:nvSpPr>
          <p:spPr>
            <a:xfrm>
              <a:off x="2261869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椭圆 19">
              <a:extLst>
                <a:ext uri="{FF2B5EF4-FFF2-40B4-BE49-F238E27FC236}">
                  <a16:creationId xmlns:a16="http://schemas.microsoft.com/office/drawing/2014/main" id="{134E9527-F7F4-2E4A-925D-8A094A8BDFE2}"/>
                </a:ext>
              </a:extLst>
            </p:cNvPr>
            <p:cNvSpPr/>
            <p:nvPr/>
          </p:nvSpPr>
          <p:spPr>
            <a:xfrm>
              <a:off x="2261205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" name="矩形 13">
            <a:extLst>
              <a:ext uri="{FF2B5EF4-FFF2-40B4-BE49-F238E27FC236}">
                <a16:creationId xmlns:a16="http://schemas.microsoft.com/office/drawing/2014/main" id="{1F0AAA8C-494E-2147-8FB4-4CEDCDCF443C}"/>
              </a:ext>
            </a:extLst>
          </p:cNvPr>
          <p:cNvSpPr txBox="1"/>
          <p:nvPr/>
        </p:nvSpPr>
        <p:spPr>
          <a:xfrm>
            <a:off x="1184141" y="4586657"/>
            <a:ext cx="2945631" cy="4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SOH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如何计算？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CB2C95F2-A97D-104A-954D-DE962E60FB13}"/>
              </a:ext>
            </a:extLst>
          </p:cNvPr>
          <p:cNvSpPr txBox="1"/>
          <p:nvPr/>
        </p:nvSpPr>
        <p:spPr>
          <a:xfrm>
            <a:off x="5951265" y="746543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60" name="组合 14">
            <a:extLst>
              <a:ext uri="{FF2B5EF4-FFF2-40B4-BE49-F238E27FC236}">
                <a16:creationId xmlns:a16="http://schemas.microsoft.com/office/drawing/2014/main" id="{812BB669-0E56-514F-9766-1E22B5D98BC5}"/>
              </a:ext>
            </a:extLst>
          </p:cNvPr>
          <p:cNvGrpSpPr/>
          <p:nvPr/>
        </p:nvGrpSpPr>
        <p:grpSpPr>
          <a:xfrm>
            <a:off x="8220029" y="1211307"/>
            <a:ext cx="3380921" cy="1645191"/>
            <a:chOff x="0" y="0"/>
            <a:chExt cx="2300757" cy="509896"/>
          </a:xfrm>
        </p:grpSpPr>
        <p:sp>
          <p:nvSpPr>
            <p:cNvPr id="61" name="矩形 15">
              <a:extLst>
                <a:ext uri="{FF2B5EF4-FFF2-40B4-BE49-F238E27FC236}">
                  <a16:creationId xmlns:a16="http://schemas.microsoft.com/office/drawing/2014/main" id="{588F3187-2DDF-DA42-A010-5E1B40D39E4B}"/>
                </a:ext>
              </a:extLst>
            </p:cNvPr>
            <p:cNvSpPr/>
            <p:nvPr/>
          </p:nvSpPr>
          <p:spPr>
            <a:xfrm>
              <a:off x="12492" y="24537"/>
              <a:ext cx="2268158" cy="471009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椭圆 16">
              <a:extLst>
                <a:ext uri="{FF2B5EF4-FFF2-40B4-BE49-F238E27FC236}">
                  <a16:creationId xmlns:a16="http://schemas.microsoft.com/office/drawing/2014/main" id="{27698A81-3142-5240-80CA-514DE150285E}"/>
                </a:ext>
              </a:extLst>
            </p:cNvPr>
            <p:cNvSpPr/>
            <p:nvPr/>
          </p:nvSpPr>
          <p:spPr>
            <a:xfrm>
              <a:off x="0" y="0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椭圆 17">
              <a:extLst>
                <a:ext uri="{FF2B5EF4-FFF2-40B4-BE49-F238E27FC236}">
                  <a16:creationId xmlns:a16="http://schemas.microsoft.com/office/drawing/2014/main" id="{4DA1C1EB-5C79-D64C-B784-B47A2CB15722}"/>
                </a:ext>
              </a:extLst>
            </p:cNvPr>
            <p:cNvSpPr/>
            <p:nvPr/>
          </p:nvSpPr>
          <p:spPr>
            <a:xfrm>
              <a:off x="0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椭圆 18">
              <a:extLst>
                <a:ext uri="{FF2B5EF4-FFF2-40B4-BE49-F238E27FC236}">
                  <a16:creationId xmlns:a16="http://schemas.microsoft.com/office/drawing/2014/main" id="{EBEE6F95-7C4C-844C-AD5C-DD81F59883D0}"/>
                </a:ext>
              </a:extLst>
            </p:cNvPr>
            <p:cNvSpPr/>
            <p:nvPr/>
          </p:nvSpPr>
          <p:spPr>
            <a:xfrm>
              <a:off x="2261869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椭圆 19">
              <a:extLst>
                <a:ext uri="{FF2B5EF4-FFF2-40B4-BE49-F238E27FC236}">
                  <a16:creationId xmlns:a16="http://schemas.microsoft.com/office/drawing/2014/main" id="{4BACEC45-D64E-384F-BD9D-057A43FF2179}"/>
                </a:ext>
              </a:extLst>
            </p:cNvPr>
            <p:cNvSpPr/>
            <p:nvPr/>
          </p:nvSpPr>
          <p:spPr>
            <a:xfrm>
              <a:off x="2261205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7" name="矩形 13">
            <a:extLst>
              <a:ext uri="{FF2B5EF4-FFF2-40B4-BE49-F238E27FC236}">
                <a16:creationId xmlns:a16="http://schemas.microsoft.com/office/drawing/2014/main" id="{91A476E9-5AA1-AC41-BE8A-88E785D72BEC}"/>
              </a:ext>
            </a:extLst>
          </p:cNvPr>
          <p:cNvSpPr txBox="1"/>
          <p:nvPr/>
        </p:nvSpPr>
        <p:spPr>
          <a:xfrm>
            <a:off x="8426482" y="1618176"/>
            <a:ext cx="2945631" cy="853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30000"/>
              </a:lnSpc>
              <a:defRPr sz="1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不同工况下锂电池的参数如何获取？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69" name="组合 14">
            <a:extLst>
              <a:ext uri="{FF2B5EF4-FFF2-40B4-BE49-F238E27FC236}">
                <a16:creationId xmlns:a16="http://schemas.microsoft.com/office/drawing/2014/main" id="{60AF59F0-4C2A-074B-916B-1FD5EA92C46D}"/>
              </a:ext>
            </a:extLst>
          </p:cNvPr>
          <p:cNvGrpSpPr/>
          <p:nvPr/>
        </p:nvGrpSpPr>
        <p:grpSpPr>
          <a:xfrm>
            <a:off x="8214433" y="4083237"/>
            <a:ext cx="3380921" cy="1645191"/>
            <a:chOff x="0" y="0"/>
            <a:chExt cx="2300757" cy="509896"/>
          </a:xfrm>
        </p:grpSpPr>
        <p:sp>
          <p:nvSpPr>
            <p:cNvPr id="70" name="矩形 15">
              <a:extLst>
                <a:ext uri="{FF2B5EF4-FFF2-40B4-BE49-F238E27FC236}">
                  <a16:creationId xmlns:a16="http://schemas.microsoft.com/office/drawing/2014/main" id="{A1DF9CF5-1B95-CF40-B9DD-B096C885DCEC}"/>
                </a:ext>
              </a:extLst>
            </p:cNvPr>
            <p:cNvSpPr/>
            <p:nvPr/>
          </p:nvSpPr>
          <p:spPr>
            <a:xfrm>
              <a:off x="12492" y="24537"/>
              <a:ext cx="2268158" cy="471009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椭圆 16">
              <a:extLst>
                <a:ext uri="{FF2B5EF4-FFF2-40B4-BE49-F238E27FC236}">
                  <a16:creationId xmlns:a16="http://schemas.microsoft.com/office/drawing/2014/main" id="{1930DEC6-D548-D646-97A7-80021CA2D269}"/>
                </a:ext>
              </a:extLst>
            </p:cNvPr>
            <p:cNvSpPr/>
            <p:nvPr/>
          </p:nvSpPr>
          <p:spPr>
            <a:xfrm>
              <a:off x="0" y="0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椭圆 17">
              <a:extLst>
                <a:ext uri="{FF2B5EF4-FFF2-40B4-BE49-F238E27FC236}">
                  <a16:creationId xmlns:a16="http://schemas.microsoft.com/office/drawing/2014/main" id="{C19D9151-3DCF-B84E-B267-D98D58879864}"/>
                </a:ext>
              </a:extLst>
            </p:cNvPr>
            <p:cNvSpPr/>
            <p:nvPr/>
          </p:nvSpPr>
          <p:spPr>
            <a:xfrm>
              <a:off x="0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椭圆 18">
              <a:extLst>
                <a:ext uri="{FF2B5EF4-FFF2-40B4-BE49-F238E27FC236}">
                  <a16:creationId xmlns:a16="http://schemas.microsoft.com/office/drawing/2014/main" id="{99427687-CACA-BA49-BB8E-E1568F9833BF}"/>
                </a:ext>
              </a:extLst>
            </p:cNvPr>
            <p:cNvSpPr/>
            <p:nvPr/>
          </p:nvSpPr>
          <p:spPr>
            <a:xfrm>
              <a:off x="2261869" y="471008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椭圆 19">
              <a:extLst>
                <a:ext uri="{FF2B5EF4-FFF2-40B4-BE49-F238E27FC236}">
                  <a16:creationId xmlns:a16="http://schemas.microsoft.com/office/drawing/2014/main" id="{7B0DBE7B-A222-2C4B-8819-E5424173FD3E}"/>
                </a:ext>
              </a:extLst>
            </p:cNvPr>
            <p:cNvSpPr/>
            <p:nvPr/>
          </p:nvSpPr>
          <p:spPr>
            <a:xfrm>
              <a:off x="2261205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5" name="矩形 13">
            <a:extLst>
              <a:ext uri="{FF2B5EF4-FFF2-40B4-BE49-F238E27FC236}">
                <a16:creationId xmlns:a16="http://schemas.microsoft.com/office/drawing/2014/main" id="{700E0903-E885-0E47-930F-9176919BB787}"/>
              </a:ext>
            </a:extLst>
          </p:cNvPr>
          <p:cNvSpPr txBox="1"/>
          <p:nvPr/>
        </p:nvSpPr>
        <p:spPr>
          <a:xfrm>
            <a:off x="8437343" y="4632831"/>
            <a:ext cx="2945631" cy="4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30000"/>
              </a:lnSpc>
              <a:defRPr sz="1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电池故障的预测问题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4E3DF30-7FDB-4540-8BED-4D213E17F6C3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37" name="i$ḻïḋê">
              <a:extLst>
                <a:ext uri="{FF2B5EF4-FFF2-40B4-BE49-F238E27FC236}">
                  <a16:creationId xmlns:a16="http://schemas.microsoft.com/office/drawing/2014/main" id="{AAFA08E9-7C29-4409-9D20-A365980F761A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8" name="íṥľíďe">
              <a:extLst>
                <a:ext uri="{FF2B5EF4-FFF2-40B4-BE49-F238E27FC236}">
                  <a16:creationId xmlns:a16="http://schemas.microsoft.com/office/drawing/2014/main" id="{F2FF5DB2-634A-454F-8B4D-180BB3D809AA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9" name="íŝ1îḋé">
              <a:extLst>
                <a:ext uri="{FF2B5EF4-FFF2-40B4-BE49-F238E27FC236}">
                  <a16:creationId xmlns:a16="http://schemas.microsoft.com/office/drawing/2014/main" id="{B47F5450-B79D-4C2A-BE84-3AB7D9A25B2D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" name="ïSlïḑé">
              <a:extLst>
                <a:ext uri="{FF2B5EF4-FFF2-40B4-BE49-F238E27FC236}">
                  <a16:creationId xmlns:a16="http://schemas.microsoft.com/office/drawing/2014/main" id="{AA0BBC61-6B57-4A2B-BB74-FDB5DE79BA77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îṩlîḋê">
              <a:extLst>
                <a:ext uri="{FF2B5EF4-FFF2-40B4-BE49-F238E27FC236}">
                  <a16:creationId xmlns:a16="http://schemas.microsoft.com/office/drawing/2014/main" id="{B971F0FA-C067-4655-ACBD-0CC722B39D84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" name="íṧlîḓé">
              <a:extLst>
                <a:ext uri="{FF2B5EF4-FFF2-40B4-BE49-F238E27FC236}">
                  <a16:creationId xmlns:a16="http://schemas.microsoft.com/office/drawing/2014/main" id="{84256913-4EDD-4EB7-8B07-61665BA1BEAD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" name="ïš1ïḓê">
              <a:extLst>
                <a:ext uri="{FF2B5EF4-FFF2-40B4-BE49-F238E27FC236}">
                  <a16:creationId xmlns:a16="http://schemas.microsoft.com/office/drawing/2014/main" id="{A07925DB-CC6E-4C8A-B788-D3D829FE4477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ïšḷîďê">
              <a:extLst>
                <a:ext uri="{FF2B5EF4-FFF2-40B4-BE49-F238E27FC236}">
                  <a16:creationId xmlns:a16="http://schemas.microsoft.com/office/drawing/2014/main" id="{D8F8FCDF-7092-49AB-9297-9EC16C8889E8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7" name="íšḻíḓê">
              <a:extLst>
                <a:ext uri="{FF2B5EF4-FFF2-40B4-BE49-F238E27FC236}">
                  <a16:creationId xmlns:a16="http://schemas.microsoft.com/office/drawing/2014/main" id="{DDD2488E-382B-469F-8738-2DF5C2FDD58B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6" name="îsļiḋê">
              <a:extLst>
                <a:ext uri="{FF2B5EF4-FFF2-40B4-BE49-F238E27FC236}">
                  <a16:creationId xmlns:a16="http://schemas.microsoft.com/office/drawing/2014/main" id="{3272F3CC-F0DE-4230-8AFE-4E1E8025D9E6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8" name="ïŝlîďe">
              <a:extLst>
                <a:ext uri="{FF2B5EF4-FFF2-40B4-BE49-F238E27FC236}">
                  <a16:creationId xmlns:a16="http://schemas.microsoft.com/office/drawing/2014/main" id="{492F027B-00A3-4F93-AC27-BA78A96C030A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6" name="ïŝḻíḑè">
              <a:extLst>
                <a:ext uri="{FF2B5EF4-FFF2-40B4-BE49-F238E27FC236}">
                  <a16:creationId xmlns:a16="http://schemas.microsoft.com/office/drawing/2014/main" id="{ADB8A3B8-B187-4E9D-95B3-778EADDC1B42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7" name="íSľídé">
              <a:extLst>
                <a:ext uri="{FF2B5EF4-FFF2-40B4-BE49-F238E27FC236}">
                  <a16:creationId xmlns:a16="http://schemas.microsoft.com/office/drawing/2014/main" id="{0DFF770B-0A4F-4362-9D90-04C6546A8CC1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8" name="ïSļíḋè">
              <a:extLst>
                <a:ext uri="{FF2B5EF4-FFF2-40B4-BE49-F238E27FC236}">
                  <a16:creationId xmlns:a16="http://schemas.microsoft.com/office/drawing/2014/main" id="{5C00B68E-4A9E-4320-8890-B9C496F0798E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9" name="ïs1iḓé">
              <a:extLst>
                <a:ext uri="{FF2B5EF4-FFF2-40B4-BE49-F238E27FC236}">
                  <a16:creationId xmlns:a16="http://schemas.microsoft.com/office/drawing/2014/main" id="{B8041123-AA67-4D6D-9307-AB8B3A7C8328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0" name="iŝļídê">
              <a:extLst>
                <a:ext uri="{FF2B5EF4-FFF2-40B4-BE49-F238E27FC236}">
                  <a16:creationId xmlns:a16="http://schemas.microsoft.com/office/drawing/2014/main" id="{31674972-D48C-4258-958E-620D0D456A2A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1" name="îśḻîḓe">
              <a:extLst>
                <a:ext uri="{FF2B5EF4-FFF2-40B4-BE49-F238E27FC236}">
                  <a16:creationId xmlns:a16="http://schemas.microsoft.com/office/drawing/2014/main" id="{42B60223-2891-4B22-8598-740C7EE387E5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2" name="ïslîḓé">
              <a:extLst>
                <a:ext uri="{FF2B5EF4-FFF2-40B4-BE49-F238E27FC236}">
                  <a16:creationId xmlns:a16="http://schemas.microsoft.com/office/drawing/2014/main" id="{7A463B79-82A6-4D0C-ADEC-A19AAE376564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3" name="îś1ïḋè">
              <a:extLst>
                <a:ext uri="{FF2B5EF4-FFF2-40B4-BE49-F238E27FC236}">
                  <a16:creationId xmlns:a16="http://schemas.microsoft.com/office/drawing/2014/main" id="{A715897D-8067-4D29-AFCC-E262E653E181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4" name="iṡľïḓê">
              <a:extLst>
                <a:ext uri="{FF2B5EF4-FFF2-40B4-BE49-F238E27FC236}">
                  <a16:creationId xmlns:a16="http://schemas.microsoft.com/office/drawing/2014/main" id="{0DFE3AB3-750A-4476-B5F1-C4160D3D18AC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58" grpId="0" animBg="1"/>
      <p:bldP spid="67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矩形 4"/>
          <p:cNvSpPr txBox="1"/>
          <p:nvPr/>
        </p:nvSpPr>
        <p:spPr>
          <a:xfrm>
            <a:off x="1175911" y="2360409"/>
            <a:ext cx="984017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 b="1"/>
            </a:lvl1pPr>
          </a:lstStyle>
          <a:p>
            <a:r>
              <a:rPr dirty="0"/>
              <a:t>THANK YOU FOR WATCHING</a:t>
            </a:r>
          </a:p>
        </p:txBody>
      </p:sp>
      <p:sp>
        <p:nvSpPr>
          <p:cNvPr id="8" name="报告人：学苑君">
            <a:extLst>
              <a:ext uri="{FF2B5EF4-FFF2-40B4-BE49-F238E27FC236}">
                <a16:creationId xmlns:a16="http://schemas.microsoft.com/office/drawing/2014/main" id="{E861BB01-126D-B449-8677-93C12F918AA0}"/>
              </a:ext>
            </a:extLst>
          </p:cNvPr>
          <p:cNvSpPr txBox="1"/>
          <p:nvPr/>
        </p:nvSpPr>
        <p:spPr>
          <a:xfrm>
            <a:off x="4754030" y="3912718"/>
            <a:ext cx="268393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sz="2000" dirty="0" err="1">
                <a:latin typeface="微软雅黑"/>
                <a:ea typeface="微软雅黑"/>
                <a:cs typeface="微软雅黑"/>
                <a:sym typeface="微软雅黑"/>
              </a:rPr>
              <a:t>报告人</a:t>
            </a:r>
            <a:r>
              <a:rPr sz="2000"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r>
              <a:rPr lang="zh-CN" altLang="en-US" sz="2000" dirty="0"/>
              <a:t>腾飞杯小队</a:t>
            </a:r>
            <a:endParaRPr sz="2000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B2DBB1-B136-46BA-A3DA-5586AE14589D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5" name="i$ḻïḋê">
              <a:extLst>
                <a:ext uri="{FF2B5EF4-FFF2-40B4-BE49-F238E27FC236}">
                  <a16:creationId xmlns:a16="http://schemas.microsoft.com/office/drawing/2014/main" id="{81BAA144-4ACE-4168-8895-584C853E5D6E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íṥľíďe">
              <a:extLst>
                <a:ext uri="{FF2B5EF4-FFF2-40B4-BE49-F238E27FC236}">
                  <a16:creationId xmlns:a16="http://schemas.microsoft.com/office/drawing/2014/main" id="{C1A697A8-E272-43DF-B6C2-1BB5653E0D95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ŝ1îḋé">
              <a:extLst>
                <a:ext uri="{FF2B5EF4-FFF2-40B4-BE49-F238E27FC236}">
                  <a16:creationId xmlns:a16="http://schemas.microsoft.com/office/drawing/2014/main" id="{9E46FFA3-B962-4C9C-8AC6-23BF29AF3999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BB8CBAB7-50C4-429D-A59F-4103F21E7949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FA67FFCF-40C5-49B2-9CF1-12D8B15BB080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8E425675-BAAB-4FD6-8437-F53E84D7E55A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4523DC6B-0FEB-4B42-A2C5-4F4731C6810F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64A78436-353A-42D9-A603-FA9A9E52A9D8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4FB3B5AA-4F3B-48C2-A959-274DE1D0CC7A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63941C6C-3843-4626-8982-0FC0B9544A6E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57D51A38-257B-4578-9283-F7381626F0DB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E5DCCE3A-99D3-4A86-8840-A9DF59190568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BEA3058A-71AD-4433-BC27-7EF292507B03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8762495A-169D-4284-91C5-52C1A200A3DD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1FB711AF-4494-4D8F-9C7C-E4BA8FA1A580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50FDE2A8-F0D0-4141-B700-00A3F06122E0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920612E3-FF26-42BA-BD99-AE413FC2CAFB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99D24ECD-998D-4A73-8324-DA55CEC2FD8E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188FC43A-7670-4C52-B90B-393F9DFFD7CB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89F7B5E2-B30C-4086-B4F8-8FBE05688D4C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14"/>
          <p:cNvSpPr txBox="1"/>
          <p:nvPr/>
        </p:nvSpPr>
        <p:spPr>
          <a:xfrm>
            <a:off x="2936991" y="741011"/>
            <a:ext cx="23946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/>
            </a:pPr>
            <a:r>
              <a:rPr sz="3600" b="1" dirty="0"/>
              <a:t>CONTENT</a:t>
            </a:r>
          </a:p>
        </p:txBody>
      </p:sp>
      <p:sp>
        <p:nvSpPr>
          <p:cNvPr id="182" name="文本框 21"/>
          <p:cNvSpPr txBox="1"/>
          <p:nvPr/>
        </p:nvSpPr>
        <p:spPr>
          <a:xfrm>
            <a:off x="2951864" y="2152884"/>
            <a:ext cx="7725514" cy="67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sz="3200" dirty="0"/>
              <a:t>Team members and division of labor</a:t>
            </a:r>
            <a:endParaRPr sz="3200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83" name="文本框 22"/>
          <p:cNvSpPr txBox="1"/>
          <p:nvPr/>
        </p:nvSpPr>
        <p:spPr>
          <a:xfrm>
            <a:off x="2802427" y="3549050"/>
            <a:ext cx="5275683" cy="68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sz="3200" dirty="0">
                <a:latin typeface="Segoe UI"/>
              </a:rPr>
              <a:t>Process arrangement</a:t>
            </a:r>
            <a:endParaRPr sz="3200" dirty="0">
              <a:latin typeface="Segoe UI"/>
            </a:endParaRPr>
          </a:p>
        </p:txBody>
      </p:sp>
      <p:sp>
        <p:nvSpPr>
          <p:cNvPr id="184" name="文本框 23"/>
          <p:cNvSpPr txBox="1"/>
          <p:nvPr/>
        </p:nvSpPr>
        <p:spPr>
          <a:xfrm>
            <a:off x="3112995" y="4902475"/>
            <a:ext cx="4368644" cy="68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sz="3200" dirty="0">
                <a:latin typeface="Segoe UI"/>
              </a:rPr>
              <a:t>Upcoming problems</a:t>
            </a:r>
            <a:endParaRPr sz="3200" dirty="0">
              <a:latin typeface="Segoe UI"/>
            </a:endParaRPr>
          </a:p>
        </p:txBody>
      </p:sp>
      <p:sp>
        <p:nvSpPr>
          <p:cNvPr id="189" name="矩形 29"/>
          <p:cNvSpPr/>
          <p:nvPr/>
        </p:nvSpPr>
        <p:spPr>
          <a:xfrm>
            <a:off x="3112995" y="1840091"/>
            <a:ext cx="1638301" cy="11334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矩形 30"/>
          <p:cNvSpPr/>
          <p:nvPr/>
        </p:nvSpPr>
        <p:spPr>
          <a:xfrm>
            <a:off x="3112995" y="3146843"/>
            <a:ext cx="1638301" cy="1133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矩形 31"/>
          <p:cNvSpPr/>
          <p:nvPr/>
        </p:nvSpPr>
        <p:spPr>
          <a:xfrm>
            <a:off x="3112995" y="4539992"/>
            <a:ext cx="1638301" cy="113342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B3D17B06-E47C-8049-8412-CBE9517A20E5}"/>
              </a:ext>
            </a:extLst>
          </p:cNvPr>
          <p:cNvSpPr/>
          <p:nvPr/>
        </p:nvSpPr>
        <p:spPr>
          <a:xfrm>
            <a:off x="1990564" y="741011"/>
            <a:ext cx="811863" cy="646331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0BDA18-C4E5-415B-9691-64960DF9DB33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12" name="i$ḻïḋê">
              <a:extLst>
                <a:ext uri="{FF2B5EF4-FFF2-40B4-BE49-F238E27FC236}">
                  <a16:creationId xmlns:a16="http://schemas.microsoft.com/office/drawing/2014/main" id="{9185F746-BFE7-4184-8D9C-DE4EBD31AFD6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íṥľíďe">
              <a:extLst>
                <a:ext uri="{FF2B5EF4-FFF2-40B4-BE49-F238E27FC236}">
                  <a16:creationId xmlns:a16="http://schemas.microsoft.com/office/drawing/2014/main" id="{4FB745D2-04D9-4746-B922-763581EE60E4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ŝ1îḋé">
              <a:extLst>
                <a:ext uri="{FF2B5EF4-FFF2-40B4-BE49-F238E27FC236}">
                  <a16:creationId xmlns:a16="http://schemas.microsoft.com/office/drawing/2014/main" id="{D7D20C08-B4F3-4339-902A-1ED336B2473F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Slïḑé">
              <a:extLst>
                <a:ext uri="{FF2B5EF4-FFF2-40B4-BE49-F238E27FC236}">
                  <a16:creationId xmlns:a16="http://schemas.microsoft.com/office/drawing/2014/main" id="{51DBC705-C500-43A0-B9EF-BB95DE5E67C3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îṩlîḋê">
              <a:extLst>
                <a:ext uri="{FF2B5EF4-FFF2-40B4-BE49-F238E27FC236}">
                  <a16:creationId xmlns:a16="http://schemas.microsoft.com/office/drawing/2014/main" id="{BD2BC7DB-D5A5-474A-B707-150BD1B424D1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íṧlîḓé">
              <a:extLst>
                <a:ext uri="{FF2B5EF4-FFF2-40B4-BE49-F238E27FC236}">
                  <a16:creationId xmlns:a16="http://schemas.microsoft.com/office/drawing/2014/main" id="{DB844D12-3FF1-42C6-9104-6A7E177BE1E7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ïš1ïḓê">
              <a:extLst>
                <a:ext uri="{FF2B5EF4-FFF2-40B4-BE49-F238E27FC236}">
                  <a16:creationId xmlns:a16="http://schemas.microsoft.com/office/drawing/2014/main" id="{FF030EC0-93D8-494F-A197-CBF1B444AC9E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šḷîďê">
              <a:extLst>
                <a:ext uri="{FF2B5EF4-FFF2-40B4-BE49-F238E27FC236}">
                  <a16:creationId xmlns:a16="http://schemas.microsoft.com/office/drawing/2014/main" id="{32C4685C-6DE9-47BF-81A6-3880B9ECEF6A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íšḻíḓê">
              <a:extLst>
                <a:ext uri="{FF2B5EF4-FFF2-40B4-BE49-F238E27FC236}">
                  <a16:creationId xmlns:a16="http://schemas.microsoft.com/office/drawing/2014/main" id="{3203102A-7169-4D5E-B37B-4DF9DF99F320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îsļiḋê">
              <a:extLst>
                <a:ext uri="{FF2B5EF4-FFF2-40B4-BE49-F238E27FC236}">
                  <a16:creationId xmlns:a16="http://schemas.microsoft.com/office/drawing/2014/main" id="{487B6D7D-326E-408A-BA4B-C22BEAC6510F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ïŝlîďe">
              <a:extLst>
                <a:ext uri="{FF2B5EF4-FFF2-40B4-BE49-F238E27FC236}">
                  <a16:creationId xmlns:a16="http://schemas.microsoft.com/office/drawing/2014/main" id="{F45892D4-BF26-4368-9602-F1484CD8696D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ŝḻíḑè">
              <a:extLst>
                <a:ext uri="{FF2B5EF4-FFF2-40B4-BE49-F238E27FC236}">
                  <a16:creationId xmlns:a16="http://schemas.microsoft.com/office/drawing/2014/main" id="{88AE6B93-6970-499F-BAB4-2965E29192B2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íSľídé">
              <a:extLst>
                <a:ext uri="{FF2B5EF4-FFF2-40B4-BE49-F238E27FC236}">
                  <a16:creationId xmlns:a16="http://schemas.microsoft.com/office/drawing/2014/main" id="{5375DA5B-3C09-4A04-AABF-4A2F70CCBD45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ïSļíḋè">
              <a:extLst>
                <a:ext uri="{FF2B5EF4-FFF2-40B4-BE49-F238E27FC236}">
                  <a16:creationId xmlns:a16="http://schemas.microsoft.com/office/drawing/2014/main" id="{33D1C87C-F026-4E92-9761-6C5AD087A73E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ïs1iḓé">
              <a:extLst>
                <a:ext uri="{FF2B5EF4-FFF2-40B4-BE49-F238E27FC236}">
                  <a16:creationId xmlns:a16="http://schemas.microsoft.com/office/drawing/2014/main" id="{311D395E-507A-43CD-BF92-072E7CD2C521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7" name="iŝļídê">
              <a:extLst>
                <a:ext uri="{FF2B5EF4-FFF2-40B4-BE49-F238E27FC236}">
                  <a16:creationId xmlns:a16="http://schemas.microsoft.com/office/drawing/2014/main" id="{B1DFD40A-34D1-4260-96A1-5A51562B57A7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8" name="îśḻîḓe">
              <a:extLst>
                <a:ext uri="{FF2B5EF4-FFF2-40B4-BE49-F238E27FC236}">
                  <a16:creationId xmlns:a16="http://schemas.microsoft.com/office/drawing/2014/main" id="{2338588D-8404-4A0C-9B0F-36E20592288E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9" name="ïslîḓé">
              <a:extLst>
                <a:ext uri="{FF2B5EF4-FFF2-40B4-BE49-F238E27FC236}">
                  <a16:creationId xmlns:a16="http://schemas.microsoft.com/office/drawing/2014/main" id="{CEE162FD-D869-416C-923F-178212F708F3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0" name="îś1ïḋè">
              <a:extLst>
                <a:ext uri="{FF2B5EF4-FFF2-40B4-BE49-F238E27FC236}">
                  <a16:creationId xmlns:a16="http://schemas.microsoft.com/office/drawing/2014/main" id="{7B51916A-A6F2-4866-B742-9B906EF9D92C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1" name="iṡľïḓê">
              <a:extLst>
                <a:ext uri="{FF2B5EF4-FFF2-40B4-BE49-F238E27FC236}">
                  <a16:creationId xmlns:a16="http://schemas.microsoft.com/office/drawing/2014/main" id="{1909D21B-BF94-4009-B316-0420AB2A9DF9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82" grpId="0" animBg="1"/>
      <p:bldP spid="183" grpId="0" animBg="1"/>
      <p:bldP spid="184" grpId="0" animBg="1"/>
      <p:bldP spid="189" grpId="0" animBg="1"/>
      <p:bldP spid="190" grpId="0" animBg="1"/>
      <p:bldP spid="191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1"/>
          <p:cNvSpPr txBox="1"/>
          <p:nvPr/>
        </p:nvSpPr>
        <p:spPr>
          <a:xfrm>
            <a:off x="4294925" y="3704201"/>
            <a:ext cx="360214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8965">
              <a:lnSpc>
                <a:spcPct val="130000"/>
              </a:lnSpc>
              <a:defRPr sz="4400" b="1"/>
            </a:pPr>
            <a:r>
              <a:rPr dirty="0"/>
              <a:t>PART ONE</a:t>
            </a:r>
          </a:p>
        </p:txBody>
      </p:sp>
      <p:sp>
        <p:nvSpPr>
          <p:cNvPr id="198" name="文本框 2"/>
          <p:cNvSpPr txBox="1"/>
          <p:nvPr/>
        </p:nvSpPr>
        <p:spPr>
          <a:xfrm>
            <a:off x="-146426" y="1145780"/>
            <a:ext cx="12484849" cy="2367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dirty="0"/>
              <a:t>Team members and </a:t>
            </a:r>
          </a:p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dirty="0"/>
              <a:t>division of labor</a:t>
            </a:r>
          </a:p>
        </p:txBody>
      </p:sp>
      <p:sp>
        <p:nvSpPr>
          <p:cNvPr id="199" name="矩形 3"/>
          <p:cNvSpPr/>
          <p:nvPr/>
        </p:nvSpPr>
        <p:spPr>
          <a:xfrm>
            <a:off x="4889816" y="4563433"/>
            <a:ext cx="2412368" cy="11334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C8D905-E662-4345-A3D1-6EB89CC80A8C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6" name="i$ḻïḋê">
              <a:extLst>
                <a:ext uri="{FF2B5EF4-FFF2-40B4-BE49-F238E27FC236}">
                  <a16:creationId xmlns:a16="http://schemas.microsoft.com/office/drawing/2014/main" id="{63FAE028-57DD-464A-824F-612B1457D638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ṥľíďe">
              <a:extLst>
                <a:ext uri="{FF2B5EF4-FFF2-40B4-BE49-F238E27FC236}">
                  <a16:creationId xmlns:a16="http://schemas.microsoft.com/office/drawing/2014/main" id="{3898DEAA-0A59-4757-99AB-47C78412A35B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íŝ1îḋé">
              <a:extLst>
                <a:ext uri="{FF2B5EF4-FFF2-40B4-BE49-F238E27FC236}">
                  <a16:creationId xmlns:a16="http://schemas.microsoft.com/office/drawing/2014/main" id="{15EA8B03-782E-457A-A6B6-3C831B584681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D2030C2D-7369-449E-AACD-9408815661E7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071E5370-E2EB-4FF7-B719-8D188BDA3164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C3F972F9-04E3-46EB-82D2-7D9534535C43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3388C723-1D21-4D73-8A3D-2518F11483A4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780C25AB-DC62-45B3-894B-2618A205EBB8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FC0CD669-2B83-4F04-B057-FE3C12EDB762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EF30A410-2FFD-4F87-BE81-9AAF251ABB14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2ED89030-3B67-4436-8A1C-0B78289AC431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6C36CBAC-0FC7-486B-AD05-7DF35CF077B3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20F0A941-6604-46AE-BD10-B93C7A783694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A4C293B6-5440-413A-BC01-9560F67A1D1B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0265447E-8BB8-4C13-BDC0-FEEDCD62EEF8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A8E83285-6E56-416B-97E6-D2B0CF1818F8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DA0C9145-39BA-428A-AE2F-9E9AFC46D30C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3E217D22-02B9-4966-A062-E9B9EE6266F8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FA9A1976-EA62-4B65-B083-46F1170E9244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5E2090D9-3027-46CB-AFA1-832E1389A13D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41"/>
          <p:cNvSpPr txBox="1"/>
          <p:nvPr/>
        </p:nvSpPr>
        <p:spPr>
          <a:xfrm>
            <a:off x="1751315" y="2458182"/>
            <a:ext cx="6550312" cy="2243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计算机试验班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81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：张宇琛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电气钱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81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班：卢佳丽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越杰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81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班：梁思远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越杰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81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班：孙培元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5A9922-DCF8-DB49-9499-6C390BC4F127}"/>
              </a:ext>
            </a:extLst>
          </p:cNvPr>
          <p:cNvSpPr txBox="1"/>
          <p:nvPr/>
        </p:nvSpPr>
        <p:spPr>
          <a:xfrm>
            <a:off x="1751315" y="1251356"/>
            <a:ext cx="458606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376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/>
              <a:t>小组成员：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15FA02-BFC5-4AC5-A5D8-3FEDA86DE0E0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5" name="i$ḻïḋê">
              <a:extLst>
                <a:ext uri="{FF2B5EF4-FFF2-40B4-BE49-F238E27FC236}">
                  <a16:creationId xmlns:a16="http://schemas.microsoft.com/office/drawing/2014/main" id="{F9B48D9E-3414-4BFA-9C7C-AD1A67F17A2A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íṥľíďe">
              <a:extLst>
                <a:ext uri="{FF2B5EF4-FFF2-40B4-BE49-F238E27FC236}">
                  <a16:creationId xmlns:a16="http://schemas.microsoft.com/office/drawing/2014/main" id="{428E3EE5-0353-4203-AE36-6C8754B98357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ŝ1îḋé">
              <a:extLst>
                <a:ext uri="{FF2B5EF4-FFF2-40B4-BE49-F238E27FC236}">
                  <a16:creationId xmlns:a16="http://schemas.microsoft.com/office/drawing/2014/main" id="{A86C8F5F-4B6D-4EE0-BDF4-B109FF57CD86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ïSlïḑé">
              <a:extLst>
                <a:ext uri="{FF2B5EF4-FFF2-40B4-BE49-F238E27FC236}">
                  <a16:creationId xmlns:a16="http://schemas.microsoft.com/office/drawing/2014/main" id="{F34BBB58-0C40-4D7A-AE92-7D7043C885DA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îṩlîḋê">
              <a:extLst>
                <a:ext uri="{FF2B5EF4-FFF2-40B4-BE49-F238E27FC236}">
                  <a16:creationId xmlns:a16="http://schemas.microsoft.com/office/drawing/2014/main" id="{F1CBCE42-273D-4EC4-AEE9-E47790D053C9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íṧlîḓé">
              <a:extLst>
                <a:ext uri="{FF2B5EF4-FFF2-40B4-BE49-F238E27FC236}">
                  <a16:creationId xmlns:a16="http://schemas.microsoft.com/office/drawing/2014/main" id="{BB11C66A-E859-4034-907D-9199DCB5C2AE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š1ïḓê">
              <a:extLst>
                <a:ext uri="{FF2B5EF4-FFF2-40B4-BE49-F238E27FC236}">
                  <a16:creationId xmlns:a16="http://schemas.microsoft.com/office/drawing/2014/main" id="{D5E19EEF-915F-49F1-AFBA-522ACDFAEE35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ḷîďê">
              <a:extLst>
                <a:ext uri="{FF2B5EF4-FFF2-40B4-BE49-F238E27FC236}">
                  <a16:creationId xmlns:a16="http://schemas.microsoft.com/office/drawing/2014/main" id="{17B4FFF1-582B-44F1-8FA3-0D779FAD4834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íšḻíḓê">
              <a:extLst>
                <a:ext uri="{FF2B5EF4-FFF2-40B4-BE49-F238E27FC236}">
                  <a16:creationId xmlns:a16="http://schemas.microsoft.com/office/drawing/2014/main" id="{9244ED10-728B-4AE2-A621-466A88F1E942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îsļiḋê">
              <a:extLst>
                <a:ext uri="{FF2B5EF4-FFF2-40B4-BE49-F238E27FC236}">
                  <a16:creationId xmlns:a16="http://schemas.microsoft.com/office/drawing/2014/main" id="{D9F60210-2CF1-4DC1-91BD-1C407949B12A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ŝlîďe">
              <a:extLst>
                <a:ext uri="{FF2B5EF4-FFF2-40B4-BE49-F238E27FC236}">
                  <a16:creationId xmlns:a16="http://schemas.microsoft.com/office/drawing/2014/main" id="{20FDB3AF-E69D-4BDB-9CFB-0CDB8D1FCB25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ḻíḑè">
              <a:extLst>
                <a:ext uri="{FF2B5EF4-FFF2-40B4-BE49-F238E27FC236}">
                  <a16:creationId xmlns:a16="http://schemas.microsoft.com/office/drawing/2014/main" id="{31244102-0D89-48E8-84E6-7B9FA4FB591F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íSľídé">
              <a:extLst>
                <a:ext uri="{FF2B5EF4-FFF2-40B4-BE49-F238E27FC236}">
                  <a16:creationId xmlns:a16="http://schemas.microsoft.com/office/drawing/2014/main" id="{EB3C9C48-4EB0-46E0-991F-8D2FFC8611A5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ïSļíḋè">
              <a:extLst>
                <a:ext uri="{FF2B5EF4-FFF2-40B4-BE49-F238E27FC236}">
                  <a16:creationId xmlns:a16="http://schemas.microsoft.com/office/drawing/2014/main" id="{2D4829C3-B8D3-421B-9A83-5233DC9F03AF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1iḓé">
              <a:extLst>
                <a:ext uri="{FF2B5EF4-FFF2-40B4-BE49-F238E27FC236}">
                  <a16:creationId xmlns:a16="http://schemas.microsoft.com/office/drawing/2014/main" id="{5FEAFA15-AE16-4B9B-82D4-4DABFFDF6387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0" name="iŝļídê">
              <a:extLst>
                <a:ext uri="{FF2B5EF4-FFF2-40B4-BE49-F238E27FC236}">
                  <a16:creationId xmlns:a16="http://schemas.microsoft.com/office/drawing/2014/main" id="{C505F2C6-8BB5-4EEE-A770-36F15AE26EC1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îśḻîḓe">
              <a:extLst>
                <a:ext uri="{FF2B5EF4-FFF2-40B4-BE49-F238E27FC236}">
                  <a16:creationId xmlns:a16="http://schemas.microsoft.com/office/drawing/2014/main" id="{D69FD916-17F3-407E-909E-6F83DC62F30E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ïslîḓé">
              <a:extLst>
                <a:ext uri="{FF2B5EF4-FFF2-40B4-BE49-F238E27FC236}">
                  <a16:creationId xmlns:a16="http://schemas.microsoft.com/office/drawing/2014/main" id="{173A91CB-DB71-4FDB-8344-566007913AB8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îś1ïḋè">
              <a:extLst>
                <a:ext uri="{FF2B5EF4-FFF2-40B4-BE49-F238E27FC236}">
                  <a16:creationId xmlns:a16="http://schemas.microsoft.com/office/drawing/2014/main" id="{1326001D-A72A-4C98-ACC4-F9B9B6EF92BD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iṡľïḓê">
              <a:extLst>
                <a:ext uri="{FF2B5EF4-FFF2-40B4-BE49-F238E27FC236}">
                  <a16:creationId xmlns:a16="http://schemas.microsoft.com/office/drawing/2014/main" id="{AC0FA73C-47E5-4359-84E2-A87C6BE5DAED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uiExpand="1" build="p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4"/>
          <p:cNvSpPr txBox="1"/>
          <p:nvPr/>
        </p:nvSpPr>
        <p:spPr>
          <a:xfrm>
            <a:off x="1821230" y="1226456"/>
            <a:ext cx="47407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400"/>
            </a:lvl1pPr>
          </a:lstStyle>
          <a:p>
            <a:r>
              <a:rPr lang="zh-CN" altLang="en-US" dirty="0"/>
              <a:t>组内分工</a:t>
            </a:r>
            <a:endParaRPr dirty="0"/>
          </a:p>
        </p:txBody>
      </p:sp>
      <p:sp>
        <p:nvSpPr>
          <p:cNvPr id="240" name="矩形 5"/>
          <p:cNvSpPr txBox="1"/>
          <p:nvPr/>
        </p:nvSpPr>
        <p:spPr>
          <a:xfrm>
            <a:off x="3982250" y="1304915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42" name="矩形 7"/>
          <p:cNvSpPr txBox="1"/>
          <p:nvPr/>
        </p:nvSpPr>
        <p:spPr>
          <a:xfrm>
            <a:off x="1821230" y="2312748"/>
            <a:ext cx="7636967" cy="335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算法部分：张宇琛，卢佳丽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Simulink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仿真部分：梁思远，孙培元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算法及运行结果评估：卢佳丽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实验结论：孙培元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应用：依据评估及结论再确定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论文写作：四人共同完成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707618-E9D2-48DA-963E-88FDD3A2791E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6" name="i$ḻïḋê">
              <a:extLst>
                <a:ext uri="{FF2B5EF4-FFF2-40B4-BE49-F238E27FC236}">
                  <a16:creationId xmlns:a16="http://schemas.microsoft.com/office/drawing/2014/main" id="{BA4D0A69-C9D9-4E61-9594-133C97BD1610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ṥľíďe">
              <a:extLst>
                <a:ext uri="{FF2B5EF4-FFF2-40B4-BE49-F238E27FC236}">
                  <a16:creationId xmlns:a16="http://schemas.microsoft.com/office/drawing/2014/main" id="{BB22AD0C-6B1D-4E4C-8EE1-2D528880A431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íŝ1îḋé">
              <a:extLst>
                <a:ext uri="{FF2B5EF4-FFF2-40B4-BE49-F238E27FC236}">
                  <a16:creationId xmlns:a16="http://schemas.microsoft.com/office/drawing/2014/main" id="{E843EC63-BF9E-4DF4-BFE5-9628D6E89980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930E353B-83DB-42D2-8800-38BDCEB42719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E8EC7D1D-B519-4472-983D-5D9E367C9EA2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C62164C2-86E8-44A6-A509-1602C4811C3F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DD9603B1-26CB-4674-8DFD-50DC01F84D2A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77379382-9C83-4F4F-804A-051A56E06970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B30B03CE-12C7-41AA-BE8B-030096615F85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D24F0739-E8D7-4B50-995B-E12BA8ED6691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3E76E96D-770E-4298-A8EE-A09D71E61F9D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A26368D5-709A-453B-B7E1-68F1051B512F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B1D1D9A1-02E0-4F67-945C-221E13DEDCAC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C919D80F-1F40-4FE0-B0CD-9448565EAF7E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9F011197-BC64-405E-94E5-C8DD3AEDF289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F7A4658A-0386-48A8-9807-9DF08F4B768E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3B122A48-F8F6-40FC-91D0-04C7D3AB8CEB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3A5D779E-84C7-406A-A03F-818261FD710A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E22B806A-EE24-4F3C-AF9A-5BA8EA596C45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5569651E-525A-4799-B347-90C162253D93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42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 1"/>
          <p:cNvSpPr txBox="1"/>
          <p:nvPr/>
        </p:nvSpPr>
        <p:spPr>
          <a:xfrm>
            <a:off x="4294926" y="3654795"/>
            <a:ext cx="360214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4400" b="1"/>
            </a:lvl1pPr>
          </a:lstStyle>
          <a:p>
            <a:r>
              <a:rPr dirty="0"/>
              <a:t>PART TWO</a:t>
            </a:r>
          </a:p>
        </p:txBody>
      </p:sp>
      <p:sp>
        <p:nvSpPr>
          <p:cNvPr id="271" name="文本框 2"/>
          <p:cNvSpPr txBox="1"/>
          <p:nvPr/>
        </p:nvSpPr>
        <p:spPr>
          <a:xfrm>
            <a:off x="2581683" y="1958136"/>
            <a:ext cx="7603326" cy="119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dirty="0"/>
              <a:t>Process arrangement</a:t>
            </a:r>
          </a:p>
        </p:txBody>
      </p:sp>
      <p:sp>
        <p:nvSpPr>
          <p:cNvPr id="272" name="矩形 3"/>
          <p:cNvSpPr/>
          <p:nvPr/>
        </p:nvSpPr>
        <p:spPr>
          <a:xfrm>
            <a:off x="4889816" y="4514027"/>
            <a:ext cx="2412368" cy="1133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0DF95A-EF12-4BD5-BB99-110D47E2C708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6" name="i$ḻïḋê">
              <a:extLst>
                <a:ext uri="{FF2B5EF4-FFF2-40B4-BE49-F238E27FC236}">
                  <a16:creationId xmlns:a16="http://schemas.microsoft.com/office/drawing/2014/main" id="{78AD0B9A-0C47-47CB-84C7-7E8138DD3A80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ṥľíďe">
              <a:extLst>
                <a:ext uri="{FF2B5EF4-FFF2-40B4-BE49-F238E27FC236}">
                  <a16:creationId xmlns:a16="http://schemas.microsoft.com/office/drawing/2014/main" id="{AB1FE0F2-958B-4D49-A794-AF0B4B2B0F53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íŝ1îḋé">
              <a:extLst>
                <a:ext uri="{FF2B5EF4-FFF2-40B4-BE49-F238E27FC236}">
                  <a16:creationId xmlns:a16="http://schemas.microsoft.com/office/drawing/2014/main" id="{34EAC035-275D-4CCB-8B3F-A6D6E323C746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A2F26A9E-7D4D-40F7-B7D6-C62A12238F04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28A9BD46-1654-4A5C-9D23-757C36E6CB19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7DF571EA-7A9A-425A-9CBE-50AC6881E880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2B162E04-7A2E-4803-BC58-4BFA84F46291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415D1595-E0F6-45A1-8528-6FAF2BB2332F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6228B0CD-E9F0-4E5F-9F6D-5B5684469C1E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25C1A0DA-C02C-4007-AD22-AF869D2B3224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C6764946-1FB3-4DCA-BB11-0254D6EE82DD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4B4D4276-E31C-490E-BFB3-DDAE595479B8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FEBCB2D5-7502-4480-9A94-51B6894A4355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5809AE9E-0E72-4934-A983-6172BBE991AF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1119A5AF-C96A-47AE-89CA-9424FE476806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8F4C3C39-E59A-413E-AC74-5A35CC28375B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5606F8F7-D4C6-4BD6-8224-4CB0486CAC18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890F3893-FCAF-4546-AA83-700A0CC22A08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D51EF821-E369-4193-BC86-FDFD19695A02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D6C7900F-6F7D-42D2-BF1C-F1BAEC84DEE2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71" grpId="0" animBg="1"/>
      <p:bldP spid="2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5D574A-1B7C-488F-8C4F-863D9C22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" y="1016642"/>
            <a:ext cx="7487411" cy="482471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B04F908-0B98-444D-8020-B849DD8CD005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5" name="i$ḻïḋê">
              <a:extLst>
                <a:ext uri="{FF2B5EF4-FFF2-40B4-BE49-F238E27FC236}">
                  <a16:creationId xmlns:a16="http://schemas.microsoft.com/office/drawing/2014/main" id="{B8782831-E6FD-4450-97E3-2A708F670EAD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íṥľíďe">
              <a:extLst>
                <a:ext uri="{FF2B5EF4-FFF2-40B4-BE49-F238E27FC236}">
                  <a16:creationId xmlns:a16="http://schemas.microsoft.com/office/drawing/2014/main" id="{3E373FA6-064A-4155-99FF-488CC83A7F33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ŝ1îḋé">
              <a:extLst>
                <a:ext uri="{FF2B5EF4-FFF2-40B4-BE49-F238E27FC236}">
                  <a16:creationId xmlns:a16="http://schemas.microsoft.com/office/drawing/2014/main" id="{E39D8213-55D3-453D-AB34-E9D9A22CD1E8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ïSlïḑé">
              <a:extLst>
                <a:ext uri="{FF2B5EF4-FFF2-40B4-BE49-F238E27FC236}">
                  <a16:creationId xmlns:a16="http://schemas.microsoft.com/office/drawing/2014/main" id="{E00C3802-9251-435C-964E-B27C2E639488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îṩlîḋê">
              <a:extLst>
                <a:ext uri="{FF2B5EF4-FFF2-40B4-BE49-F238E27FC236}">
                  <a16:creationId xmlns:a16="http://schemas.microsoft.com/office/drawing/2014/main" id="{18A4C7EB-6449-4EC7-B5A2-52BD6D170373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íṧlîḓé">
              <a:extLst>
                <a:ext uri="{FF2B5EF4-FFF2-40B4-BE49-F238E27FC236}">
                  <a16:creationId xmlns:a16="http://schemas.microsoft.com/office/drawing/2014/main" id="{B5F035E9-7126-4A03-9A71-58E7A7B9DAF1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š1ïḓê">
              <a:extLst>
                <a:ext uri="{FF2B5EF4-FFF2-40B4-BE49-F238E27FC236}">
                  <a16:creationId xmlns:a16="http://schemas.microsoft.com/office/drawing/2014/main" id="{78506A22-BF5E-4B96-B5DF-17CD1D62D22D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ḷîďê">
              <a:extLst>
                <a:ext uri="{FF2B5EF4-FFF2-40B4-BE49-F238E27FC236}">
                  <a16:creationId xmlns:a16="http://schemas.microsoft.com/office/drawing/2014/main" id="{9FA6BB0B-4E00-48CE-B1A5-85D27CEA4897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íšḻíḓê">
              <a:extLst>
                <a:ext uri="{FF2B5EF4-FFF2-40B4-BE49-F238E27FC236}">
                  <a16:creationId xmlns:a16="http://schemas.microsoft.com/office/drawing/2014/main" id="{3FDF746F-599C-401B-885F-24B2FF6737E1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îsļiḋê">
              <a:extLst>
                <a:ext uri="{FF2B5EF4-FFF2-40B4-BE49-F238E27FC236}">
                  <a16:creationId xmlns:a16="http://schemas.microsoft.com/office/drawing/2014/main" id="{354FB0A5-5E6B-4C39-B5D8-23F36B61D888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ŝlîďe">
              <a:extLst>
                <a:ext uri="{FF2B5EF4-FFF2-40B4-BE49-F238E27FC236}">
                  <a16:creationId xmlns:a16="http://schemas.microsoft.com/office/drawing/2014/main" id="{A5841E97-1AF7-4E22-A882-4861A94324E1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ḻíḑè">
              <a:extLst>
                <a:ext uri="{FF2B5EF4-FFF2-40B4-BE49-F238E27FC236}">
                  <a16:creationId xmlns:a16="http://schemas.microsoft.com/office/drawing/2014/main" id="{3520FB38-2B81-43B6-9DE1-91C191001FA4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íSľídé">
              <a:extLst>
                <a:ext uri="{FF2B5EF4-FFF2-40B4-BE49-F238E27FC236}">
                  <a16:creationId xmlns:a16="http://schemas.microsoft.com/office/drawing/2014/main" id="{91F4B8B5-E858-4CA4-B7E9-5F1EFA405F53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ïSļíḋè">
              <a:extLst>
                <a:ext uri="{FF2B5EF4-FFF2-40B4-BE49-F238E27FC236}">
                  <a16:creationId xmlns:a16="http://schemas.microsoft.com/office/drawing/2014/main" id="{389AA28B-ECD6-477C-9D84-1821C4AFAA3A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1iḓé">
              <a:extLst>
                <a:ext uri="{FF2B5EF4-FFF2-40B4-BE49-F238E27FC236}">
                  <a16:creationId xmlns:a16="http://schemas.microsoft.com/office/drawing/2014/main" id="{DBAFB19C-1038-47DA-8118-F468081A4D56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0" name="iŝļídê">
              <a:extLst>
                <a:ext uri="{FF2B5EF4-FFF2-40B4-BE49-F238E27FC236}">
                  <a16:creationId xmlns:a16="http://schemas.microsoft.com/office/drawing/2014/main" id="{C78DCFB2-8572-4C0B-A1AD-6C43A822CFB3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îśḻîḓe">
              <a:extLst>
                <a:ext uri="{FF2B5EF4-FFF2-40B4-BE49-F238E27FC236}">
                  <a16:creationId xmlns:a16="http://schemas.microsoft.com/office/drawing/2014/main" id="{09E7E680-061B-4378-A635-5749ADC4F299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ïslîḓé">
              <a:extLst>
                <a:ext uri="{FF2B5EF4-FFF2-40B4-BE49-F238E27FC236}">
                  <a16:creationId xmlns:a16="http://schemas.microsoft.com/office/drawing/2014/main" id="{9379BF6C-7C39-4CAD-A196-75F4EF58DB50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îś1ïḋè">
              <a:extLst>
                <a:ext uri="{FF2B5EF4-FFF2-40B4-BE49-F238E27FC236}">
                  <a16:creationId xmlns:a16="http://schemas.microsoft.com/office/drawing/2014/main" id="{15A1932B-95E9-4122-BD03-5CBB01785D32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iṡľïḓê">
              <a:extLst>
                <a:ext uri="{FF2B5EF4-FFF2-40B4-BE49-F238E27FC236}">
                  <a16:creationId xmlns:a16="http://schemas.microsoft.com/office/drawing/2014/main" id="{EF9E0FBF-A47F-43D4-92D5-10F829618FB9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48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A13D0DC-0F57-4837-B301-BD07326B1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5645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5BB83C2-0E8C-4E94-82DB-E1047C5C1E85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4" name="i$ḻïḋê">
              <a:extLst>
                <a:ext uri="{FF2B5EF4-FFF2-40B4-BE49-F238E27FC236}">
                  <a16:creationId xmlns:a16="http://schemas.microsoft.com/office/drawing/2014/main" id="{00C50EA8-1F94-4BA5-ADE9-AB553B568E54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" name="íṥľíďe">
              <a:extLst>
                <a:ext uri="{FF2B5EF4-FFF2-40B4-BE49-F238E27FC236}">
                  <a16:creationId xmlns:a16="http://schemas.microsoft.com/office/drawing/2014/main" id="{66022774-FE0B-4707-9AB4-76E696481021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íŝ1îḋé">
              <a:extLst>
                <a:ext uri="{FF2B5EF4-FFF2-40B4-BE49-F238E27FC236}">
                  <a16:creationId xmlns:a16="http://schemas.microsoft.com/office/drawing/2014/main" id="{A0DC0946-1EB6-4AD0-A732-45659A2C7EAF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ïSlïḑé">
              <a:extLst>
                <a:ext uri="{FF2B5EF4-FFF2-40B4-BE49-F238E27FC236}">
                  <a16:creationId xmlns:a16="http://schemas.microsoft.com/office/drawing/2014/main" id="{B51C420E-DA93-469D-81A1-578C0C684F1F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ṩlîḋê">
              <a:extLst>
                <a:ext uri="{FF2B5EF4-FFF2-40B4-BE49-F238E27FC236}">
                  <a16:creationId xmlns:a16="http://schemas.microsoft.com/office/drawing/2014/main" id="{822304C1-9578-4652-B34E-2D2E448D4D86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íṧlîḓé">
              <a:extLst>
                <a:ext uri="{FF2B5EF4-FFF2-40B4-BE49-F238E27FC236}">
                  <a16:creationId xmlns:a16="http://schemas.microsoft.com/office/drawing/2014/main" id="{44EF8F54-799F-4C01-898C-2235B5E76E98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ïš1ïḓê">
              <a:extLst>
                <a:ext uri="{FF2B5EF4-FFF2-40B4-BE49-F238E27FC236}">
                  <a16:creationId xmlns:a16="http://schemas.microsoft.com/office/drawing/2014/main" id="{731662C2-A4B2-4571-921B-261F70B650CA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šḷîďê">
              <a:extLst>
                <a:ext uri="{FF2B5EF4-FFF2-40B4-BE49-F238E27FC236}">
                  <a16:creationId xmlns:a16="http://schemas.microsoft.com/office/drawing/2014/main" id="{14062403-0D3F-453D-8DB6-ABF15F7464FD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íšḻíḓê">
              <a:extLst>
                <a:ext uri="{FF2B5EF4-FFF2-40B4-BE49-F238E27FC236}">
                  <a16:creationId xmlns:a16="http://schemas.microsoft.com/office/drawing/2014/main" id="{1527FF5E-DDF3-4701-B8A0-630D9FAE2100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îsļiḋê">
              <a:extLst>
                <a:ext uri="{FF2B5EF4-FFF2-40B4-BE49-F238E27FC236}">
                  <a16:creationId xmlns:a16="http://schemas.microsoft.com/office/drawing/2014/main" id="{5C9277EE-028D-4396-8988-F53DA63337E0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ïŝlîďe">
              <a:extLst>
                <a:ext uri="{FF2B5EF4-FFF2-40B4-BE49-F238E27FC236}">
                  <a16:creationId xmlns:a16="http://schemas.microsoft.com/office/drawing/2014/main" id="{543DAC15-B6D1-41FB-945F-16C07121DBA2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ïŝḻíḑè">
              <a:extLst>
                <a:ext uri="{FF2B5EF4-FFF2-40B4-BE49-F238E27FC236}">
                  <a16:creationId xmlns:a16="http://schemas.microsoft.com/office/drawing/2014/main" id="{AA6E40AF-B736-459A-900C-977DEEF21CF2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íSľídé">
              <a:extLst>
                <a:ext uri="{FF2B5EF4-FFF2-40B4-BE49-F238E27FC236}">
                  <a16:creationId xmlns:a16="http://schemas.microsoft.com/office/drawing/2014/main" id="{AC04920B-3D69-44AA-8EF8-6C028592C6E7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Sļíḋè">
              <a:extLst>
                <a:ext uri="{FF2B5EF4-FFF2-40B4-BE49-F238E27FC236}">
                  <a16:creationId xmlns:a16="http://schemas.microsoft.com/office/drawing/2014/main" id="{1EA8360D-65F2-48A1-9191-A4F1A758A52B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ïs1iḓé">
              <a:extLst>
                <a:ext uri="{FF2B5EF4-FFF2-40B4-BE49-F238E27FC236}">
                  <a16:creationId xmlns:a16="http://schemas.microsoft.com/office/drawing/2014/main" id="{6CF741B0-5D5E-4204-9DFC-2A3DBFB2E8A4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iŝļídê">
              <a:extLst>
                <a:ext uri="{FF2B5EF4-FFF2-40B4-BE49-F238E27FC236}">
                  <a16:creationId xmlns:a16="http://schemas.microsoft.com/office/drawing/2014/main" id="{4297A1B3-FB2D-4538-BC1E-C236F77B22BF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îśḻîḓe">
              <a:extLst>
                <a:ext uri="{FF2B5EF4-FFF2-40B4-BE49-F238E27FC236}">
                  <a16:creationId xmlns:a16="http://schemas.microsoft.com/office/drawing/2014/main" id="{DD25B6C3-8388-4F8F-9776-1C1E81C36166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ïslîḓé">
              <a:extLst>
                <a:ext uri="{FF2B5EF4-FFF2-40B4-BE49-F238E27FC236}">
                  <a16:creationId xmlns:a16="http://schemas.microsoft.com/office/drawing/2014/main" id="{1733375C-094F-43E9-ABF8-1B22A71A56E5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1ïḋè">
              <a:extLst>
                <a:ext uri="{FF2B5EF4-FFF2-40B4-BE49-F238E27FC236}">
                  <a16:creationId xmlns:a16="http://schemas.microsoft.com/office/drawing/2014/main" id="{9C88AEAD-4F17-4BB6-8034-4CFD5F3CDC10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iṡľïḓê">
              <a:extLst>
                <a:ext uri="{FF2B5EF4-FFF2-40B4-BE49-F238E27FC236}">
                  <a16:creationId xmlns:a16="http://schemas.microsoft.com/office/drawing/2014/main" id="{382BCE2C-A15C-447F-A775-50E532CA0966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56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D2F3A1-01A4-448B-A341-FC93DEB76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8D2F3A1-01A4-448B-A341-FC93DEB76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58D2F3A1-01A4-448B-A341-FC93DEB76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graphicEl>
                                              <a:dgm id="{58D2F3A1-01A4-448B-A341-FC93DEB76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B574E7-3D3E-4522-A0FD-A60A2187D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DEB574E7-3D3E-4522-A0FD-A60A2187DA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EB574E7-3D3E-4522-A0FD-A60A2187D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DEB574E7-3D3E-4522-A0FD-A60A2187D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503EC1-7946-4013-B3FD-F9908418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3A503EC1-7946-4013-B3FD-F99084186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3A503EC1-7946-4013-B3FD-F9908418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3A503EC1-7946-4013-B3FD-F9908418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D1556C-0EE0-4BBA-BA9C-858907615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6DD1556C-0EE0-4BBA-BA9C-858907615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6DD1556C-0EE0-4BBA-BA9C-858907615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6DD1556C-0EE0-4BBA-BA9C-858907615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184FE6-CFED-4881-916B-B25DA1DB5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E7184FE6-CFED-4881-916B-B25DA1DB5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E7184FE6-CFED-4881-916B-B25DA1DB5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E7184FE6-CFED-4881-916B-B25DA1DB5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D589F8-432F-48F6-A5AE-1D54637DE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89D589F8-432F-48F6-A5AE-1D54637DED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89D589F8-432F-48F6-A5AE-1D54637DE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graphicEl>
                                              <a:dgm id="{89D589F8-432F-48F6-A5AE-1D54637DE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F6E3AD-9882-4CD7-A2E1-C7AEB0D26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AEF6E3AD-9882-4CD7-A2E1-C7AEB0D26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AEF6E3AD-9882-4CD7-A2E1-C7AEB0D26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AEF6E3AD-9882-4CD7-A2E1-C7AEB0D26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2ADAFF-5148-433F-B9CA-874C7EC00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1D2ADAFF-5148-433F-B9CA-874C7EC00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1D2ADAFF-5148-433F-B9CA-874C7EC00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1D2ADAFF-5148-433F-B9CA-874C7EC00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9645FE-BC9F-45B6-90EF-57EAA4074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CB9645FE-BC9F-45B6-90EF-57EAA4074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CB9645FE-BC9F-45B6-90EF-57EAA4074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graphicEl>
                                              <a:dgm id="{CB9645FE-BC9F-45B6-90EF-57EAA4074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819B2A-7C3D-4D0F-950F-5E641EC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7E819B2A-7C3D-4D0F-950F-5E641ECAD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graphicEl>
                                              <a:dgm id="{7E819B2A-7C3D-4D0F-950F-5E641EC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graphicEl>
                                              <a:dgm id="{7E819B2A-7C3D-4D0F-950F-5E641EC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文本框 1"/>
          <p:cNvSpPr txBox="1"/>
          <p:nvPr/>
        </p:nvSpPr>
        <p:spPr>
          <a:xfrm>
            <a:off x="4294925" y="3668443"/>
            <a:ext cx="3602148" cy="163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8965">
              <a:lnSpc>
                <a:spcPct val="130000"/>
              </a:lnSpc>
              <a:defRPr sz="4400" b="1"/>
            </a:pPr>
            <a:r>
              <a:rPr dirty="0"/>
              <a:t>PART THREE</a:t>
            </a:r>
          </a:p>
        </p:txBody>
      </p:sp>
      <p:sp>
        <p:nvSpPr>
          <p:cNvPr id="470" name="文本框 2"/>
          <p:cNvSpPr txBox="1"/>
          <p:nvPr/>
        </p:nvSpPr>
        <p:spPr>
          <a:xfrm>
            <a:off x="2444151" y="1993846"/>
            <a:ext cx="7303697" cy="119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 lang="en" altLang="zh-CN" dirty="0"/>
              <a:t>Upcoming problems</a:t>
            </a:r>
          </a:p>
        </p:txBody>
      </p:sp>
      <p:sp>
        <p:nvSpPr>
          <p:cNvPr id="471" name="矩形 3"/>
          <p:cNvSpPr/>
          <p:nvPr/>
        </p:nvSpPr>
        <p:spPr>
          <a:xfrm>
            <a:off x="4889815" y="4634114"/>
            <a:ext cx="2412368" cy="113342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35F611-2305-4CEE-B5B9-6313BE6010F1}"/>
              </a:ext>
            </a:extLst>
          </p:cNvPr>
          <p:cNvGrpSpPr/>
          <p:nvPr/>
        </p:nvGrpSpPr>
        <p:grpSpPr>
          <a:xfrm>
            <a:off x="7025703" y="939331"/>
            <a:ext cx="9018031" cy="9048863"/>
            <a:chOff x="3514725" y="-2518635"/>
            <a:chExt cx="1857375" cy="1863725"/>
          </a:xfrm>
          <a:solidFill>
            <a:schemeClr val="accent1">
              <a:alpha val="6000"/>
            </a:schemeClr>
          </a:solidFill>
        </p:grpSpPr>
        <p:sp>
          <p:nvSpPr>
            <p:cNvPr id="6" name="i$ḻïḋê">
              <a:extLst>
                <a:ext uri="{FF2B5EF4-FFF2-40B4-BE49-F238E27FC236}">
                  <a16:creationId xmlns:a16="http://schemas.microsoft.com/office/drawing/2014/main" id="{D89CF73F-A867-4159-A7B3-4AA8F36DF238}"/>
                </a:ext>
              </a:extLst>
            </p:cNvPr>
            <p:cNvSpPr/>
            <p:nvPr/>
          </p:nvSpPr>
          <p:spPr bwMode="auto">
            <a:xfrm>
              <a:off x="3851275" y="-2174147"/>
              <a:ext cx="1184275" cy="1173163"/>
            </a:xfrm>
            <a:custGeom>
              <a:avLst/>
              <a:gdLst>
                <a:gd name="T0" fmla="*/ 217 w 359"/>
                <a:gd name="T1" fmla="*/ 4 h 355"/>
                <a:gd name="T2" fmla="*/ 234 w 359"/>
                <a:gd name="T3" fmla="*/ 29 h 355"/>
                <a:gd name="T4" fmla="*/ 260 w 359"/>
                <a:gd name="T5" fmla="*/ 19 h 355"/>
                <a:gd name="T6" fmla="*/ 270 w 359"/>
                <a:gd name="T7" fmla="*/ 48 h 355"/>
                <a:gd name="T8" fmla="*/ 299 w 359"/>
                <a:gd name="T9" fmla="*/ 46 h 355"/>
                <a:gd name="T10" fmla="*/ 301 w 359"/>
                <a:gd name="T11" fmla="*/ 76 h 355"/>
                <a:gd name="T12" fmla="*/ 330 w 359"/>
                <a:gd name="T13" fmla="*/ 81 h 355"/>
                <a:gd name="T14" fmla="*/ 324 w 359"/>
                <a:gd name="T15" fmla="*/ 110 h 355"/>
                <a:gd name="T16" fmla="*/ 350 w 359"/>
                <a:gd name="T17" fmla="*/ 123 h 355"/>
                <a:gd name="T18" fmla="*/ 337 w 359"/>
                <a:gd name="T19" fmla="*/ 150 h 355"/>
                <a:gd name="T20" fmla="*/ 359 w 359"/>
                <a:gd name="T21" fmla="*/ 172 h 355"/>
                <a:gd name="T22" fmla="*/ 338 w 359"/>
                <a:gd name="T23" fmla="*/ 194 h 355"/>
                <a:gd name="T24" fmla="*/ 335 w 359"/>
                <a:gd name="T25" fmla="*/ 213 h 355"/>
                <a:gd name="T26" fmla="*/ 348 w 359"/>
                <a:gd name="T27" fmla="*/ 240 h 355"/>
                <a:gd name="T28" fmla="*/ 321 w 359"/>
                <a:gd name="T29" fmla="*/ 251 h 355"/>
                <a:gd name="T30" fmla="*/ 326 w 359"/>
                <a:gd name="T31" fmla="*/ 281 h 355"/>
                <a:gd name="T32" fmla="*/ 296 w 359"/>
                <a:gd name="T33" fmla="*/ 285 h 355"/>
                <a:gd name="T34" fmla="*/ 293 w 359"/>
                <a:gd name="T35" fmla="*/ 315 h 355"/>
                <a:gd name="T36" fmla="*/ 271 w 359"/>
                <a:gd name="T37" fmla="*/ 307 h 355"/>
                <a:gd name="T38" fmla="*/ 261 w 359"/>
                <a:gd name="T39" fmla="*/ 337 h 355"/>
                <a:gd name="T40" fmla="*/ 234 w 359"/>
                <a:gd name="T41" fmla="*/ 327 h 355"/>
                <a:gd name="T42" fmla="*/ 217 w 359"/>
                <a:gd name="T43" fmla="*/ 352 h 355"/>
                <a:gd name="T44" fmla="*/ 193 w 359"/>
                <a:gd name="T45" fmla="*/ 336 h 355"/>
                <a:gd name="T46" fmla="*/ 170 w 359"/>
                <a:gd name="T47" fmla="*/ 355 h 355"/>
                <a:gd name="T48" fmla="*/ 151 w 359"/>
                <a:gd name="T49" fmla="*/ 334 h 355"/>
                <a:gd name="T50" fmla="*/ 123 w 359"/>
                <a:gd name="T51" fmla="*/ 347 h 355"/>
                <a:gd name="T52" fmla="*/ 109 w 359"/>
                <a:gd name="T53" fmla="*/ 319 h 355"/>
                <a:gd name="T54" fmla="*/ 78 w 359"/>
                <a:gd name="T55" fmla="*/ 325 h 355"/>
                <a:gd name="T56" fmla="*/ 83 w 359"/>
                <a:gd name="T57" fmla="*/ 303 h 355"/>
                <a:gd name="T58" fmla="*/ 59 w 359"/>
                <a:gd name="T59" fmla="*/ 310 h 355"/>
                <a:gd name="T60" fmla="*/ 58 w 359"/>
                <a:gd name="T61" fmla="*/ 280 h 355"/>
                <a:gd name="T62" fmla="*/ 29 w 359"/>
                <a:gd name="T63" fmla="*/ 274 h 355"/>
                <a:gd name="T64" fmla="*/ 35 w 359"/>
                <a:gd name="T65" fmla="*/ 245 h 355"/>
                <a:gd name="T66" fmla="*/ 9 w 359"/>
                <a:gd name="T67" fmla="*/ 232 h 355"/>
                <a:gd name="T68" fmla="*/ 3 w 359"/>
                <a:gd name="T69" fmla="*/ 211 h 355"/>
                <a:gd name="T70" fmla="*/ 22 w 359"/>
                <a:gd name="T71" fmla="*/ 206 h 355"/>
                <a:gd name="T72" fmla="*/ 20 w 359"/>
                <a:gd name="T73" fmla="*/ 191 h 355"/>
                <a:gd name="T74" fmla="*/ 0 w 359"/>
                <a:gd name="T75" fmla="*/ 178 h 355"/>
                <a:gd name="T76" fmla="*/ 20 w 359"/>
                <a:gd name="T77" fmla="*/ 168 h 355"/>
                <a:gd name="T78" fmla="*/ 3 w 359"/>
                <a:gd name="T79" fmla="*/ 145 h 355"/>
                <a:gd name="T80" fmla="*/ 28 w 359"/>
                <a:gd name="T81" fmla="*/ 128 h 355"/>
                <a:gd name="T82" fmla="*/ 18 w 359"/>
                <a:gd name="T83" fmla="*/ 101 h 355"/>
                <a:gd name="T84" fmla="*/ 46 w 359"/>
                <a:gd name="T85" fmla="*/ 91 h 355"/>
                <a:gd name="T86" fmla="*/ 43 w 359"/>
                <a:gd name="T87" fmla="*/ 61 h 355"/>
                <a:gd name="T88" fmla="*/ 59 w 359"/>
                <a:gd name="T89" fmla="*/ 45 h 355"/>
                <a:gd name="T90" fmla="*/ 86 w 359"/>
                <a:gd name="T91" fmla="*/ 51 h 355"/>
                <a:gd name="T92" fmla="*/ 81 w 359"/>
                <a:gd name="T93" fmla="*/ 28 h 355"/>
                <a:gd name="T94" fmla="*/ 111 w 359"/>
                <a:gd name="T95" fmla="*/ 35 h 355"/>
                <a:gd name="T96" fmla="*/ 124 w 359"/>
                <a:gd name="T97" fmla="*/ 9 h 355"/>
                <a:gd name="T98" fmla="*/ 151 w 359"/>
                <a:gd name="T99" fmla="*/ 22 h 355"/>
                <a:gd name="T100" fmla="*/ 170 w 359"/>
                <a:gd name="T101" fmla="*/ 0 h 355"/>
                <a:gd name="T102" fmla="*/ 193 w 359"/>
                <a:gd name="T103" fmla="*/ 20 h 355"/>
                <a:gd name="T104" fmla="*/ 82 w 359"/>
                <a:gd name="T105" fmla="*/ 280 h 355"/>
                <a:gd name="T106" fmla="*/ 322 w 359"/>
                <a:gd name="T107" fmla="*/ 178 h 355"/>
                <a:gd name="T108" fmla="*/ 38 w 359"/>
                <a:gd name="T109" fmla="*/ 178 h 355"/>
                <a:gd name="T110" fmla="*/ 267 w 359"/>
                <a:gd name="T111" fmla="*/ 290 h 355"/>
                <a:gd name="T112" fmla="*/ 180 w 359"/>
                <a:gd name="T113" fmla="*/ 32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" h="355">
                  <a:moveTo>
                    <a:pt x="212" y="23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39" y="31"/>
                    <a:pt x="245" y="33"/>
                    <a:pt x="250" y="36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5" y="51"/>
                    <a:pt x="280" y="55"/>
                    <a:pt x="285" y="59"/>
                  </a:cubicBezTo>
                  <a:cubicBezTo>
                    <a:pt x="299" y="46"/>
                    <a:pt x="299" y="46"/>
                    <a:pt x="299" y="46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1" y="76"/>
                    <a:pt x="301" y="76"/>
                    <a:pt x="301" y="76"/>
                  </a:cubicBezTo>
                  <a:cubicBezTo>
                    <a:pt x="305" y="81"/>
                    <a:pt x="309" y="86"/>
                    <a:pt x="312" y="91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24" y="110"/>
                    <a:pt x="324" y="110"/>
                    <a:pt x="324" y="110"/>
                  </a:cubicBezTo>
                  <a:cubicBezTo>
                    <a:pt x="326" y="116"/>
                    <a:pt x="329" y="122"/>
                    <a:pt x="331" y="128"/>
                  </a:cubicBezTo>
                  <a:cubicBezTo>
                    <a:pt x="350" y="123"/>
                    <a:pt x="350" y="123"/>
                    <a:pt x="350" y="123"/>
                  </a:cubicBezTo>
                  <a:cubicBezTo>
                    <a:pt x="356" y="145"/>
                    <a:pt x="356" y="145"/>
                    <a:pt x="356" y="145"/>
                  </a:cubicBezTo>
                  <a:cubicBezTo>
                    <a:pt x="337" y="150"/>
                    <a:pt x="337" y="150"/>
                    <a:pt x="337" y="150"/>
                  </a:cubicBezTo>
                  <a:cubicBezTo>
                    <a:pt x="338" y="157"/>
                    <a:pt x="339" y="164"/>
                    <a:pt x="339" y="171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38" y="194"/>
                    <a:pt x="338" y="194"/>
                    <a:pt x="338" y="194"/>
                  </a:cubicBezTo>
                  <a:cubicBezTo>
                    <a:pt x="338" y="195"/>
                    <a:pt x="338" y="196"/>
                    <a:pt x="338" y="198"/>
                  </a:cubicBezTo>
                  <a:cubicBezTo>
                    <a:pt x="337" y="203"/>
                    <a:pt x="336" y="208"/>
                    <a:pt x="335" y="213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48" y="240"/>
                    <a:pt x="348" y="240"/>
                    <a:pt x="348" y="240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26" y="240"/>
                    <a:pt x="324" y="246"/>
                    <a:pt x="321" y="251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26" y="281"/>
                    <a:pt x="326" y="281"/>
                    <a:pt x="326" y="281"/>
                  </a:cubicBezTo>
                  <a:cubicBezTo>
                    <a:pt x="309" y="271"/>
                    <a:pt x="309" y="271"/>
                    <a:pt x="309" y="271"/>
                  </a:cubicBezTo>
                  <a:cubicBezTo>
                    <a:pt x="305" y="276"/>
                    <a:pt x="301" y="281"/>
                    <a:pt x="296" y="285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293" y="315"/>
                    <a:pt x="293" y="315"/>
                    <a:pt x="293" y="315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7" y="303"/>
                    <a:pt x="274" y="305"/>
                    <a:pt x="271" y="307"/>
                  </a:cubicBezTo>
                  <a:cubicBezTo>
                    <a:pt x="281" y="325"/>
                    <a:pt x="281" y="325"/>
                    <a:pt x="281" y="325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51" y="319"/>
                    <a:pt x="251" y="319"/>
                    <a:pt x="251" y="319"/>
                  </a:cubicBezTo>
                  <a:cubicBezTo>
                    <a:pt x="246" y="322"/>
                    <a:pt x="240" y="325"/>
                    <a:pt x="234" y="327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17" y="352"/>
                    <a:pt x="217" y="352"/>
                    <a:pt x="217" y="352"/>
                  </a:cubicBezTo>
                  <a:cubicBezTo>
                    <a:pt x="212" y="333"/>
                    <a:pt x="212" y="333"/>
                    <a:pt x="212" y="333"/>
                  </a:cubicBezTo>
                  <a:cubicBezTo>
                    <a:pt x="205" y="334"/>
                    <a:pt x="199" y="335"/>
                    <a:pt x="193" y="336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70" y="355"/>
                    <a:pt x="170" y="355"/>
                    <a:pt x="170" y="355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3" y="336"/>
                    <a:pt x="157" y="335"/>
                    <a:pt x="151" y="334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9" y="328"/>
                    <a:pt x="129" y="328"/>
                    <a:pt x="129" y="328"/>
                  </a:cubicBezTo>
                  <a:cubicBezTo>
                    <a:pt x="122" y="325"/>
                    <a:pt x="115" y="322"/>
                    <a:pt x="109" y="319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7" y="306"/>
                    <a:pt x="85" y="305"/>
                    <a:pt x="83" y="303"/>
                  </a:cubicBezTo>
                  <a:cubicBezTo>
                    <a:pt x="80" y="301"/>
                    <a:pt x="77" y="298"/>
                    <a:pt x="74" y="296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43" y="294"/>
                    <a:pt x="43" y="294"/>
                    <a:pt x="43" y="294"/>
                  </a:cubicBezTo>
                  <a:cubicBezTo>
                    <a:pt x="58" y="280"/>
                    <a:pt x="58" y="280"/>
                    <a:pt x="58" y="280"/>
                  </a:cubicBezTo>
                  <a:cubicBezTo>
                    <a:pt x="54" y="275"/>
                    <a:pt x="50" y="270"/>
                    <a:pt x="46" y="265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35" y="245"/>
                    <a:pt x="35" y="245"/>
                    <a:pt x="35" y="245"/>
                  </a:cubicBezTo>
                  <a:cubicBezTo>
                    <a:pt x="32" y="239"/>
                    <a:pt x="30" y="234"/>
                    <a:pt x="28" y="228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8" y="231"/>
                    <a:pt x="8" y="231"/>
                    <a:pt x="8" y="230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11"/>
                    <a:pt x="3" y="211"/>
                    <a:pt x="3" y="210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205"/>
                    <a:pt x="22" y="204"/>
                    <a:pt x="22" y="204"/>
                  </a:cubicBezTo>
                  <a:cubicBezTo>
                    <a:pt x="21" y="200"/>
                    <a:pt x="21" y="195"/>
                    <a:pt x="20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86"/>
                    <a:pt x="0" y="182"/>
                    <a:pt x="0" y="178"/>
                  </a:cubicBezTo>
                  <a:cubicBezTo>
                    <a:pt x="0" y="175"/>
                    <a:pt x="0" y="171"/>
                    <a:pt x="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2"/>
                    <a:pt x="21" y="156"/>
                    <a:pt x="22" y="15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37"/>
                    <a:pt x="7" y="130"/>
                    <a:pt x="9" y="123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30" y="122"/>
                    <a:pt x="32" y="116"/>
                    <a:pt x="35" y="11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21" y="94"/>
                    <a:pt x="25" y="87"/>
                    <a:pt x="29" y="8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85"/>
                    <a:pt x="54" y="81"/>
                    <a:pt x="58" y="7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0"/>
                    <a:pt x="45" y="60"/>
                    <a:pt x="46" y="59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8" y="56"/>
                    <a:pt x="82" y="53"/>
                    <a:pt x="86" y="51"/>
                  </a:cubicBezTo>
                  <a:cubicBezTo>
                    <a:pt x="87" y="49"/>
                    <a:pt x="89" y="48"/>
                    <a:pt x="91" y="47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7" y="33"/>
                    <a:pt x="122" y="30"/>
                    <a:pt x="128" y="2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7" y="21"/>
                    <a:pt x="163" y="20"/>
                    <a:pt x="170" y="2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9" y="20"/>
                    <a:pt x="205" y="21"/>
                    <a:pt x="212" y="23"/>
                  </a:cubicBezTo>
                  <a:close/>
                  <a:moveTo>
                    <a:pt x="82" y="280"/>
                  </a:moveTo>
                  <a:cubicBezTo>
                    <a:pt x="278" y="280"/>
                    <a:pt x="278" y="280"/>
                    <a:pt x="278" y="280"/>
                  </a:cubicBezTo>
                  <a:cubicBezTo>
                    <a:pt x="305" y="254"/>
                    <a:pt x="322" y="218"/>
                    <a:pt x="322" y="178"/>
                  </a:cubicBezTo>
                  <a:cubicBezTo>
                    <a:pt x="322" y="100"/>
                    <a:pt x="258" y="36"/>
                    <a:pt x="180" y="36"/>
                  </a:cubicBezTo>
                  <a:cubicBezTo>
                    <a:pt x="102" y="36"/>
                    <a:pt x="38" y="100"/>
                    <a:pt x="38" y="178"/>
                  </a:cubicBezTo>
                  <a:cubicBezTo>
                    <a:pt x="38" y="218"/>
                    <a:pt x="55" y="254"/>
                    <a:pt x="82" y="280"/>
                  </a:cubicBezTo>
                  <a:close/>
                  <a:moveTo>
                    <a:pt x="267" y="290"/>
                  </a:moveTo>
                  <a:cubicBezTo>
                    <a:pt x="92" y="290"/>
                    <a:pt x="92" y="290"/>
                    <a:pt x="92" y="290"/>
                  </a:cubicBezTo>
                  <a:cubicBezTo>
                    <a:pt x="117" y="309"/>
                    <a:pt x="147" y="320"/>
                    <a:pt x="180" y="320"/>
                  </a:cubicBezTo>
                  <a:cubicBezTo>
                    <a:pt x="213" y="320"/>
                    <a:pt x="243" y="309"/>
                    <a:pt x="26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íṥľíďe">
              <a:extLst>
                <a:ext uri="{FF2B5EF4-FFF2-40B4-BE49-F238E27FC236}">
                  <a16:creationId xmlns:a16="http://schemas.microsoft.com/office/drawing/2014/main" id="{28D5B16D-8229-49F4-8B69-F26F7607219A}"/>
                </a:ext>
              </a:extLst>
            </p:cNvPr>
            <p:cNvSpPr/>
            <p:nvPr/>
          </p:nvSpPr>
          <p:spPr bwMode="auto">
            <a:xfrm>
              <a:off x="4276725" y="-1401035"/>
              <a:ext cx="3556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íŝ1îḋé">
              <a:extLst>
                <a:ext uri="{FF2B5EF4-FFF2-40B4-BE49-F238E27FC236}">
                  <a16:creationId xmlns:a16="http://schemas.microsoft.com/office/drawing/2014/main" id="{D55B8591-2014-4D59-AE23-C9BF2C6B05BD}"/>
                </a:ext>
              </a:extLst>
            </p:cNvPr>
            <p:cNvSpPr/>
            <p:nvPr/>
          </p:nvSpPr>
          <p:spPr bwMode="auto">
            <a:xfrm>
              <a:off x="4217988" y="-1364522"/>
              <a:ext cx="474663" cy="101600"/>
            </a:xfrm>
            <a:custGeom>
              <a:avLst/>
              <a:gdLst>
                <a:gd name="T0" fmla="*/ 0 w 144"/>
                <a:gd name="T1" fmla="*/ 0 h 31"/>
                <a:gd name="T2" fmla="*/ 144 w 144"/>
                <a:gd name="T3" fmla="*/ 0 h 31"/>
                <a:gd name="T4" fmla="*/ 144 w 144"/>
                <a:gd name="T5" fmla="*/ 31 h 31"/>
                <a:gd name="T6" fmla="*/ 0 w 144"/>
                <a:gd name="T7" fmla="*/ 31 h 31"/>
                <a:gd name="T8" fmla="*/ 0 w 144"/>
                <a:gd name="T9" fmla="*/ 0 h 31"/>
                <a:gd name="T10" fmla="*/ 41 w 144"/>
                <a:gd name="T11" fmla="*/ 5 h 31"/>
                <a:gd name="T12" fmla="*/ 36 w 144"/>
                <a:gd name="T13" fmla="*/ 5 h 31"/>
                <a:gd name="T14" fmla="*/ 30 w 144"/>
                <a:gd name="T15" fmla="*/ 10 h 31"/>
                <a:gd name="T16" fmla="*/ 30 w 144"/>
                <a:gd name="T17" fmla="*/ 15 h 31"/>
                <a:gd name="T18" fmla="*/ 35 w 144"/>
                <a:gd name="T19" fmla="*/ 15 h 31"/>
                <a:gd name="T20" fmla="*/ 35 w 144"/>
                <a:gd name="T21" fmla="*/ 28 h 31"/>
                <a:gd name="T22" fmla="*/ 41 w 144"/>
                <a:gd name="T23" fmla="*/ 28 h 31"/>
                <a:gd name="T24" fmla="*/ 41 w 144"/>
                <a:gd name="T25" fmla="*/ 5 h 31"/>
                <a:gd name="T26" fmla="*/ 61 w 144"/>
                <a:gd name="T27" fmla="*/ 23 h 31"/>
                <a:gd name="T28" fmla="*/ 64 w 144"/>
                <a:gd name="T29" fmla="*/ 21 h 31"/>
                <a:gd name="T30" fmla="*/ 61 w 144"/>
                <a:gd name="T31" fmla="*/ 18 h 31"/>
                <a:gd name="T32" fmla="*/ 58 w 144"/>
                <a:gd name="T33" fmla="*/ 21 h 31"/>
                <a:gd name="T34" fmla="*/ 61 w 144"/>
                <a:gd name="T35" fmla="*/ 23 h 31"/>
                <a:gd name="T36" fmla="*/ 61 w 144"/>
                <a:gd name="T37" fmla="*/ 14 h 31"/>
                <a:gd name="T38" fmla="*/ 63 w 144"/>
                <a:gd name="T39" fmla="*/ 12 h 31"/>
                <a:gd name="T40" fmla="*/ 61 w 144"/>
                <a:gd name="T41" fmla="*/ 9 h 31"/>
                <a:gd name="T42" fmla="*/ 58 w 144"/>
                <a:gd name="T43" fmla="*/ 12 h 31"/>
                <a:gd name="T44" fmla="*/ 61 w 144"/>
                <a:gd name="T45" fmla="*/ 14 h 31"/>
                <a:gd name="T46" fmla="*/ 55 w 144"/>
                <a:gd name="T47" fmla="*/ 16 h 31"/>
                <a:gd name="T48" fmla="*/ 51 w 144"/>
                <a:gd name="T49" fmla="*/ 21 h 31"/>
                <a:gd name="T50" fmla="*/ 61 w 144"/>
                <a:gd name="T51" fmla="*/ 28 h 31"/>
                <a:gd name="T52" fmla="*/ 70 w 144"/>
                <a:gd name="T53" fmla="*/ 21 h 31"/>
                <a:gd name="T54" fmla="*/ 67 w 144"/>
                <a:gd name="T55" fmla="*/ 16 h 31"/>
                <a:gd name="T56" fmla="*/ 70 w 144"/>
                <a:gd name="T57" fmla="*/ 11 h 31"/>
                <a:gd name="T58" fmla="*/ 61 w 144"/>
                <a:gd name="T59" fmla="*/ 5 h 31"/>
                <a:gd name="T60" fmla="*/ 52 w 144"/>
                <a:gd name="T61" fmla="*/ 11 h 31"/>
                <a:gd name="T62" fmla="*/ 55 w 144"/>
                <a:gd name="T63" fmla="*/ 16 h 31"/>
                <a:gd name="T64" fmla="*/ 84 w 144"/>
                <a:gd name="T65" fmla="*/ 16 h 31"/>
                <a:gd name="T66" fmla="*/ 87 w 144"/>
                <a:gd name="T67" fmla="*/ 13 h 31"/>
                <a:gd name="T68" fmla="*/ 84 w 144"/>
                <a:gd name="T69" fmla="*/ 10 h 31"/>
                <a:gd name="T70" fmla="*/ 81 w 144"/>
                <a:gd name="T71" fmla="*/ 13 h 31"/>
                <a:gd name="T72" fmla="*/ 84 w 144"/>
                <a:gd name="T73" fmla="*/ 16 h 31"/>
                <a:gd name="T74" fmla="*/ 75 w 144"/>
                <a:gd name="T75" fmla="*/ 22 h 31"/>
                <a:gd name="T76" fmla="*/ 84 w 144"/>
                <a:gd name="T77" fmla="*/ 28 h 31"/>
                <a:gd name="T78" fmla="*/ 94 w 144"/>
                <a:gd name="T79" fmla="*/ 17 h 31"/>
                <a:gd name="T80" fmla="*/ 83 w 144"/>
                <a:gd name="T81" fmla="*/ 5 h 31"/>
                <a:gd name="T82" fmla="*/ 74 w 144"/>
                <a:gd name="T83" fmla="*/ 13 h 31"/>
                <a:gd name="T84" fmla="*/ 82 w 144"/>
                <a:gd name="T85" fmla="*/ 20 h 31"/>
                <a:gd name="T86" fmla="*/ 87 w 144"/>
                <a:gd name="T87" fmla="*/ 19 h 31"/>
                <a:gd name="T88" fmla="*/ 84 w 144"/>
                <a:gd name="T89" fmla="*/ 24 h 31"/>
                <a:gd name="T90" fmla="*/ 81 w 144"/>
                <a:gd name="T91" fmla="*/ 22 h 31"/>
                <a:gd name="T92" fmla="*/ 75 w 144"/>
                <a:gd name="T93" fmla="*/ 22 h 31"/>
                <a:gd name="T94" fmla="*/ 108 w 144"/>
                <a:gd name="T95" fmla="*/ 17 h 31"/>
                <a:gd name="T96" fmla="*/ 105 w 144"/>
                <a:gd name="T97" fmla="*/ 21 h 31"/>
                <a:gd name="T98" fmla="*/ 108 w 144"/>
                <a:gd name="T99" fmla="*/ 24 h 31"/>
                <a:gd name="T100" fmla="*/ 111 w 144"/>
                <a:gd name="T101" fmla="*/ 20 h 31"/>
                <a:gd name="T102" fmla="*/ 108 w 144"/>
                <a:gd name="T103" fmla="*/ 17 h 31"/>
                <a:gd name="T104" fmla="*/ 117 w 144"/>
                <a:gd name="T105" fmla="*/ 11 h 31"/>
                <a:gd name="T106" fmla="*/ 108 w 144"/>
                <a:gd name="T107" fmla="*/ 5 h 31"/>
                <a:gd name="T108" fmla="*/ 98 w 144"/>
                <a:gd name="T109" fmla="*/ 17 h 31"/>
                <a:gd name="T110" fmla="*/ 109 w 144"/>
                <a:gd name="T111" fmla="*/ 28 h 31"/>
                <a:gd name="T112" fmla="*/ 118 w 144"/>
                <a:gd name="T113" fmla="*/ 20 h 31"/>
                <a:gd name="T114" fmla="*/ 110 w 144"/>
                <a:gd name="T115" fmla="*/ 13 h 31"/>
                <a:gd name="T116" fmla="*/ 105 w 144"/>
                <a:gd name="T117" fmla="*/ 15 h 31"/>
                <a:gd name="T118" fmla="*/ 108 w 144"/>
                <a:gd name="T119" fmla="*/ 9 h 31"/>
                <a:gd name="T120" fmla="*/ 111 w 144"/>
                <a:gd name="T121" fmla="*/ 11 h 31"/>
                <a:gd name="T122" fmla="*/ 117 w 144"/>
                <a:gd name="T123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" h="31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8"/>
                    <a:pt x="33" y="10"/>
                    <a:pt x="30" y="1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5"/>
                    <a:pt x="41" y="5"/>
                    <a:pt x="41" y="5"/>
                  </a:cubicBezTo>
                  <a:close/>
                  <a:moveTo>
                    <a:pt x="61" y="23"/>
                  </a:moveTo>
                  <a:cubicBezTo>
                    <a:pt x="63" y="23"/>
                    <a:pt x="64" y="22"/>
                    <a:pt x="64" y="21"/>
                  </a:cubicBezTo>
                  <a:cubicBezTo>
                    <a:pt x="64" y="19"/>
                    <a:pt x="63" y="18"/>
                    <a:pt x="61" y="18"/>
                  </a:cubicBezTo>
                  <a:cubicBezTo>
                    <a:pt x="59" y="18"/>
                    <a:pt x="58" y="19"/>
                    <a:pt x="58" y="21"/>
                  </a:cubicBezTo>
                  <a:cubicBezTo>
                    <a:pt x="58" y="23"/>
                    <a:pt x="59" y="24"/>
                    <a:pt x="61" y="23"/>
                  </a:cubicBezTo>
                  <a:close/>
                  <a:moveTo>
                    <a:pt x="61" y="14"/>
                  </a:moveTo>
                  <a:cubicBezTo>
                    <a:pt x="62" y="14"/>
                    <a:pt x="63" y="13"/>
                    <a:pt x="63" y="12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59" y="9"/>
                    <a:pt x="58" y="10"/>
                    <a:pt x="58" y="12"/>
                  </a:cubicBezTo>
                  <a:cubicBezTo>
                    <a:pt x="58" y="13"/>
                    <a:pt x="59" y="14"/>
                    <a:pt x="61" y="14"/>
                  </a:cubicBezTo>
                  <a:close/>
                  <a:moveTo>
                    <a:pt x="55" y="16"/>
                  </a:moveTo>
                  <a:cubicBezTo>
                    <a:pt x="52" y="17"/>
                    <a:pt x="51" y="19"/>
                    <a:pt x="51" y="21"/>
                  </a:cubicBezTo>
                  <a:cubicBezTo>
                    <a:pt x="51" y="26"/>
                    <a:pt x="54" y="28"/>
                    <a:pt x="61" y="28"/>
                  </a:cubicBezTo>
                  <a:cubicBezTo>
                    <a:pt x="67" y="28"/>
                    <a:pt x="70" y="26"/>
                    <a:pt x="70" y="21"/>
                  </a:cubicBezTo>
                  <a:cubicBezTo>
                    <a:pt x="70" y="19"/>
                    <a:pt x="69" y="17"/>
                    <a:pt x="67" y="16"/>
                  </a:cubicBezTo>
                  <a:cubicBezTo>
                    <a:pt x="69" y="15"/>
                    <a:pt x="70" y="14"/>
                    <a:pt x="70" y="11"/>
                  </a:cubicBezTo>
                  <a:cubicBezTo>
                    <a:pt x="69" y="7"/>
                    <a:pt x="66" y="5"/>
                    <a:pt x="61" y="5"/>
                  </a:cubicBezTo>
                  <a:cubicBezTo>
                    <a:pt x="55" y="5"/>
                    <a:pt x="52" y="7"/>
                    <a:pt x="52" y="11"/>
                  </a:cubicBezTo>
                  <a:cubicBezTo>
                    <a:pt x="51" y="13"/>
                    <a:pt x="52" y="15"/>
                    <a:pt x="55" y="16"/>
                  </a:cubicBezTo>
                  <a:close/>
                  <a:moveTo>
                    <a:pt x="84" y="16"/>
                  </a:moveTo>
                  <a:cubicBezTo>
                    <a:pt x="86" y="16"/>
                    <a:pt x="87" y="15"/>
                    <a:pt x="87" y="13"/>
                  </a:cubicBezTo>
                  <a:cubicBezTo>
                    <a:pt x="87" y="11"/>
                    <a:pt x="86" y="10"/>
                    <a:pt x="84" y="10"/>
                  </a:cubicBezTo>
                  <a:cubicBezTo>
                    <a:pt x="82" y="10"/>
                    <a:pt x="81" y="11"/>
                    <a:pt x="81" y="13"/>
                  </a:cubicBezTo>
                  <a:cubicBezTo>
                    <a:pt x="81" y="15"/>
                    <a:pt x="82" y="16"/>
                    <a:pt x="84" y="16"/>
                  </a:cubicBezTo>
                  <a:close/>
                  <a:moveTo>
                    <a:pt x="75" y="22"/>
                  </a:moveTo>
                  <a:cubicBezTo>
                    <a:pt x="76" y="26"/>
                    <a:pt x="79" y="28"/>
                    <a:pt x="84" y="28"/>
                  </a:cubicBezTo>
                  <a:cubicBezTo>
                    <a:pt x="90" y="28"/>
                    <a:pt x="94" y="24"/>
                    <a:pt x="94" y="17"/>
                  </a:cubicBezTo>
                  <a:cubicBezTo>
                    <a:pt x="94" y="9"/>
                    <a:pt x="90" y="5"/>
                    <a:pt x="83" y="5"/>
                  </a:cubicBezTo>
                  <a:cubicBezTo>
                    <a:pt x="77" y="5"/>
                    <a:pt x="74" y="8"/>
                    <a:pt x="74" y="13"/>
                  </a:cubicBezTo>
                  <a:cubicBezTo>
                    <a:pt x="75" y="18"/>
                    <a:pt x="77" y="20"/>
                    <a:pt x="82" y="20"/>
                  </a:cubicBezTo>
                  <a:cubicBezTo>
                    <a:pt x="84" y="20"/>
                    <a:pt x="86" y="20"/>
                    <a:pt x="87" y="19"/>
                  </a:cubicBezTo>
                  <a:cubicBezTo>
                    <a:pt x="87" y="22"/>
                    <a:pt x="86" y="24"/>
                    <a:pt x="84" y="24"/>
                  </a:cubicBezTo>
                  <a:cubicBezTo>
                    <a:pt x="82" y="24"/>
                    <a:pt x="81" y="23"/>
                    <a:pt x="81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108" y="17"/>
                  </a:moveTo>
                  <a:cubicBezTo>
                    <a:pt x="106" y="17"/>
                    <a:pt x="105" y="18"/>
                    <a:pt x="105" y="21"/>
                  </a:cubicBezTo>
                  <a:cubicBezTo>
                    <a:pt x="105" y="22"/>
                    <a:pt x="106" y="23"/>
                    <a:pt x="108" y="24"/>
                  </a:cubicBezTo>
                  <a:cubicBezTo>
                    <a:pt x="110" y="24"/>
                    <a:pt x="111" y="22"/>
                    <a:pt x="111" y="20"/>
                  </a:cubicBezTo>
                  <a:cubicBezTo>
                    <a:pt x="111" y="19"/>
                    <a:pt x="110" y="18"/>
                    <a:pt x="108" y="17"/>
                  </a:cubicBezTo>
                  <a:close/>
                  <a:moveTo>
                    <a:pt x="117" y="11"/>
                  </a:moveTo>
                  <a:cubicBezTo>
                    <a:pt x="116" y="7"/>
                    <a:pt x="113" y="5"/>
                    <a:pt x="108" y="5"/>
                  </a:cubicBezTo>
                  <a:cubicBezTo>
                    <a:pt x="101" y="5"/>
                    <a:pt x="98" y="9"/>
                    <a:pt x="98" y="17"/>
                  </a:cubicBezTo>
                  <a:cubicBezTo>
                    <a:pt x="98" y="24"/>
                    <a:pt x="101" y="28"/>
                    <a:pt x="109" y="28"/>
                  </a:cubicBezTo>
                  <a:cubicBezTo>
                    <a:pt x="114" y="28"/>
                    <a:pt x="117" y="25"/>
                    <a:pt x="118" y="20"/>
                  </a:cubicBezTo>
                  <a:cubicBezTo>
                    <a:pt x="117" y="16"/>
                    <a:pt x="115" y="13"/>
                    <a:pt x="110" y="13"/>
                  </a:cubicBezTo>
                  <a:cubicBezTo>
                    <a:pt x="108" y="13"/>
                    <a:pt x="106" y="14"/>
                    <a:pt x="105" y="15"/>
                  </a:cubicBezTo>
                  <a:cubicBezTo>
                    <a:pt x="105" y="11"/>
                    <a:pt x="106" y="9"/>
                    <a:pt x="108" y="9"/>
                  </a:cubicBezTo>
                  <a:cubicBezTo>
                    <a:pt x="109" y="9"/>
                    <a:pt x="110" y="10"/>
                    <a:pt x="111" y="11"/>
                  </a:cubicBezTo>
                  <a:lnTo>
                    <a:pt x="1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ïSlïḑé">
              <a:extLst>
                <a:ext uri="{FF2B5EF4-FFF2-40B4-BE49-F238E27FC236}">
                  <a16:creationId xmlns:a16="http://schemas.microsoft.com/office/drawing/2014/main" id="{155DDF1F-DFF0-4692-B6C1-656AB312DF72}"/>
                </a:ext>
              </a:extLst>
            </p:cNvPr>
            <p:cNvSpPr/>
            <p:nvPr/>
          </p:nvSpPr>
          <p:spPr bwMode="auto">
            <a:xfrm>
              <a:off x="4451350" y="-1959835"/>
              <a:ext cx="42863" cy="241300"/>
            </a:xfrm>
            <a:custGeom>
              <a:avLst/>
              <a:gdLst>
                <a:gd name="T0" fmla="*/ 0 w 13"/>
                <a:gd name="T1" fmla="*/ 70 h 73"/>
                <a:gd name="T2" fmla="*/ 0 w 13"/>
                <a:gd name="T3" fmla="*/ 51 h 73"/>
                <a:gd name="T4" fmla="*/ 0 w 13"/>
                <a:gd name="T5" fmla="*/ 3 h 73"/>
                <a:gd name="T6" fmla="*/ 2 w 13"/>
                <a:gd name="T7" fmla="*/ 0 h 73"/>
                <a:gd name="T8" fmla="*/ 11 w 13"/>
                <a:gd name="T9" fmla="*/ 0 h 73"/>
                <a:gd name="T10" fmla="*/ 13 w 13"/>
                <a:gd name="T11" fmla="*/ 3 h 73"/>
                <a:gd name="T12" fmla="*/ 13 w 13"/>
                <a:gd name="T13" fmla="*/ 51 h 73"/>
                <a:gd name="T14" fmla="*/ 13 w 13"/>
                <a:gd name="T15" fmla="*/ 70 h 73"/>
                <a:gd name="T16" fmla="*/ 13 w 13"/>
                <a:gd name="T17" fmla="*/ 73 h 73"/>
                <a:gd name="T18" fmla="*/ 11 w 13"/>
                <a:gd name="T19" fmla="*/ 73 h 73"/>
                <a:gd name="T20" fmla="*/ 2 w 13"/>
                <a:gd name="T21" fmla="*/ 73 h 73"/>
                <a:gd name="T22" fmla="*/ 0 w 13"/>
                <a:gd name="T23" fmla="*/ 73 h 73"/>
                <a:gd name="T24" fmla="*/ 0 w 13"/>
                <a:gd name="T25" fmla="*/ 70 h 73"/>
                <a:gd name="T26" fmla="*/ 0 w 13"/>
                <a:gd name="T27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3">
                  <a:moveTo>
                    <a:pt x="0" y="7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" name="îṩlîḋê">
              <a:extLst>
                <a:ext uri="{FF2B5EF4-FFF2-40B4-BE49-F238E27FC236}">
                  <a16:creationId xmlns:a16="http://schemas.microsoft.com/office/drawing/2014/main" id="{89F37EDF-BD0E-4A53-9E7F-6DCD6DB3143B}"/>
                </a:ext>
              </a:extLst>
            </p:cNvPr>
            <p:cNvSpPr/>
            <p:nvPr/>
          </p:nvSpPr>
          <p:spPr bwMode="auto">
            <a:xfrm>
              <a:off x="4506913" y="-1939197"/>
              <a:ext cx="188913" cy="239713"/>
            </a:xfrm>
            <a:custGeom>
              <a:avLst/>
              <a:gdLst>
                <a:gd name="T0" fmla="*/ 0 w 57"/>
                <a:gd name="T1" fmla="*/ 65 h 73"/>
                <a:gd name="T2" fmla="*/ 0 w 57"/>
                <a:gd name="T3" fmla="*/ 47 h 73"/>
                <a:gd name="T4" fmla="*/ 0 w 57"/>
                <a:gd name="T5" fmla="*/ 2 h 73"/>
                <a:gd name="T6" fmla="*/ 2 w 57"/>
                <a:gd name="T7" fmla="*/ 0 h 73"/>
                <a:gd name="T8" fmla="*/ 10 w 57"/>
                <a:gd name="T9" fmla="*/ 0 h 73"/>
                <a:gd name="T10" fmla="*/ 11 w 57"/>
                <a:gd name="T11" fmla="*/ 2 h 73"/>
                <a:gd name="T12" fmla="*/ 11 w 57"/>
                <a:gd name="T13" fmla="*/ 16 h 73"/>
                <a:gd name="T14" fmla="*/ 17 w 57"/>
                <a:gd name="T15" fmla="*/ 12 h 73"/>
                <a:gd name="T16" fmla="*/ 20 w 57"/>
                <a:gd name="T17" fmla="*/ 13 h 73"/>
                <a:gd name="T18" fmla="*/ 46 w 57"/>
                <a:gd name="T19" fmla="*/ 50 h 73"/>
                <a:gd name="T20" fmla="*/ 56 w 57"/>
                <a:gd name="T21" fmla="*/ 64 h 73"/>
                <a:gd name="T22" fmla="*/ 57 w 57"/>
                <a:gd name="T23" fmla="*/ 66 h 73"/>
                <a:gd name="T24" fmla="*/ 55 w 57"/>
                <a:gd name="T25" fmla="*/ 67 h 73"/>
                <a:gd name="T26" fmla="*/ 49 w 57"/>
                <a:gd name="T27" fmla="*/ 72 h 73"/>
                <a:gd name="T28" fmla="*/ 47 w 57"/>
                <a:gd name="T29" fmla="*/ 73 h 73"/>
                <a:gd name="T30" fmla="*/ 46 w 57"/>
                <a:gd name="T31" fmla="*/ 71 h 73"/>
                <a:gd name="T32" fmla="*/ 46 w 57"/>
                <a:gd name="T33" fmla="*/ 71 h 73"/>
                <a:gd name="T34" fmla="*/ 36 w 57"/>
                <a:gd name="T35" fmla="*/ 56 h 73"/>
                <a:gd name="T36" fmla="*/ 11 w 57"/>
                <a:gd name="T37" fmla="*/ 21 h 73"/>
                <a:gd name="T38" fmla="*/ 11 w 57"/>
                <a:gd name="T39" fmla="*/ 47 h 73"/>
                <a:gd name="T40" fmla="*/ 11 w 57"/>
                <a:gd name="T41" fmla="*/ 65 h 73"/>
                <a:gd name="T42" fmla="*/ 11 w 57"/>
                <a:gd name="T43" fmla="*/ 67 h 73"/>
                <a:gd name="T44" fmla="*/ 10 w 57"/>
                <a:gd name="T45" fmla="*/ 67 h 73"/>
                <a:gd name="T46" fmla="*/ 2 w 57"/>
                <a:gd name="T47" fmla="*/ 67 h 73"/>
                <a:gd name="T48" fmla="*/ 0 w 57"/>
                <a:gd name="T49" fmla="*/ 67 h 73"/>
                <a:gd name="T50" fmla="*/ 0 w 57"/>
                <a:gd name="T51" fmla="*/ 65 h 73"/>
                <a:gd name="T52" fmla="*/ 0 w 57"/>
                <a:gd name="T5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73">
                  <a:moveTo>
                    <a:pt x="0" y="6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íṧlîḓé">
              <a:extLst>
                <a:ext uri="{FF2B5EF4-FFF2-40B4-BE49-F238E27FC236}">
                  <a16:creationId xmlns:a16="http://schemas.microsoft.com/office/drawing/2014/main" id="{082BFA0C-A2D7-4455-B20D-D97475C9CCC4}"/>
                </a:ext>
              </a:extLst>
            </p:cNvPr>
            <p:cNvSpPr/>
            <p:nvPr/>
          </p:nvSpPr>
          <p:spPr bwMode="auto">
            <a:xfrm>
              <a:off x="4267200" y="-1856647"/>
              <a:ext cx="171450" cy="39688"/>
            </a:xfrm>
            <a:custGeom>
              <a:avLst/>
              <a:gdLst>
                <a:gd name="T0" fmla="*/ 2 w 52"/>
                <a:gd name="T1" fmla="*/ 12 h 12"/>
                <a:gd name="T2" fmla="*/ 16 w 52"/>
                <a:gd name="T3" fmla="*/ 12 h 12"/>
                <a:gd name="T4" fmla="*/ 50 w 52"/>
                <a:gd name="T5" fmla="*/ 12 h 12"/>
                <a:gd name="T6" fmla="*/ 52 w 52"/>
                <a:gd name="T7" fmla="*/ 10 h 12"/>
                <a:gd name="T8" fmla="*/ 52 w 52"/>
                <a:gd name="T9" fmla="*/ 2 h 12"/>
                <a:gd name="T10" fmla="*/ 50 w 52"/>
                <a:gd name="T11" fmla="*/ 0 h 12"/>
                <a:gd name="T12" fmla="*/ 16 w 52"/>
                <a:gd name="T13" fmla="*/ 0 h 12"/>
                <a:gd name="T14" fmla="*/ 2 w 52"/>
                <a:gd name="T15" fmla="*/ 0 h 12"/>
                <a:gd name="T16" fmla="*/ 0 w 52"/>
                <a:gd name="T17" fmla="*/ 0 h 12"/>
                <a:gd name="T18" fmla="*/ 0 w 52"/>
                <a:gd name="T19" fmla="*/ 2 h 12"/>
                <a:gd name="T20" fmla="*/ 0 w 52"/>
                <a:gd name="T21" fmla="*/ 10 h 12"/>
                <a:gd name="T22" fmla="*/ 0 w 52"/>
                <a:gd name="T23" fmla="*/ 12 h 12"/>
                <a:gd name="T24" fmla="*/ 2 w 52"/>
                <a:gd name="T25" fmla="*/ 12 h 12"/>
                <a:gd name="T26" fmla="*/ 2 w 52"/>
                <a:gd name="T27" fmla="*/ 12 h 12"/>
                <a:gd name="T28" fmla="*/ 45 w 52"/>
                <a:gd name="T29" fmla="*/ 2 h 12"/>
                <a:gd name="T30" fmla="*/ 46 w 52"/>
                <a:gd name="T31" fmla="*/ 2 h 12"/>
                <a:gd name="T32" fmla="*/ 46 w 52"/>
                <a:gd name="T33" fmla="*/ 11 h 12"/>
                <a:gd name="T34" fmla="*/ 45 w 52"/>
                <a:gd name="T35" fmla="*/ 11 h 12"/>
                <a:gd name="T36" fmla="*/ 45 w 52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2">
                  <a:moveTo>
                    <a:pt x="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1"/>
                    <a:pt x="52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ïš1ïḓê">
              <a:extLst>
                <a:ext uri="{FF2B5EF4-FFF2-40B4-BE49-F238E27FC236}">
                  <a16:creationId xmlns:a16="http://schemas.microsoft.com/office/drawing/2014/main" id="{C8C909EB-9820-4F1E-9588-5EB452BA4086}"/>
                </a:ext>
              </a:extLst>
            </p:cNvPr>
            <p:cNvSpPr/>
            <p:nvPr/>
          </p:nvSpPr>
          <p:spPr bwMode="auto">
            <a:xfrm>
              <a:off x="4267200" y="-1810610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šḷîďê">
              <a:extLst>
                <a:ext uri="{FF2B5EF4-FFF2-40B4-BE49-F238E27FC236}">
                  <a16:creationId xmlns:a16="http://schemas.microsoft.com/office/drawing/2014/main" id="{5A57603D-EC80-4706-8FCC-1C2A110C493F}"/>
                </a:ext>
              </a:extLst>
            </p:cNvPr>
            <p:cNvSpPr/>
            <p:nvPr/>
          </p:nvSpPr>
          <p:spPr bwMode="auto">
            <a:xfrm>
              <a:off x="4267200" y="-1761397"/>
              <a:ext cx="171450" cy="42863"/>
            </a:xfrm>
            <a:custGeom>
              <a:avLst/>
              <a:gdLst>
                <a:gd name="T0" fmla="*/ 2 w 52"/>
                <a:gd name="T1" fmla="*/ 13 h 13"/>
                <a:gd name="T2" fmla="*/ 16 w 52"/>
                <a:gd name="T3" fmla="*/ 13 h 13"/>
                <a:gd name="T4" fmla="*/ 50 w 52"/>
                <a:gd name="T5" fmla="*/ 13 h 13"/>
                <a:gd name="T6" fmla="*/ 52 w 52"/>
                <a:gd name="T7" fmla="*/ 11 h 13"/>
                <a:gd name="T8" fmla="*/ 52 w 52"/>
                <a:gd name="T9" fmla="*/ 2 h 13"/>
                <a:gd name="T10" fmla="*/ 50 w 52"/>
                <a:gd name="T11" fmla="*/ 0 h 13"/>
                <a:gd name="T12" fmla="*/ 16 w 52"/>
                <a:gd name="T13" fmla="*/ 0 h 13"/>
                <a:gd name="T14" fmla="*/ 2 w 52"/>
                <a:gd name="T15" fmla="*/ 0 h 13"/>
                <a:gd name="T16" fmla="*/ 0 w 52"/>
                <a:gd name="T17" fmla="*/ 0 h 13"/>
                <a:gd name="T18" fmla="*/ 0 w 52"/>
                <a:gd name="T19" fmla="*/ 2 h 13"/>
                <a:gd name="T20" fmla="*/ 0 w 52"/>
                <a:gd name="T21" fmla="*/ 11 h 13"/>
                <a:gd name="T22" fmla="*/ 0 w 52"/>
                <a:gd name="T23" fmla="*/ 13 h 13"/>
                <a:gd name="T24" fmla="*/ 2 w 52"/>
                <a:gd name="T25" fmla="*/ 13 h 13"/>
                <a:gd name="T26" fmla="*/ 2 w 52"/>
                <a:gd name="T27" fmla="*/ 13 h 13"/>
                <a:gd name="T28" fmla="*/ 45 w 52"/>
                <a:gd name="T29" fmla="*/ 2 h 13"/>
                <a:gd name="T30" fmla="*/ 46 w 52"/>
                <a:gd name="T31" fmla="*/ 2 h 13"/>
                <a:gd name="T32" fmla="*/ 46 w 52"/>
                <a:gd name="T33" fmla="*/ 11 h 13"/>
                <a:gd name="T34" fmla="*/ 45 w 52"/>
                <a:gd name="T35" fmla="*/ 11 h 13"/>
                <a:gd name="T36" fmla="*/ 45 w 52"/>
                <a:gd name="T3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3">
                  <a:moveTo>
                    <a:pt x="2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3"/>
                    <a:pt x="52" y="12"/>
                    <a:pt x="52" y="1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íšḻíḓê">
              <a:extLst>
                <a:ext uri="{FF2B5EF4-FFF2-40B4-BE49-F238E27FC236}">
                  <a16:creationId xmlns:a16="http://schemas.microsoft.com/office/drawing/2014/main" id="{C52CD02E-3FD6-4B01-A81B-538C1B598178}"/>
                </a:ext>
              </a:extLst>
            </p:cNvPr>
            <p:cNvSpPr/>
            <p:nvPr/>
          </p:nvSpPr>
          <p:spPr bwMode="auto">
            <a:xfrm>
              <a:off x="4227513" y="-1916972"/>
              <a:ext cx="211138" cy="63500"/>
            </a:xfrm>
            <a:custGeom>
              <a:avLst/>
              <a:gdLst>
                <a:gd name="T0" fmla="*/ 57 w 64"/>
                <a:gd name="T1" fmla="*/ 0 h 19"/>
                <a:gd name="T2" fmla="*/ 64 w 64"/>
                <a:gd name="T3" fmla="*/ 7 h 19"/>
                <a:gd name="T4" fmla="*/ 57 w 64"/>
                <a:gd name="T5" fmla="*/ 14 h 19"/>
                <a:gd name="T6" fmla="*/ 57 w 64"/>
                <a:gd name="T7" fmla="*/ 14 h 19"/>
                <a:gd name="T8" fmla="*/ 25 w 64"/>
                <a:gd name="T9" fmla="*/ 14 h 19"/>
                <a:gd name="T10" fmla="*/ 25 w 64"/>
                <a:gd name="T11" fmla="*/ 13 h 19"/>
                <a:gd name="T12" fmla="*/ 52 w 64"/>
                <a:gd name="T13" fmla="*/ 13 h 19"/>
                <a:gd name="T14" fmla="*/ 50 w 64"/>
                <a:gd name="T15" fmla="*/ 12 h 19"/>
                <a:gd name="T16" fmla="*/ 0 w 64"/>
                <a:gd name="T17" fmla="*/ 19 h 19"/>
                <a:gd name="T18" fmla="*/ 4 w 64"/>
                <a:gd name="T19" fmla="*/ 7 h 19"/>
                <a:gd name="T20" fmla="*/ 49 w 64"/>
                <a:gd name="T21" fmla="*/ 5 h 19"/>
                <a:gd name="T22" fmla="*/ 57 w 64"/>
                <a:gd name="T23" fmla="*/ 0 h 19"/>
                <a:gd name="T24" fmla="*/ 57 w 64"/>
                <a:gd name="T25" fmla="*/ 4 h 19"/>
                <a:gd name="T26" fmla="*/ 57 w 64"/>
                <a:gd name="T27" fmla="*/ 9 h 19"/>
                <a:gd name="T28" fmla="*/ 53 w 64"/>
                <a:gd name="T29" fmla="*/ 12 h 19"/>
                <a:gd name="T30" fmla="*/ 59 w 64"/>
                <a:gd name="T31" fmla="*/ 7 h 19"/>
                <a:gd name="T32" fmla="*/ 57 w 64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">
                  <a:moveTo>
                    <a:pt x="57" y="0"/>
                  </a:moveTo>
                  <a:cubicBezTo>
                    <a:pt x="61" y="0"/>
                    <a:pt x="64" y="3"/>
                    <a:pt x="64" y="7"/>
                  </a:cubicBezTo>
                  <a:cubicBezTo>
                    <a:pt x="64" y="11"/>
                    <a:pt x="61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21" y="10"/>
                    <a:pt x="6" y="17"/>
                    <a:pt x="0" y="19"/>
                  </a:cubicBezTo>
                  <a:cubicBezTo>
                    <a:pt x="0" y="18"/>
                    <a:pt x="2" y="10"/>
                    <a:pt x="4" y="7"/>
                  </a:cubicBezTo>
                  <a:cubicBezTo>
                    <a:pt x="26" y="2"/>
                    <a:pt x="31" y="4"/>
                    <a:pt x="49" y="5"/>
                  </a:cubicBezTo>
                  <a:cubicBezTo>
                    <a:pt x="50" y="2"/>
                    <a:pt x="53" y="0"/>
                    <a:pt x="57" y="0"/>
                  </a:cubicBezTo>
                  <a:close/>
                  <a:moveTo>
                    <a:pt x="57" y="4"/>
                  </a:moveTo>
                  <a:cubicBezTo>
                    <a:pt x="53" y="4"/>
                    <a:pt x="52" y="9"/>
                    <a:pt x="57" y="9"/>
                  </a:cubicBezTo>
                  <a:cubicBezTo>
                    <a:pt x="56" y="11"/>
                    <a:pt x="55" y="11"/>
                    <a:pt x="53" y="12"/>
                  </a:cubicBezTo>
                  <a:cubicBezTo>
                    <a:pt x="55" y="13"/>
                    <a:pt x="59" y="11"/>
                    <a:pt x="59" y="7"/>
                  </a:cubicBezTo>
                  <a:cubicBezTo>
                    <a:pt x="59" y="6"/>
                    <a:pt x="58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18BEFF0A-7311-4CC2-A8EF-0B82491EB365}"/>
                </a:ext>
              </a:extLst>
            </p:cNvPr>
            <p:cNvSpPr/>
            <p:nvPr/>
          </p:nvSpPr>
          <p:spPr bwMode="auto">
            <a:xfrm>
              <a:off x="4745038" y="-1715360"/>
              <a:ext cx="52388" cy="268288"/>
            </a:xfrm>
            <a:custGeom>
              <a:avLst/>
              <a:gdLst>
                <a:gd name="T0" fmla="*/ 6 w 16"/>
                <a:gd name="T1" fmla="*/ 0 h 81"/>
                <a:gd name="T2" fmla="*/ 9 w 16"/>
                <a:gd name="T3" fmla="*/ 0 h 81"/>
                <a:gd name="T4" fmla="*/ 13 w 16"/>
                <a:gd name="T5" fmla="*/ 3 h 81"/>
                <a:gd name="T6" fmla="*/ 13 w 16"/>
                <a:gd name="T7" fmla="*/ 16 h 81"/>
                <a:gd name="T8" fmla="*/ 10 w 16"/>
                <a:gd name="T9" fmla="*/ 19 h 81"/>
                <a:gd name="T10" fmla="*/ 10 w 16"/>
                <a:gd name="T11" fmla="*/ 29 h 81"/>
                <a:gd name="T12" fmla="*/ 12 w 16"/>
                <a:gd name="T13" fmla="*/ 29 h 81"/>
                <a:gd name="T14" fmla="*/ 16 w 16"/>
                <a:gd name="T15" fmla="*/ 32 h 81"/>
                <a:gd name="T16" fmla="*/ 16 w 16"/>
                <a:gd name="T17" fmla="*/ 47 h 81"/>
                <a:gd name="T18" fmla="*/ 12 w 16"/>
                <a:gd name="T19" fmla="*/ 50 h 81"/>
                <a:gd name="T20" fmla="*/ 10 w 16"/>
                <a:gd name="T21" fmla="*/ 50 h 81"/>
                <a:gd name="T22" fmla="*/ 10 w 16"/>
                <a:gd name="T23" fmla="*/ 60 h 81"/>
                <a:gd name="T24" fmla="*/ 12 w 16"/>
                <a:gd name="T25" fmla="*/ 60 h 81"/>
                <a:gd name="T26" fmla="*/ 16 w 16"/>
                <a:gd name="T27" fmla="*/ 63 h 81"/>
                <a:gd name="T28" fmla="*/ 16 w 16"/>
                <a:gd name="T29" fmla="*/ 78 h 81"/>
                <a:gd name="T30" fmla="*/ 12 w 16"/>
                <a:gd name="T31" fmla="*/ 81 h 81"/>
                <a:gd name="T32" fmla="*/ 4 w 16"/>
                <a:gd name="T33" fmla="*/ 81 h 81"/>
                <a:gd name="T34" fmla="*/ 0 w 16"/>
                <a:gd name="T35" fmla="*/ 78 h 81"/>
                <a:gd name="T36" fmla="*/ 0 w 16"/>
                <a:gd name="T37" fmla="*/ 63 h 81"/>
                <a:gd name="T38" fmla="*/ 4 w 16"/>
                <a:gd name="T39" fmla="*/ 60 h 81"/>
                <a:gd name="T40" fmla="*/ 6 w 16"/>
                <a:gd name="T41" fmla="*/ 60 h 81"/>
                <a:gd name="T42" fmla="*/ 6 w 16"/>
                <a:gd name="T43" fmla="*/ 50 h 81"/>
                <a:gd name="T44" fmla="*/ 4 w 16"/>
                <a:gd name="T45" fmla="*/ 50 h 81"/>
                <a:gd name="T46" fmla="*/ 0 w 16"/>
                <a:gd name="T47" fmla="*/ 47 h 81"/>
                <a:gd name="T48" fmla="*/ 0 w 16"/>
                <a:gd name="T49" fmla="*/ 32 h 81"/>
                <a:gd name="T50" fmla="*/ 4 w 16"/>
                <a:gd name="T51" fmla="*/ 29 h 81"/>
                <a:gd name="T52" fmla="*/ 7 w 16"/>
                <a:gd name="T53" fmla="*/ 29 h 81"/>
                <a:gd name="T54" fmla="*/ 7 w 16"/>
                <a:gd name="T55" fmla="*/ 19 h 81"/>
                <a:gd name="T56" fmla="*/ 6 w 16"/>
                <a:gd name="T57" fmla="*/ 19 h 81"/>
                <a:gd name="T58" fmla="*/ 2 w 16"/>
                <a:gd name="T59" fmla="*/ 16 h 81"/>
                <a:gd name="T60" fmla="*/ 2 w 16"/>
                <a:gd name="T61" fmla="*/ 3 h 81"/>
                <a:gd name="T62" fmla="*/ 6 w 16"/>
                <a:gd name="T63" fmla="*/ 0 h 81"/>
                <a:gd name="T64" fmla="*/ 6 w 16"/>
                <a:gd name="T65" fmla="*/ 63 h 81"/>
                <a:gd name="T66" fmla="*/ 4 w 16"/>
                <a:gd name="T67" fmla="*/ 65 h 81"/>
                <a:gd name="T68" fmla="*/ 4 w 16"/>
                <a:gd name="T69" fmla="*/ 76 h 81"/>
                <a:gd name="T70" fmla="*/ 6 w 16"/>
                <a:gd name="T71" fmla="*/ 79 h 81"/>
                <a:gd name="T72" fmla="*/ 10 w 16"/>
                <a:gd name="T73" fmla="*/ 79 h 81"/>
                <a:gd name="T74" fmla="*/ 12 w 16"/>
                <a:gd name="T75" fmla="*/ 76 h 81"/>
                <a:gd name="T76" fmla="*/ 12 w 16"/>
                <a:gd name="T77" fmla="*/ 65 h 81"/>
                <a:gd name="T78" fmla="*/ 10 w 16"/>
                <a:gd name="T79" fmla="*/ 63 h 81"/>
                <a:gd name="T80" fmla="*/ 6 w 16"/>
                <a:gd name="T81" fmla="*/ 63 h 81"/>
                <a:gd name="T82" fmla="*/ 6 w 16"/>
                <a:gd name="T83" fmla="*/ 31 h 81"/>
                <a:gd name="T84" fmla="*/ 4 w 16"/>
                <a:gd name="T85" fmla="*/ 34 h 81"/>
                <a:gd name="T86" fmla="*/ 4 w 16"/>
                <a:gd name="T87" fmla="*/ 45 h 81"/>
                <a:gd name="T88" fmla="*/ 6 w 16"/>
                <a:gd name="T89" fmla="*/ 47 h 81"/>
                <a:gd name="T90" fmla="*/ 10 w 16"/>
                <a:gd name="T91" fmla="*/ 47 h 81"/>
                <a:gd name="T92" fmla="*/ 12 w 16"/>
                <a:gd name="T93" fmla="*/ 45 h 81"/>
                <a:gd name="T94" fmla="*/ 12 w 16"/>
                <a:gd name="T95" fmla="*/ 34 h 81"/>
                <a:gd name="T96" fmla="*/ 10 w 16"/>
                <a:gd name="T97" fmla="*/ 31 h 81"/>
                <a:gd name="T98" fmla="*/ 6 w 16"/>
                <a:gd name="T9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81">
                  <a:moveTo>
                    <a:pt x="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2" y="18"/>
                    <a:pt x="10" y="1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6" y="30"/>
                    <a:pt x="16" y="3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4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62"/>
                    <a:pt x="16" y="6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80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80"/>
                    <a:pt x="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0"/>
                    <a:pt x="0" y="48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2" y="29"/>
                    <a:pt x="4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63"/>
                  </a:moveTo>
                  <a:cubicBezTo>
                    <a:pt x="5" y="63"/>
                    <a:pt x="4" y="64"/>
                    <a:pt x="4" y="65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5" y="79"/>
                    <a:pt x="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9"/>
                    <a:pt x="12" y="77"/>
                    <a:pt x="12" y="7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1" y="63"/>
                    <a:pt x="10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6" y="31"/>
                  </a:moveTo>
                  <a:cubicBezTo>
                    <a:pt x="5" y="31"/>
                    <a:pt x="4" y="33"/>
                    <a:pt x="4" y="3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5" y="47"/>
                    <a:pt x="6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2" y="46"/>
                    <a:pt x="12" y="4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1" y="31"/>
                    <a:pt x="10" y="31"/>
                  </a:cubicBezTo>
                  <a:lnTo>
                    <a:pt x="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ïŝlîďe">
              <a:extLst>
                <a:ext uri="{FF2B5EF4-FFF2-40B4-BE49-F238E27FC236}">
                  <a16:creationId xmlns:a16="http://schemas.microsoft.com/office/drawing/2014/main" id="{E94FEE94-2838-40BF-BD21-21D57206CF86}"/>
                </a:ext>
              </a:extLst>
            </p:cNvPr>
            <p:cNvSpPr/>
            <p:nvPr/>
          </p:nvSpPr>
          <p:spPr bwMode="auto">
            <a:xfrm>
              <a:off x="4078288" y="-1685197"/>
              <a:ext cx="214313" cy="439738"/>
            </a:xfrm>
            <a:custGeom>
              <a:avLst/>
              <a:gdLst>
                <a:gd name="T0" fmla="*/ 62 w 65"/>
                <a:gd name="T1" fmla="*/ 0 h 133"/>
                <a:gd name="T2" fmla="*/ 63 w 65"/>
                <a:gd name="T3" fmla="*/ 0 h 133"/>
                <a:gd name="T4" fmla="*/ 64 w 65"/>
                <a:gd name="T5" fmla="*/ 4 h 133"/>
                <a:gd name="T6" fmla="*/ 26 w 65"/>
                <a:gd name="T7" fmla="*/ 111 h 133"/>
                <a:gd name="T8" fmla="*/ 37 w 65"/>
                <a:gd name="T9" fmla="*/ 116 h 133"/>
                <a:gd name="T10" fmla="*/ 39 w 65"/>
                <a:gd name="T11" fmla="*/ 121 h 133"/>
                <a:gd name="T12" fmla="*/ 35 w 65"/>
                <a:gd name="T13" fmla="*/ 130 h 133"/>
                <a:gd name="T14" fmla="*/ 30 w 65"/>
                <a:gd name="T15" fmla="*/ 132 h 133"/>
                <a:gd name="T16" fmla="*/ 2 w 65"/>
                <a:gd name="T17" fmla="*/ 120 h 133"/>
                <a:gd name="T18" fmla="*/ 1 w 65"/>
                <a:gd name="T19" fmla="*/ 115 h 133"/>
                <a:gd name="T20" fmla="*/ 5 w 65"/>
                <a:gd name="T21" fmla="*/ 105 h 133"/>
                <a:gd name="T22" fmla="*/ 9 w 65"/>
                <a:gd name="T23" fmla="*/ 103 h 133"/>
                <a:gd name="T24" fmla="*/ 21 w 65"/>
                <a:gd name="T25" fmla="*/ 109 h 133"/>
                <a:gd name="T26" fmla="*/ 59 w 65"/>
                <a:gd name="T27" fmla="*/ 2 h 133"/>
                <a:gd name="T28" fmla="*/ 62 w 65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33">
                  <a:moveTo>
                    <a:pt x="62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3"/>
                    <a:pt x="64" y="4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7"/>
                    <a:pt x="40" y="119"/>
                    <a:pt x="39" y="12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4" y="132"/>
                    <a:pt x="32" y="133"/>
                    <a:pt x="30" y="13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1" y="119"/>
                    <a:pt x="0" y="117"/>
                    <a:pt x="1" y="11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4"/>
                    <a:pt x="8" y="103"/>
                    <a:pt x="9" y="103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1"/>
                    <a:pt x="61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ŝḻíḑè">
              <a:extLst>
                <a:ext uri="{FF2B5EF4-FFF2-40B4-BE49-F238E27FC236}">
                  <a16:creationId xmlns:a16="http://schemas.microsoft.com/office/drawing/2014/main" id="{BF032B1D-11EB-478C-822B-6FD32D175700}"/>
                </a:ext>
              </a:extLst>
            </p:cNvPr>
            <p:cNvSpPr/>
            <p:nvPr/>
          </p:nvSpPr>
          <p:spPr bwMode="auto">
            <a:xfrm>
              <a:off x="4619625" y="-1702660"/>
              <a:ext cx="195263" cy="106363"/>
            </a:xfrm>
            <a:custGeom>
              <a:avLst/>
              <a:gdLst>
                <a:gd name="T0" fmla="*/ 1 w 59"/>
                <a:gd name="T1" fmla="*/ 0 h 32"/>
                <a:gd name="T2" fmla="*/ 0 w 59"/>
                <a:gd name="T3" fmla="*/ 32 h 32"/>
                <a:gd name="T4" fmla="*/ 59 w 59"/>
                <a:gd name="T5" fmla="*/ 0 h 32"/>
                <a:gd name="T6" fmla="*/ 1 w 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32">
                  <a:moveTo>
                    <a:pt x="1" y="0"/>
                  </a:moveTo>
                  <a:cubicBezTo>
                    <a:pt x="0" y="10"/>
                    <a:pt x="0" y="22"/>
                    <a:pt x="0" y="32"/>
                  </a:cubicBezTo>
                  <a:cubicBezTo>
                    <a:pt x="31" y="25"/>
                    <a:pt x="41" y="16"/>
                    <a:pt x="59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íSľídé">
              <a:extLst>
                <a:ext uri="{FF2B5EF4-FFF2-40B4-BE49-F238E27FC236}">
                  <a16:creationId xmlns:a16="http://schemas.microsoft.com/office/drawing/2014/main" id="{0679CD68-5248-4885-9DD7-04FF36D215AA}"/>
                </a:ext>
              </a:extLst>
            </p:cNvPr>
            <p:cNvSpPr/>
            <p:nvPr/>
          </p:nvSpPr>
          <p:spPr bwMode="auto">
            <a:xfrm>
              <a:off x="4171950" y="-1709010"/>
              <a:ext cx="441325" cy="290513"/>
            </a:xfrm>
            <a:custGeom>
              <a:avLst/>
              <a:gdLst>
                <a:gd name="T0" fmla="*/ 0 w 134"/>
                <a:gd name="T1" fmla="*/ 0 h 88"/>
                <a:gd name="T2" fmla="*/ 132 w 134"/>
                <a:gd name="T3" fmla="*/ 0 h 88"/>
                <a:gd name="T4" fmla="*/ 132 w 134"/>
                <a:gd name="T5" fmla="*/ 36 h 88"/>
                <a:gd name="T6" fmla="*/ 134 w 134"/>
                <a:gd name="T7" fmla="*/ 88 h 88"/>
                <a:gd name="T8" fmla="*/ 37 w 134"/>
                <a:gd name="T9" fmla="*/ 88 h 88"/>
                <a:gd name="T10" fmla="*/ 41 w 134"/>
                <a:gd name="T11" fmla="*/ 39 h 88"/>
                <a:gd name="T12" fmla="*/ 32 w 134"/>
                <a:gd name="T13" fmla="*/ 35 h 88"/>
                <a:gd name="T14" fmla="*/ 39 w 134"/>
                <a:gd name="T15" fmla="*/ 8 h 88"/>
                <a:gd name="T16" fmla="*/ 31 w 134"/>
                <a:gd name="T17" fmla="*/ 5 h 88"/>
                <a:gd name="T18" fmla="*/ 20 w 134"/>
                <a:gd name="T19" fmla="*/ 31 h 88"/>
                <a:gd name="T20" fmla="*/ 1 w 134"/>
                <a:gd name="T21" fmla="*/ 27 h 88"/>
                <a:gd name="T22" fmla="*/ 0 w 134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3" y="21"/>
                    <a:pt x="131" y="31"/>
                    <a:pt x="132" y="36"/>
                  </a:cubicBezTo>
                  <a:cubicBezTo>
                    <a:pt x="102" y="40"/>
                    <a:pt x="116" y="81"/>
                    <a:pt x="134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55" y="85"/>
                    <a:pt x="64" y="47"/>
                    <a:pt x="41" y="39"/>
                  </a:cubicBezTo>
                  <a:cubicBezTo>
                    <a:pt x="38" y="37"/>
                    <a:pt x="35" y="36"/>
                    <a:pt x="32" y="3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4"/>
                    <a:pt x="34" y="3"/>
                    <a:pt x="31" y="5"/>
                  </a:cubicBezTo>
                  <a:cubicBezTo>
                    <a:pt x="27" y="13"/>
                    <a:pt x="23" y="22"/>
                    <a:pt x="20" y="31"/>
                  </a:cubicBezTo>
                  <a:cubicBezTo>
                    <a:pt x="14" y="30"/>
                    <a:pt x="7" y="29"/>
                    <a:pt x="1" y="2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Sļíḋè">
              <a:extLst>
                <a:ext uri="{FF2B5EF4-FFF2-40B4-BE49-F238E27FC236}">
                  <a16:creationId xmlns:a16="http://schemas.microsoft.com/office/drawing/2014/main" id="{D5FA228F-2189-46AA-9399-1453E86BA0A8}"/>
                </a:ext>
              </a:extLst>
            </p:cNvPr>
            <p:cNvSpPr/>
            <p:nvPr/>
          </p:nvSpPr>
          <p:spPr bwMode="auto">
            <a:xfrm>
              <a:off x="3587750" y="-2445610"/>
              <a:ext cx="1711325" cy="1714500"/>
            </a:xfrm>
            <a:custGeom>
              <a:avLst/>
              <a:gdLst>
                <a:gd name="T0" fmla="*/ 260 w 519"/>
                <a:gd name="T1" fmla="*/ 0 h 519"/>
                <a:gd name="T2" fmla="*/ 260 w 519"/>
                <a:gd name="T3" fmla="*/ 0 h 519"/>
                <a:gd name="T4" fmla="*/ 260 w 519"/>
                <a:gd name="T5" fmla="*/ 0 h 519"/>
                <a:gd name="T6" fmla="*/ 443 w 519"/>
                <a:gd name="T7" fmla="*/ 76 h 519"/>
                <a:gd name="T8" fmla="*/ 519 w 519"/>
                <a:gd name="T9" fmla="*/ 260 h 519"/>
                <a:gd name="T10" fmla="*/ 519 w 519"/>
                <a:gd name="T11" fmla="*/ 260 h 519"/>
                <a:gd name="T12" fmla="*/ 519 w 519"/>
                <a:gd name="T13" fmla="*/ 260 h 519"/>
                <a:gd name="T14" fmla="*/ 519 w 519"/>
                <a:gd name="T15" fmla="*/ 260 h 519"/>
                <a:gd name="T16" fmla="*/ 519 w 519"/>
                <a:gd name="T17" fmla="*/ 260 h 519"/>
                <a:gd name="T18" fmla="*/ 443 w 519"/>
                <a:gd name="T19" fmla="*/ 443 h 519"/>
                <a:gd name="T20" fmla="*/ 260 w 519"/>
                <a:gd name="T21" fmla="*/ 519 h 519"/>
                <a:gd name="T22" fmla="*/ 260 w 519"/>
                <a:gd name="T23" fmla="*/ 519 h 519"/>
                <a:gd name="T24" fmla="*/ 260 w 519"/>
                <a:gd name="T25" fmla="*/ 519 h 519"/>
                <a:gd name="T26" fmla="*/ 260 w 519"/>
                <a:gd name="T27" fmla="*/ 519 h 519"/>
                <a:gd name="T28" fmla="*/ 260 w 519"/>
                <a:gd name="T29" fmla="*/ 519 h 519"/>
                <a:gd name="T30" fmla="*/ 76 w 519"/>
                <a:gd name="T31" fmla="*/ 443 h 519"/>
                <a:gd name="T32" fmla="*/ 0 w 519"/>
                <a:gd name="T33" fmla="*/ 260 h 519"/>
                <a:gd name="T34" fmla="*/ 0 w 519"/>
                <a:gd name="T35" fmla="*/ 260 h 519"/>
                <a:gd name="T36" fmla="*/ 0 w 519"/>
                <a:gd name="T37" fmla="*/ 260 h 519"/>
                <a:gd name="T38" fmla="*/ 0 w 519"/>
                <a:gd name="T39" fmla="*/ 260 h 519"/>
                <a:gd name="T40" fmla="*/ 0 w 519"/>
                <a:gd name="T41" fmla="*/ 260 h 519"/>
                <a:gd name="T42" fmla="*/ 76 w 519"/>
                <a:gd name="T43" fmla="*/ 76 h 519"/>
                <a:gd name="T44" fmla="*/ 260 w 519"/>
                <a:gd name="T45" fmla="*/ 0 h 519"/>
                <a:gd name="T46" fmla="*/ 260 w 519"/>
                <a:gd name="T47" fmla="*/ 0 h 519"/>
                <a:gd name="T48" fmla="*/ 260 w 519"/>
                <a:gd name="T49" fmla="*/ 0 h 519"/>
                <a:gd name="T50" fmla="*/ 260 w 519"/>
                <a:gd name="T51" fmla="*/ 6 h 519"/>
                <a:gd name="T52" fmla="*/ 260 w 519"/>
                <a:gd name="T53" fmla="*/ 6 h 519"/>
                <a:gd name="T54" fmla="*/ 260 w 519"/>
                <a:gd name="T55" fmla="*/ 6 h 519"/>
                <a:gd name="T56" fmla="*/ 260 w 519"/>
                <a:gd name="T57" fmla="*/ 6 h 519"/>
                <a:gd name="T58" fmla="*/ 260 w 519"/>
                <a:gd name="T59" fmla="*/ 6 h 519"/>
                <a:gd name="T60" fmla="*/ 80 w 519"/>
                <a:gd name="T61" fmla="*/ 80 h 519"/>
                <a:gd name="T62" fmla="*/ 6 w 519"/>
                <a:gd name="T63" fmla="*/ 260 h 519"/>
                <a:gd name="T64" fmla="*/ 6 w 519"/>
                <a:gd name="T65" fmla="*/ 260 h 519"/>
                <a:gd name="T66" fmla="*/ 6 w 519"/>
                <a:gd name="T67" fmla="*/ 260 h 519"/>
                <a:gd name="T68" fmla="*/ 6 w 519"/>
                <a:gd name="T69" fmla="*/ 260 h 519"/>
                <a:gd name="T70" fmla="*/ 6 w 519"/>
                <a:gd name="T71" fmla="*/ 260 h 519"/>
                <a:gd name="T72" fmla="*/ 80 w 519"/>
                <a:gd name="T73" fmla="*/ 439 h 519"/>
                <a:gd name="T74" fmla="*/ 260 w 519"/>
                <a:gd name="T75" fmla="*/ 514 h 519"/>
                <a:gd name="T76" fmla="*/ 260 w 519"/>
                <a:gd name="T77" fmla="*/ 514 h 519"/>
                <a:gd name="T78" fmla="*/ 260 w 519"/>
                <a:gd name="T79" fmla="*/ 514 h 519"/>
                <a:gd name="T80" fmla="*/ 260 w 519"/>
                <a:gd name="T81" fmla="*/ 514 h 519"/>
                <a:gd name="T82" fmla="*/ 260 w 519"/>
                <a:gd name="T83" fmla="*/ 514 h 519"/>
                <a:gd name="T84" fmla="*/ 439 w 519"/>
                <a:gd name="T85" fmla="*/ 439 h 519"/>
                <a:gd name="T86" fmla="*/ 513 w 519"/>
                <a:gd name="T87" fmla="*/ 260 h 519"/>
                <a:gd name="T88" fmla="*/ 513 w 519"/>
                <a:gd name="T89" fmla="*/ 260 h 519"/>
                <a:gd name="T90" fmla="*/ 513 w 519"/>
                <a:gd name="T91" fmla="*/ 260 h 519"/>
                <a:gd name="T92" fmla="*/ 513 w 519"/>
                <a:gd name="T93" fmla="*/ 260 h 519"/>
                <a:gd name="T94" fmla="*/ 513 w 519"/>
                <a:gd name="T95" fmla="*/ 260 h 519"/>
                <a:gd name="T96" fmla="*/ 439 w 519"/>
                <a:gd name="T97" fmla="*/ 80 h 519"/>
                <a:gd name="T98" fmla="*/ 260 w 519"/>
                <a:gd name="T99" fmla="*/ 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31" y="0"/>
                    <a:pt x="396" y="29"/>
                    <a:pt x="443" y="76"/>
                  </a:cubicBezTo>
                  <a:cubicBezTo>
                    <a:pt x="490" y="123"/>
                    <a:pt x="519" y="188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260"/>
                    <a:pt x="519" y="260"/>
                    <a:pt x="519" y="260"/>
                  </a:cubicBezTo>
                  <a:cubicBezTo>
                    <a:pt x="519" y="332"/>
                    <a:pt x="490" y="396"/>
                    <a:pt x="443" y="443"/>
                  </a:cubicBezTo>
                  <a:cubicBezTo>
                    <a:pt x="396" y="490"/>
                    <a:pt x="331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260" y="519"/>
                    <a:pt x="260" y="519"/>
                    <a:pt x="260" y="519"/>
                  </a:cubicBezTo>
                  <a:cubicBezTo>
                    <a:pt x="188" y="519"/>
                    <a:pt x="123" y="490"/>
                    <a:pt x="76" y="443"/>
                  </a:cubicBezTo>
                  <a:cubicBezTo>
                    <a:pt x="29" y="396"/>
                    <a:pt x="0" y="332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88"/>
                    <a:pt x="29" y="123"/>
                    <a:pt x="76" y="76"/>
                  </a:cubicBezTo>
                  <a:cubicBezTo>
                    <a:pt x="123" y="29"/>
                    <a:pt x="188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lose/>
                  <a:moveTo>
                    <a:pt x="260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190" y="6"/>
                    <a:pt x="126" y="35"/>
                    <a:pt x="80" y="80"/>
                  </a:cubicBezTo>
                  <a:cubicBezTo>
                    <a:pt x="34" y="126"/>
                    <a:pt x="6" y="19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6" y="330"/>
                    <a:pt x="34" y="393"/>
                    <a:pt x="80" y="439"/>
                  </a:cubicBezTo>
                  <a:cubicBezTo>
                    <a:pt x="126" y="485"/>
                    <a:pt x="19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260" y="514"/>
                    <a:pt x="260" y="514"/>
                    <a:pt x="260" y="514"/>
                  </a:cubicBezTo>
                  <a:cubicBezTo>
                    <a:pt x="330" y="514"/>
                    <a:pt x="393" y="485"/>
                    <a:pt x="439" y="439"/>
                  </a:cubicBezTo>
                  <a:cubicBezTo>
                    <a:pt x="485" y="393"/>
                    <a:pt x="513" y="33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260"/>
                    <a:pt x="513" y="260"/>
                    <a:pt x="513" y="260"/>
                  </a:cubicBezTo>
                  <a:cubicBezTo>
                    <a:pt x="513" y="190"/>
                    <a:pt x="485" y="126"/>
                    <a:pt x="439" y="80"/>
                  </a:cubicBezTo>
                  <a:cubicBezTo>
                    <a:pt x="393" y="35"/>
                    <a:pt x="330" y="6"/>
                    <a:pt x="2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ïs1iḓé">
              <a:extLst>
                <a:ext uri="{FF2B5EF4-FFF2-40B4-BE49-F238E27FC236}">
                  <a16:creationId xmlns:a16="http://schemas.microsoft.com/office/drawing/2014/main" id="{F8AA196C-B830-4B79-BF57-780BB68C032E}"/>
                </a:ext>
              </a:extLst>
            </p:cNvPr>
            <p:cNvSpPr/>
            <p:nvPr/>
          </p:nvSpPr>
          <p:spPr bwMode="auto">
            <a:xfrm>
              <a:off x="3514725" y="-2518635"/>
              <a:ext cx="1857375" cy="1863725"/>
            </a:xfrm>
            <a:custGeom>
              <a:avLst/>
              <a:gdLst>
                <a:gd name="T0" fmla="*/ 282 w 563"/>
                <a:gd name="T1" fmla="*/ 0 h 564"/>
                <a:gd name="T2" fmla="*/ 282 w 563"/>
                <a:gd name="T3" fmla="*/ 0 h 564"/>
                <a:gd name="T4" fmla="*/ 282 w 563"/>
                <a:gd name="T5" fmla="*/ 0 h 564"/>
                <a:gd name="T6" fmla="*/ 481 w 563"/>
                <a:gd name="T7" fmla="*/ 83 h 564"/>
                <a:gd name="T8" fmla="*/ 563 w 563"/>
                <a:gd name="T9" fmla="*/ 282 h 564"/>
                <a:gd name="T10" fmla="*/ 563 w 563"/>
                <a:gd name="T11" fmla="*/ 282 h 564"/>
                <a:gd name="T12" fmla="*/ 563 w 563"/>
                <a:gd name="T13" fmla="*/ 282 h 564"/>
                <a:gd name="T14" fmla="*/ 563 w 563"/>
                <a:gd name="T15" fmla="*/ 282 h 564"/>
                <a:gd name="T16" fmla="*/ 563 w 563"/>
                <a:gd name="T17" fmla="*/ 282 h 564"/>
                <a:gd name="T18" fmla="*/ 481 w 563"/>
                <a:gd name="T19" fmla="*/ 481 h 564"/>
                <a:gd name="T20" fmla="*/ 282 w 563"/>
                <a:gd name="T21" fmla="*/ 564 h 564"/>
                <a:gd name="T22" fmla="*/ 282 w 563"/>
                <a:gd name="T23" fmla="*/ 564 h 564"/>
                <a:gd name="T24" fmla="*/ 282 w 563"/>
                <a:gd name="T25" fmla="*/ 564 h 564"/>
                <a:gd name="T26" fmla="*/ 282 w 563"/>
                <a:gd name="T27" fmla="*/ 564 h 564"/>
                <a:gd name="T28" fmla="*/ 282 w 563"/>
                <a:gd name="T29" fmla="*/ 564 h 564"/>
                <a:gd name="T30" fmla="*/ 82 w 563"/>
                <a:gd name="T31" fmla="*/ 481 h 564"/>
                <a:gd name="T32" fmla="*/ 0 w 563"/>
                <a:gd name="T33" fmla="*/ 282 h 564"/>
                <a:gd name="T34" fmla="*/ 0 w 563"/>
                <a:gd name="T35" fmla="*/ 282 h 564"/>
                <a:gd name="T36" fmla="*/ 0 w 563"/>
                <a:gd name="T37" fmla="*/ 282 h 564"/>
                <a:gd name="T38" fmla="*/ 0 w 563"/>
                <a:gd name="T39" fmla="*/ 282 h 564"/>
                <a:gd name="T40" fmla="*/ 0 w 563"/>
                <a:gd name="T41" fmla="*/ 282 h 564"/>
                <a:gd name="T42" fmla="*/ 82 w 563"/>
                <a:gd name="T43" fmla="*/ 83 h 564"/>
                <a:gd name="T44" fmla="*/ 282 w 563"/>
                <a:gd name="T45" fmla="*/ 0 h 564"/>
                <a:gd name="T46" fmla="*/ 282 w 563"/>
                <a:gd name="T47" fmla="*/ 0 h 564"/>
                <a:gd name="T48" fmla="*/ 282 w 563"/>
                <a:gd name="T49" fmla="*/ 0 h 564"/>
                <a:gd name="T50" fmla="*/ 282 w 563"/>
                <a:gd name="T51" fmla="*/ 12 h 564"/>
                <a:gd name="T52" fmla="*/ 282 w 563"/>
                <a:gd name="T53" fmla="*/ 12 h 564"/>
                <a:gd name="T54" fmla="*/ 282 w 563"/>
                <a:gd name="T55" fmla="*/ 12 h 564"/>
                <a:gd name="T56" fmla="*/ 282 w 563"/>
                <a:gd name="T57" fmla="*/ 12 h 564"/>
                <a:gd name="T58" fmla="*/ 282 w 563"/>
                <a:gd name="T59" fmla="*/ 12 h 564"/>
                <a:gd name="T60" fmla="*/ 91 w 563"/>
                <a:gd name="T61" fmla="*/ 91 h 564"/>
                <a:gd name="T62" fmla="*/ 11 w 563"/>
                <a:gd name="T63" fmla="*/ 282 h 564"/>
                <a:gd name="T64" fmla="*/ 11 w 563"/>
                <a:gd name="T65" fmla="*/ 282 h 564"/>
                <a:gd name="T66" fmla="*/ 11 w 563"/>
                <a:gd name="T67" fmla="*/ 282 h 564"/>
                <a:gd name="T68" fmla="*/ 11 w 563"/>
                <a:gd name="T69" fmla="*/ 282 h 564"/>
                <a:gd name="T70" fmla="*/ 11 w 563"/>
                <a:gd name="T71" fmla="*/ 282 h 564"/>
                <a:gd name="T72" fmla="*/ 91 w 563"/>
                <a:gd name="T73" fmla="*/ 473 h 564"/>
                <a:gd name="T74" fmla="*/ 282 w 563"/>
                <a:gd name="T75" fmla="*/ 552 h 564"/>
                <a:gd name="T76" fmla="*/ 282 w 563"/>
                <a:gd name="T77" fmla="*/ 552 h 564"/>
                <a:gd name="T78" fmla="*/ 282 w 563"/>
                <a:gd name="T79" fmla="*/ 552 h 564"/>
                <a:gd name="T80" fmla="*/ 282 w 563"/>
                <a:gd name="T81" fmla="*/ 552 h 564"/>
                <a:gd name="T82" fmla="*/ 282 w 563"/>
                <a:gd name="T83" fmla="*/ 552 h 564"/>
                <a:gd name="T84" fmla="*/ 473 w 563"/>
                <a:gd name="T85" fmla="*/ 473 h 564"/>
                <a:gd name="T86" fmla="*/ 552 w 563"/>
                <a:gd name="T87" fmla="*/ 282 h 564"/>
                <a:gd name="T88" fmla="*/ 552 w 563"/>
                <a:gd name="T89" fmla="*/ 282 h 564"/>
                <a:gd name="T90" fmla="*/ 552 w 563"/>
                <a:gd name="T91" fmla="*/ 282 h 564"/>
                <a:gd name="T92" fmla="*/ 552 w 563"/>
                <a:gd name="T93" fmla="*/ 282 h 564"/>
                <a:gd name="T94" fmla="*/ 552 w 563"/>
                <a:gd name="T95" fmla="*/ 282 h 564"/>
                <a:gd name="T96" fmla="*/ 473 w 563"/>
                <a:gd name="T97" fmla="*/ 91 h 564"/>
                <a:gd name="T98" fmla="*/ 282 w 563"/>
                <a:gd name="T99" fmla="*/ 1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3" h="564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59" y="0"/>
                    <a:pt x="430" y="32"/>
                    <a:pt x="481" y="83"/>
                  </a:cubicBezTo>
                  <a:cubicBezTo>
                    <a:pt x="532" y="134"/>
                    <a:pt x="563" y="204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282"/>
                    <a:pt x="563" y="282"/>
                    <a:pt x="563" y="282"/>
                  </a:cubicBezTo>
                  <a:cubicBezTo>
                    <a:pt x="563" y="360"/>
                    <a:pt x="532" y="430"/>
                    <a:pt x="481" y="481"/>
                  </a:cubicBezTo>
                  <a:cubicBezTo>
                    <a:pt x="430" y="532"/>
                    <a:pt x="359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82" y="564"/>
                    <a:pt x="282" y="564"/>
                    <a:pt x="282" y="564"/>
                  </a:cubicBezTo>
                  <a:cubicBezTo>
                    <a:pt x="204" y="564"/>
                    <a:pt x="133" y="532"/>
                    <a:pt x="82" y="481"/>
                  </a:cubicBezTo>
                  <a:cubicBezTo>
                    <a:pt x="31" y="430"/>
                    <a:pt x="0" y="360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04"/>
                    <a:pt x="31" y="134"/>
                    <a:pt x="82" y="83"/>
                  </a:cubicBezTo>
                  <a:cubicBezTo>
                    <a:pt x="133" y="32"/>
                    <a:pt x="204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close/>
                  <a:moveTo>
                    <a:pt x="282" y="12"/>
                  </a:move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82" y="12"/>
                    <a:pt x="282" y="12"/>
                    <a:pt x="282" y="12"/>
                  </a:cubicBezTo>
                  <a:cubicBezTo>
                    <a:pt x="207" y="12"/>
                    <a:pt x="139" y="42"/>
                    <a:pt x="91" y="91"/>
                  </a:cubicBezTo>
                  <a:cubicBezTo>
                    <a:pt x="42" y="140"/>
                    <a:pt x="11" y="207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11" y="356"/>
                    <a:pt x="42" y="424"/>
                    <a:pt x="91" y="473"/>
                  </a:cubicBezTo>
                  <a:cubicBezTo>
                    <a:pt x="139" y="522"/>
                    <a:pt x="207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282" y="552"/>
                    <a:pt x="282" y="552"/>
                    <a:pt x="282" y="552"/>
                  </a:cubicBezTo>
                  <a:cubicBezTo>
                    <a:pt x="356" y="552"/>
                    <a:pt x="424" y="522"/>
                    <a:pt x="473" y="473"/>
                  </a:cubicBezTo>
                  <a:cubicBezTo>
                    <a:pt x="521" y="424"/>
                    <a:pt x="552" y="356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82"/>
                    <a:pt x="552" y="282"/>
                    <a:pt x="552" y="282"/>
                  </a:cubicBezTo>
                  <a:cubicBezTo>
                    <a:pt x="552" y="207"/>
                    <a:pt x="521" y="140"/>
                    <a:pt x="473" y="91"/>
                  </a:cubicBezTo>
                  <a:cubicBezTo>
                    <a:pt x="424" y="42"/>
                    <a:pt x="35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" name="iŝļídê">
              <a:extLst>
                <a:ext uri="{FF2B5EF4-FFF2-40B4-BE49-F238E27FC236}">
                  <a16:creationId xmlns:a16="http://schemas.microsoft.com/office/drawing/2014/main" id="{6A8A9AF8-2060-40BB-86DC-CF52FA2DD137}"/>
                </a:ext>
              </a:extLst>
            </p:cNvPr>
            <p:cNvSpPr/>
            <p:nvPr/>
          </p:nvSpPr>
          <p:spPr bwMode="auto">
            <a:xfrm>
              <a:off x="3656013" y="-1553435"/>
              <a:ext cx="1566863" cy="754063"/>
            </a:xfrm>
            <a:custGeom>
              <a:avLst/>
              <a:gdLst>
                <a:gd name="T0" fmla="*/ 448 w 475"/>
                <a:gd name="T1" fmla="*/ 10 h 228"/>
                <a:gd name="T2" fmla="*/ 472 w 475"/>
                <a:gd name="T3" fmla="*/ 18 h 228"/>
                <a:gd name="T4" fmla="*/ 446 w 475"/>
                <a:gd name="T5" fmla="*/ 28 h 228"/>
                <a:gd name="T6" fmla="*/ 461 w 475"/>
                <a:gd name="T7" fmla="*/ 18 h 228"/>
                <a:gd name="T8" fmla="*/ 438 w 475"/>
                <a:gd name="T9" fmla="*/ 56 h 228"/>
                <a:gd name="T10" fmla="*/ 466 w 475"/>
                <a:gd name="T11" fmla="*/ 52 h 228"/>
                <a:gd name="T12" fmla="*/ 455 w 475"/>
                <a:gd name="T13" fmla="*/ 86 h 228"/>
                <a:gd name="T14" fmla="*/ 434 w 475"/>
                <a:gd name="T15" fmla="*/ 62 h 228"/>
                <a:gd name="T16" fmla="*/ 423 w 475"/>
                <a:gd name="T17" fmla="*/ 86 h 228"/>
                <a:gd name="T18" fmla="*/ 444 w 475"/>
                <a:gd name="T19" fmla="*/ 94 h 228"/>
                <a:gd name="T20" fmla="*/ 446 w 475"/>
                <a:gd name="T21" fmla="*/ 101 h 228"/>
                <a:gd name="T22" fmla="*/ 402 w 475"/>
                <a:gd name="T23" fmla="*/ 121 h 228"/>
                <a:gd name="T24" fmla="*/ 420 w 475"/>
                <a:gd name="T25" fmla="*/ 141 h 228"/>
                <a:gd name="T26" fmla="*/ 415 w 475"/>
                <a:gd name="T27" fmla="*/ 125 h 228"/>
                <a:gd name="T28" fmla="*/ 376 w 475"/>
                <a:gd name="T29" fmla="*/ 147 h 228"/>
                <a:gd name="T30" fmla="*/ 398 w 475"/>
                <a:gd name="T31" fmla="*/ 142 h 228"/>
                <a:gd name="T32" fmla="*/ 403 w 475"/>
                <a:gd name="T33" fmla="*/ 161 h 228"/>
                <a:gd name="T34" fmla="*/ 399 w 475"/>
                <a:gd name="T35" fmla="*/ 163 h 228"/>
                <a:gd name="T36" fmla="*/ 362 w 475"/>
                <a:gd name="T37" fmla="*/ 161 h 228"/>
                <a:gd name="T38" fmla="*/ 384 w 475"/>
                <a:gd name="T39" fmla="*/ 178 h 228"/>
                <a:gd name="T40" fmla="*/ 353 w 475"/>
                <a:gd name="T41" fmla="*/ 166 h 228"/>
                <a:gd name="T42" fmla="*/ 354 w 475"/>
                <a:gd name="T43" fmla="*/ 197 h 228"/>
                <a:gd name="T44" fmla="*/ 306 w 475"/>
                <a:gd name="T45" fmla="*/ 188 h 228"/>
                <a:gd name="T46" fmla="*/ 321 w 475"/>
                <a:gd name="T47" fmla="*/ 212 h 228"/>
                <a:gd name="T48" fmla="*/ 333 w 475"/>
                <a:gd name="T49" fmla="*/ 176 h 228"/>
                <a:gd name="T50" fmla="*/ 302 w 475"/>
                <a:gd name="T51" fmla="*/ 190 h 228"/>
                <a:gd name="T52" fmla="*/ 308 w 475"/>
                <a:gd name="T53" fmla="*/ 216 h 228"/>
                <a:gd name="T54" fmla="*/ 288 w 475"/>
                <a:gd name="T55" fmla="*/ 193 h 228"/>
                <a:gd name="T56" fmla="*/ 250 w 475"/>
                <a:gd name="T57" fmla="*/ 226 h 228"/>
                <a:gd name="T58" fmla="*/ 255 w 475"/>
                <a:gd name="T59" fmla="*/ 217 h 228"/>
                <a:gd name="T60" fmla="*/ 244 w 475"/>
                <a:gd name="T61" fmla="*/ 197 h 228"/>
                <a:gd name="T62" fmla="*/ 203 w 475"/>
                <a:gd name="T63" fmla="*/ 195 h 228"/>
                <a:gd name="T64" fmla="*/ 209 w 475"/>
                <a:gd name="T65" fmla="*/ 225 h 228"/>
                <a:gd name="T66" fmla="*/ 232 w 475"/>
                <a:gd name="T67" fmla="*/ 200 h 228"/>
                <a:gd name="T68" fmla="*/ 194 w 475"/>
                <a:gd name="T69" fmla="*/ 220 h 228"/>
                <a:gd name="T70" fmla="*/ 191 w 475"/>
                <a:gd name="T71" fmla="*/ 219 h 228"/>
                <a:gd name="T72" fmla="*/ 165 w 475"/>
                <a:gd name="T73" fmla="*/ 188 h 228"/>
                <a:gd name="T74" fmla="*/ 160 w 475"/>
                <a:gd name="T75" fmla="*/ 184 h 228"/>
                <a:gd name="T76" fmla="*/ 125 w 475"/>
                <a:gd name="T77" fmla="*/ 200 h 228"/>
                <a:gd name="T78" fmla="*/ 141 w 475"/>
                <a:gd name="T79" fmla="*/ 190 h 228"/>
                <a:gd name="T80" fmla="*/ 106 w 475"/>
                <a:gd name="T81" fmla="*/ 184 h 228"/>
                <a:gd name="T82" fmla="*/ 114 w 475"/>
                <a:gd name="T83" fmla="*/ 157 h 228"/>
                <a:gd name="T84" fmla="*/ 100 w 475"/>
                <a:gd name="T85" fmla="*/ 169 h 228"/>
                <a:gd name="T86" fmla="*/ 79 w 475"/>
                <a:gd name="T87" fmla="*/ 165 h 228"/>
                <a:gd name="T88" fmla="*/ 88 w 475"/>
                <a:gd name="T89" fmla="*/ 135 h 228"/>
                <a:gd name="T90" fmla="*/ 45 w 475"/>
                <a:gd name="T91" fmla="*/ 130 h 228"/>
                <a:gd name="T92" fmla="*/ 74 w 475"/>
                <a:gd name="T93" fmla="*/ 117 h 228"/>
                <a:gd name="T94" fmla="*/ 58 w 475"/>
                <a:gd name="T95" fmla="*/ 93 h 228"/>
                <a:gd name="T96" fmla="*/ 26 w 475"/>
                <a:gd name="T97" fmla="*/ 94 h 228"/>
                <a:gd name="T98" fmla="*/ 48 w 475"/>
                <a:gd name="T99" fmla="*/ 79 h 228"/>
                <a:gd name="T100" fmla="*/ 28 w 475"/>
                <a:gd name="T101" fmla="*/ 75 h 228"/>
                <a:gd name="T102" fmla="*/ 46 w 475"/>
                <a:gd name="T103" fmla="*/ 66 h 228"/>
                <a:gd name="T104" fmla="*/ 17 w 475"/>
                <a:gd name="T105" fmla="*/ 65 h 228"/>
                <a:gd name="T106" fmla="*/ 5 w 475"/>
                <a:gd name="T107" fmla="*/ 38 h 228"/>
                <a:gd name="T108" fmla="*/ 35 w 475"/>
                <a:gd name="T109" fmla="*/ 31 h 228"/>
                <a:gd name="T110" fmla="*/ 4 w 475"/>
                <a:gd name="T111" fmla="*/ 23 h 228"/>
                <a:gd name="T112" fmla="*/ 1 w 475"/>
                <a:gd name="T113" fmla="*/ 2 h 228"/>
                <a:gd name="T114" fmla="*/ 30 w 475"/>
                <a:gd name="T115" fmla="*/ 11 h 228"/>
                <a:gd name="T116" fmla="*/ 32 w 475"/>
                <a:gd name="T117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228">
                  <a:moveTo>
                    <a:pt x="44" y="55"/>
                  </a:moveTo>
                  <a:cubicBezTo>
                    <a:pt x="45" y="56"/>
                    <a:pt x="45" y="56"/>
                    <a:pt x="45" y="57"/>
                  </a:cubicBezTo>
                  <a:cubicBezTo>
                    <a:pt x="45" y="57"/>
                    <a:pt x="45" y="58"/>
                    <a:pt x="44" y="58"/>
                  </a:cubicBezTo>
                  <a:cubicBezTo>
                    <a:pt x="44" y="58"/>
                    <a:pt x="43" y="58"/>
                    <a:pt x="42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29" y="55"/>
                    <a:pt x="33" y="55"/>
                    <a:pt x="41" y="54"/>
                  </a:cubicBezTo>
                  <a:cubicBezTo>
                    <a:pt x="42" y="54"/>
                    <a:pt x="43" y="54"/>
                    <a:pt x="44" y="55"/>
                  </a:cubicBezTo>
                  <a:close/>
                  <a:moveTo>
                    <a:pt x="448" y="10"/>
                  </a:moveTo>
                  <a:cubicBezTo>
                    <a:pt x="448" y="9"/>
                    <a:pt x="447" y="9"/>
                    <a:pt x="447" y="10"/>
                  </a:cubicBezTo>
                  <a:cubicBezTo>
                    <a:pt x="446" y="10"/>
                    <a:pt x="446" y="11"/>
                    <a:pt x="446" y="12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45" y="13"/>
                    <a:pt x="445" y="13"/>
                    <a:pt x="445" y="13"/>
                  </a:cubicBezTo>
                  <a:cubicBezTo>
                    <a:pt x="446" y="3"/>
                    <a:pt x="446" y="3"/>
                    <a:pt x="446" y="3"/>
                  </a:cubicBezTo>
                  <a:cubicBezTo>
                    <a:pt x="447" y="3"/>
                    <a:pt x="447" y="3"/>
                    <a:pt x="447" y="3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47" y="4"/>
                    <a:pt x="447" y="5"/>
                    <a:pt x="447" y="6"/>
                  </a:cubicBezTo>
                  <a:cubicBezTo>
                    <a:pt x="448" y="7"/>
                    <a:pt x="448" y="7"/>
                    <a:pt x="449" y="8"/>
                  </a:cubicBezTo>
                  <a:cubicBezTo>
                    <a:pt x="462" y="17"/>
                    <a:pt x="462" y="17"/>
                    <a:pt x="462" y="17"/>
                  </a:cubicBezTo>
                  <a:cubicBezTo>
                    <a:pt x="472" y="18"/>
                    <a:pt x="472" y="18"/>
                    <a:pt x="472" y="18"/>
                  </a:cubicBezTo>
                  <a:cubicBezTo>
                    <a:pt x="473" y="18"/>
                    <a:pt x="473" y="18"/>
                    <a:pt x="473" y="18"/>
                  </a:cubicBezTo>
                  <a:cubicBezTo>
                    <a:pt x="473" y="17"/>
                    <a:pt x="474" y="17"/>
                    <a:pt x="474" y="16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5" y="14"/>
                    <a:pt x="475" y="14"/>
                    <a:pt x="475" y="14"/>
                  </a:cubicBezTo>
                  <a:cubicBezTo>
                    <a:pt x="474" y="27"/>
                    <a:pt x="474" y="27"/>
                    <a:pt x="474" y="27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3" y="25"/>
                    <a:pt x="473" y="25"/>
                    <a:pt x="473" y="25"/>
                  </a:cubicBezTo>
                  <a:cubicBezTo>
                    <a:pt x="473" y="24"/>
                    <a:pt x="473" y="23"/>
                    <a:pt x="473" y="23"/>
                  </a:cubicBezTo>
                  <a:cubicBezTo>
                    <a:pt x="472" y="22"/>
                    <a:pt x="472" y="22"/>
                    <a:pt x="472" y="22"/>
                  </a:cubicBezTo>
                  <a:cubicBezTo>
                    <a:pt x="463" y="21"/>
                    <a:pt x="463" y="21"/>
                    <a:pt x="463" y="21"/>
                  </a:cubicBezTo>
                  <a:cubicBezTo>
                    <a:pt x="446" y="28"/>
                    <a:pt x="446" y="28"/>
                    <a:pt x="446" y="28"/>
                  </a:cubicBezTo>
                  <a:cubicBezTo>
                    <a:pt x="446" y="28"/>
                    <a:pt x="445" y="29"/>
                    <a:pt x="445" y="29"/>
                  </a:cubicBezTo>
                  <a:cubicBezTo>
                    <a:pt x="444" y="30"/>
                    <a:pt x="444" y="30"/>
                    <a:pt x="444" y="31"/>
                  </a:cubicBezTo>
                  <a:cubicBezTo>
                    <a:pt x="444" y="32"/>
                    <a:pt x="444" y="32"/>
                    <a:pt x="444" y="32"/>
                  </a:cubicBezTo>
                  <a:cubicBezTo>
                    <a:pt x="443" y="32"/>
                    <a:pt x="443" y="32"/>
                    <a:pt x="443" y="32"/>
                  </a:cubicBezTo>
                  <a:cubicBezTo>
                    <a:pt x="444" y="21"/>
                    <a:pt x="444" y="21"/>
                    <a:pt x="444" y="21"/>
                  </a:cubicBezTo>
                  <a:cubicBezTo>
                    <a:pt x="445" y="21"/>
                    <a:pt x="445" y="21"/>
                    <a:pt x="445" y="21"/>
                  </a:cubicBezTo>
                  <a:cubicBezTo>
                    <a:pt x="445" y="22"/>
                    <a:pt x="445" y="22"/>
                    <a:pt x="445" y="22"/>
                  </a:cubicBezTo>
                  <a:cubicBezTo>
                    <a:pt x="445" y="23"/>
                    <a:pt x="445" y="24"/>
                    <a:pt x="445" y="24"/>
                  </a:cubicBezTo>
                  <a:cubicBezTo>
                    <a:pt x="446" y="24"/>
                    <a:pt x="446" y="24"/>
                    <a:pt x="447" y="24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61" y="18"/>
                    <a:pt x="461" y="18"/>
                    <a:pt x="461" y="18"/>
                  </a:cubicBezTo>
                  <a:cubicBezTo>
                    <a:pt x="448" y="10"/>
                    <a:pt x="448" y="10"/>
                    <a:pt x="448" y="10"/>
                  </a:cubicBezTo>
                  <a:close/>
                  <a:moveTo>
                    <a:pt x="470" y="48"/>
                  </a:moveTo>
                  <a:cubicBezTo>
                    <a:pt x="466" y="61"/>
                    <a:pt x="466" y="61"/>
                    <a:pt x="466" y="61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6" y="59"/>
                    <a:pt x="466" y="59"/>
                    <a:pt x="466" y="59"/>
                  </a:cubicBezTo>
                  <a:cubicBezTo>
                    <a:pt x="466" y="58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39" y="49"/>
                  </a:cubicBezTo>
                  <a:cubicBezTo>
                    <a:pt x="439" y="49"/>
                    <a:pt x="439" y="50"/>
                    <a:pt x="439" y="51"/>
                  </a:cubicBezTo>
                  <a:cubicBezTo>
                    <a:pt x="438" y="53"/>
                    <a:pt x="438" y="55"/>
                    <a:pt x="438" y="56"/>
                  </a:cubicBezTo>
                  <a:cubicBezTo>
                    <a:pt x="439" y="57"/>
                    <a:pt x="440" y="58"/>
                    <a:pt x="442" y="60"/>
                  </a:cubicBezTo>
                  <a:cubicBezTo>
                    <a:pt x="441" y="62"/>
                    <a:pt x="441" y="62"/>
                    <a:pt x="441" y="62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42" y="35"/>
                    <a:pt x="442" y="35"/>
                    <a:pt x="442" y="35"/>
                  </a:cubicBezTo>
                  <a:cubicBezTo>
                    <a:pt x="449" y="35"/>
                    <a:pt x="449" y="35"/>
                    <a:pt x="449" y="35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46" y="37"/>
                    <a:pt x="444" y="37"/>
                    <a:pt x="444" y="38"/>
                  </a:cubicBezTo>
                  <a:cubicBezTo>
                    <a:pt x="443" y="38"/>
                    <a:pt x="442" y="40"/>
                    <a:pt x="441" y="42"/>
                  </a:cubicBezTo>
                  <a:cubicBezTo>
                    <a:pt x="441" y="44"/>
                    <a:pt x="441" y="44"/>
                    <a:pt x="441" y="45"/>
                  </a:cubicBezTo>
                  <a:cubicBezTo>
                    <a:pt x="441" y="45"/>
                    <a:pt x="441" y="45"/>
                    <a:pt x="442" y="45"/>
                  </a:cubicBezTo>
                  <a:cubicBezTo>
                    <a:pt x="466" y="52"/>
                    <a:pt x="466" y="52"/>
                    <a:pt x="466" y="52"/>
                  </a:cubicBezTo>
                  <a:cubicBezTo>
                    <a:pt x="466" y="52"/>
                    <a:pt x="467" y="52"/>
                    <a:pt x="467" y="52"/>
                  </a:cubicBezTo>
                  <a:cubicBezTo>
                    <a:pt x="467" y="51"/>
                    <a:pt x="468" y="51"/>
                    <a:pt x="468" y="50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70" y="48"/>
                    <a:pt x="470" y="48"/>
                    <a:pt x="470" y="48"/>
                  </a:cubicBezTo>
                  <a:close/>
                  <a:moveTo>
                    <a:pt x="427" y="81"/>
                  </a:moveTo>
                  <a:cubicBezTo>
                    <a:pt x="429" y="76"/>
                    <a:pt x="429" y="76"/>
                    <a:pt x="429" y="76"/>
                  </a:cubicBezTo>
                  <a:cubicBezTo>
                    <a:pt x="429" y="75"/>
                    <a:pt x="430" y="74"/>
                    <a:pt x="430" y="74"/>
                  </a:cubicBezTo>
                  <a:cubicBezTo>
                    <a:pt x="430" y="74"/>
                    <a:pt x="431" y="74"/>
                    <a:pt x="431" y="74"/>
                  </a:cubicBezTo>
                  <a:cubicBezTo>
                    <a:pt x="455" y="83"/>
                    <a:pt x="455" y="83"/>
                    <a:pt x="455" y="83"/>
                  </a:cubicBezTo>
                  <a:cubicBezTo>
                    <a:pt x="455" y="83"/>
                    <a:pt x="456" y="83"/>
                    <a:pt x="456" y="84"/>
                  </a:cubicBezTo>
                  <a:cubicBezTo>
                    <a:pt x="456" y="84"/>
                    <a:pt x="456" y="85"/>
                    <a:pt x="455" y="86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54" y="91"/>
                    <a:pt x="454" y="91"/>
                    <a:pt x="454" y="91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61" y="72"/>
                    <a:pt x="461" y="72"/>
                    <a:pt x="461" y="72"/>
                  </a:cubicBezTo>
                  <a:cubicBezTo>
                    <a:pt x="458" y="78"/>
                    <a:pt x="458" y="78"/>
                    <a:pt x="458" y="78"/>
                  </a:cubicBezTo>
                  <a:cubicBezTo>
                    <a:pt x="458" y="78"/>
                    <a:pt x="458" y="79"/>
                    <a:pt x="458" y="79"/>
                  </a:cubicBezTo>
                  <a:cubicBezTo>
                    <a:pt x="457" y="79"/>
                    <a:pt x="457" y="79"/>
                    <a:pt x="456" y="79"/>
                  </a:cubicBezTo>
                  <a:cubicBezTo>
                    <a:pt x="433" y="70"/>
                    <a:pt x="433" y="70"/>
                    <a:pt x="433" y="70"/>
                  </a:cubicBezTo>
                  <a:cubicBezTo>
                    <a:pt x="432" y="70"/>
                    <a:pt x="432" y="70"/>
                    <a:pt x="432" y="69"/>
                  </a:cubicBezTo>
                  <a:cubicBezTo>
                    <a:pt x="432" y="69"/>
                    <a:pt x="432" y="68"/>
                    <a:pt x="432" y="68"/>
                  </a:cubicBezTo>
                  <a:cubicBezTo>
                    <a:pt x="434" y="62"/>
                    <a:pt x="434" y="62"/>
                    <a:pt x="434" y="62"/>
                  </a:cubicBezTo>
                  <a:cubicBezTo>
                    <a:pt x="433" y="62"/>
                    <a:pt x="433" y="62"/>
                    <a:pt x="433" y="62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1"/>
                    <a:pt x="427" y="81"/>
                    <a:pt x="427" y="81"/>
                  </a:cubicBezTo>
                  <a:close/>
                  <a:moveTo>
                    <a:pt x="432" y="102"/>
                  </a:moveTo>
                  <a:cubicBezTo>
                    <a:pt x="428" y="105"/>
                    <a:pt x="426" y="107"/>
                    <a:pt x="424" y="108"/>
                  </a:cubicBezTo>
                  <a:cubicBezTo>
                    <a:pt x="422" y="109"/>
                    <a:pt x="420" y="109"/>
                    <a:pt x="418" y="108"/>
                  </a:cubicBezTo>
                  <a:cubicBezTo>
                    <a:pt x="417" y="107"/>
                    <a:pt x="416" y="106"/>
                    <a:pt x="416" y="103"/>
                  </a:cubicBezTo>
                  <a:cubicBezTo>
                    <a:pt x="415" y="100"/>
                    <a:pt x="416" y="97"/>
                    <a:pt x="418" y="94"/>
                  </a:cubicBezTo>
                  <a:cubicBezTo>
                    <a:pt x="419" y="93"/>
                    <a:pt x="420" y="91"/>
                    <a:pt x="421" y="90"/>
                  </a:cubicBezTo>
                  <a:cubicBezTo>
                    <a:pt x="422" y="89"/>
                    <a:pt x="422" y="88"/>
                    <a:pt x="423" y="88"/>
                  </a:cubicBezTo>
                  <a:cubicBezTo>
                    <a:pt x="423" y="87"/>
                    <a:pt x="423" y="87"/>
                    <a:pt x="423" y="86"/>
                  </a:cubicBezTo>
                  <a:cubicBezTo>
                    <a:pt x="423" y="86"/>
                    <a:pt x="423" y="85"/>
                    <a:pt x="423" y="85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29" y="89"/>
                    <a:pt x="429" y="89"/>
                    <a:pt x="429" y="89"/>
                  </a:cubicBezTo>
                  <a:cubicBezTo>
                    <a:pt x="427" y="89"/>
                    <a:pt x="424" y="89"/>
                    <a:pt x="423" y="90"/>
                  </a:cubicBezTo>
                  <a:cubicBezTo>
                    <a:pt x="421" y="91"/>
                    <a:pt x="420" y="93"/>
                    <a:pt x="419" y="95"/>
                  </a:cubicBezTo>
                  <a:cubicBezTo>
                    <a:pt x="417" y="98"/>
                    <a:pt x="417" y="100"/>
                    <a:pt x="417" y="102"/>
                  </a:cubicBezTo>
                  <a:cubicBezTo>
                    <a:pt x="418" y="103"/>
                    <a:pt x="418" y="104"/>
                    <a:pt x="420" y="105"/>
                  </a:cubicBezTo>
                  <a:cubicBezTo>
                    <a:pt x="421" y="106"/>
                    <a:pt x="422" y="106"/>
                    <a:pt x="423" y="105"/>
                  </a:cubicBezTo>
                  <a:cubicBezTo>
                    <a:pt x="424" y="105"/>
                    <a:pt x="427" y="103"/>
                    <a:pt x="431" y="99"/>
                  </a:cubicBezTo>
                  <a:cubicBezTo>
                    <a:pt x="434" y="96"/>
                    <a:pt x="436" y="94"/>
                    <a:pt x="438" y="93"/>
                  </a:cubicBezTo>
                  <a:cubicBezTo>
                    <a:pt x="440" y="93"/>
                    <a:pt x="442" y="93"/>
                    <a:pt x="444" y="94"/>
                  </a:cubicBezTo>
                  <a:cubicBezTo>
                    <a:pt x="446" y="95"/>
                    <a:pt x="447" y="96"/>
                    <a:pt x="447" y="99"/>
                  </a:cubicBezTo>
                  <a:cubicBezTo>
                    <a:pt x="448" y="102"/>
                    <a:pt x="447" y="105"/>
                    <a:pt x="445" y="108"/>
                  </a:cubicBezTo>
                  <a:cubicBezTo>
                    <a:pt x="444" y="110"/>
                    <a:pt x="443" y="111"/>
                    <a:pt x="442" y="112"/>
                  </a:cubicBezTo>
                  <a:cubicBezTo>
                    <a:pt x="441" y="113"/>
                    <a:pt x="441" y="114"/>
                    <a:pt x="440" y="115"/>
                  </a:cubicBezTo>
                  <a:cubicBezTo>
                    <a:pt x="440" y="115"/>
                    <a:pt x="440" y="116"/>
                    <a:pt x="440" y="116"/>
                  </a:cubicBezTo>
                  <a:cubicBezTo>
                    <a:pt x="440" y="117"/>
                    <a:pt x="440" y="118"/>
                    <a:pt x="440" y="118"/>
                  </a:cubicBezTo>
                  <a:cubicBezTo>
                    <a:pt x="431" y="116"/>
                    <a:pt x="431" y="116"/>
                    <a:pt x="431" y="11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35" y="115"/>
                    <a:pt x="437" y="114"/>
                    <a:pt x="439" y="113"/>
                  </a:cubicBezTo>
                  <a:cubicBezTo>
                    <a:pt x="441" y="112"/>
                    <a:pt x="443" y="110"/>
                    <a:pt x="444" y="108"/>
                  </a:cubicBezTo>
                  <a:cubicBezTo>
                    <a:pt x="446" y="105"/>
                    <a:pt x="446" y="103"/>
                    <a:pt x="446" y="101"/>
                  </a:cubicBezTo>
                  <a:cubicBezTo>
                    <a:pt x="445" y="99"/>
                    <a:pt x="444" y="98"/>
                    <a:pt x="442" y="97"/>
                  </a:cubicBezTo>
                  <a:cubicBezTo>
                    <a:pt x="441" y="96"/>
                    <a:pt x="440" y="96"/>
                    <a:pt x="438" y="97"/>
                  </a:cubicBezTo>
                  <a:cubicBezTo>
                    <a:pt x="436" y="98"/>
                    <a:pt x="434" y="100"/>
                    <a:pt x="432" y="102"/>
                  </a:cubicBezTo>
                  <a:close/>
                  <a:moveTo>
                    <a:pt x="411" y="129"/>
                  </a:moveTo>
                  <a:cubicBezTo>
                    <a:pt x="415" y="124"/>
                    <a:pt x="415" y="124"/>
                    <a:pt x="415" y="124"/>
                  </a:cubicBezTo>
                  <a:cubicBezTo>
                    <a:pt x="416" y="123"/>
                    <a:pt x="417" y="121"/>
                    <a:pt x="417" y="119"/>
                  </a:cubicBezTo>
                  <a:cubicBezTo>
                    <a:pt x="418" y="117"/>
                    <a:pt x="417" y="115"/>
                    <a:pt x="415" y="114"/>
                  </a:cubicBezTo>
                  <a:cubicBezTo>
                    <a:pt x="413" y="112"/>
                    <a:pt x="412" y="112"/>
                    <a:pt x="410" y="112"/>
                  </a:cubicBezTo>
                  <a:cubicBezTo>
                    <a:pt x="408" y="113"/>
                    <a:pt x="406" y="114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2" y="120"/>
                    <a:pt x="402" y="120"/>
                    <a:pt x="402" y="121"/>
                  </a:cubicBezTo>
                  <a:cubicBezTo>
                    <a:pt x="402" y="121"/>
                    <a:pt x="402" y="122"/>
                    <a:pt x="402" y="122"/>
                  </a:cubicBezTo>
                  <a:cubicBezTo>
                    <a:pt x="411" y="129"/>
                    <a:pt x="411" y="129"/>
                    <a:pt x="411" y="129"/>
                  </a:cubicBezTo>
                  <a:close/>
                  <a:moveTo>
                    <a:pt x="417" y="110"/>
                  </a:moveTo>
                  <a:cubicBezTo>
                    <a:pt x="416" y="108"/>
                    <a:pt x="414" y="108"/>
                    <a:pt x="411" y="109"/>
                  </a:cubicBezTo>
                  <a:cubicBezTo>
                    <a:pt x="409" y="110"/>
                    <a:pt x="407" y="112"/>
                    <a:pt x="404" y="115"/>
                  </a:cubicBezTo>
                  <a:cubicBezTo>
                    <a:pt x="396" y="126"/>
                    <a:pt x="396" y="126"/>
                    <a:pt x="396" y="126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8" y="125"/>
                    <a:pt x="398" y="125"/>
                    <a:pt x="399" y="125"/>
                  </a:cubicBezTo>
                  <a:cubicBezTo>
                    <a:pt x="399" y="125"/>
                    <a:pt x="399" y="125"/>
                    <a:pt x="400" y="125"/>
                  </a:cubicBezTo>
                  <a:cubicBezTo>
                    <a:pt x="420" y="141"/>
                    <a:pt x="420" y="141"/>
                    <a:pt x="420" y="141"/>
                  </a:cubicBezTo>
                  <a:cubicBezTo>
                    <a:pt x="420" y="141"/>
                    <a:pt x="420" y="141"/>
                    <a:pt x="420" y="142"/>
                  </a:cubicBezTo>
                  <a:cubicBezTo>
                    <a:pt x="420" y="142"/>
                    <a:pt x="420" y="143"/>
                    <a:pt x="419" y="143"/>
                  </a:cubicBezTo>
                  <a:cubicBezTo>
                    <a:pt x="419" y="144"/>
                    <a:pt x="419" y="144"/>
                    <a:pt x="419" y="144"/>
                  </a:cubicBezTo>
                  <a:cubicBezTo>
                    <a:pt x="419" y="145"/>
                    <a:pt x="419" y="145"/>
                    <a:pt x="419" y="145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5" y="136"/>
                    <a:pt x="425" y="136"/>
                    <a:pt x="425" y="136"/>
                  </a:cubicBezTo>
                  <a:cubicBezTo>
                    <a:pt x="424" y="137"/>
                    <a:pt x="424" y="137"/>
                    <a:pt x="423" y="137"/>
                  </a:cubicBezTo>
                  <a:cubicBezTo>
                    <a:pt x="423" y="138"/>
                    <a:pt x="423" y="138"/>
                    <a:pt x="422" y="137"/>
                  </a:cubicBezTo>
                  <a:cubicBezTo>
                    <a:pt x="412" y="130"/>
                    <a:pt x="412" y="130"/>
                    <a:pt x="412" y="130"/>
                  </a:cubicBezTo>
                  <a:cubicBezTo>
                    <a:pt x="415" y="125"/>
                    <a:pt x="415" y="125"/>
                    <a:pt x="415" y="125"/>
                  </a:cubicBezTo>
                  <a:cubicBezTo>
                    <a:pt x="433" y="128"/>
                    <a:pt x="433" y="128"/>
                    <a:pt x="433" y="128"/>
                  </a:cubicBezTo>
                  <a:cubicBezTo>
                    <a:pt x="437" y="122"/>
                    <a:pt x="437" y="122"/>
                    <a:pt x="437" y="122"/>
                  </a:cubicBezTo>
                  <a:cubicBezTo>
                    <a:pt x="436" y="122"/>
                    <a:pt x="436" y="122"/>
                    <a:pt x="436" y="122"/>
                  </a:cubicBezTo>
                  <a:cubicBezTo>
                    <a:pt x="435" y="123"/>
                    <a:pt x="435" y="123"/>
                    <a:pt x="435" y="123"/>
                  </a:cubicBezTo>
                  <a:cubicBezTo>
                    <a:pt x="435" y="123"/>
                    <a:pt x="435" y="123"/>
                    <a:pt x="434" y="124"/>
                  </a:cubicBezTo>
                  <a:cubicBezTo>
                    <a:pt x="434" y="124"/>
                    <a:pt x="433" y="124"/>
                    <a:pt x="433" y="124"/>
                  </a:cubicBezTo>
                  <a:cubicBezTo>
                    <a:pt x="418" y="122"/>
                    <a:pt x="418" y="122"/>
                    <a:pt x="418" y="122"/>
                  </a:cubicBezTo>
                  <a:cubicBezTo>
                    <a:pt x="419" y="120"/>
                    <a:pt x="420" y="118"/>
                    <a:pt x="420" y="115"/>
                  </a:cubicBezTo>
                  <a:cubicBezTo>
                    <a:pt x="420" y="113"/>
                    <a:pt x="419" y="111"/>
                    <a:pt x="417" y="110"/>
                  </a:cubicBezTo>
                  <a:close/>
                  <a:moveTo>
                    <a:pt x="376" y="148"/>
                  </a:moveTo>
                  <a:cubicBezTo>
                    <a:pt x="376" y="147"/>
                    <a:pt x="376" y="147"/>
                    <a:pt x="376" y="147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6" y="132"/>
                    <a:pt x="394" y="132"/>
                    <a:pt x="393" y="133"/>
                  </a:cubicBezTo>
                  <a:cubicBezTo>
                    <a:pt x="391" y="133"/>
                    <a:pt x="389" y="134"/>
                    <a:pt x="388" y="135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1"/>
                    <a:pt x="383" y="142"/>
                    <a:pt x="383" y="142"/>
                  </a:cubicBezTo>
                  <a:cubicBezTo>
                    <a:pt x="382" y="143"/>
                    <a:pt x="382" y="143"/>
                    <a:pt x="383" y="143"/>
                  </a:cubicBezTo>
                  <a:cubicBezTo>
                    <a:pt x="391" y="151"/>
                    <a:pt x="391" y="151"/>
                    <a:pt x="391" y="151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7" y="144"/>
                    <a:pt x="398" y="143"/>
                    <a:pt x="398" y="142"/>
                  </a:cubicBezTo>
                  <a:cubicBezTo>
                    <a:pt x="398" y="141"/>
                    <a:pt x="397" y="140"/>
                    <a:pt x="397" y="139"/>
                  </a:cubicBezTo>
                  <a:cubicBezTo>
                    <a:pt x="396" y="139"/>
                    <a:pt x="396" y="139"/>
                    <a:pt x="396" y="139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404" y="145"/>
                    <a:pt x="404" y="145"/>
                    <a:pt x="404" y="145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3" y="145"/>
                    <a:pt x="403" y="145"/>
                    <a:pt x="403" y="145"/>
                  </a:cubicBezTo>
                  <a:cubicBezTo>
                    <a:pt x="402" y="144"/>
                    <a:pt x="401" y="144"/>
                    <a:pt x="400" y="144"/>
                  </a:cubicBezTo>
                  <a:cubicBezTo>
                    <a:pt x="399" y="144"/>
                    <a:pt x="398" y="145"/>
                    <a:pt x="397" y="146"/>
                  </a:cubicBezTo>
                  <a:cubicBezTo>
                    <a:pt x="392" y="151"/>
                    <a:pt x="392" y="151"/>
                    <a:pt x="392" y="151"/>
                  </a:cubicBezTo>
                  <a:cubicBezTo>
                    <a:pt x="401" y="160"/>
                    <a:pt x="401" y="160"/>
                    <a:pt x="401" y="160"/>
                  </a:cubicBezTo>
                  <a:cubicBezTo>
                    <a:pt x="402" y="161"/>
                    <a:pt x="402" y="161"/>
                    <a:pt x="403" y="161"/>
                  </a:cubicBezTo>
                  <a:cubicBezTo>
                    <a:pt x="403" y="161"/>
                    <a:pt x="403" y="160"/>
                    <a:pt x="404" y="160"/>
                  </a:cubicBezTo>
                  <a:cubicBezTo>
                    <a:pt x="408" y="155"/>
                    <a:pt x="408" y="155"/>
                    <a:pt x="408" y="155"/>
                  </a:cubicBezTo>
                  <a:cubicBezTo>
                    <a:pt x="410" y="153"/>
                    <a:pt x="411" y="151"/>
                    <a:pt x="412" y="149"/>
                  </a:cubicBezTo>
                  <a:cubicBezTo>
                    <a:pt x="412" y="147"/>
                    <a:pt x="412" y="145"/>
                    <a:pt x="411" y="143"/>
                  </a:cubicBezTo>
                  <a:cubicBezTo>
                    <a:pt x="412" y="142"/>
                    <a:pt x="412" y="142"/>
                    <a:pt x="412" y="142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7" y="167"/>
                    <a:pt x="397" y="167"/>
                    <a:pt x="397" y="167"/>
                  </a:cubicBezTo>
                  <a:cubicBezTo>
                    <a:pt x="398" y="166"/>
                    <a:pt x="398" y="166"/>
                    <a:pt x="398" y="166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164"/>
                    <a:pt x="399" y="164"/>
                    <a:pt x="399" y="163"/>
                  </a:cubicBezTo>
                  <a:cubicBezTo>
                    <a:pt x="380" y="146"/>
                    <a:pt x="380" y="146"/>
                    <a:pt x="380" y="146"/>
                  </a:cubicBezTo>
                  <a:cubicBezTo>
                    <a:pt x="380" y="146"/>
                    <a:pt x="379" y="146"/>
                    <a:pt x="379" y="146"/>
                  </a:cubicBezTo>
                  <a:cubicBezTo>
                    <a:pt x="379" y="146"/>
                    <a:pt x="378" y="146"/>
                    <a:pt x="377" y="147"/>
                  </a:cubicBezTo>
                  <a:cubicBezTo>
                    <a:pt x="376" y="148"/>
                    <a:pt x="376" y="148"/>
                    <a:pt x="376" y="148"/>
                  </a:cubicBezTo>
                  <a:close/>
                  <a:moveTo>
                    <a:pt x="370" y="152"/>
                  </a:moveTo>
                  <a:cubicBezTo>
                    <a:pt x="371" y="151"/>
                    <a:pt x="371" y="151"/>
                    <a:pt x="371" y="151"/>
                  </a:cubicBezTo>
                  <a:cubicBezTo>
                    <a:pt x="372" y="151"/>
                    <a:pt x="372" y="151"/>
                    <a:pt x="373" y="151"/>
                  </a:cubicBezTo>
                  <a:cubicBezTo>
                    <a:pt x="373" y="151"/>
                    <a:pt x="374" y="151"/>
                    <a:pt x="374" y="152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62" y="161"/>
                    <a:pt x="362" y="161"/>
                    <a:pt x="362" y="161"/>
                  </a:cubicBezTo>
                  <a:cubicBezTo>
                    <a:pt x="361" y="161"/>
                    <a:pt x="361" y="161"/>
                    <a:pt x="361" y="160"/>
                  </a:cubicBezTo>
                  <a:cubicBezTo>
                    <a:pt x="361" y="160"/>
                    <a:pt x="361" y="159"/>
                    <a:pt x="362" y="159"/>
                  </a:cubicBezTo>
                  <a:cubicBezTo>
                    <a:pt x="363" y="158"/>
                    <a:pt x="363" y="158"/>
                    <a:pt x="363" y="158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5"/>
                    <a:pt x="354" y="165"/>
                    <a:pt x="354" y="165"/>
                  </a:cubicBezTo>
                  <a:cubicBezTo>
                    <a:pt x="355" y="164"/>
                    <a:pt x="355" y="164"/>
                    <a:pt x="355" y="164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4"/>
                    <a:pt x="359" y="164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4" y="178"/>
                    <a:pt x="384" y="178"/>
                    <a:pt x="384" y="178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0"/>
                    <a:pt x="375" y="149"/>
                    <a:pt x="375" y="148"/>
                  </a:cubicBezTo>
                  <a:cubicBezTo>
                    <a:pt x="376" y="148"/>
                    <a:pt x="376" y="147"/>
                    <a:pt x="376" y="147"/>
                  </a:cubicBezTo>
                  <a:cubicBezTo>
                    <a:pt x="377" y="146"/>
                    <a:pt x="377" y="146"/>
                    <a:pt x="377" y="146"/>
                  </a:cubicBezTo>
                  <a:cubicBezTo>
                    <a:pt x="377" y="145"/>
                    <a:pt x="377" y="145"/>
                    <a:pt x="377" y="145"/>
                  </a:cubicBezTo>
                  <a:cubicBezTo>
                    <a:pt x="369" y="151"/>
                    <a:pt x="369" y="151"/>
                    <a:pt x="369" y="151"/>
                  </a:cubicBezTo>
                  <a:cubicBezTo>
                    <a:pt x="370" y="152"/>
                    <a:pt x="370" y="152"/>
                    <a:pt x="370" y="152"/>
                  </a:cubicBezTo>
                  <a:close/>
                  <a:moveTo>
                    <a:pt x="335" y="176"/>
                  </a:moveTo>
                  <a:cubicBezTo>
                    <a:pt x="335" y="175"/>
                    <a:pt x="335" y="175"/>
                    <a:pt x="335" y="175"/>
                  </a:cubicBezTo>
                  <a:cubicBezTo>
                    <a:pt x="352" y="165"/>
                    <a:pt x="352" y="165"/>
                    <a:pt x="352" y="165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48" y="168"/>
                    <a:pt x="348" y="168"/>
                    <a:pt x="348" y="168"/>
                  </a:cubicBezTo>
                  <a:cubicBezTo>
                    <a:pt x="347" y="169"/>
                    <a:pt x="347" y="169"/>
                    <a:pt x="346" y="170"/>
                  </a:cubicBezTo>
                  <a:cubicBezTo>
                    <a:pt x="346" y="170"/>
                    <a:pt x="346" y="170"/>
                    <a:pt x="346" y="171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59" y="193"/>
                    <a:pt x="360" y="193"/>
                    <a:pt x="360" y="193"/>
                  </a:cubicBezTo>
                  <a:cubicBezTo>
                    <a:pt x="361" y="193"/>
                    <a:pt x="361" y="193"/>
                    <a:pt x="362" y="193"/>
                  </a:cubicBezTo>
                  <a:cubicBezTo>
                    <a:pt x="367" y="190"/>
                    <a:pt x="367" y="190"/>
                    <a:pt x="367" y="190"/>
                  </a:cubicBezTo>
                  <a:cubicBezTo>
                    <a:pt x="367" y="191"/>
                    <a:pt x="367" y="191"/>
                    <a:pt x="367" y="19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49" y="200"/>
                    <a:pt x="349" y="200"/>
                    <a:pt x="349" y="200"/>
                  </a:cubicBezTo>
                  <a:cubicBezTo>
                    <a:pt x="354" y="197"/>
                    <a:pt x="354" y="197"/>
                    <a:pt x="354" y="197"/>
                  </a:cubicBezTo>
                  <a:cubicBezTo>
                    <a:pt x="355" y="197"/>
                    <a:pt x="355" y="196"/>
                    <a:pt x="356" y="196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3" y="172"/>
                    <a:pt x="342" y="172"/>
                    <a:pt x="342" y="172"/>
                  </a:cubicBezTo>
                  <a:cubicBezTo>
                    <a:pt x="342" y="172"/>
                    <a:pt x="341" y="172"/>
                    <a:pt x="340" y="173"/>
                  </a:cubicBezTo>
                  <a:cubicBezTo>
                    <a:pt x="335" y="176"/>
                    <a:pt x="335" y="176"/>
                    <a:pt x="335" y="176"/>
                  </a:cubicBezTo>
                  <a:close/>
                  <a:moveTo>
                    <a:pt x="336" y="199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7" y="187"/>
                    <a:pt x="308" y="187"/>
                    <a:pt x="308" y="187"/>
                  </a:cubicBezTo>
                  <a:cubicBezTo>
                    <a:pt x="309" y="187"/>
                    <a:pt x="309" y="188"/>
                    <a:pt x="309" y="188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2"/>
                    <a:pt x="319" y="212"/>
                    <a:pt x="319" y="213"/>
                  </a:cubicBezTo>
                  <a:cubicBezTo>
                    <a:pt x="319" y="213"/>
                    <a:pt x="318" y="213"/>
                    <a:pt x="317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6" y="215"/>
                    <a:pt x="316" y="215"/>
                    <a:pt x="316" y="215"/>
                  </a:cubicBezTo>
                  <a:cubicBezTo>
                    <a:pt x="325" y="212"/>
                    <a:pt x="325" y="212"/>
                    <a:pt x="325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2" y="212"/>
                    <a:pt x="322" y="212"/>
                    <a:pt x="321" y="212"/>
                  </a:cubicBezTo>
                  <a:cubicBezTo>
                    <a:pt x="321" y="212"/>
                    <a:pt x="320" y="211"/>
                    <a:pt x="320" y="211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2" y="189"/>
                    <a:pt x="312" y="189"/>
                    <a:pt x="312" y="189"/>
                  </a:cubicBezTo>
                  <a:cubicBezTo>
                    <a:pt x="340" y="206"/>
                    <a:pt x="340" y="206"/>
                    <a:pt x="340" y="206"/>
                  </a:cubicBezTo>
                  <a:cubicBezTo>
                    <a:pt x="339" y="206"/>
                    <a:pt x="339" y="206"/>
                    <a:pt x="339" y="206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30" y="180"/>
                    <a:pt x="330" y="180"/>
                    <a:pt x="330" y="180"/>
                  </a:cubicBezTo>
                  <a:cubicBezTo>
                    <a:pt x="330" y="179"/>
                    <a:pt x="330" y="179"/>
                    <a:pt x="331" y="178"/>
                  </a:cubicBezTo>
                  <a:cubicBezTo>
                    <a:pt x="331" y="178"/>
                    <a:pt x="331" y="178"/>
                    <a:pt x="332" y="177"/>
                  </a:cubicBezTo>
                  <a:cubicBezTo>
                    <a:pt x="334" y="177"/>
                    <a:pt x="334" y="177"/>
                    <a:pt x="334" y="177"/>
                  </a:cubicBezTo>
                  <a:cubicBezTo>
                    <a:pt x="333" y="176"/>
                    <a:pt x="333" y="176"/>
                    <a:pt x="333" y="176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0"/>
                    <a:pt x="326" y="180"/>
                    <a:pt x="326" y="180"/>
                  </a:cubicBezTo>
                  <a:cubicBezTo>
                    <a:pt x="327" y="179"/>
                    <a:pt x="328" y="179"/>
                    <a:pt x="328" y="179"/>
                  </a:cubicBezTo>
                  <a:cubicBezTo>
                    <a:pt x="329" y="179"/>
                    <a:pt x="329" y="180"/>
                    <a:pt x="329" y="180"/>
                  </a:cubicBezTo>
                  <a:cubicBezTo>
                    <a:pt x="337" y="199"/>
                    <a:pt x="337" y="199"/>
                    <a:pt x="337" y="199"/>
                  </a:cubicBezTo>
                  <a:cubicBezTo>
                    <a:pt x="336" y="199"/>
                    <a:pt x="336" y="199"/>
                    <a:pt x="336" y="199"/>
                  </a:cubicBezTo>
                  <a:close/>
                  <a:moveTo>
                    <a:pt x="301" y="219"/>
                  </a:moveTo>
                  <a:cubicBezTo>
                    <a:pt x="303" y="218"/>
                    <a:pt x="305" y="217"/>
                    <a:pt x="307" y="215"/>
                  </a:cubicBezTo>
                  <a:cubicBezTo>
                    <a:pt x="308" y="213"/>
                    <a:pt x="308" y="212"/>
                    <a:pt x="308" y="21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1" y="190"/>
                  </a:cubicBezTo>
                  <a:cubicBezTo>
                    <a:pt x="301" y="189"/>
                    <a:pt x="300" y="189"/>
                    <a:pt x="300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6" y="188"/>
                    <a:pt x="306" y="188"/>
                    <a:pt x="306" y="188"/>
                  </a:cubicBezTo>
                  <a:cubicBezTo>
                    <a:pt x="305" y="188"/>
                    <a:pt x="304" y="189"/>
                    <a:pt x="304" y="189"/>
                  </a:cubicBezTo>
                  <a:cubicBezTo>
                    <a:pt x="304" y="189"/>
                    <a:pt x="304" y="190"/>
                    <a:pt x="304" y="190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2"/>
                    <a:pt x="309" y="214"/>
                    <a:pt x="308" y="216"/>
                  </a:cubicBezTo>
                  <a:cubicBezTo>
                    <a:pt x="306" y="218"/>
                    <a:pt x="304" y="219"/>
                    <a:pt x="301" y="220"/>
                  </a:cubicBezTo>
                  <a:cubicBezTo>
                    <a:pt x="298" y="221"/>
                    <a:pt x="295" y="221"/>
                    <a:pt x="293" y="221"/>
                  </a:cubicBezTo>
                  <a:cubicBezTo>
                    <a:pt x="290" y="220"/>
                    <a:pt x="289" y="219"/>
                    <a:pt x="288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2" y="196"/>
                    <a:pt x="282" y="195"/>
                    <a:pt x="281" y="195"/>
                  </a:cubicBezTo>
                  <a:cubicBezTo>
                    <a:pt x="281" y="195"/>
                    <a:pt x="280" y="195"/>
                    <a:pt x="280" y="195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8" y="195"/>
                    <a:pt x="278" y="195"/>
                    <a:pt x="278" y="195"/>
                  </a:cubicBezTo>
                  <a:cubicBezTo>
                    <a:pt x="289" y="192"/>
                    <a:pt x="289" y="192"/>
                    <a:pt x="289" y="192"/>
                  </a:cubicBezTo>
                  <a:cubicBezTo>
                    <a:pt x="289" y="193"/>
                    <a:pt x="289" y="193"/>
                    <a:pt x="289" y="193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87" y="193"/>
                    <a:pt x="287" y="194"/>
                    <a:pt x="286" y="194"/>
                  </a:cubicBezTo>
                  <a:cubicBezTo>
                    <a:pt x="286" y="194"/>
                    <a:pt x="286" y="195"/>
                    <a:pt x="286" y="195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2" y="217"/>
                    <a:pt x="293" y="219"/>
                    <a:pt x="295" y="219"/>
                  </a:cubicBezTo>
                  <a:cubicBezTo>
                    <a:pt x="297" y="219"/>
                    <a:pt x="299" y="219"/>
                    <a:pt x="301" y="219"/>
                  </a:cubicBezTo>
                  <a:close/>
                  <a:moveTo>
                    <a:pt x="244" y="198"/>
                  </a:moveTo>
                  <a:cubicBezTo>
                    <a:pt x="241" y="198"/>
                    <a:pt x="239" y="200"/>
                    <a:pt x="237" y="202"/>
                  </a:cubicBezTo>
                  <a:cubicBezTo>
                    <a:pt x="235" y="205"/>
                    <a:pt x="234" y="208"/>
                    <a:pt x="234" y="213"/>
                  </a:cubicBezTo>
                  <a:cubicBezTo>
                    <a:pt x="234" y="217"/>
                    <a:pt x="235" y="220"/>
                    <a:pt x="237" y="223"/>
                  </a:cubicBezTo>
                  <a:cubicBezTo>
                    <a:pt x="239" y="225"/>
                    <a:pt x="241" y="227"/>
                    <a:pt x="245" y="227"/>
                  </a:cubicBezTo>
                  <a:cubicBezTo>
                    <a:pt x="247" y="227"/>
                    <a:pt x="248" y="226"/>
                    <a:pt x="250" y="226"/>
                  </a:cubicBezTo>
                  <a:cubicBezTo>
                    <a:pt x="251" y="225"/>
                    <a:pt x="251" y="224"/>
                    <a:pt x="251" y="223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1" y="217"/>
                    <a:pt x="251" y="216"/>
                    <a:pt x="250" y="216"/>
                  </a:cubicBezTo>
                  <a:cubicBezTo>
                    <a:pt x="250" y="215"/>
                    <a:pt x="249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6" y="214"/>
                    <a:pt x="246" y="214"/>
                    <a:pt x="246" y="214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57" y="215"/>
                    <a:pt x="256" y="215"/>
                    <a:pt x="256" y="216"/>
                  </a:cubicBezTo>
                  <a:cubicBezTo>
                    <a:pt x="255" y="216"/>
                    <a:pt x="255" y="216"/>
                    <a:pt x="255" y="217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5" y="226"/>
                    <a:pt x="255" y="226"/>
                    <a:pt x="255" y="226"/>
                  </a:cubicBezTo>
                  <a:cubicBezTo>
                    <a:pt x="254" y="226"/>
                    <a:pt x="254" y="226"/>
                    <a:pt x="254" y="226"/>
                  </a:cubicBezTo>
                  <a:cubicBezTo>
                    <a:pt x="253" y="226"/>
                    <a:pt x="253" y="226"/>
                    <a:pt x="253" y="226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1" y="227"/>
                    <a:pt x="250" y="227"/>
                    <a:pt x="249" y="227"/>
                  </a:cubicBezTo>
                  <a:cubicBezTo>
                    <a:pt x="247" y="228"/>
                    <a:pt x="246" y="228"/>
                    <a:pt x="245" y="228"/>
                  </a:cubicBezTo>
                  <a:cubicBezTo>
                    <a:pt x="240" y="228"/>
                    <a:pt x="236" y="227"/>
                    <a:pt x="234" y="224"/>
                  </a:cubicBezTo>
                  <a:cubicBezTo>
                    <a:pt x="231" y="221"/>
                    <a:pt x="230" y="217"/>
                    <a:pt x="230" y="213"/>
                  </a:cubicBezTo>
                  <a:cubicBezTo>
                    <a:pt x="230" y="209"/>
                    <a:pt x="231" y="205"/>
                    <a:pt x="234" y="202"/>
                  </a:cubicBezTo>
                  <a:cubicBezTo>
                    <a:pt x="236" y="199"/>
                    <a:pt x="240" y="197"/>
                    <a:pt x="244" y="197"/>
                  </a:cubicBezTo>
                  <a:cubicBezTo>
                    <a:pt x="245" y="197"/>
                    <a:pt x="246" y="197"/>
                    <a:pt x="247" y="197"/>
                  </a:cubicBezTo>
                  <a:cubicBezTo>
                    <a:pt x="249" y="198"/>
                    <a:pt x="250" y="198"/>
                    <a:pt x="250" y="198"/>
                  </a:cubicBezTo>
                  <a:cubicBezTo>
                    <a:pt x="250" y="198"/>
                    <a:pt x="251" y="198"/>
                    <a:pt x="251" y="198"/>
                  </a:cubicBezTo>
                  <a:cubicBezTo>
                    <a:pt x="252" y="197"/>
                    <a:pt x="252" y="197"/>
                    <a:pt x="253" y="197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2" y="203"/>
                    <a:pt x="251" y="201"/>
                    <a:pt x="250" y="200"/>
                  </a:cubicBezTo>
                  <a:cubicBezTo>
                    <a:pt x="248" y="199"/>
                    <a:pt x="246" y="198"/>
                    <a:pt x="244" y="198"/>
                  </a:cubicBezTo>
                  <a:close/>
                  <a:moveTo>
                    <a:pt x="224" y="221"/>
                  </a:moveTo>
                  <a:cubicBezTo>
                    <a:pt x="211" y="196"/>
                    <a:pt x="211" y="196"/>
                    <a:pt x="211" y="196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6" y="196"/>
                    <a:pt x="206" y="197"/>
                  </a:cubicBezTo>
                  <a:cubicBezTo>
                    <a:pt x="207" y="197"/>
                    <a:pt x="207" y="197"/>
                    <a:pt x="207" y="19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3" y="223"/>
                    <a:pt x="203" y="224"/>
                    <a:pt x="203" y="224"/>
                  </a:cubicBezTo>
                  <a:cubicBezTo>
                    <a:pt x="202" y="224"/>
                    <a:pt x="202" y="224"/>
                    <a:pt x="201" y="224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9" y="226"/>
                    <a:pt x="209" y="226"/>
                    <a:pt x="209" y="226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6" y="225"/>
                    <a:pt x="206" y="224"/>
                    <a:pt x="205" y="224"/>
                  </a:cubicBezTo>
                  <a:cubicBezTo>
                    <a:pt x="205" y="224"/>
                    <a:pt x="205" y="223"/>
                    <a:pt x="205" y="223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25" y="228"/>
                    <a:pt x="225" y="228"/>
                    <a:pt x="225" y="228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30" y="200"/>
                  </a:cubicBezTo>
                  <a:cubicBezTo>
                    <a:pt x="230" y="200"/>
                    <a:pt x="231" y="200"/>
                    <a:pt x="232" y="200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24" y="198"/>
                    <a:pt x="224" y="198"/>
                    <a:pt x="224" y="198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6" y="199"/>
                    <a:pt x="227" y="199"/>
                    <a:pt x="227" y="200"/>
                  </a:cubicBezTo>
                  <a:cubicBezTo>
                    <a:pt x="228" y="200"/>
                    <a:pt x="228" y="200"/>
                    <a:pt x="228" y="201"/>
                  </a:cubicBez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lose/>
                  <a:moveTo>
                    <a:pt x="201" y="210"/>
                  </a:moveTo>
                  <a:cubicBezTo>
                    <a:pt x="200" y="215"/>
                    <a:pt x="197" y="218"/>
                    <a:pt x="194" y="220"/>
                  </a:cubicBezTo>
                  <a:cubicBezTo>
                    <a:pt x="191" y="222"/>
                    <a:pt x="187" y="223"/>
                    <a:pt x="183" y="222"/>
                  </a:cubicBezTo>
                  <a:cubicBezTo>
                    <a:pt x="180" y="221"/>
                    <a:pt x="177" y="219"/>
                    <a:pt x="175" y="215"/>
                  </a:cubicBezTo>
                  <a:cubicBezTo>
                    <a:pt x="173" y="212"/>
                    <a:pt x="172" y="208"/>
                    <a:pt x="173" y="203"/>
                  </a:cubicBezTo>
                  <a:cubicBezTo>
                    <a:pt x="174" y="199"/>
                    <a:pt x="176" y="196"/>
                    <a:pt x="179" y="194"/>
                  </a:cubicBezTo>
                  <a:cubicBezTo>
                    <a:pt x="183" y="191"/>
                    <a:pt x="186" y="191"/>
                    <a:pt x="190" y="192"/>
                  </a:cubicBezTo>
                  <a:cubicBezTo>
                    <a:pt x="195" y="193"/>
                    <a:pt x="198" y="195"/>
                    <a:pt x="199" y="198"/>
                  </a:cubicBezTo>
                  <a:cubicBezTo>
                    <a:pt x="201" y="202"/>
                    <a:pt x="202" y="206"/>
                    <a:pt x="201" y="210"/>
                  </a:cubicBezTo>
                  <a:close/>
                  <a:moveTo>
                    <a:pt x="178" y="205"/>
                  </a:moveTo>
                  <a:cubicBezTo>
                    <a:pt x="177" y="210"/>
                    <a:pt x="177" y="213"/>
                    <a:pt x="178" y="216"/>
                  </a:cubicBezTo>
                  <a:cubicBezTo>
                    <a:pt x="179" y="219"/>
                    <a:pt x="181" y="220"/>
                    <a:pt x="184" y="221"/>
                  </a:cubicBezTo>
                  <a:cubicBezTo>
                    <a:pt x="186" y="221"/>
                    <a:pt x="189" y="221"/>
                    <a:pt x="191" y="219"/>
                  </a:cubicBezTo>
                  <a:cubicBezTo>
                    <a:pt x="193" y="217"/>
                    <a:pt x="195" y="214"/>
                    <a:pt x="196" y="209"/>
                  </a:cubicBezTo>
                  <a:cubicBezTo>
                    <a:pt x="197" y="205"/>
                    <a:pt x="197" y="201"/>
                    <a:pt x="196" y="198"/>
                  </a:cubicBezTo>
                  <a:cubicBezTo>
                    <a:pt x="195" y="195"/>
                    <a:pt x="193" y="194"/>
                    <a:pt x="190" y="193"/>
                  </a:cubicBezTo>
                  <a:cubicBezTo>
                    <a:pt x="187" y="192"/>
                    <a:pt x="185" y="193"/>
                    <a:pt x="183" y="195"/>
                  </a:cubicBezTo>
                  <a:cubicBezTo>
                    <a:pt x="180" y="197"/>
                    <a:pt x="179" y="200"/>
                    <a:pt x="178" y="205"/>
                  </a:cubicBezTo>
                  <a:close/>
                  <a:moveTo>
                    <a:pt x="159" y="214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57" y="213"/>
                    <a:pt x="157" y="213"/>
                    <a:pt x="157" y="213"/>
                  </a:cubicBezTo>
                  <a:cubicBezTo>
                    <a:pt x="157" y="212"/>
                    <a:pt x="156" y="212"/>
                    <a:pt x="156" y="212"/>
                  </a:cubicBezTo>
                  <a:cubicBezTo>
                    <a:pt x="156" y="211"/>
                    <a:pt x="156" y="211"/>
                    <a:pt x="156" y="21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6" y="186"/>
                    <a:pt x="167" y="186"/>
                    <a:pt x="169" y="187"/>
                  </a:cubicBezTo>
                  <a:cubicBezTo>
                    <a:pt x="171" y="188"/>
                    <a:pt x="172" y="189"/>
                    <a:pt x="173" y="190"/>
                  </a:cubicBezTo>
                  <a:cubicBezTo>
                    <a:pt x="173" y="191"/>
                    <a:pt x="173" y="192"/>
                    <a:pt x="174" y="195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52" y="184"/>
                    <a:pt x="154" y="183"/>
                    <a:pt x="155" y="183"/>
                  </a:cubicBezTo>
                  <a:cubicBezTo>
                    <a:pt x="156" y="182"/>
                    <a:pt x="158" y="183"/>
                    <a:pt x="160" y="184"/>
                  </a:cubicBezTo>
                  <a:cubicBezTo>
                    <a:pt x="161" y="184"/>
                    <a:pt x="162" y="184"/>
                    <a:pt x="162" y="184"/>
                  </a:cubicBezTo>
                  <a:cubicBezTo>
                    <a:pt x="162" y="185"/>
                    <a:pt x="162" y="185"/>
                    <a:pt x="161" y="186"/>
                  </a:cubicBezTo>
                  <a:cubicBezTo>
                    <a:pt x="152" y="209"/>
                    <a:pt x="152" y="209"/>
                    <a:pt x="152" y="209"/>
                  </a:cubicBezTo>
                  <a:cubicBezTo>
                    <a:pt x="152" y="209"/>
                    <a:pt x="152" y="210"/>
                    <a:pt x="151" y="210"/>
                  </a:cubicBezTo>
                  <a:cubicBezTo>
                    <a:pt x="151" y="210"/>
                    <a:pt x="150" y="210"/>
                    <a:pt x="149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7" y="210"/>
                    <a:pt x="147" y="210"/>
                    <a:pt x="147" y="210"/>
                  </a:cubicBezTo>
                  <a:cubicBezTo>
                    <a:pt x="159" y="214"/>
                    <a:pt x="159" y="214"/>
                    <a:pt x="159" y="214"/>
                  </a:cubicBezTo>
                  <a:close/>
                  <a:moveTo>
                    <a:pt x="145" y="193"/>
                  </a:moveTo>
                  <a:cubicBezTo>
                    <a:pt x="143" y="197"/>
                    <a:pt x="140" y="200"/>
                    <a:pt x="136" y="201"/>
                  </a:cubicBezTo>
                  <a:cubicBezTo>
                    <a:pt x="132" y="202"/>
                    <a:pt x="129" y="202"/>
                    <a:pt x="125" y="200"/>
                  </a:cubicBezTo>
                  <a:cubicBezTo>
                    <a:pt x="122" y="198"/>
                    <a:pt x="120" y="195"/>
                    <a:pt x="119" y="191"/>
                  </a:cubicBezTo>
                  <a:cubicBezTo>
                    <a:pt x="117" y="187"/>
                    <a:pt x="118" y="183"/>
                    <a:pt x="120" y="179"/>
                  </a:cubicBezTo>
                  <a:cubicBezTo>
                    <a:pt x="122" y="175"/>
                    <a:pt x="125" y="173"/>
                    <a:pt x="129" y="171"/>
                  </a:cubicBezTo>
                  <a:cubicBezTo>
                    <a:pt x="132" y="170"/>
                    <a:pt x="136" y="170"/>
                    <a:pt x="140" y="172"/>
                  </a:cubicBezTo>
                  <a:cubicBezTo>
                    <a:pt x="144" y="174"/>
                    <a:pt x="146" y="177"/>
                    <a:pt x="147" y="181"/>
                  </a:cubicBezTo>
                  <a:cubicBezTo>
                    <a:pt x="148" y="185"/>
                    <a:pt x="147" y="189"/>
                    <a:pt x="145" y="193"/>
                  </a:cubicBezTo>
                  <a:close/>
                  <a:moveTo>
                    <a:pt x="124" y="182"/>
                  </a:moveTo>
                  <a:cubicBezTo>
                    <a:pt x="122" y="186"/>
                    <a:pt x="121" y="190"/>
                    <a:pt x="122" y="193"/>
                  </a:cubicBezTo>
                  <a:cubicBezTo>
                    <a:pt x="122" y="195"/>
                    <a:pt x="123" y="197"/>
                    <a:pt x="126" y="199"/>
                  </a:cubicBezTo>
                  <a:cubicBezTo>
                    <a:pt x="128" y="200"/>
                    <a:pt x="131" y="200"/>
                    <a:pt x="133" y="199"/>
                  </a:cubicBezTo>
                  <a:cubicBezTo>
                    <a:pt x="136" y="198"/>
                    <a:pt x="138" y="195"/>
                    <a:pt x="141" y="190"/>
                  </a:cubicBezTo>
                  <a:cubicBezTo>
                    <a:pt x="143" y="187"/>
                    <a:pt x="144" y="183"/>
                    <a:pt x="144" y="180"/>
                  </a:cubicBezTo>
                  <a:cubicBezTo>
                    <a:pt x="144" y="177"/>
                    <a:pt x="142" y="175"/>
                    <a:pt x="139" y="173"/>
                  </a:cubicBezTo>
                  <a:cubicBezTo>
                    <a:pt x="137" y="172"/>
                    <a:pt x="134" y="172"/>
                    <a:pt x="132" y="173"/>
                  </a:cubicBezTo>
                  <a:cubicBezTo>
                    <a:pt x="129" y="175"/>
                    <a:pt x="127" y="177"/>
                    <a:pt x="124" y="182"/>
                  </a:cubicBezTo>
                  <a:close/>
                  <a:moveTo>
                    <a:pt x="114" y="160"/>
                  </a:moveTo>
                  <a:cubicBezTo>
                    <a:pt x="114" y="160"/>
                    <a:pt x="114" y="160"/>
                    <a:pt x="114" y="16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14" y="160"/>
                    <a:pt x="114" y="160"/>
                    <a:pt x="114" y="160"/>
                  </a:cubicBezTo>
                  <a:close/>
                  <a:moveTo>
                    <a:pt x="109" y="176"/>
                  </a:moveTo>
                  <a:cubicBezTo>
                    <a:pt x="106" y="184"/>
                    <a:pt x="106" y="184"/>
                    <a:pt x="106" y="184"/>
                  </a:cubicBezTo>
                  <a:cubicBezTo>
                    <a:pt x="106" y="185"/>
                    <a:pt x="106" y="185"/>
                    <a:pt x="105" y="185"/>
                  </a:cubicBezTo>
                  <a:cubicBezTo>
                    <a:pt x="105" y="186"/>
                    <a:pt x="104" y="185"/>
                    <a:pt x="103" y="185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110" y="190"/>
                    <a:pt x="110" y="189"/>
                    <a:pt x="110" y="189"/>
                  </a:cubicBezTo>
                  <a:cubicBezTo>
                    <a:pt x="109" y="188"/>
                    <a:pt x="109" y="187"/>
                    <a:pt x="109" y="187"/>
                  </a:cubicBezTo>
                  <a:cubicBezTo>
                    <a:pt x="118" y="159"/>
                    <a:pt x="118" y="159"/>
                    <a:pt x="118" y="159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91" y="173"/>
                    <a:pt x="91" y="173"/>
                    <a:pt x="91" y="173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88" y="174"/>
                    <a:pt x="88" y="173"/>
                    <a:pt x="87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3" y="177"/>
                    <a:pt x="92" y="176"/>
                    <a:pt x="92" y="176"/>
                  </a:cubicBezTo>
                  <a:cubicBezTo>
                    <a:pt x="92" y="175"/>
                    <a:pt x="93" y="174"/>
                    <a:pt x="94" y="173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9" y="176"/>
                    <a:pt x="109" y="176"/>
                    <a:pt x="109" y="176"/>
                  </a:cubicBezTo>
                  <a:close/>
                  <a:moveTo>
                    <a:pt x="88" y="135"/>
                  </a:moveTo>
                  <a:cubicBezTo>
                    <a:pt x="89" y="134"/>
                    <a:pt x="89" y="134"/>
                    <a:pt x="89" y="13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4"/>
                    <a:pt x="97" y="144"/>
                    <a:pt x="97" y="144"/>
                  </a:cubicBezTo>
                  <a:cubicBezTo>
                    <a:pt x="97" y="144"/>
                    <a:pt x="96" y="144"/>
                    <a:pt x="96" y="144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8" y="163"/>
                    <a:pt x="78" y="163"/>
                    <a:pt x="78" y="164"/>
                  </a:cubicBezTo>
                  <a:cubicBezTo>
                    <a:pt x="78" y="164"/>
                    <a:pt x="78" y="164"/>
                    <a:pt x="79" y="165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3" y="141"/>
                    <a:pt x="93" y="141"/>
                    <a:pt x="93" y="140"/>
                  </a:cubicBezTo>
                  <a:cubicBezTo>
                    <a:pt x="93" y="140"/>
                    <a:pt x="93" y="139"/>
                    <a:pt x="92" y="139"/>
                  </a:cubicBezTo>
                  <a:cubicBezTo>
                    <a:pt x="88" y="135"/>
                    <a:pt x="88" y="135"/>
                    <a:pt x="88" y="135"/>
                  </a:cubicBezTo>
                  <a:close/>
                  <a:moveTo>
                    <a:pt x="77" y="125"/>
                  </a:moveTo>
                  <a:cubicBezTo>
                    <a:pt x="57" y="140"/>
                    <a:pt x="57" y="140"/>
                    <a:pt x="57" y="140"/>
                  </a:cubicBezTo>
                  <a:cubicBezTo>
                    <a:pt x="55" y="142"/>
                    <a:pt x="53" y="142"/>
                    <a:pt x="51" y="142"/>
                  </a:cubicBezTo>
                  <a:cubicBezTo>
                    <a:pt x="50" y="142"/>
                    <a:pt x="48" y="140"/>
                    <a:pt x="47" y="139"/>
                  </a:cubicBezTo>
                  <a:cubicBezTo>
                    <a:pt x="46" y="138"/>
                    <a:pt x="46" y="137"/>
                    <a:pt x="46" y="137"/>
                  </a:cubicBezTo>
                  <a:cubicBezTo>
                    <a:pt x="46" y="136"/>
                    <a:pt x="45" y="135"/>
                    <a:pt x="45" y="135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4"/>
                    <a:pt x="48" y="134"/>
                    <a:pt x="48" y="133"/>
                  </a:cubicBezTo>
                  <a:cubicBezTo>
                    <a:pt x="48" y="133"/>
                    <a:pt x="47" y="132"/>
                    <a:pt x="47" y="131"/>
                  </a:cubicBezTo>
                  <a:cubicBezTo>
                    <a:pt x="47" y="131"/>
                    <a:pt x="46" y="130"/>
                    <a:pt x="45" y="130"/>
                  </a:cubicBezTo>
                  <a:cubicBezTo>
                    <a:pt x="45" y="130"/>
                    <a:pt x="44" y="130"/>
                    <a:pt x="44" y="130"/>
                  </a:cubicBezTo>
                  <a:cubicBezTo>
                    <a:pt x="43" y="131"/>
                    <a:pt x="43" y="132"/>
                    <a:pt x="43" y="133"/>
                  </a:cubicBezTo>
                  <a:cubicBezTo>
                    <a:pt x="43" y="135"/>
                    <a:pt x="44" y="137"/>
                    <a:pt x="45" y="139"/>
                  </a:cubicBezTo>
                  <a:cubicBezTo>
                    <a:pt x="48" y="141"/>
                    <a:pt x="50" y="143"/>
                    <a:pt x="53" y="144"/>
                  </a:cubicBezTo>
                  <a:cubicBezTo>
                    <a:pt x="55" y="145"/>
                    <a:pt x="57" y="145"/>
                    <a:pt x="60" y="143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1" y="128"/>
                  </a:cubicBezTo>
                  <a:cubicBezTo>
                    <a:pt x="81" y="128"/>
                    <a:pt x="82" y="129"/>
                    <a:pt x="82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7" y="123"/>
                    <a:pt x="78" y="124"/>
                    <a:pt x="78" y="124"/>
                  </a:cubicBezTo>
                  <a:cubicBezTo>
                    <a:pt x="78" y="125"/>
                    <a:pt x="78" y="125"/>
                    <a:pt x="77" y="125"/>
                  </a:cubicBezTo>
                  <a:close/>
                  <a:moveTo>
                    <a:pt x="40" y="108"/>
                  </a:moveTo>
                  <a:cubicBezTo>
                    <a:pt x="40" y="109"/>
                    <a:pt x="40" y="109"/>
                    <a:pt x="40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8"/>
                    <a:pt x="59" y="98"/>
                    <a:pt x="59" y="97"/>
                  </a:cubicBezTo>
                  <a:cubicBezTo>
                    <a:pt x="59" y="97"/>
                    <a:pt x="59" y="96"/>
                    <a:pt x="58" y="96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99"/>
                    <a:pt x="59" y="99"/>
                    <a:pt x="59" y="100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4" y="92"/>
                    <a:pt x="24" y="93"/>
                    <a:pt x="24" y="93"/>
                  </a:cubicBezTo>
                  <a:cubicBezTo>
                    <a:pt x="25" y="93"/>
                    <a:pt x="25" y="93"/>
                    <a:pt x="26" y="93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79"/>
                    <a:pt x="48" y="79"/>
                  </a:cubicBezTo>
                  <a:cubicBezTo>
                    <a:pt x="48" y="79"/>
                    <a:pt x="48" y="78"/>
                    <a:pt x="47" y="7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0" y="108"/>
                    <a:pt x="40" y="108"/>
                    <a:pt x="40" y="108"/>
                  </a:cubicBezTo>
                  <a:close/>
                  <a:moveTo>
                    <a:pt x="41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41" y="65"/>
                    <a:pt x="41" y="65"/>
                    <a:pt x="41" y="65"/>
                  </a:cubicBezTo>
                  <a:close/>
                  <a:moveTo>
                    <a:pt x="28" y="75"/>
                  </a:moveTo>
                  <a:cubicBezTo>
                    <a:pt x="22" y="81"/>
                    <a:pt x="22" y="81"/>
                    <a:pt x="22" y="81"/>
                  </a:cubicBezTo>
                  <a:cubicBezTo>
                    <a:pt x="21" y="81"/>
                    <a:pt x="21" y="81"/>
                    <a:pt x="20" y="81"/>
                  </a:cubicBezTo>
                  <a:cubicBezTo>
                    <a:pt x="20" y="81"/>
                    <a:pt x="19" y="81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5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3"/>
                    <a:pt x="13" y="63"/>
                    <a:pt x="13" y="63"/>
                  </a:cubicBezTo>
                  <a:cubicBezTo>
                    <a:pt x="13" y="62"/>
                    <a:pt x="12" y="62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67"/>
                    <a:pt x="14" y="67"/>
                    <a:pt x="15" y="66"/>
                  </a:cubicBezTo>
                  <a:cubicBezTo>
                    <a:pt x="15" y="66"/>
                    <a:pt x="16" y="65"/>
                    <a:pt x="17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4" y="31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9"/>
                    <a:pt x="35" y="40"/>
                    <a:pt x="34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9" y="50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5"/>
                    <a:pt x="37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lose/>
                  <a:moveTo>
                    <a:pt x="18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5" y="28"/>
                    <a:pt x="4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4" y="23"/>
                    <a:pt x="4" y="23"/>
                  </a:cubicBezTo>
                  <a:cubicBezTo>
                    <a:pt x="4" y="23"/>
                    <a:pt x="5" y="23"/>
                    <a:pt x="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29" y="8"/>
                    <a:pt x="29" y="8"/>
                    <a:pt x="28" y="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1"/>
                    <a:pt x="30" y="21"/>
                    <a:pt x="31" y="20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ubicBezTo>
                    <a:pt x="31" y="24"/>
                    <a:pt x="31" y="23"/>
                    <a:pt x="30" y="23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îśḻîḓe">
              <a:extLst>
                <a:ext uri="{FF2B5EF4-FFF2-40B4-BE49-F238E27FC236}">
                  <a16:creationId xmlns:a16="http://schemas.microsoft.com/office/drawing/2014/main" id="{692D639C-2BA2-4DA3-A60A-56592AFF30F8}"/>
                </a:ext>
              </a:extLst>
            </p:cNvPr>
            <p:cNvSpPr/>
            <p:nvPr/>
          </p:nvSpPr>
          <p:spPr bwMode="auto">
            <a:xfrm>
              <a:off x="3995738" y="-2342422"/>
              <a:ext cx="296863" cy="254000"/>
            </a:xfrm>
            <a:custGeom>
              <a:avLst/>
              <a:gdLst>
                <a:gd name="T0" fmla="*/ 83 w 90"/>
                <a:gd name="T1" fmla="*/ 42 h 77"/>
                <a:gd name="T2" fmla="*/ 18 w 90"/>
                <a:gd name="T3" fmla="*/ 69 h 77"/>
                <a:gd name="T4" fmla="*/ 10 w 90"/>
                <a:gd name="T5" fmla="*/ 68 h 77"/>
                <a:gd name="T6" fmla="*/ 33 w 90"/>
                <a:gd name="T7" fmla="*/ 27 h 77"/>
                <a:gd name="T8" fmla="*/ 31 w 90"/>
                <a:gd name="T9" fmla="*/ 23 h 77"/>
                <a:gd name="T10" fmla="*/ 8 w 90"/>
                <a:gd name="T11" fmla="*/ 37 h 77"/>
                <a:gd name="T12" fmla="*/ 4 w 90"/>
                <a:gd name="T13" fmla="*/ 32 h 77"/>
                <a:gd name="T14" fmla="*/ 28 w 90"/>
                <a:gd name="T15" fmla="*/ 16 h 77"/>
                <a:gd name="T16" fmla="*/ 26 w 90"/>
                <a:gd name="T17" fmla="*/ 7 h 77"/>
                <a:gd name="T18" fmla="*/ 30 w 90"/>
                <a:gd name="T19" fmla="*/ 5 h 77"/>
                <a:gd name="T20" fmla="*/ 33 w 90"/>
                <a:gd name="T21" fmla="*/ 10 h 77"/>
                <a:gd name="T22" fmla="*/ 45 w 90"/>
                <a:gd name="T23" fmla="*/ 12 h 77"/>
                <a:gd name="T24" fmla="*/ 58 w 90"/>
                <a:gd name="T25" fmla="*/ 6 h 77"/>
                <a:gd name="T26" fmla="*/ 65 w 90"/>
                <a:gd name="T27" fmla="*/ 12 h 77"/>
                <a:gd name="T28" fmla="*/ 43 w 90"/>
                <a:gd name="T29" fmla="*/ 18 h 77"/>
                <a:gd name="T30" fmla="*/ 46 w 90"/>
                <a:gd name="T31" fmla="*/ 22 h 77"/>
                <a:gd name="T32" fmla="*/ 87 w 90"/>
                <a:gd name="T33" fmla="*/ 35 h 77"/>
                <a:gd name="T34" fmla="*/ 83 w 90"/>
                <a:gd name="T35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77">
                  <a:moveTo>
                    <a:pt x="83" y="42"/>
                  </a:moveTo>
                  <a:cubicBezTo>
                    <a:pt x="59" y="18"/>
                    <a:pt x="25" y="23"/>
                    <a:pt x="18" y="69"/>
                  </a:cubicBezTo>
                  <a:cubicBezTo>
                    <a:pt x="17" y="76"/>
                    <a:pt x="11" y="77"/>
                    <a:pt x="10" y="68"/>
                  </a:cubicBezTo>
                  <a:cubicBezTo>
                    <a:pt x="12" y="44"/>
                    <a:pt x="29" y="33"/>
                    <a:pt x="33" y="27"/>
                  </a:cubicBezTo>
                  <a:cubicBezTo>
                    <a:pt x="34" y="25"/>
                    <a:pt x="33" y="23"/>
                    <a:pt x="31" y="23"/>
                  </a:cubicBezTo>
                  <a:cubicBezTo>
                    <a:pt x="28" y="24"/>
                    <a:pt x="13" y="34"/>
                    <a:pt x="8" y="37"/>
                  </a:cubicBezTo>
                  <a:cubicBezTo>
                    <a:pt x="1" y="41"/>
                    <a:pt x="0" y="35"/>
                    <a:pt x="4" y="32"/>
                  </a:cubicBezTo>
                  <a:cubicBezTo>
                    <a:pt x="8" y="28"/>
                    <a:pt x="30" y="22"/>
                    <a:pt x="28" y="16"/>
                  </a:cubicBezTo>
                  <a:cubicBezTo>
                    <a:pt x="27" y="13"/>
                    <a:pt x="27" y="10"/>
                    <a:pt x="26" y="7"/>
                  </a:cubicBezTo>
                  <a:cubicBezTo>
                    <a:pt x="25" y="5"/>
                    <a:pt x="28" y="4"/>
                    <a:pt x="30" y="5"/>
                  </a:cubicBezTo>
                  <a:cubicBezTo>
                    <a:pt x="31" y="6"/>
                    <a:pt x="32" y="8"/>
                    <a:pt x="33" y="10"/>
                  </a:cubicBezTo>
                  <a:cubicBezTo>
                    <a:pt x="35" y="14"/>
                    <a:pt x="42" y="13"/>
                    <a:pt x="45" y="12"/>
                  </a:cubicBezTo>
                  <a:cubicBezTo>
                    <a:pt x="50" y="10"/>
                    <a:pt x="54" y="8"/>
                    <a:pt x="58" y="6"/>
                  </a:cubicBezTo>
                  <a:cubicBezTo>
                    <a:pt x="69" y="0"/>
                    <a:pt x="73" y="9"/>
                    <a:pt x="65" y="12"/>
                  </a:cubicBezTo>
                  <a:cubicBezTo>
                    <a:pt x="58" y="14"/>
                    <a:pt x="51" y="15"/>
                    <a:pt x="43" y="18"/>
                  </a:cubicBezTo>
                  <a:cubicBezTo>
                    <a:pt x="38" y="19"/>
                    <a:pt x="41" y="23"/>
                    <a:pt x="46" y="22"/>
                  </a:cubicBezTo>
                  <a:cubicBezTo>
                    <a:pt x="64" y="20"/>
                    <a:pt x="81" y="28"/>
                    <a:pt x="87" y="35"/>
                  </a:cubicBezTo>
                  <a:cubicBezTo>
                    <a:pt x="90" y="40"/>
                    <a:pt x="85" y="44"/>
                    <a:pt x="8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ïslîḓé">
              <a:extLst>
                <a:ext uri="{FF2B5EF4-FFF2-40B4-BE49-F238E27FC236}">
                  <a16:creationId xmlns:a16="http://schemas.microsoft.com/office/drawing/2014/main" id="{249B26AE-5AE0-433B-8CF8-0B78EA632C61}"/>
                </a:ext>
              </a:extLst>
            </p:cNvPr>
            <p:cNvSpPr/>
            <p:nvPr/>
          </p:nvSpPr>
          <p:spPr bwMode="auto">
            <a:xfrm>
              <a:off x="4557713" y="-2375760"/>
              <a:ext cx="279400" cy="280988"/>
            </a:xfrm>
            <a:custGeom>
              <a:avLst/>
              <a:gdLst>
                <a:gd name="T0" fmla="*/ 68 w 85"/>
                <a:gd name="T1" fmla="*/ 34 h 85"/>
                <a:gd name="T2" fmla="*/ 78 w 85"/>
                <a:gd name="T3" fmla="*/ 24 h 85"/>
                <a:gd name="T4" fmla="*/ 55 w 85"/>
                <a:gd name="T5" fmla="*/ 28 h 85"/>
                <a:gd name="T6" fmla="*/ 36 w 85"/>
                <a:gd name="T7" fmla="*/ 38 h 85"/>
                <a:gd name="T8" fmla="*/ 26 w 85"/>
                <a:gd name="T9" fmla="*/ 34 h 85"/>
                <a:gd name="T10" fmla="*/ 37 w 85"/>
                <a:gd name="T11" fmla="*/ 17 h 85"/>
                <a:gd name="T12" fmla="*/ 34 w 85"/>
                <a:gd name="T13" fmla="*/ 6 h 85"/>
                <a:gd name="T14" fmla="*/ 10 w 85"/>
                <a:gd name="T15" fmla="*/ 10 h 85"/>
                <a:gd name="T16" fmla="*/ 25 w 85"/>
                <a:gd name="T17" fmla="*/ 20 h 85"/>
                <a:gd name="T18" fmla="*/ 10 w 85"/>
                <a:gd name="T19" fmla="*/ 25 h 85"/>
                <a:gd name="T20" fmla="*/ 23 w 85"/>
                <a:gd name="T21" fmla="*/ 29 h 85"/>
                <a:gd name="T22" fmla="*/ 5 w 85"/>
                <a:gd name="T23" fmla="*/ 42 h 85"/>
                <a:gd name="T24" fmla="*/ 60 w 85"/>
                <a:gd name="T25" fmla="*/ 78 h 85"/>
                <a:gd name="T26" fmla="*/ 67 w 85"/>
                <a:gd name="T27" fmla="*/ 75 h 85"/>
                <a:gd name="T28" fmla="*/ 72 w 85"/>
                <a:gd name="T29" fmla="*/ 42 h 85"/>
                <a:gd name="T30" fmla="*/ 38 w 85"/>
                <a:gd name="T31" fmla="*/ 49 h 85"/>
                <a:gd name="T32" fmla="*/ 43 w 85"/>
                <a:gd name="T33" fmla="*/ 55 h 85"/>
                <a:gd name="T34" fmla="*/ 38 w 85"/>
                <a:gd name="T35" fmla="*/ 49 h 85"/>
                <a:gd name="T36" fmla="*/ 27 w 85"/>
                <a:gd name="T37" fmla="*/ 50 h 85"/>
                <a:gd name="T38" fmla="*/ 24 w 85"/>
                <a:gd name="T39" fmla="*/ 45 h 85"/>
                <a:gd name="T40" fmla="*/ 61 w 85"/>
                <a:gd name="T41" fmla="*/ 47 h 85"/>
                <a:gd name="T42" fmla="*/ 65 w 85"/>
                <a:gd name="T43" fmla="*/ 54 h 85"/>
                <a:gd name="T44" fmla="*/ 61 w 85"/>
                <a:gd name="T45" fmla="*/ 47 h 85"/>
                <a:gd name="T46" fmla="*/ 64 w 85"/>
                <a:gd name="T47" fmla="*/ 41 h 85"/>
                <a:gd name="T48" fmla="*/ 60 w 85"/>
                <a:gd name="T49" fmla="*/ 42 h 85"/>
                <a:gd name="T50" fmla="*/ 49 w 85"/>
                <a:gd name="T51" fmla="*/ 34 h 85"/>
                <a:gd name="T52" fmla="*/ 53 w 85"/>
                <a:gd name="T53" fmla="*/ 38 h 85"/>
                <a:gd name="T54" fmla="*/ 49 w 85"/>
                <a:gd name="T55" fmla="*/ 34 h 85"/>
                <a:gd name="T56" fmla="*/ 49 w 85"/>
                <a:gd name="T57" fmla="*/ 42 h 85"/>
                <a:gd name="T58" fmla="*/ 43 w 85"/>
                <a:gd name="T59" fmla="*/ 44 h 85"/>
                <a:gd name="T60" fmla="*/ 56 w 85"/>
                <a:gd name="T61" fmla="*/ 57 h 85"/>
                <a:gd name="T62" fmla="*/ 60 w 85"/>
                <a:gd name="T63" fmla="*/ 63 h 85"/>
                <a:gd name="T64" fmla="*/ 49 w 85"/>
                <a:gd name="T65" fmla="*/ 60 h 85"/>
                <a:gd name="T66" fmla="*/ 17 w 85"/>
                <a:gd name="T67" fmla="*/ 42 h 85"/>
                <a:gd name="T68" fmla="*/ 13 w 85"/>
                <a:gd name="T69" fmla="*/ 48 h 85"/>
                <a:gd name="T70" fmla="*/ 14 w 85"/>
                <a:gd name="T71" fmla="*/ 37 h 85"/>
                <a:gd name="T72" fmla="*/ 58 w 85"/>
                <a:gd name="T73" fmla="*/ 19 h 85"/>
                <a:gd name="T74" fmla="*/ 71 w 85"/>
                <a:gd name="T75" fmla="*/ 31 h 85"/>
                <a:gd name="T76" fmla="*/ 58 w 85"/>
                <a:gd name="T7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65" y="37"/>
                  </a:moveTo>
                  <a:cubicBezTo>
                    <a:pt x="64" y="34"/>
                    <a:pt x="66" y="34"/>
                    <a:pt x="68" y="34"/>
                  </a:cubicBezTo>
                  <a:cubicBezTo>
                    <a:pt x="71" y="36"/>
                    <a:pt x="74" y="37"/>
                    <a:pt x="77" y="39"/>
                  </a:cubicBezTo>
                  <a:cubicBezTo>
                    <a:pt x="85" y="36"/>
                    <a:pt x="85" y="27"/>
                    <a:pt x="78" y="24"/>
                  </a:cubicBezTo>
                  <a:cubicBezTo>
                    <a:pt x="69" y="18"/>
                    <a:pt x="56" y="11"/>
                    <a:pt x="50" y="13"/>
                  </a:cubicBezTo>
                  <a:cubicBezTo>
                    <a:pt x="41" y="23"/>
                    <a:pt x="49" y="25"/>
                    <a:pt x="55" y="28"/>
                  </a:cubicBezTo>
                  <a:cubicBezTo>
                    <a:pt x="58" y="30"/>
                    <a:pt x="56" y="31"/>
                    <a:pt x="54" y="31"/>
                  </a:cubicBezTo>
                  <a:cubicBezTo>
                    <a:pt x="42" y="27"/>
                    <a:pt x="44" y="30"/>
                    <a:pt x="36" y="38"/>
                  </a:cubicBezTo>
                  <a:cubicBezTo>
                    <a:pt x="30" y="42"/>
                    <a:pt x="27" y="40"/>
                    <a:pt x="25" y="37"/>
                  </a:cubicBezTo>
                  <a:cubicBezTo>
                    <a:pt x="24" y="35"/>
                    <a:pt x="25" y="35"/>
                    <a:pt x="26" y="34"/>
                  </a:cubicBezTo>
                  <a:cubicBezTo>
                    <a:pt x="30" y="32"/>
                    <a:pt x="33" y="30"/>
                    <a:pt x="32" y="27"/>
                  </a:cubicBezTo>
                  <a:cubicBezTo>
                    <a:pt x="32" y="23"/>
                    <a:pt x="33" y="19"/>
                    <a:pt x="37" y="17"/>
                  </a:cubicBezTo>
                  <a:cubicBezTo>
                    <a:pt x="40" y="15"/>
                    <a:pt x="44" y="14"/>
                    <a:pt x="43" y="8"/>
                  </a:cubicBezTo>
                  <a:cubicBezTo>
                    <a:pt x="40" y="2"/>
                    <a:pt x="32" y="0"/>
                    <a:pt x="34" y="6"/>
                  </a:cubicBezTo>
                  <a:cubicBezTo>
                    <a:pt x="36" y="10"/>
                    <a:pt x="32" y="14"/>
                    <a:pt x="30" y="12"/>
                  </a:cubicBezTo>
                  <a:cubicBezTo>
                    <a:pt x="20" y="9"/>
                    <a:pt x="10" y="6"/>
                    <a:pt x="10" y="10"/>
                  </a:cubicBezTo>
                  <a:cubicBezTo>
                    <a:pt x="8" y="14"/>
                    <a:pt x="17" y="15"/>
                    <a:pt x="25" y="16"/>
                  </a:cubicBezTo>
                  <a:cubicBezTo>
                    <a:pt x="27" y="17"/>
                    <a:pt x="27" y="20"/>
                    <a:pt x="25" y="20"/>
                  </a:cubicBezTo>
                  <a:cubicBezTo>
                    <a:pt x="19" y="20"/>
                    <a:pt x="14" y="19"/>
                    <a:pt x="9" y="19"/>
                  </a:cubicBezTo>
                  <a:cubicBezTo>
                    <a:pt x="5" y="20"/>
                    <a:pt x="5" y="25"/>
                    <a:pt x="10" y="25"/>
                  </a:cubicBezTo>
                  <a:cubicBezTo>
                    <a:pt x="15" y="25"/>
                    <a:pt x="20" y="25"/>
                    <a:pt x="25" y="24"/>
                  </a:cubicBezTo>
                  <a:cubicBezTo>
                    <a:pt x="27" y="24"/>
                    <a:pt x="26" y="29"/>
                    <a:pt x="23" y="29"/>
                  </a:cubicBezTo>
                  <a:cubicBezTo>
                    <a:pt x="8" y="29"/>
                    <a:pt x="10" y="30"/>
                    <a:pt x="9" y="31"/>
                  </a:cubicBezTo>
                  <a:cubicBezTo>
                    <a:pt x="7" y="35"/>
                    <a:pt x="7" y="38"/>
                    <a:pt x="5" y="42"/>
                  </a:cubicBezTo>
                  <a:cubicBezTo>
                    <a:pt x="0" y="51"/>
                    <a:pt x="6" y="54"/>
                    <a:pt x="16" y="54"/>
                  </a:cubicBezTo>
                  <a:cubicBezTo>
                    <a:pt x="36" y="58"/>
                    <a:pt x="54" y="64"/>
                    <a:pt x="60" y="78"/>
                  </a:cubicBezTo>
                  <a:cubicBezTo>
                    <a:pt x="61" y="80"/>
                    <a:pt x="61" y="81"/>
                    <a:pt x="63" y="82"/>
                  </a:cubicBezTo>
                  <a:cubicBezTo>
                    <a:pt x="68" y="85"/>
                    <a:pt x="71" y="79"/>
                    <a:pt x="67" y="75"/>
                  </a:cubicBezTo>
                  <a:cubicBezTo>
                    <a:pt x="64" y="72"/>
                    <a:pt x="65" y="72"/>
                    <a:pt x="67" y="68"/>
                  </a:cubicBezTo>
                  <a:cubicBezTo>
                    <a:pt x="71" y="60"/>
                    <a:pt x="79" y="51"/>
                    <a:pt x="72" y="42"/>
                  </a:cubicBezTo>
                  <a:cubicBezTo>
                    <a:pt x="70" y="40"/>
                    <a:pt x="68" y="39"/>
                    <a:pt x="65" y="37"/>
                  </a:cubicBezTo>
                  <a:close/>
                  <a:moveTo>
                    <a:pt x="38" y="49"/>
                  </a:moveTo>
                  <a:cubicBezTo>
                    <a:pt x="39" y="48"/>
                    <a:pt x="43" y="50"/>
                    <a:pt x="43" y="50"/>
                  </a:cubicBezTo>
                  <a:cubicBezTo>
                    <a:pt x="44" y="51"/>
                    <a:pt x="44" y="54"/>
                    <a:pt x="43" y="55"/>
                  </a:cubicBezTo>
                  <a:cubicBezTo>
                    <a:pt x="41" y="58"/>
                    <a:pt x="36" y="55"/>
                    <a:pt x="36" y="53"/>
                  </a:cubicBezTo>
                  <a:cubicBezTo>
                    <a:pt x="35" y="51"/>
                    <a:pt x="36" y="50"/>
                    <a:pt x="38" y="49"/>
                  </a:cubicBezTo>
                  <a:close/>
                  <a:moveTo>
                    <a:pt x="27" y="45"/>
                  </a:moveTo>
                  <a:cubicBezTo>
                    <a:pt x="27" y="46"/>
                    <a:pt x="27" y="50"/>
                    <a:pt x="27" y="50"/>
                  </a:cubicBezTo>
                  <a:cubicBezTo>
                    <a:pt x="26" y="51"/>
                    <a:pt x="25" y="51"/>
                    <a:pt x="24" y="51"/>
                  </a:cubicBezTo>
                  <a:cubicBezTo>
                    <a:pt x="21" y="50"/>
                    <a:pt x="22" y="45"/>
                    <a:pt x="24" y="45"/>
                  </a:cubicBezTo>
                  <a:cubicBezTo>
                    <a:pt x="25" y="44"/>
                    <a:pt x="26" y="44"/>
                    <a:pt x="27" y="45"/>
                  </a:cubicBezTo>
                  <a:close/>
                  <a:moveTo>
                    <a:pt x="61" y="47"/>
                  </a:moveTo>
                  <a:cubicBezTo>
                    <a:pt x="61" y="47"/>
                    <a:pt x="64" y="49"/>
                    <a:pt x="65" y="50"/>
                  </a:cubicBezTo>
                  <a:cubicBezTo>
                    <a:pt x="66" y="50"/>
                    <a:pt x="66" y="53"/>
                    <a:pt x="65" y="54"/>
                  </a:cubicBezTo>
                  <a:cubicBezTo>
                    <a:pt x="63" y="56"/>
                    <a:pt x="58" y="52"/>
                    <a:pt x="58" y="50"/>
                  </a:cubicBezTo>
                  <a:cubicBezTo>
                    <a:pt x="58" y="48"/>
                    <a:pt x="59" y="47"/>
                    <a:pt x="61" y="47"/>
                  </a:cubicBezTo>
                  <a:close/>
                  <a:moveTo>
                    <a:pt x="61" y="40"/>
                  </a:moveTo>
                  <a:cubicBezTo>
                    <a:pt x="61" y="39"/>
                    <a:pt x="64" y="40"/>
                    <a:pt x="64" y="41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5"/>
                    <a:pt x="60" y="43"/>
                    <a:pt x="60" y="42"/>
                  </a:cubicBezTo>
                  <a:cubicBezTo>
                    <a:pt x="59" y="41"/>
                    <a:pt x="60" y="40"/>
                    <a:pt x="61" y="40"/>
                  </a:cubicBezTo>
                  <a:close/>
                  <a:moveTo>
                    <a:pt x="49" y="34"/>
                  </a:moveTo>
                  <a:cubicBezTo>
                    <a:pt x="50" y="34"/>
                    <a:pt x="52" y="35"/>
                    <a:pt x="53" y="35"/>
                  </a:cubicBezTo>
                  <a:cubicBezTo>
                    <a:pt x="53" y="36"/>
                    <a:pt x="53" y="37"/>
                    <a:pt x="53" y="38"/>
                  </a:cubicBezTo>
                  <a:cubicBezTo>
                    <a:pt x="52" y="39"/>
                    <a:pt x="48" y="38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lose/>
                  <a:moveTo>
                    <a:pt x="44" y="41"/>
                  </a:moveTo>
                  <a:cubicBezTo>
                    <a:pt x="45" y="40"/>
                    <a:pt x="48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8" y="47"/>
                    <a:pt x="43" y="45"/>
                    <a:pt x="43" y="44"/>
                  </a:cubicBezTo>
                  <a:cubicBezTo>
                    <a:pt x="42" y="42"/>
                    <a:pt x="43" y="41"/>
                    <a:pt x="44" y="41"/>
                  </a:cubicBezTo>
                  <a:close/>
                  <a:moveTo>
                    <a:pt x="56" y="57"/>
                  </a:moveTo>
                  <a:cubicBezTo>
                    <a:pt x="57" y="58"/>
                    <a:pt x="58" y="58"/>
                    <a:pt x="60" y="59"/>
                  </a:cubicBezTo>
                  <a:cubicBezTo>
                    <a:pt x="60" y="60"/>
                    <a:pt x="61" y="61"/>
                    <a:pt x="60" y="63"/>
                  </a:cubicBezTo>
                  <a:cubicBezTo>
                    <a:pt x="60" y="65"/>
                    <a:pt x="57" y="66"/>
                    <a:pt x="55" y="65"/>
                  </a:cubicBezTo>
                  <a:cubicBezTo>
                    <a:pt x="52" y="64"/>
                    <a:pt x="50" y="63"/>
                    <a:pt x="49" y="60"/>
                  </a:cubicBezTo>
                  <a:cubicBezTo>
                    <a:pt x="48" y="57"/>
                    <a:pt x="51" y="53"/>
                    <a:pt x="56" y="57"/>
                  </a:cubicBezTo>
                  <a:close/>
                  <a:moveTo>
                    <a:pt x="17" y="42"/>
                  </a:moveTo>
                  <a:cubicBezTo>
                    <a:pt x="17" y="44"/>
                    <a:pt x="16" y="45"/>
                    <a:pt x="16" y="46"/>
                  </a:cubicBezTo>
                  <a:cubicBezTo>
                    <a:pt x="15" y="48"/>
                    <a:pt x="14" y="48"/>
                    <a:pt x="13" y="48"/>
                  </a:cubicBezTo>
                  <a:cubicBezTo>
                    <a:pt x="11" y="48"/>
                    <a:pt x="11" y="46"/>
                    <a:pt x="11" y="44"/>
                  </a:cubicBezTo>
                  <a:cubicBezTo>
                    <a:pt x="11" y="42"/>
                    <a:pt x="11" y="39"/>
                    <a:pt x="14" y="37"/>
                  </a:cubicBezTo>
                  <a:cubicBezTo>
                    <a:pt x="17" y="35"/>
                    <a:pt x="19" y="36"/>
                    <a:pt x="17" y="42"/>
                  </a:cubicBezTo>
                  <a:close/>
                  <a:moveTo>
                    <a:pt x="58" y="19"/>
                  </a:moveTo>
                  <a:cubicBezTo>
                    <a:pt x="63" y="22"/>
                    <a:pt x="68" y="24"/>
                    <a:pt x="74" y="27"/>
                  </a:cubicBezTo>
                  <a:cubicBezTo>
                    <a:pt x="77" y="29"/>
                    <a:pt x="75" y="32"/>
                    <a:pt x="71" y="31"/>
                  </a:cubicBezTo>
                  <a:cubicBezTo>
                    <a:pt x="65" y="29"/>
                    <a:pt x="59" y="25"/>
                    <a:pt x="54" y="23"/>
                  </a:cubicBezTo>
                  <a:cubicBezTo>
                    <a:pt x="51" y="20"/>
                    <a:pt x="54" y="17"/>
                    <a:pt x="5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ś1ïḋè">
              <a:extLst>
                <a:ext uri="{FF2B5EF4-FFF2-40B4-BE49-F238E27FC236}">
                  <a16:creationId xmlns:a16="http://schemas.microsoft.com/office/drawing/2014/main" id="{B8CEF8F3-77C6-45CB-8534-F1EC5A62EE4C}"/>
                </a:ext>
              </a:extLst>
            </p:cNvPr>
            <p:cNvSpPr/>
            <p:nvPr/>
          </p:nvSpPr>
          <p:spPr bwMode="auto">
            <a:xfrm>
              <a:off x="4946650" y="-2048735"/>
              <a:ext cx="250825" cy="274638"/>
            </a:xfrm>
            <a:custGeom>
              <a:avLst/>
              <a:gdLst>
                <a:gd name="T0" fmla="*/ 57 w 76"/>
                <a:gd name="T1" fmla="*/ 20 h 83"/>
                <a:gd name="T2" fmla="*/ 34 w 76"/>
                <a:gd name="T3" fmla="*/ 4 h 83"/>
                <a:gd name="T4" fmla="*/ 28 w 76"/>
                <a:gd name="T5" fmla="*/ 8 h 83"/>
                <a:gd name="T6" fmla="*/ 40 w 76"/>
                <a:gd name="T7" fmla="*/ 17 h 83"/>
                <a:gd name="T8" fmla="*/ 39 w 76"/>
                <a:gd name="T9" fmla="*/ 20 h 83"/>
                <a:gd name="T10" fmla="*/ 28 w 76"/>
                <a:gd name="T11" fmla="*/ 13 h 83"/>
                <a:gd name="T12" fmla="*/ 21 w 76"/>
                <a:gd name="T13" fmla="*/ 15 h 83"/>
                <a:gd name="T14" fmla="*/ 32 w 76"/>
                <a:gd name="T15" fmla="*/ 24 h 83"/>
                <a:gd name="T16" fmla="*/ 27 w 76"/>
                <a:gd name="T17" fmla="*/ 31 h 83"/>
                <a:gd name="T18" fmla="*/ 9 w 76"/>
                <a:gd name="T19" fmla="*/ 20 h 83"/>
                <a:gd name="T20" fmla="*/ 1 w 76"/>
                <a:gd name="T21" fmla="*/ 23 h 83"/>
                <a:gd name="T22" fmla="*/ 33 w 76"/>
                <a:gd name="T23" fmla="*/ 47 h 83"/>
                <a:gd name="T24" fmla="*/ 27 w 76"/>
                <a:gd name="T25" fmla="*/ 74 h 83"/>
                <a:gd name="T26" fmla="*/ 36 w 76"/>
                <a:gd name="T27" fmla="*/ 77 h 83"/>
                <a:gd name="T28" fmla="*/ 40 w 76"/>
                <a:gd name="T29" fmla="*/ 50 h 83"/>
                <a:gd name="T30" fmla="*/ 46 w 76"/>
                <a:gd name="T31" fmla="*/ 49 h 83"/>
                <a:gd name="T32" fmla="*/ 49 w 76"/>
                <a:gd name="T33" fmla="*/ 65 h 83"/>
                <a:gd name="T34" fmla="*/ 54 w 76"/>
                <a:gd name="T35" fmla="*/ 62 h 83"/>
                <a:gd name="T36" fmla="*/ 54 w 76"/>
                <a:gd name="T37" fmla="*/ 47 h 83"/>
                <a:gd name="T38" fmla="*/ 57 w 76"/>
                <a:gd name="T39" fmla="*/ 45 h 83"/>
                <a:gd name="T40" fmla="*/ 59 w 76"/>
                <a:gd name="T41" fmla="*/ 67 h 83"/>
                <a:gd name="T42" fmla="*/ 66 w 76"/>
                <a:gd name="T43" fmla="*/ 64 h 83"/>
                <a:gd name="T44" fmla="*/ 65 w 76"/>
                <a:gd name="T45" fmla="*/ 37 h 83"/>
                <a:gd name="T46" fmla="*/ 65 w 76"/>
                <a:gd name="T47" fmla="*/ 31 h 83"/>
                <a:gd name="T48" fmla="*/ 57 w 76"/>
                <a:gd name="T49" fmla="*/ 20 h 83"/>
                <a:gd name="T50" fmla="*/ 41 w 76"/>
                <a:gd name="T51" fmla="*/ 28 h 83"/>
                <a:gd name="T52" fmla="*/ 51 w 76"/>
                <a:gd name="T53" fmla="*/ 25 h 83"/>
                <a:gd name="T54" fmla="*/ 58 w 76"/>
                <a:gd name="T55" fmla="*/ 31 h 83"/>
                <a:gd name="T56" fmla="*/ 54 w 76"/>
                <a:gd name="T57" fmla="*/ 39 h 83"/>
                <a:gd name="T58" fmla="*/ 41 w 76"/>
                <a:gd name="T59" fmla="*/ 39 h 83"/>
                <a:gd name="T60" fmla="*/ 41 w 76"/>
                <a:gd name="T61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3">
                  <a:moveTo>
                    <a:pt x="57" y="20"/>
                  </a:moveTo>
                  <a:cubicBezTo>
                    <a:pt x="51" y="22"/>
                    <a:pt x="42" y="10"/>
                    <a:pt x="34" y="4"/>
                  </a:cubicBezTo>
                  <a:cubicBezTo>
                    <a:pt x="26" y="0"/>
                    <a:pt x="24" y="1"/>
                    <a:pt x="28" y="8"/>
                  </a:cubicBezTo>
                  <a:cubicBezTo>
                    <a:pt x="32" y="11"/>
                    <a:pt x="36" y="14"/>
                    <a:pt x="40" y="17"/>
                  </a:cubicBezTo>
                  <a:cubicBezTo>
                    <a:pt x="42" y="19"/>
                    <a:pt x="42" y="20"/>
                    <a:pt x="39" y="20"/>
                  </a:cubicBezTo>
                  <a:cubicBezTo>
                    <a:pt x="35" y="20"/>
                    <a:pt x="31" y="15"/>
                    <a:pt x="28" y="13"/>
                  </a:cubicBezTo>
                  <a:cubicBezTo>
                    <a:pt x="24" y="9"/>
                    <a:pt x="20" y="11"/>
                    <a:pt x="21" y="15"/>
                  </a:cubicBezTo>
                  <a:cubicBezTo>
                    <a:pt x="25" y="18"/>
                    <a:pt x="28" y="21"/>
                    <a:pt x="32" y="24"/>
                  </a:cubicBezTo>
                  <a:cubicBezTo>
                    <a:pt x="36" y="28"/>
                    <a:pt x="32" y="33"/>
                    <a:pt x="27" y="31"/>
                  </a:cubicBezTo>
                  <a:cubicBezTo>
                    <a:pt x="21" y="27"/>
                    <a:pt x="15" y="23"/>
                    <a:pt x="9" y="20"/>
                  </a:cubicBezTo>
                  <a:cubicBezTo>
                    <a:pt x="2" y="16"/>
                    <a:pt x="0" y="20"/>
                    <a:pt x="1" y="23"/>
                  </a:cubicBezTo>
                  <a:cubicBezTo>
                    <a:pt x="7" y="33"/>
                    <a:pt x="33" y="29"/>
                    <a:pt x="33" y="47"/>
                  </a:cubicBezTo>
                  <a:cubicBezTo>
                    <a:pt x="34" y="56"/>
                    <a:pt x="31" y="67"/>
                    <a:pt x="27" y="74"/>
                  </a:cubicBezTo>
                  <a:cubicBezTo>
                    <a:pt x="26" y="82"/>
                    <a:pt x="35" y="83"/>
                    <a:pt x="36" y="77"/>
                  </a:cubicBezTo>
                  <a:cubicBezTo>
                    <a:pt x="38" y="68"/>
                    <a:pt x="39" y="59"/>
                    <a:pt x="40" y="50"/>
                  </a:cubicBezTo>
                  <a:cubicBezTo>
                    <a:pt x="41" y="46"/>
                    <a:pt x="44" y="46"/>
                    <a:pt x="46" y="49"/>
                  </a:cubicBezTo>
                  <a:cubicBezTo>
                    <a:pt x="50" y="52"/>
                    <a:pt x="45" y="61"/>
                    <a:pt x="49" y="65"/>
                  </a:cubicBezTo>
                  <a:cubicBezTo>
                    <a:pt x="51" y="69"/>
                    <a:pt x="54" y="66"/>
                    <a:pt x="54" y="62"/>
                  </a:cubicBezTo>
                  <a:cubicBezTo>
                    <a:pt x="54" y="57"/>
                    <a:pt x="54" y="52"/>
                    <a:pt x="54" y="47"/>
                  </a:cubicBezTo>
                  <a:cubicBezTo>
                    <a:pt x="54" y="45"/>
                    <a:pt x="55" y="44"/>
                    <a:pt x="57" y="45"/>
                  </a:cubicBezTo>
                  <a:cubicBezTo>
                    <a:pt x="60" y="48"/>
                    <a:pt x="55" y="63"/>
                    <a:pt x="59" y="67"/>
                  </a:cubicBezTo>
                  <a:cubicBezTo>
                    <a:pt x="63" y="70"/>
                    <a:pt x="67" y="69"/>
                    <a:pt x="66" y="64"/>
                  </a:cubicBezTo>
                  <a:cubicBezTo>
                    <a:pt x="63" y="54"/>
                    <a:pt x="64" y="45"/>
                    <a:pt x="65" y="37"/>
                  </a:cubicBezTo>
                  <a:cubicBezTo>
                    <a:pt x="65" y="35"/>
                    <a:pt x="64" y="33"/>
                    <a:pt x="65" y="31"/>
                  </a:cubicBezTo>
                  <a:cubicBezTo>
                    <a:pt x="65" y="25"/>
                    <a:pt x="76" y="20"/>
                    <a:pt x="57" y="20"/>
                  </a:cubicBezTo>
                  <a:close/>
                  <a:moveTo>
                    <a:pt x="41" y="28"/>
                  </a:moveTo>
                  <a:cubicBezTo>
                    <a:pt x="43" y="28"/>
                    <a:pt x="48" y="27"/>
                    <a:pt x="51" y="25"/>
                  </a:cubicBezTo>
                  <a:cubicBezTo>
                    <a:pt x="53" y="23"/>
                    <a:pt x="57" y="26"/>
                    <a:pt x="58" y="31"/>
                  </a:cubicBezTo>
                  <a:cubicBezTo>
                    <a:pt x="58" y="34"/>
                    <a:pt x="57" y="37"/>
                    <a:pt x="54" y="39"/>
                  </a:cubicBezTo>
                  <a:cubicBezTo>
                    <a:pt x="49" y="43"/>
                    <a:pt x="45" y="43"/>
                    <a:pt x="41" y="39"/>
                  </a:cubicBezTo>
                  <a:cubicBezTo>
                    <a:pt x="40" y="34"/>
                    <a:pt x="40" y="30"/>
                    <a:pt x="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iṡľïḓê">
              <a:extLst>
                <a:ext uri="{FF2B5EF4-FFF2-40B4-BE49-F238E27FC236}">
                  <a16:creationId xmlns:a16="http://schemas.microsoft.com/office/drawing/2014/main" id="{E13DD7C4-7133-4546-86B4-57C9F5130527}"/>
                </a:ext>
              </a:extLst>
            </p:cNvPr>
            <p:cNvSpPr/>
            <p:nvPr/>
          </p:nvSpPr>
          <p:spPr bwMode="auto">
            <a:xfrm>
              <a:off x="3695700" y="-2063022"/>
              <a:ext cx="228600" cy="271463"/>
            </a:xfrm>
            <a:custGeom>
              <a:avLst/>
              <a:gdLst>
                <a:gd name="T0" fmla="*/ 29 w 69"/>
                <a:gd name="T1" fmla="*/ 79 h 82"/>
                <a:gd name="T2" fmla="*/ 24 w 69"/>
                <a:gd name="T3" fmla="*/ 39 h 82"/>
                <a:gd name="T4" fmla="*/ 14 w 69"/>
                <a:gd name="T5" fmla="*/ 35 h 82"/>
                <a:gd name="T6" fmla="*/ 9 w 69"/>
                <a:gd name="T7" fmla="*/ 30 h 82"/>
                <a:gd name="T8" fmla="*/ 16 w 69"/>
                <a:gd name="T9" fmla="*/ 14 h 82"/>
                <a:gd name="T10" fmla="*/ 34 w 69"/>
                <a:gd name="T11" fmla="*/ 7 h 82"/>
                <a:gd name="T12" fmla="*/ 37 w 69"/>
                <a:gd name="T13" fmla="*/ 28 h 82"/>
                <a:gd name="T14" fmla="*/ 68 w 69"/>
                <a:gd name="T15" fmla="*/ 16 h 82"/>
                <a:gd name="T16" fmla="*/ 27 w 69"/>
                <a:gd name="T17" fmla="*/ 53 h 82"/>
                <a:gd name="T18" fmla="*/ 52 w 69"/>
                <a:gd name="T19" fmla="*/ 61 h 82"/>
                <a:gd name="T20" fmla="*/ 59 w 69"/>
                <a:gd name="T21" fmla="*/ 44 h 82"/>
                <a:gd name="T22" fmla="*/ 53 w 69"/>
                <a:gd name="T23" fmla="*/ 42 h 82"/>
                <a:gd name="T24" fmla="*/ 44 w 69"/>
                <a:gd name="T25" fmla="*/ 30 h 82"/>
                <a:gd name="T26" fmla="*/ 43 w 69"/>
                <a:gd name="T27" fmla="*/ 50 h 82"/>
                <a:gd name="T28" fmla="*/ 36 w 69"/>
                <a:gd name="T29" fmla="*/ 61 h 82"/>
                <a:gd name="T30" fmla="*/ 52 w 69"/>
                <a:gd name="T31" fmla="*/ 61 h 82"/>
                <a:gd name="T32" fmla="*/ 38 w 69"/>
                <a:gd name="T33" fmla="*/ 46 h 82"/>
                <a:gd name="T34" fmla="*/ 46 w 69"/>
                <a:gd name="T35" fmla="*/ 40 h 82"/>
                <a:gd name="T36" fmla="*/ 17 w 69"/>
                <a:gd name="T37" fmla="*/ 48 h 82"/>
                <a:gd name="T38" fmla="*/ 14 w 69"/>
                <a:gd name="T39" fmla="*/ 44 h 82"/>
                <a:gd name="T40" fmla="*/ 8 w 69"/>
                <a:gd name="T41" fmla="*/ 48 h 82"/>
                <a:gd name="T42" fmla="*/ 5 w 69"/>
                <a:gd name="T43" fmla="*/ 37 h 82"/>
                <a:gd name="T44" fmla="*/ 3 w 69"/>
                <a:gd name="T45" fmla="*/ 55 h 82"/>
                <a:gd name="T46" fmla="*/ 22 w 69"/>
                <a:gd name="T47" fmla="*/ 45 h 82"/>
                <a:gd name="T48" fmla="*/ 17 w 69"/>
                <a:gd name="T49" fmla="*/ 48 h 82"/>
                <a:gd name="T50" fmla="*/ 17 w 69"/>
                <a:gd name="T51" fmla="*/ 25 h 82"/>
                <a:gd name="T52" fmla="*/ 24 w 69"/>
                <a:gd name="T53" fmla="*/ 27 h 82"/>
                <a:gd name="T54" fmla="*/ 32 w 69"/>
                <a:gd name="T55" fmla="*/ 21 h 82"/>
                <a:gd name="T56" fmla="*/ 31 w 69"/>
                <a:gd name="T57" fmla="*/ 16 h 82"/>
                <a:gd name="T58" fmla="*/ 26 w 69"/>
                <a:gd name="T59" fmla="*/ 16 h 82"/>
                <a:gd name="T60" fmla="*/ 22 w 69"/>
                <a:gd name="T61" fmla="*/ 13 h 82"/>
                <a:gd name="T62" fmla="*/ 17 w 69"/>
                <a:gd name="T63" fmla="*/ 21 h 82"/>
                <a:gd name="T64" fmla="*/ 26 w 69"/>
                <a:gd name="T65" fmla="*/ 37 h 82"/>
                <a:gd name="T66" fmla="*/ 31 w 69"/>
                <a:gd name="T6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82">
                  <a:moveTo>
                    <a:pt x="32" y="72"/>
                  </a:moveTo>
                  <a:cubicBezTo>
                    <a:pt x="35" y="77"/>
                    <a:pt x="36" y="82"/>
                    <a:pt x="29" y="79"/>
                  </a:cubicBezTo>
                  <a:cubicBezTo>
                    <a:pt x="15" y="67"/>
                    <a:pt x="21" y="56"/>
                    <a:pt x="26" y="44"/>
                  </a:cubicBezTo>
                  <a:cubicBezTo>
                    <a:pt x="26" y="42"/>
                    <a:pt x="26" y="41"/>
                    <a:pt x="24" y="39"/>
                  </a:cubicBezTo>
                  <a:cubicBezTo>
                    <a:pt x="22" y="38"/>
                    <a:pt x="22" y="39"/>
                    <a:pt x="20" y="39"/>
                  </a:cubicBezTo>
                  <a:cubicBezTo>
                    <a:pt x="15" y="41"/>
                    <a:pt x="16" y="41"/>
                    <a:pt x="14" y="35"/>
                  </a:cubicBezTo>
                  <a:cubicBezTo>
                    <a:pt x="14" y="33"/>
                    <a:pt x="12" y="34"/>
                    <a:pt x="10" y="34"/>
                  </a:cubicBezTo>
                  <a:cubicBezTo>
                    <a:pt x="7" y="34"/>
                    <a:pt x="7" y="33"/>
                    <a:pt x="9" y="30"/>
                  </a:cubicBezTo>
                  <a:cubicBezTo>
                    <a:pt x="12" y="28"/>
                    <a:pt x="13" y="25"/>
                    <a:pt x="13" y="21"/>
                  </a:cubicBezTo>
                  <a:cubicBezTo>
                    <a:pt x="14" y="19"/>
                    <a:pt x="15" y="16"/>
                    <a:pt x="16" y="14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2"/>
                    <a:pt x="27" y="0"/>
                    <a:pt x="34" y="7"/>
                  </a:cubicBezTo>
                  <a:cubicBezTo>
                    <a:pt x="42" y="13"/>
                    <a:pt x="38" y="21"/>
                    <a:pt x="33" y="28"/>
                  </a:cubicBezTo>
                  <a:cubicBezTo>
                    <a:pt x="33" y="30"/>
                    <a:pt x="35" y="29"/>
                    <a:pt x="37" y="28"/>
                  </a:cubicBezTo>
                  <a:cubicBezTo>
                    <a:pt x="41" y="20"/>
                    <a:pt x="47" y="13"/>
                    <a:pt x="57" y="12"/>
                  </a:cubicBezTo>
                  <a:cubicBezTo>
                    <a:pt x="63" y="12"/>
                    <a:pt x="67" y="11"/>
                    <a:pt x="68" y="16"/>
                  </a:cubicBezTo>
                  <a:cubicBezTo>
                    <a:pt x="69" y="19"/>
                    <a:pt x="68" y="20"/>
                    <a:pt x="60" y="20"/>
                  </a:cubicBezTo>
                  <a:cubicBezTo>
                    <a:pt x="50" y="18"/>
                    <a:pt x="34" y="30"/>
                    <a:pt x="27" y="53"/>
                  </a:cubicBezTo>
                  <a:cubicBezTo>
                    <a:pt x="26" y="62"/>
                    <a:pt x="27" y="68"/>
                    <a:pt x="32" y="72"/>
                  </a:cubicBezTo>
                  <a:close/>
                  <a:moveTo>
                    <a:pt x="52" y="61"/>
                  </a:moveTo>
                  <a:cubicBezTo>
                    <a:pt x="52" y="68"/>
                    <a:pt x="58" y="63"/>
                    <a:pt x="59" y="59"/>
                  </a:cubicBezTo>
                  <a:cubicBezTo>
                    <a:pt x="60" y="52"/>
                    <a:pt x="54" y="48"/>
                    <a:pt x="59" y="44"/>
                  </a:cubicBezTo>
                  <a:cubicBezTo>
                    <a:pt x="66" y="23"/>
                    <a:pt x="55" y="25"/>
                    <a:pt x="55" y="30"/>
                  </a:cubicBezTo>
                  <a:cubicBezTo>
                    <a:pt x="56" y="34"/>
                    <a:pt x="55" y="38"/>
                    <a:pt x="53" y="42"/>
                  </a:cubicBezTo>
                  <a:cubicBezTo>
                    <a:pt x="51" y="44"/>
                    <a:pt x="49" y="44"/>
                    <a:pt x="50" y="41"/>
                  </a:cubicBezTo>
                  <a:cubicBezTo>
                    <a:pt x="50" y="35"/>
                    <a:pt x="50" y="29"/>
                    <a:pt x="44" y="30"/>
                  </a:cubicBezTo>
                  <a:cubicBezTo>
                    <a:pt x="39" y="33"/>
                    <a:pt x="32" y="48"/>
                    <a:pt x="33" y="52"/>
                  </a:cubicBezTo>
                  <a:cubicBezTo>
                    <a:pt x="35" y="58"/>
                    <a:pt x="41" y="55"/>
                    <a:pt x="43" y="50"/>
                  </a:cubicBezTo>
                  <a:cubicBezTo>
                    <a:pt x="45" y="47"/>
                    <a:pt x="49" y="51"/>
                    <a:pt x="46" y="53"/>
                  </a:cubicBezTo>
                  <a:cubicBezTo>
                    <a:pt x="41" y="56"/>
                    <a:pt x="38" y="58"/>
                    <a:pt x="36" y="61"/>
                  </a:cubicBezTo>
                  <a:cubicBezTo>
                    <a:pt x="34" y="69"/>
                    <a:pt x="43" y="65"/>
                    <a:pt x="45" y="61"/>
                  </a:cubicBezTo>
                  <a:cubicBezTo>
                    <a:pt x="49" y="54"/>
                    <a:pt x="51" y="56"/>
                    <a:pt x="52" y="61"/>
                  </a:cubicBezTo>
                  <a:close/>
                  <a:moveTo>
                    <a:pt x="42" y="38"/>
                  </a:moveTo>
                  <a:cubicBezTo>
                    <a:pt x="39" y="41"/>
                    <a:pt x="39" y="42"/>
                    <a:pt x="38" y="46"/>
                  </a:cubicBezTo>
                  <a:cubicBezTo>
                    <a:pt x="38" y="49"/>
                    <a:pt x="40" y="49"/>
                    <a:pt x="42" y="47"/>
                  </a:cubicBezTo>
                  <a:cubicBezTo>
                    <a:pt x="44" y="45"/>
                    <a:pt x="45" y="43"/>
                    <a:pt x="46" y="40"/>
                  </a:cubicBezTo>
                  <a:cubicBezTo>
                    <a:pt x="45" y="35"/>
                    <a:pt x="44" y="35"/>
                    <a:pt x="42" y="38"/>
                  </a:cubicBezTo>
                  <a:close/>
                  <a:moveTo>
                    <a:pt x="17" y="48"/>
                  </a:moveTo>
                  <a:cubicBezTo>
                    <a:pt x="17" y="50"/>
                    <a:pt x="15" y="50"/>
                    <a:pt x="15" y="50"/>
                  </a:cubicBezTo>
                  <a:cubicBezTo>
                    <a:pt x="12" y="50"/>
                    <a:pt x="13" y="46"/>
                    <a:pt x="14" y="44"/>
                  </a:cubicBezTo>
                  <a:cubicBezTo>
                    <a:pt x="15" y="42"/>
                    <a:pt x="15" y="42"/>
                    <a:pt x="14" y="41"/>
                  </a:cubicBezTo>
                  <a:cubicBezTo>
                    <a:pt x="11" y="38"/>
                    <a:pt x="10" y="48"/>
                    <a:pt x="8" y="48"/>
                  </a:cubicBezTo>
                  <a:cubicBezTo>
                    <a:pt x="2" y="51"/>
                    <a:pt x="4" y="44"/>
                    <a:pt x="7" y="41"/>
                  </a:cubicBezTo>
                  <a:cubicBezTo>
                    <a:pt x="9" y="40"/>
                    <a:pt x="7" y="36"/>
                    <a:pt x="5" y="37"/>
                  </a:cubicBezTo>
                  <a:cubicBezTo>
                    <a:pt x="2" y="38"/>
                    <a:pt x="0" y="47"/>
                    <a:pt x="0" y="47"/>
                  </a:cubicBezTo>
                  <a:cubicBezTo>
                    <a:pt x="0" y="52"/>
                    <a:pt x="1" y="54"/>
                    <a:pt x="3" y="55"/>
                  </a:cubicBezTo>
                  <a:cubicBezTo>
                    <a:pt x="8" y="57"/>
                    <a:pt x="12" y="57"/>
                    <a:pt x="14" y="58"/>
                  </a:cubicBezTo>
                  <a:cubicBezTo>
                    <a:pt x="19" y="58"/>
                    <a:pt x="23" y="49"/>
                    <a:pt x="22" y="45"/>
                  </a:cubicBezTo>
                  <a:cubicBezTo>
                    <a:pt x="22" y="42"/>
                    <a:pt x="19" y="43"/>
                    <a:pt x="18" y="44"/>
                  </a:cubicBezTo>
                  <a:cubicBezTo>
                    <a:pt x="17" y="46"/>
                    <a:pt x="17" y="48"/>
                    <a:pt x="17" y="48"/>
                  </a:cubicBezTo>
                  <a:close/>
                  <a:moveTo>
                    <a:pt x="17" y="21"/>
                  </a:moveTo>
                  <a:cubicBezTo>
                    <a:pt x="17" y="22"/>
                    <a:pt x="16" y="24"/>
                    <a:pt x="17" y="25"/>
                  </a:cubicBezTo>
                  <a:cubicBezTo>
                    <a:pt x="22" y="28"/>
                    <a:pt x="18" y="24"/>
                    <a:pt x="22" y="22"/>
                  </a:cubicBezTo>
                  <a:cubicBezTo>
                    <a:pt x="23" y="21"/>
                    <a:pt x="24" y="21"/>
                    <a:pt x="24" y="27"/>
                  </a:cubicBezTo>
                  <a:cubicBezTo>
                    <a:pt x="24" y="29"/>
                    <a:pt x="28" y="30"/>
                    <a:pt x="30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4" y="20"/>
                    <a:pt x="35" y="20"/>
                    <a:pt x="34" y="18"/>
                  </a:cubicBezTo>
                  <a:cubicBezTo>
                    <a:pt x="33" y="16"/>
                    <a:pt x="32" y="15"/>
                    <a:pt x="31" y="16"/>
                  </a:cubicBezTo>
                  <a:cubicBezTo>
                    <a:pt x="29" y="17"/>
                    <a:pt x="30" y="19"/>
                    <a:pt x="28" y="19"/>
                  </a:cubicBezTo>
                  <a:cubicBezTo>
                    <a:pt x="26" y="20"/>
                    <a:pt x="26" y="18"/>
                    <a:pt x="26" y="16"/>
                  </a:cubicBezTo>
                  <a:cubicBezTo>
                    <a:pt x="26" y="16"/>
                    <a:pt x="27" y="15"/>
                    <a:pt x="27" y="14"/>
                  </a:cubicBezTo>
                  <a:cubicBezTo>
                    <a:pt x="29" y="9"/>
                    <a:pt x="24" y="9"/>
                    <a:pt x="22" y="13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8" y="19"/>
                    <a:pt x="17" y="18"/>
                    <a:pt x="17" y="21"/>
                  </a:cubicBezTo>
                  <a:close/>
                  <a:moveTo>
                    <a:pt x="27" y="33"/>
                  </a:moveTo>
                  <a:cubicBezTo>
                    <a:pt x="26" y="35"/>
                    <a:pt x="25" y="36"/>
                    <a:pt x="26" y="37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30" y="38"/>
                    <a:pt x="30" y="37"/>
                    <a:pt x="31" y="35"/>
                  </a:cubicBezTo>
                  <a:cubicBezTo>
                    <a:pt x="32" y="32"/>
                    <a:pt x="31" y="32"/>
                    <a:pt x="2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0" animBg="1"/>
      <p:bldP spid="470" grpId="0" animBg="1"/>
      <p:bldP spid="47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206</Words>
  <Application>Microsoft Office PowerPoint</Application>
  <PresentationFormat>宽屏</PresentationFormat>
  <Paragraphs>42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Helvetica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张宇琛</dc:creator>
  <cp:lastModifiedBy>宇琛 张</cp:lastModifiedBy>
  <cp:revision>15</cp:revision>
  <dcterms:modified xsi:type="dcterms:W3CDTF">2019-10-16T04:18:29Z</dcterms:modified>
</cp:coreProperties>
</file>