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601200" cy="128016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32" userDrawn="1">
          <p15:clr>
            <a:srgbClr val="A4A3A4"/>
          </p15:clr>
        </p15:guide>
        <p15:guide id="2" pos="30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23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 varScale="1">
        <p:scale>
          <a:sx n="57" d="100"/>
          <a:sy n="57" d="100"/>
        </p:scale>
        <p:origin x="774" y="72"/>
      </p:cViewPr>
      <p:guideLst>
        <p:guide orient="horz" pos="4032"/>
        <p:guide pos="30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5DA5E-EB03-4A36-8BDA-FA39CC1D2756}" type="datetimeFigureOut">
              <a:rPr lang="pt-BR" smtClean="0"/>
              <a:t>16/01/2025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F4FEF-A0D1-42D7-9854-343D530908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7161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5DA5E-EB03-4A36-8BDA-FA39CC1D2756}" type="datetimeFigureOut">
              <a:rPr lang="pt-BR" smtClean="0"/>
              <a:t>16/01/2025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F4FEF-A0D1-42D7-9854-343D530908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0445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5DA5E-EB03-4A36-8BDA-FA39CC1D2756}" type="datetimeFigureOut">
              <a:rPr lang="pt-BR" smtClean="0"/>
              <a:t>16/01/2025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F4FEF-A0D1-42D7-9854-343D530908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5990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5DA5E-EB03-4A36-8BDA-FA39CC1D2756}" type="datetimeFigureOut">
              <a:rPr lang="pt-BR" smtClean="0"/>
              <a:t>16/01/2025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F4FEF-A0D1-42D7-9854-343D530908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4208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5DA5E-EB03-4A36-8BDA-FA39CC1D2756}" type="datetimeFigureOut">
              <a:rPr lang="pt-BR" smtClean="0"/>
              <a:t>16/01/2025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F4FEF-A0D1-42D7-9854-343D530908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4940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5DA5E-EB03-4A36-8BDA-FA39CC1D2756}" type="datetimeFigureOut">
              <a:rPr lang="pt-BR" smtClean="0"/>
              <a:t>16/01/2025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F4FEF-A0D1-42D7-9854-343D530908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2475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5DA5E-EB03-4A36-8BDA-FA39CC1D2756}" type="datetimeFigureOut">
              <a:rPr lang="pt-BR" smtClean="0"/>
              <a:t>16/01/2025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F4FEF-A0D1-42D7-9854-343D530908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9649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5DA5E-EB03-4A36-8BDA-FA39CC1D2756}" type="datetimeFigureOut">
              <a:rPr lang="pt-BR" smtClean="0"/>
              <a:t>16/01/2025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F4FEF-A0D1-42D7-9854-343D530908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593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5DA5E-EB03-4A36-8BDA-FA39CC1D2756}" type="datetimeFigureOut">
              <a:rPr lang="pt-BR" smtClean="0"/>
              <a:t>16/01/2025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F4FEF-A0D1-42D7-9854-343D530908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5991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5DA5E-EB03-4A36-8BDA-FA39CC1D2756}" type="datetimeFigureOut">
              <a:rPr lang="pt-BR" smtClean="0"/>
              <a:t>16/01/2025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F4FEF-A0D1-42D7-9854-343D530908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6812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5DA5E-EB03-4A36-8BDA-FA39CC1D2756}" type="datetimeFigureOut">
              <a:rPr lang="pt-BR" smtClean="0"/>
              <a:t>16/01/2025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F4FEF-A0D1-42D7-9854-343D530908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4315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65DA5E-EB03-4A36-8BDA-FA39CC1D2756}" type="datetimeFigureOut">
              <a:rPr lang="pt-BR" smtClean="0"/>
              <a:t>16/01/2025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6F4FEF-A0D1-42D7-9854-343D530908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2699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A046F2A2-FCDD-E2F0-96CC-478B276122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0200"/>
            <a:ext cx="9601200" cy="960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329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BBAEC0-DCEB-25CC-5FC8-4FEB5883CA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FD95A35F-BB06-670E-0CB2-C13822DF16F9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19232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2F3D005-0CDE-9CCF-AE59-46364473F3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0200"/>
            <a:ext cx="9601200" cy="9601200"/>
          </a:xfrm>
          <a:prstGeom prst="rect">
            <a:avLst/>
          </a:prstGeom>
        </p:spPr>
      </p:pic>
      <p:sp>
        <p:nvSpPr>
          <p:cNvPr id="10" name="Título">
            <a:extLst>
              <a:ext uri="{FF2B5EF4-FFF2-40B4-BE49-F238E27FC236}">
                <a16:creationId xmlns:a16="http://schemas.microsoft.com/office/drawing/2014/main" id="{C40F6976-C6B0-4997-0A55-BEC577BD0ED2}"/>
              </a:ext>
            </a:extLst>
          </p:cNvPr>
          <p:cNvSpPr txBox="1"/>
          <p:nvPr/>
        </p:nvSpPr>
        <p:spPr>
          <a:xfrm>
            <a:off x="897467" y="584537"/>
            <a:ext cx="6858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b="1" dirty="0">
                <a:solidFill>
                  <a:schemeClr val="bg1"/>
                </a:solidFill>
              </a:rPr>
              <a:t>Os Segredos do </a:t>
            </a:r>
            <a:r>
              <a:rPr lang="pt-BR" sz="6000" b="1" dirty="0" err="1">
                <a:solidFill>
                  <a:schemeClr val="bg1"/>
                </a:solidFill>
              </a:rPr>
              <a:t>Css</a:t>
            </a:r>
            <a:endParaRPr lang="pt-BR" sz="6000" b="1" dirty="0">
              <a:solidFill>
                <a:schemeClr val="bg1"/>
              </a:solidFill>
            </a:endParaRPr>
          </a:p>
        </p:txBody>
      </p:sp>
      <p:pic>
        <p:nvPicPr>
          <p:cNvPr id="9" name="Logo">
            <a:extLst>
              <a:ext uri="{FF2B5EF4-FFF2-40B4-BE49-F238E27FC236}">
                <a16:creationId xmlns:a16="http://schemas.microsoft.com/office/drawing/2014/main" id="{F9E8DE0D-15F2-0E8B-D2F4-34C4DC0759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01" y="8932334"/>
            <a:ext cx="2269066" cy="2269066"/>
          </a:xfrm>
          <a:prstGeom prst="rect">
            <a:avLst/>
          </a:prstGeom>
        </p:spPr>
      </p:pic>
      <p:sp>
        <p:nvSpPr>
          <p:cNvPr id="11" name="Título">
            <a:extLst>
              <a:ext uri="{FF2B5EF4-FFF2-40B4-BE49-F238E27FC236}">
                <a16:creationId xmlns:a16="http://schemas.microsoft.com/office/drawing/2014/main" id="{26E181AE-3BBF-9B7D-8875-660E9834C52D}"/>
              </a:ext>
            </a:extLst>
          </p:cNvPr>
          <p:cNvSpPr txBox="1"/>
          <p:nvPr/>
        </p:nvSpPr>
        <p:spPr>
          <a:xfrm>
            <a:off x="524934" y="11570732"/>
            <a:ext cx="685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solidFill>
                  <a:schemeClr val="bg1"/>
                </a:solidFill>
              </a:rPr>
              <a:t>Eurico Severiano</a:t>
            </a:r>
          </a:p>
        </p:txBody>
      </p:sp>
    </p:spTree>
    <p:extLst>
      <p:ext uri="{BB962C8B-B14F-4D97-AF65-F5344CB8AC3E}">
        <p14:creationId xmlns:p14="http://schemas.microsoft.com/office/powerpoint/2010/main" val="324152928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758</TotalTime>
  <Words>6</Words>
  <Application>Microsoft Office PowerPoint</Application>
  <PresentationFormat>Papel A3 (297 x 420 mm)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Eurico Severiano</dc:creator>
  <cp:lastModifiedBy>Eurico Severiano</cp:lastModifiedBy>
  <cp:revision>1</cp:revision>
  <dcterms:created xsi:type="dcterms:W3CDTF">2025-01-16T09:36:20Z</dcterms:created>
  <dcterms:modified xsi:type="dcterms:W3CDTF">2025-01-16T22:14:57Z</dcterms:modified>
</cp:coreProperties>
</file>