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7" r:id="rId5"/>
    <p:sldId id="258" r:id="rId6"/>
    <p:sldId id="259" r:id="rId7"/>
    <p:sldId id="262" r:id="rId8"/>
    <p:sldId id="263" r:id="rId9"/>
    <p:sldId id="264" r:id="rId10"/>
    <p:sldId id="265" r:id="rId11"/>
    <p:sldId id="266" r:id="rId12"/>
    <p:sldId id="267" r:id="rId1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0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showGuides="1">
      <p:cViewPr varScale="1">
        <p:scale>
          <a:sx n="90" d="100"/>
          <a:sy n="90" d="100"/>
        </p:scale>
        <p:origin x="37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E6E99CA-5AF0-4EAE-9333-DC7490179AF9}" type="datetime1">
              <a:rPr lang="es-ES" smtClean="0"/>
              <a:t>30/07/2021</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E286890-466E-41CD-A28A-B1EBDF22CA33}" type="slidenum">
              <a:rPr lang="es-ES" smtClean="0"/>
              <a:t>‹Nº›</a:t>
            </a:fld>
            <a:endParaRPr lang="es-E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AE797-68FC-4E0B-8897-E13C56D832BB}" type="datetime1">
              <a:rPr lang="es-ES" smtClean="0"/>
              <a:pPr/>
              <a:t>30/07/2021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smtClean="0"/>
              <a:t>Editar el estilo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7CD11A-EED3-40CE-98A3-28FEE84867B3}" type="slidenum">
              <a:rPr lang="es-ES" noProof="0" smtClean="0"/>
              <a:t>‹Nº›</a:t>
            </a:fld>
            <a:endParaRPr lang="es-ES" noProof="0"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noProof="0" dirty="0"/>
          </a:p>
        </p:txBody>
      </p:sp>
      <p:sp>
        <p:nvSpPr>
          <p:cNvPr id="4" name="Marcador de número de diapositiva 3"/>
          <p:cNvSpPr>
            <a:spLocks noGrp="1"/>
          </p:cNvSpPr>
          <p:nvPr>
            <p:ph type="sldNum" sz="quarter" idx="10"/>
          </p:nvPr>
        </p:nvSpPr>
        <p:spPr/>
        <p:txBody>
          <a:bodyPr rtlCol="0"/>
          <a:lstStyle/>
          <a:p>
            <a:pPr rtl="0"/>
            <a:fld id="{927CD11A-EED3-40CE-98A3-28FEE84867B3}" type="slidenum">
              <a:rPr lang="es-ES" smtClean="0"/>
              <a:t>1</a:t>
            </a:fld>
            <a:endParaRPr lang="es-ES" dirty="0"/>
          </a:p>
        </p:txBody>
      </p:sp>
    </p:spTree>
    <p:extLst>
      <p:ext uri="{BB962C8B-B14F-4D97-AF65-F5344CB8AC3E}">
        <p14:creationId xmlns:p14="http://schemas.microsoft.com/office/powerpoint/2010/main" val="249116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927CD11A-EED3-40CE-98A3-28FEE84867B3}" type="slidenum">
              <a:rPr lang="es-ES" noProof="0" smtClean="0"/>
              <a:t>2</a:t>
            </a:fld>
            <a:endParaRPr lang="es-ES" noProof="0" dirty="0"/>
          </a:p>
        </p:txBody>
      </p:sp>
    </p:spTree>
    <p:extLst>
      <p:ext uri="{BB962C8B-B14F-4D97-AF65-F5344CB8AC3E}">
        <p14:creationId xmlns:p14="http://schemas.microsoft.com/office/powerpoint/2010/main" val="135586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927CD11A-EED3-40CE-98A3-28FEE84867B3}" type="slidenum">
              <a:rPr lang="es-ES" noProof="0" smtClean="0"/>
              <a:t>3</a:t>
            </a:fld>
            <a:endParaRPr lang="es-ES" noProof="0" dirty="0"/>
          </a:p>
        </p:txBody>
      </p:sp>
    </p:spTree>
    <p:extLst>
      <p:ext uri="{BB962C8B-B14F-4D97-AF65-F5344CB8AC3E}">
        <p14:creationId xmlns:p14="http://schemas.microsoft.com/office/powerpoint/2010/main" val="570139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041400"/>
            <a:ext cx="9144000" cy="2387600"/>
          </a:xfrm>
        </p:spPr>
        <p:txBody>
          <a:bodyPr rtlCol="0" anchor="b"/>
          <a:lstStyle>
            <a:lvl1pPr algn="ctr">
              <a:lnSpc>
                <a:spcPts val="5400"/>
              </a:lnSpc>
              <a:defRPr sz="6000">
                <a:solidFill>
                  <a:schemeClr val="tx2">
                    <a:lumMod val="20000"/>
                    <a:lumOff val="80000"/>
                  </a:schemeClr>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524000" y="3602038"/>
            <a:ext cx="9144000" cy="16557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modificar el estilo de subtítulo del patrón</a:t>
            </a:r>
            <a:endParaRPr lang="es-ES" noProof="0" dirty="0"/>
          </a:p>
        </p:txBody>
      </p:sp>
      <p:sp>
        <p:nvSpPr>
          <p:cNvPr id="4" name="Marcador de fecha 3"/>
          <p:cNvSpPr>
            <a:spLocks noGrp="1"/>
          </p:cNvSpPr>
          <p:nvPr>
            <p:ph type="dt" sz="half" idx="10"/>
          </p:nvPr>
        </p:nvSpPr>
        <p:spPr/>
        <p:txBody>
          <a:bodyPr rtlCol="0"/>
          <a:lstStyle/>
          <a:p>
            <a:pPr rtl="0"/>
            <a:fld id="{B68AFD84-B903-49B0-98A9-81DB60269280}" type="datetime1">
              <a:rPr lang="es-ES" noProof="0" smtClean="0"/>
              <a:t>30/07/2021</a:t>
            </a:fld>
            <a:endParaRPr lang="es-ES" noProof="0" dirty="0"/>
          </a:p>
        </p:txBody>
      </p:sp>
      <p:sp>
        <p:nvSpPr>
          <p:cNvPr id="5" name="Marcador de pie de página 4"/>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6" name="Marcador de número de diapositiva 5"/>
          <p:cNvSpPr>
            <a:spLocks noGrp="1"/>
          </p:cNvSpPr>
          <p:nvPr>
            <p:ph type="sldNum" sz="quarter" idx="12"/>
          </p:nvPr>
        </p:nvSpPr>
        <p:spPr/>
        <p:txBody>
          <a:bodyPr rtlCol="0"/>
          <a:lstStyle/>
          <a:p>
            <a:pPr rtl="0"/>
            <a:fld id="{E5B29C50-D6F1-4DB6-9B68-F4CD3996E9CF}" type="slidenum">
              <a:rPr lang="es-ES" noProof="0" smtClean="0"/>
              <a:t>‹Nº›</a:t>
            </a:fld>
            <a:endParaRPr lang="es-ES" noProof="0"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1pPr rtl="0">
              <a:defRPr/>
            </a:lvl1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fecha 3"/>
          <p:cNvSpPr>
            <a:spLocks noGrp="1"/>
          </p:cNvSpPr>
          <p:nvPr>
            <p:ph type="dt" sz="half" idx="10"/>
          </p:nvPr>
        </p:nvSpPr>
        <p:spPr/>
        <p:txBody>
          <a:bodyPr rtlCol="0"/>
          <a:lstStyle/>
          <a:p>
            <a:pPr rtl="0"/>
            <a:fld id="{D77D061F-E234-4DB1-AE07-E49EA5A9EF02}" type="datetime1">
              <a:rPr lang="es-ES" noProof="0" smtClean="0"/>
              <a:t>30/07/2021</a:t>
            </a:fld>
            <a:endParaRPr lang="es-ES" noProof="0" dirty="0"/>
          </a:p>
        </p:txBody>
      </p:sp>
      <p:sp>
        <p:nvSpPr>
          <p:cNvPr id="5" name="Marcador de pie de página 4"/>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6" name="Marcador de número de diapositiva 5"/>
          <p:cNvSpPr>
            <a:spLocks noGrp="1"/>
          </p:cNvSpPr>
          <p:nvPr>
            <p:ph type="sldNum" sz="quarter" idx="12"/>
          </p:nvPr>
        </p:nvSpPr>
        <p:spPr/>
        <p:txBody>
          <a:bodyPr rtlCol="0"/>
          <a:lstStyle/>
          <a:p>
            <a:pPr rtl="0"/>
            <a:fld id="{E5B29C50-D6F1-4DB6-9B68-F4CD3996E9CF}" type="slidenum">
              <a:rPr lang="es-ES" noProof="0" smtClean="0"/>
              <a:t>‹Nº›</a:t>
            </a:fld>
            <a:endParaRPr lang="es-ES" noProof="0"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691661"/>
            <a:ext cx="2628900" cy="4909039"/>
          </a:xfrm>
        </p:spPr>
        <p:txBody>
          <a:bodyPr vert="eaVert" rtlCol="0"/>
          <a:lstStyle/>
          <a:p>
            <a:pPr rtl="0"/>
            <a:r>
              <a:rPr lang="es-ES" smtClean="0"/>
              <a:t>Haga clic para modificar el estilo de título del patrón</a:t>
            </a:r>
            <a:endParaRPr lang="es"/>
          </a:p>
        </p:txBody>
      </p:sp>
      <p:sp>
        <p:nvSpPr>
          <p:cNvPr id="3" name="Marcador de posición de texto vertical 2"/>
          <p:cNvSpPr>
            <a:spLocks noGrp="1"/>
          </p:cNvSpPr>
          <p:nvPr>
            <p:ph type="body" orient="vert" idx="1"/>
          </p:nvPr>
        </p:nvSpPr>
        <p:spPr>
          <a:xfrm>
            <a:off x="838200" y="691661"/>
            <a:ext cx="7734300" cy="4909039"/>
          </a:xfrm>
        </p:spPr>
        <p:txBody>
          <a:bodyPr vert="eaVert" rtlCol="0"/>
          <a:lstStyle>
            <a:lvl1pPr rtl="0">
              <a:defRPr/>
            </a:lvl1pPr>
          </a:lstStyle>
          <a:p>
            <a:pPr lvl="0" rtl="0"/>
            <a:r>
              <a:rPr lang="es-ES" smtClean="0"/>
              <a:t>Haga clic para modificar el estilo de texto del patrón</a:t>
            </a:r>
          </a:p>
          <a:p>
            <a:pPr lvl="1" rtl="0"/>
            <a:r>
              <a:rPr lang="es-ES" smtClean="0"/>
              <a:t>Segundo nivel</a:t>
            </a:r>
          </a:p>
          <a:p>
            <a:pPr lvl="2" rtl="0"/>
            <a:r>
              <a:rPr lang="es-ES" smtClean="0"/>
              <a:t>Tercer nivel</a:t>
            </a:r>
          </a:p>
          <a:p>
            <a:pPr lvl="3" rtl="0"/>
            <a:r>
              <a:rPr lang="es-ES" smtClean="0"/>
              <a:t>Cuarto nivel</a:t>
            </a:r>
          </a:p>
          <a:p>
            <a:pPr lvl="4" rtl="0"/>
            <a:r>
              <a:rPr lang="es-ES" smtClean="0"/>
              <a:t>Quinto nivel</a:t>
            </a:r>
            <a:endParaRPr lang="es" dirty="0"/>
          </a:p>
        </p:txBody>
      </p:sp>
      <p:sp>
        <p:nvSpPr>
          <p:cNvPr id="4" name="Marcador de fecha 3"/>
          <p:cNvSpPr>
            <a:spLocks noGrp="1"/>
          </p:cNvSpPr>
          <p:nvPr>
            <p:ph type="dt" sz="half" idx="10"/>
          </p:nvPr>
        </p:nvSpPr>
        <p:spPr/>
        <p:txBody>
          <a:bodyPr rtlCol="0"/>
          <a:lstStyle/>
          <a:p>
            <a:pPr rtl="0"/>
            <a:fld id="{EC43B41F-6FA6-44DE-9ABD-F99CB1E521DF}" type="datetime1">
              <a:rPr lang="es-ES" smtClean="0"/>
              <a:t>30/07/2021</a:t>
            </a:fld>
            <a:endParaRPr lang="en-US" dirty="0"/>
          </a:p>
        </p:txBody>
      </p:sp>
      <p:sp>
        <p:nvSpPr>
          <p:cNvPr id="5" name="Marcador de pie de página 4"/>
          <p:cNvSpPr>
            <a:spLocks noGrp="1"/>
          </p:cNvSpPr>
          <p:nvPr>
            <p:ph type="ftr" sz="quarter" idx="11"/>
          </p:nvPr>
        </p:nvSpPr>
        <p:spPr/>
        <p:txBody>
          <a:bodyPr rtlCol="0"/>
          <a:lstStyle/>
          <a:p>
            <a:pPr rtl="0"/>
            <a:r>
              <a:rPr lang="es" dirty="0"/>
              <a:t>Agregar un pie de página</a:t>
            </a:r>
          </a:p>
        </p:txBody>
      </p:sp>
      <p:sp>
        <p:nvSpPr>
          <p:cNvPr id="6" name="Marcador de número de diapositiva 5"/>
          <p:cNvSpPr>
            <a:spLocks noGrp="1"/>
          </p:cNvSpPr>
          <p:nvPr>
            <p:ph type="sldNum" sz="quarter" idx="12"/>
          </p:nvPr>
        </p:nvSpPr>
        <p:spPr/>
        <p:txBody>
          <a:bodyPr rtlCol="0"/>
          <a:lstStyle/>
          <a:p>
            <a:pPr rtl="0"/>
            <a:fld id="{E5B29C50-D6F1-4DB6-9B68-F4CD3996E9CF}" type="slidenum">
              <a:rPr lang="es-ES" noProof="0" smtClean="0"/>
              <a:t>‹Nº›</a:t>
            </a:fld>
            <a:endParaRPr lang="es-ES" noProof="0"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contenido 2"/>
          <p:cNvSpPr>
            <a:spLocks noGrp="1"/>
          </p:cNvSpPr>
          <p:nvPr>
            <p:ph idx="1"/>
          </p:nvPr>
        </p:nvSpPr>
        <p:spPr/>
        <p:txBody>
          <a:bodyPr rtlCol="0"/>
          <a:lstStyle>
            <a:lvl1pPr rtl="0">
              <a:defRPr/>
            </a:lvl1pPr>
            <a:lvl5pPr>
              <a:defRPr/>
            </a:lvl5pPr>
            <a:lvl6pPr>
              <a:defRPr/>
            </a:lvl6pPr>
            <a:lvl7pPr>
              <a:defRPr/>
            </a:lvl7pPr>
            <a:lvl8pPr>
              <a:defRPr/>
            </a:lvl8pPr>
            <a:lvl9pPr>
              <a:defRPr/>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fecha 3"/>
          <p:cNvSpPr>
            <a:spLocks noGrp="1"/>
          </p:cNvSpPr>
          <p:nvPr>
            <p:ph type="dt" sz="half" idx="10"/>
          </p:nvPr>
        </p:nvSpPr>
        <p:spPr/>
        <p:txBody>
          <a:bodyPr rtlCol="0"/>
          <a:lstStyle/>
          <a:p>
            <a:pPr rtl="0"/>
            <a:fld id="{B2E94A91-1BE1-4B56-AD4B-75237DB3756A}" type="datetime1">
              <a:rPr lang="es-ES" noProof="0" smtClean="0"/>
              <a:t>30/07/2021</a:t>
            </a:fld>
            <a:endParaRPr lang="es-ES" noProof="0" dirty="0"/>
          </a:p>
        </p:txBody>
      </p:sp>
      <p:sp>
        <p:nvSpPr>
          <p:cNvPr id="5" name="Marcador de pie de página 4"/>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6" name="Marcador de número de diapositiva 5"/>
          <p:cNvSpPr>
            <a:spLocks noGrp="1"/>
          </p:cNvSpPr>
          <p:nvPr>
            <p:ph type="sldNum" sz="quarter" idx="12"/>
          </p:nvPr>
        </p:nvSpPr>
        <p:spPr/>
        <p:txBody>
          <a:bodyPr rtlCol="0"/>
          <a:lstStyle/>
          <a:p>
            <a:pPr rtl="0"/>
            <a:fld id="{E5B29C50-D6F1-4DB6-9B68-F4CD3996E9CF}" type="slidenum">
              <a:rPr lang="es-ES" noProof="0" smtClean="0"/>
              <a:t>‹Nº›</a:t>
            </a:fld>
            <a:endParaRPr lang="es-ES" noProof="0"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1709738"/>
            <a:ext cx="10515600" cy="2862262"/>
          </a:xfrm>
        </p:spPr>
        <p:txBody>
          <a:bodyPr rtlCol="0" anchor="b"/>
          <a:lstStyle>
            <a:lvl1pPr>
              <a:lnSpc>
                <a:spcPct val="100000"/>
              </a:lnSpc>
              <a:defRPr sz="600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457200" y="4589463"/>
            <a:ext cx="10515600" cy="1500187"/>
          </a:xfrm>
        </p:spPr>
        <p:txBody>
          <a:bodyPr rtlCol="0"/>
          <a:lstStyle>
            <a:lvl1pPr marL="0" indent="0" rtl="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s-ES" noProof="0" smtClean="0"/>
              <a:t>Haga clic para modificar el estilo de texto del patrón</a:t>
            </a:r>
          </a:p>
        </p:txBody>
      </p:sp>
      <p:sp>
        <p:nvSpPr>
          <p:cNvPr id="4" name="Marcador de fecha 3"/>
          <p:cNvSpPr>
            <a:spLocks noGrp="1"/>
          </p:cNvSpPr>
          <p:nvPr>
            <p:ph type="dt" sz="half" idx="10"/>
          </p:nvPr>
        </p:nvSpPr>
        <p:spPr/>
        <p:txBody>
          <a:bodyPr rtlCol="0"/>
          <a:lstStyle/>
          <a:p>
            <a:pPr rtl="0"/>
            <a:fld id="{31CB5F96-9BFA-4D5E-855F-AA3C075615D3}" type="datetime1">
              <a:rPr lang="es-ES" noProof="0" smtClean="0"/>
              <a:t>30/07/2021</a:t>
            </a:fld>
            <a:endParaRPr lang="es-ES" noProof="0" dirty="0"/>
          </a:p>
        </p:txBody>
      </p:sp>
      <p:sp>
        <p:nvSpPr>
          <p:cNvPr id="5" name="Marcador de pie de página 4"/>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6" name="Marcador de número de diapositiva 5"/>
          <p:cNvSpPr>
            <a:spLocks noGrp="1"/>
          </p:cNvSpPr>
          <p:nvPr>
            <p:ph type="sldNum" sz="quarter" idx="12"/>
          </p:nvPr>
        </p:nvSpPr>
        <p:spPr/>
        <p:txBody>
          <a:bodyPr rtlCol="0"/>
          <a:lstStyle/>
          <a:p>
            <a:pPr rtl="0"/>
            <a:fld id="{E5B29C50-D6F1-4DB6-9B68-F4CD3996E9CF}" type="slidenum">
              <a:rPr lang="es-ES" noProof="0" smtClean="0"/>
              <a:t>‹Nº›</a:t>
            </a:fld>
            <a:endParaRPr lang="es-ES" noProof="0"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smtClean="0"/>
              <a:t>Haga clic para modificar el estilo de título del patrón</a:t>
            </a:r>
            <a:endParaRPr lang="es-ES" dirty="0"/>
          </a:p>
        </p:txBody>
      </p:sp>
      <p:sp>
        <p:nvSpPr>
          <p:cNvPr id="3" name="Marcador de posición de texto 2"/>
          <p:cNvSpPr>
            <a:spLocks noGrp="1"/>
          </p:cNvSpPr>
          <p:nvPr>
            <p:ph sz="half" idx="1"/>
          </p:nvPr>
        </p:nvSpPr>
        <p:spPr>
          <a:xfrm>
            <a:off x="457200" y="1825625"/>
            <a:ext cx="4892040" cy="4351338"/>
          </a:xfrm>
        </p:spPr>
        <p:txBody>
          <a:bodyPr vert="horz" lIns="91440" tIns="45720" rIns="91440" bIns="45720" rtlCol="0">
            <a:normAutofit/>
          </a:bodyPr>
          <a:lstStyle>
            <a:lvl1pPr rtl="0">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kumimoji="0" lang="es-ES" sz="1800" b="0" i="0" u="none" strike="noStrike" kern="1200" cap="none" spc="0" normalizeH="0" baseline="0" noProof="0" dirty="0">
              <a:ln>
                <a:noFill/>
              </a:ln>
              <a:solidFill>
                <a:srgbClr val="E9E5DC"/>
              </a:solidFill>
              <a:effectLst/>
              <a:uLnTx/>
              <a:uFillTx/>
              <a:latin typeface="+mn-lt"/>
            </a:endParaRPr>
          </a:p>
        </p:txBody>
      </p:sp>
      <p:sp>
        <p:nvSpPr>
          <p:cNvPr id="4" name="Marcador de contenido 3"/>
          <p:cNvSpPr>
            <a:spLocks noGrp="1"/>
          </p:cNvSpPr>
          <p:nvPr>
            <p:ph sz="half" idx="2"/>
          </p:nvPr>
        </p:nvSpPr>
        <p:spPr>
          <a:xfrm>
            <a:off x="5650524" y="1825625"/>
            <a:ext cx="4892040" cy="4351338"/>
          </a:xfrm>
        </p:spPr>
        <p:txBody>
          <a:bodyPr vert="horz" lIns="91440" tIns="45720" rIns="91440" bIns="45720" rtlCol="0">
            <a:normAutofit/>
          </a:bodyPr>
          <a:lstStyle>
            <a:lvl1pPr rtl="0">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es-ES" smtClean="0"/>
              <a:t>Haga clic para modificar el estilo de texto del patrón</a:t>
            </a:r>
          </a:p>
          <a:p>
            <a:pPr lvl="1" rtl="0"/>
            <a:r>
              <a:rPr lang="es-ES" smtClean="0"/>
              <a:t>Segundo nivel</a:t>
            </a:r>
          </a:p>
          <a:p>
            <a:pPr lvl="2" rtl="0"/>
            <a:r>
              <a:rPr lang="es-ES" smtClean="0"/>
              <a:t>Tercer nivel</a:t>
            </a:r>
          </a:p>
          <a:p>
            <a:pPr lvl="3" rtl="0"/>
            <a:r>
              <a:rPr lang="es-ES" smtClean="0"/>
              <a:t>Cuarto nivel</a:t>
            </a:r>
          </a:p>
          <a:p>
            <a:pPr lvl="4" rtl="0"/>
            <a:r>
              <a:rPr lang="es-ES" smtClean="0"/>
              <a:t>Quinto nivel</a:t>
            </a:r>
            <a:endParaRPr kumimoji="0" lang="es-ES" sz="1800" b="0" i="0" u="none" strike="noStrike" kern="1200" cap="none" spc="0" normalizeH="0" baseline="0" noProof="0" dirty="0">
              <a:ln>
                <a:noFill/>
              </a:ln>
              <a:solidFill>
                <a:srgbClr val="E9E5DC"/>
              </a:solidFill>
              <a:effectLst/>
              <a:uLnTx/>
              <a:uFillTx/>
              <a:latin typeface="+mn-lt"/>
            </a:endParaRPr>
          </a:p>
        </p:txBody>
      </p:sp>
      <p:sp>
        <p:nvSpPr>
          <p:cNvPr id="5" name="Marcador de posición de texto 4"/>
          <p:cNvSpPr>
            <a:spLocks noGrp="1"/>
          </p:cNvSpPr>
          <p:nvPr>
            <p:ph type="dt" sz="half" idx="10"/>
          </p:nvPr>
        </p:nvSpPr>
        <p:spPr/>
        <p:txBody>
          <a:bodyPr rtlCol="0"/>
          <a:lstStyle/>
          <a:p>
            <a:pPr rtl="0"/>
            <a:fld id="{D7FF5094-F5A5-43F5-B14D-98F60E772B8D}" type="datetime1">
              <a:rPr lang="es-ES" smtClean="0"/>
              <a:t>30/07/2021</a:t>
            </a:fld>
            <a:endParaRPr lang="es-ES" dirty="0"/>
          </a:p>
        </p:txBody>
      </p:sp>
      <p:sp>
        <p:nvSpPr>
          <p:cNvPr id="6" name="Marcador de pie de página 5"/>
          <p:cNvSpPr>
            <a:spLocks noGrp="1"/>
          </p:cNvSpPr>
          <p:nvPr>
            <p:ph type="ftr" sz="quarter" idx="11"/>
          </p:nvPr>
        </p:nvSpPr>
        <p:spPr/>
        <p:txBody>
          <a:bodyPr rtlCol="0"/>
          <a:lstStyle/>
          <a:p>
            <a:pPr rtl="0"/>
            <a:r>
              <a:rPr lang="es-ES" dirty="0" smtClean="0"/>
              <a:t>Agregar un pie de página</a:t>
            </a:r>
            <a:endParaRPr lang="es-ES" dirty="0"/>
          </a:p>
        </p:txBody>
      </p:sp>
      <p:sp>
        <p:nvSpPr>
          <p:cNvPr id="7" name="Marcador de número de diapositiva 6"/>
          <p:cNvSpPr>
            <a:spLocks noGrp="1"/>
          </p:cNvSpPr>
          <p:nvPr>
            <p:ph type="sldNum" sz="quarter" idx="12"/>
          </p:nvPr>
        </p:nvSpPr>
        <p:spPr/>
        <p:txBody>
          <a:bodyPr rtlCol="0"/>
          <a:lstStyle/>
          <a:p>
            <a:pPr rtl="0"/>
            <a:fld id="{E5B29C50-D6F1-4DB6-9B68-F4CD3996E9CF}" type="slidenum">
              <a:rPr lang="es-ES" smtClean="0"/>
              <a:t>‹Nº›</a:t>
            </a:fld>
            <a:endParaRPr lang="es-E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639150"/>
            <a:ext cx="10094976" cy="1152144"/>
          </a:xfrm>
        </p:spPr>
        <p:txBody>
          <a:bodyPr rtlCol="0"/>
          <a:lstStyle/>
          <a:p>
            <a:pPr rtl="0"/>
            <a:r>
              <a:rPr lang="es-ES" smtClean="0"/>
              <a:t>Haga clic para modificar el estilo de título del patrón</a:t>
            </a:r>
            <a:endParaRPr lang="es-ES" dirty="0"/>
          </a:p>
        </p:txBody>
      </p:sp>
      <p:sp>
        <p:nvSpPr>
          <p:cNvPr id="3" name="Marcador de posición de texto 2"/>
          <p:cNvSpPr>
            <a:spLocks noGrp="1"/>
          </p:cNvSpPr>
          <p:nvPr>
            <p:ph type="body" idx="1"/>
          </p:nvPr>
        </p:nvSpPr>
        <p:spPr>
          <a:xfrm>
            <a:off x="457200" y="1828800"/>
            <a:ext cx="4892040" cy="641350"/>
          </a:xfrm>
        </p:spPr>
        <p:txBody>
          <a:bodyPr rtlCol="0" anchor="b"/>
          <a:lstStyle>
            <a:lvl1pPr marL="0" indent="0" rtl="0">
              <a:lnSpc>
                <a:spcPct val="8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smtClean="0"/>
              <a:t>Haga clic para modificar el estilo de texto del patrón</a:t>
            </a:r>
          </a:p>
        </p:txBody>
      </p:sp>
      <p:sp>
        <p:nvSpPr>
          <p:cNvPr id="4" name="Marcador de contenido 3"/>
          <p:cNvSpPr>
            <a:spLocks noGrp="1"/>
          </p:cNvSpPr>
          <p:nvPr>
            <p:ph sz="half" idx="2"/>
          </p:nvPr>
        </p:nvSpPr>
        <p:spPr>
          <a:xfrm>
            <a:off x="457200" y="2498723"/>
            <a:ext cx="4892040" cy="3101977"/>
          </a:xfrm>
        </p:spPr>
        <p:txBody>
          <a:bodyPr vert="horz" lIns="91440" tIns="45720" rIns="91440" bIns="45720" rtlCol="0">
            <a:normAutofit/>
          </a:bodyPr>
          <a:lstStyle>
            <a:lvl1pPr rtl="0">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es-ES" smtClean="0"/>
              <a:t>Haga clic para modificar el estilo de texto del patrón</a:t>
            </a:r>
          </a:p>
          <a:p>
            <a:pPr lvl="1" rtl="0"/>
            <a:r>
              <a:rPr lang="es-ES" smtClean="0"/>
              <a:t>Segundo nivel</a:t>
            </a:r>
          </a:p>
          <a:p>
            <a:pPr lvl="2" rtl="0"/>
            <a:r>
              <a:rPr lang="es-ES" smtClean="0"/>
              <a:t>Tercer nivel</a:t>
            </a:r>
          </a:p>
          <a:p>
            <a:pPr lvl="3" rtl="0"/>
            <a:r>
              <a:rPr lang="es-ES" smtClean="0"/>
              <a:t>Cuarto nivel</a:t>
            </a:r>
          </a:p>
          <a:p>
            <a:pPr lvl="4" rtl="0"/>
            <a:r>
              <a:rPr lang="es-ES" smtClean="0"/>
              <a:t>Quinto nivel</a:t>
            </a:r>
            <a:endParaRPr kumimoji="0" lang="es-ES" sz="1800" b="0" i="0" u="none" strike="noStrike" kern="1200" cap="none" spc="0" normalizeH="0" baseline="0" noProof="0" dirty="0">
              <a:ln>
                <a:noFill/>
              </a:ln>
              <a:solidFill>
                <a:srgbClr val="E9E5DC"/>
              </a:solidFill>
              <a:effectLst/>
              <a:uLnTx/>
              <a:uFillTx/>
              <a:latin typeface="+mn-lt"/>
            </a:endParaRPr>
          </a:p>
        </p:txBody>
      </p:sp>
      <p:sp>
        <p:nvSpPr>
          <p:cNvPr id="5" name="Marcador de posición de texto 4"/>
          <p:cNvSpPr>
            <a:spLocks noGrp="1"/>
          </p:cNvSpPr>
          <p:nvPr>
            <p:ph type="body" sz="quarter" idx="3"/>
          </p:nvPr>
        </p:nvSpPr>
        <p:spPr>
          <a:xfrm>
            <a:off x="5656753" y="1828800"/>
            <a:ext cx="4892040" cy="641350"/>
          </a:xfrm>
        </p:spPr>
        <p:txBody>
          <a:bodyPr rtlCol="0" anchor="b"/>
          <a:lstStyle>
            <a:lvl1pPr marL="0" indent="0" rtl="0">
              <a:lnSpc>
                <a:spcPct val="8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smtClean="0"/>
              <a:t>Haga clic para modificar el estilo de texto del patrón</a:t>
            </a:r>
          </a:p>
        </p:txBody>
      </p:sp>
      <p:sp>
        <p:nvSpPr>
          <p:cNvPr id="6" name="Marcador de contenido 5"/>
          <p:cNvSpPr>
            <a:spLocks noGrp="1"/>
          </p:cNvSpPr>
          <p:nvPr>
            <p:ph sz="quarter" idx="4"/>
          </p:nvPr>
        </p:nvSpPr>
        <p:spPr>
          <a:xfrm>
            <a:off x="5656753" y="2498723"/>
            <a:ext cx="4892040" cy="3101977"/>
          </a:xfrm>
        </p:spPr>
        <p:txBody>
          <a:bodyPr vert="horz" lIns="91440" tIns="45720" rIns="91440" bIns="45720" rtlCol="0">
            <a:normAutofit/>
          </a:bodyPr>
          <a:lstStyle>
            <a:lvl1pPr rtl="0">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es-ES" smtClean="0"/>
              <a:t>Haga clic para modificar el estilo de texto del patrón</a:t>
            </a:r>
          </a:p>
          <a:p>
            <a:pPr lvl="1" rtl="0"/>
            <a:r>
              <a:rPr lang="es-ES" smtClean="0"/>
              <a:t>Segundo nivel</a:t>
            </a:r>
          </a:p>
          <a:p>
            <a:pPr lvl="2" rtl="0"/>
            <a:r>
              <a:rPr lang="es-ES" smtClean="0"/>
              <a:t>Tercer nivel</a:t>
            </a:r>
          </a:p>
          <a:p>
            <a:pPr lvl="3" rtl="0"/>
            <a:r>
              <a:rPr lang="es-ES" smtClean="0"/>
              <a:t>Cuarto nivel</a:t>
            </a:r>
          </a:p>
          <a:p>
            <a:pPr lvl="4" rtl="0"/>
            <a:r>
              <a:rPr lang="es-ES" smtClean="0"/>
              <a:t>Quinto nivel</a:t>
            </a:r>
            <a:endParaRPr kumimoji="0" lang="es-ES" sz="1800" b="0" i="0" u="none" strike="noStrike" kern="1200" cap="none" spc="0" normalizeH="0" baseline="0" noProof="0" dirty="0">
              <a:ln>
                <a:noFill/>
              </a:ln>
              <a:solidFill>
                <a:srgbClr val="E9E5DC"/>
              </a:solidFill>
              <a:effectLst/>
              <a:uLnTx/>
              <a:uFillTx/>
              <a:latin typeface="+mn-lt"/>
            </a:endParaRPr>
          </a:p>
        </p:txBody>
      </p:sp>
      <p:sp>
        <p:nvSpPr>
          <p:cNvPr id="7" name="Marcador de fecha 6"/>
          <p:cNvSpPr>
            <a:spLocks noGrp="1"/>
          </p:cNvSpPr>
          <p:nvPr>
            <p:ph type="dt" sz="half" idx="10"/>
          </p:nvPr>
        </p:nvSpPr>
        <p:spPr/>
        <p:txBody>
          <a:bodyPr rtlCol="0"/>
          <a:lstStyle/>
          <a:p>
            <a:pPr rtl="0"/>
            <a:fld id="{B75336F1-A7C2-4B92-BD06-E257E1387AC4}" type="datetime1">
              <a:rPr lang="es-ES" smtClean="0"/>
              <a:t>30/07/2021</a:t>
            </a:fld>
            <a:endParaRPr lang="es-ES" dirty="0"/>
          </a:p>
        </p:txBody>
      </p:sp>
      <p:sp>
        <p:nvSpPr>
          <p:cNvPr id="8" name="Marcador de pie de página 7"/>
          <p:cNvSpPr>
            <a:spLocks noGrp="1"/>
          </p:cNvSpPr>
          <p:nvPr>
            <p:ph type="ftr" sz="quarter" idx="11"/>
          </p:nvPr>
        </p:nvSpPr>
        <p:spPr/>
        <p:txBody>
          <a:bodyPr rtlCol="0"/>
          <a:lstStyle/>
          <a:p>
            <a:pPr rtl="0"/>
            <a:r>
              <a:rPr lang="es-ES" dirty="0" smtClean="0"/>
              <a:t>Agregar un pie de página</a:t>
            </a:r>
            <a:endParaRPr lang="es-ES" dirty="0"/>
          </a:p>
        </p:txBody>
      </p:sp>
      <p:sp>
        <p:nvSpPr>
          <p:cNvPr id="9" name="Marcador de número de diapositiva 8"/>
          <p:cNvSpPr>
            <a:spLocks noGrp="1"/>
          </p:cNvSpPr>
          <p:nvPr>
            <p:ph type="sldNum" sz="quarter" idx="12"/>
          </p:nvPr>
        </p:nvSpPr>
        <p:spPr/>
        <p:txBody>
          <a:bodyPr rtlCol="0"/>
          <a:lstStyle/>
          <a:p>
            <a:pPr rtl="0"/>
            <a:fld id="{E5B29C50-D6F1-4DB6-9B68-F4CD3996E9CF}" type="slidenum">
              <a:rPr lang="es-ES" smtClean="0"/>
              <a:t>‹Nº›</a:t>
            </a:fld>
            <a:endParaRPr lang="es-E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FC9F92CE-00EC-4C26-A28A-966E7A4C8549}" type="datetime1">
              <a:rPr lang="es-ES" noProof="0" smtClean="0"/>
              <a:t>30/07/2021</a:t>
            </a:fld>
            <a:endParaRPr lang="es-ES" noProof="0" dirty="0"/>
          </a:p>
        </p:txBody>
      </p:sp>
      <p:sp>
        <p:nvSpPr>
          <p:cNvPr id="4" name="Marcador de pie de página 3"/>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5" name="Marcador de número de diapositiva 4"/>
          <p:cNvSpPr>
            <a:spLocks noGrp="1"/>
          </p:cNvSpPr>
          <p:nvPr>
            <p:ph type="sldNum" sz="quarter" idx="12"/>
          </p:nvPr>
        </p:nvSpPr>
        <p:spPr/>
        <p:txBody>
          <a:bodyPr rtlCol="0"/>
          <a:lstStyle/>
          <a:p>
            <a:pPr rtl="0"/>
            <a:fld id="{E5B29C50-D6F1-4DB6-9B68-F4CD3996E9CF}" type="slidenum">
              <a:rPr lang="es-ES" noProof="0" smtClean="0"/>
              <a:t>‹Nº›</a:t>
            </a:fld>
            <a:endParaRPr lang="es-ES" noProof="0"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4055980-F522-4CB9-93D5-C51E09FF923C}" type="datetime1">
              <a:rPr lang="es-ES" noProof="0" smtClean="0"/>
              <a:t>30/07/2021</a:t>
            </a:fld>
            <a:endParaRPr lang="es-ES" noProof="0" dirty="0"/>
          </a:p>
        </p:txBody>
      </p:sp>
      <p:sp>
        <p:nvSpPr>
          <p:cNvPr id="3" name="Marcador de pie de página 2"/>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4" name="Marcador de número de diapositiva 3"/>
          <p:cNvSpPr>
            <a:spLocks noGrp="1"/>
          </p:cNvSpPr>
          <p:nvPr>
            <p:ph type="sldNum" sz="quarter" idx="12"/>
          </p:nvPr>
        </p:nvSpPr>
        <p:spPr/>
        <p:txBody>
          <a:bodyPr rtlCol="0"/>
          <a:lstStyle/>
          <a:p>
            <a:pPr rtl="0"/>
            <a:fld id="{E5B29C50-D6F1-4DB6-9B68-F4CD3996E9CF}" type="slidenum">
              <a:rPr lang="es-ES" noProof="0" smtClean="0"/>
              <a:t>‹Nº›</a:t>
            </a:fld>
            <a:endParaRPr lang="es-ES" noProof="0"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609599"/>
            <a:ext cx="3932237" cy="1600200"/>
          </a:xfrm>
        </p:spPr>
        <p:txBody>
          <a:bodyPr rtlCol="0" anchor="b"/>
          <a:lstStyle>
            <a:lvl1pPr>
              <a:defRPr sz="3200"/>
            </a:lvl1pPr>
          </a:lstStyle>
          <a:p>
            <a:pPr rtl="0"/>
            <a:r>
              <a:rPr lang="es-ES" smtClean="0"/>
              <a:t>Haga clic para modificar el estilo de título del patrón</a:t>
            </a:r>
            <a:endParaRPr lang="es-ES" dirty="0"/>
          </a:p>
        </p:txBody>
      </p:sp>
      <p:sp>
        <p:nvSpPr>
          <p:cNvPr id="3" name="Marcador de contenido 2"/>
          <p:cNvSpPr>
            <a:spLocks noGrp="1"/>
          </p:cNvSpPr>
          <p:nvPr>
            <p:ph idx="1"/>
          </p:nvPr>
        </p:nvSpPr>
        <p:spPr>
          <a:xfrm>
            <a:off x="4800600" y="987425"/>
            <a:ext cx="5753100" cy="4613275"/>
          </a:xfrm>
        </p:spPr>
        <p:txBody>
          <a:bodyPr vert="horz" lIns="91440" tIns="45720" rIns="91440" bIns="45720" rtlCol="0">
            <a:normAutofit/>
          </a:bodyPr>
          <a:lstStyle>
            <a:lvl1pPr rtl="0">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es-ES" smtClean="0"/>
              <a:t>Haga clic para modificar el estilo de texto del patrón</a:t>
            </a:r>
          </a:p>
          <a:p>
            <a:pPr lvl="1" rtl="0"/>
            <a:r>
              <a:rPr lang="es-ES" smtClean="0"/>
              <a:t>Segundo nivel</a:t>
            </a:r>
          </a:p>
          <a:p>
            <a:pPr lvl="2" rtl="0"/>
            <a:r>
              <a:rPr lang="es-ES" smtClean="0"/>
              <a:t>Tercer nivel</a:t>
            </a:r>
          </a:p>
          <a:p>
            <a:pPr lvl="3" rtl="0"/>
            <a:r>
              <a:rPr lang="es-ES" smtClean="0"/>
              <a:t>Cuarto nivel</a:t>
            </a:r>
          </a:p>
          <a:p>
            <a:pPr lvl="4" rtl="0"/>
            <a:r>
              <a:rPr lang="es-ES" smtClean="0"/>
              <a:t>Quinto nivel</a:t>
            </a:r>
            <a:endParaRPr kumimoji="0" lang="es-ES" sz="1800" b="0" i="0" u="none" strike="noStrike" kern="1200" cap="none" spc="0" normalizeH="0" baseline="0" noProof="0" dirty="0">
              <a:ln>
                <a:noFill/>
              </a:ln>
              <a:solidFill>
                <a:srgbClr val="E9E5DC"/>
              </a:solidFill>
              <a:effectLst/>
              <a:uLnTx/>
              <a:uFillTx/>
              <a:latin typeface="+mn-lt"/>
            </a:endParaRPr>
          </a:p>
        </p:txBody>
      </p:sp>
      <p:sp>
        <p:nvSpPr>
          <p:cNvPr id="4" name="Marcador de posición de texto 3"/>
          <p:cNvSpPr>
            <a:spLocks noGrp="1"/>
          </p:cNvSpPr>
          <p:nvPr>
            <p:ph type="body" sz="half" idx="2"/>
          </p:nvPr>
        </p:nvSpPr>
        <p:spPr>
          <a:xfrm>
            <a:off x="457200" y="2254249"/>
            <a:ext cx="3932237" cy="3759200"/>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smtClean="0"/>
              <a:t>Haga clic para modificar el estilo de texto del patrón</a:t>
            </a:r>
          </a:p>
        </p:txBody>
      </p:sp>
      <p:sp>
        <p:nvSpPr>
          <p:cNvPr id="5" name="Marcador de fecha 4"/>
          <p:cNvSpPr>
            <a:spLocks noGrp="1"/>
          </p:cNvSpPr>
          <p:nvPr>
            <p:ph type="dt" sz="half" idx="10"/>
          </p:nvPr>
        </p:nvSpPr>
        <p:spPr/>
        <p:txBody>
          <a:bodyPr rtlCol="0"/>
          <a:lstStyle/>
          <a:p>
            <a:pPr rtl="0"/>
            <a:fld id="{F9671012-1391-4AE2-B848-A32751A41BAD}" type="datetime1">
              <a:rPr lang="es-ES" smtClean="0"/>
              <a:t>30/07/2021</a:t>
            </a:fld>
            <a:endParaRPr lang="es-ES" dirty="0"/>
          </a:p>
        </p:txBody>
      </p:sp>
      <p:sp>
        <p:nvSpPr>
          <p:cNvPr id="6" name="Marcador de pie de página 5"/>
          <p:cNvSpPr>
            <a:spLocks noGrp="1"/>
          </p:cNvSpPr>
          <p:nvPr>
            <p:ph type="ftr" sz="quarter" idx="11"/>
          </p:nvPr>
        </p:nvSpPr>
        <p:spPr/>
        <p:txBody>
          <a:bodyPr rtlCol="0"/>
          <a:lstStyle/>
          <a:p>
            <a:pPr rtl="0"/>
            <a:r>
              <a:rPr lang="es-ES" dirty="0" smtClean="0"/>
              <a:t>Agregar un pie de página</a:t>
            </a:r>
            <a:endParaRPr lang="es-ES" dirty="0"/>
          </a:p>
        </p:txBody>
      </p:sp>
      <p:sp>
        <p:nvSpPr>
          <p:cNvPr id="7" name="Marcador de número de diapositiva 6"/>
          <p:cNvSpPr>
            <a:spLocks noGrp="1"/>
          </p:cNvSpPr>
          <p:nvPr>
            <p:ph type="sldNum" sz="quarter" idx="12"/>
          </p:nvPr>
        </p:nvSpPr>
        <p:spPr/>
        <p:txBody>
          <a:bodyPr rtlCol="0"/>
          <a:lstStyle/>
          <a:p>
            <a:pPr rtl="0"/>
            <a:fld id="{E5B29C50-D6F1-4DB6-9B68-F4CD3996E9CF}" type="slidenum">
              <a:rPr lang="es-ES" smtClean="0"/>
              <a:t>‹Nº›</a:t>
            </a:fld>
            <a:endParaRPr lang="es-E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609599"/>
            <a:ext cx="3932237" cy="1600200"/>
          </a:xfrm>
        </p:spPr>
        <p:txBody>
          <a:bodyPr rtlCol="0" anchor="b"/>
          <a:lstStyle>
            <a:lvl1pPr>
              <a:defRPr sz="3200"/>
            </a:lvl1pPr>
          </a:lstStyle>
          <a:p>
            <a:pPr rtl="0"/>
            <a:r>
              <a:rPr lang="es-ES" noProof="0" smtClean="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4800600" y="987425"/>
            <a:ext cx="5753100" cy="461327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457200" y="2254249"/>
            <a:ext cx="3932237" cy="3759200"/>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Haga clic para modificar el estilo de texto del patrón</a:t>
            </a:r>
          </a:p>
        </p:txBody>
      </p:sp>
      <p:sp>
        <p:nvSpPr>
          <p:cNvPr id="5" name="Marcador de fecha 4"/>
          <p:cNvSpPr>
            <a:spLocks noGrp="1"/>
          </p:cNvSpPr>
          <p:nvPr>
            <p:ph type="dt" sz="half" idx="10"/>
          </p:nvPr>
        </p:nvSpPr>
        <p:spPr/>
        <p:txBody>
          <a:bodyPr rtlCol="0"/>
          <a:lstStyle/>
          <a:p>
            <a:pPr rtl="0"/>
            <a:fld id="{9E2137D0-A4CB-43EB-A6DC-2D74F2820FCE}" type="datetime1">
              <a:rPr lang="es-ES" noProof="0" smtClean="0"/>
              <a:t>30/07/2021</a:t>
            </a:fld>
            <a:endParaRPr lang="es-ES" noProof="0" dirty="0"/>
          </a:p>
        </p:txBody>
      </p:sp>
      <p:sp>
        <p:nvSpPr>
          <p:cNvPr id="6" name="Marcador de pie de página 5"/>
          <p:cNvSpPr>
            <a:spLocks noGrp="1"/>
          </p:cNvSpPr>
          <p:nvPr>
            <p:ph type="ftr" sz="quarter" idx="11"/>
          </p:nvPr>
        </p:nvSpPr>
        <p:spPr/>
        <p:txBody>
          <a:bodyPr rtlCol="0"/>
          <a:lstStyle/>
          <a:p>
            <a:pPr rtl="0"/>
            <a:r>
              <a:rPr lang="es-ES" noProof="0" dirty="0" smtClean="0"/>
              <a:t>Agregar un pie de página</a:t>
            </a:r>
            <a:endParaRPr lang="es-ES" noProof="0" dirty="0"/>
          </a:p>
        </p:txBody>
      </p:sp>
      <p:sp>
        <p:nvSpPr>
          <p:cNvPr id="7" name="Marcador de número de diapositiva 6"/>
          <p:cNvSpPr>
            <a:spLocks noGrp="1"/>
          </p:cNvSpPr>
          <p:nvPr>
            <p:ph type="sldNum" sz="quarter" idx="12"/>
          </p:nvPr>
        </p:nvSpPr>
        <p:spPr/>
        <p:txBody>
          <a:bodyPr rtlCol="0"/>
          <a:lstStyle/>
          <a:p>
            <a:pPr rtl="0"/>
            <a:fld id="{E5B29C50-D6F1-4DB6-9B68-F4CD3996E9CF}" type="slidenum">
              <a:rPr lang="es-ES" noProof="0" smtClean="0"/>
              <a:t>‹Nº›</a:t>
            </a:fld>
            <a:endParaRPr lang="es-ES" noProof="0"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pPr rtl="0"/>
            <a:r>
              <a:rPr lang="es-ES" noProof="0" dirty="0" smtClean="0"/>
              <a:t>Haga clic para modificar el estilo de título del patrón</a:t>
            </a:r>
            <a:endParaRPr lang="es-ES" noProof="0" dirty="0"/>
          </a:p>
        </p:txBody>
      </p:sp>
      <p:sp>
        <p:nvSpPr>
          <p:cNvPr id="3" name="Marcador de posición de texto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rtl="0"/>
            <a:r>
              <a:rPr lang="es-ES" noProof="0" dirty="0" smtClean="0"/>
              <a:t>Editar el estilo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4" name="Marcador de fecha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pPr rtl="0"/>
            <a:fld id="{2E35DC43-C061-4ACF-BBED-009E157628ED}" type="datetime1">
              <a:rPr lang="es-ES" noProof="0" smtClean="0"/>
              <a:t>30/07/2021</a:t>
            </a:fld>
            <a:endParaRPr lang="es-ES" noProof="0" dirty="0"/>
          </a:p>
        </p:txBody>
      </p:sp>
      <p:sp>
        <p:nvSpPr>
          <p:cNvPr id="5" name="Marcador de pie de página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pPr rtl="0"/>
            <a:r>
              <a:rPr lang="es-ES" noProof="0" dirty="0" smtClean="0"/>
              <a:t>Agregar un pie de página</a:t>
            </a:r>
            <a:endParaRPr lang="es-ES" noProof="0" dirty="0"/>
          </a:p>
        </p:txBody>
      </p:sp>
      <p:sp>
        <p:nvSpPr>
          <p:cNvPr id="6" name="Marcador de número de diapositiva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pPr rtl="0"/>
            <a:fld id="{E5B29C50-D6F1-4DB6-9B68-F4CD3996E9CF}" type="slidenum">
              <a:rPr lang="es-ES" noProof="0" smtClean="0"/>
              <a:pPr rtl="0"/>
              <a:t>‹Nº›</a:t>
            </a:fld>
            <a:endParaRPr lang="es-ES" noProof="0"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88" userDrawn="1">
          <p15:clr>
            <a:srgbClr val="F26B43"/>
          </p15:clr>
        </p15:guide>
        <p15:guide id="3" pos="6648"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95211" y="461851"/>
            <a:ext cx="9144000" cy="2387600"/>
          </a:xfrm>
        </p:spPr>
        <p:txBody>
          <a:bodyPr rtlCol="0">
            <a:normAutofit/>
          </a:bodyPr>
          <a:lstStyle/>
          <a:p>
            <a:pPr rtl="0"/>
            <a:r>
              <a:rPr lang="es-ES" sz="6600" dirty="0" smtClean="0"/>
              <a:t>ANNA FREUD </a:t>
            </a:r>
            <a:endParaRPr lang="es-ES" sz="6600" dirty="0"/>
          </a:p>
        </p:txBody>
      </p:sp>
      <p:sp>
        <p:nvSpPr>
          <p:cNvPr id="3" name="Subtítulo 2"/>
          <p:cNvSpPr>
            <a:spLocks noGrp="1"/>
          </p:cNvSpPr>
          <p:nvPr>
            <p:ph type="subTitle" idx="1"/>
          </p:nvPr>
        </p:nvSpPr>
        <p:spPr>
          <a:xfrm>
            <a:off x="1121603" y="3132438"/>
            <a:ext cx="9144000" cy="1655762"/>
          </a:xfrm>
        </p:spPr>
        <p:txBody>
          <a:bodyPr rtlCol="0">
            <a:noAutofit/>
          </a:bodyPr>
          <a:lstStyle/>
          <a:p>
            <a:pPr marL="342900" indent="-342900" rtl="0">
              <a:buFont typeface="Wingdings" panose="05000000000000000000" pitchFamily="2" charset="2"/>
              <a:buChar char="q"/>
            </a:pPr>
            <a:r>
              <a:rPr lang="es-ES" dirty="0"/>
              <a:t>J</a:t>
            </a:r>
            <a:r>
              <a:rPr lang="es-ES" dirty="0" smtClean="0"/>
              <a:t>atziri Flores</a:t>
            </a:r>
          </a:p>
          <a:p>
            <a:pPr marL="342900" indent="-342900" rtl="0">
              <a:buFont typeface="Wingdings" panose="05000000000000000000" pitchFamily="2" charset="2"/>
              <a:buChar char="q"/>
            </a:pPr>
            <a:r>
              <a:rPr lang="es-ES" dirty="0" smtClean="0"/>
              <a:t>Vianney Bucio</a:t>
            </a:r>
            <a:endParaRPr lang="es-ES" dirty="0"/>
          </a:p>
          <a:p>
            <a:pPr marL="342900" indent="-342900" rtl="0">
              <a:buFont typeface="Wingdings" panose="05000000000000000000" pitchFamily="2" charset="2"/>
              <a:buChar char="q"/>
            </a:pPr>
            <a:r>
              <a:rPr lang="es-ES" dirty="0" smtClean="0"/>
              <a:t>Alexia Nayeli</a:t>
            </a:r>
            <a:endParaRPr lang="es-ES" dirty="0"/>
          </a:p>
          <a:p>
            <a:pPr marL="342900" indent="-342900" rtl="0">
              <a:buFont typeface="Wingdings" panose="05000000000000000000" pitchFamily="2" charset="2"/>
              <a:buChar char="q"/>
            </a:pPr>
            <a:r>
              <a:rPr lang="es-ES" dirty="0" smtClean="0"/>
              <a:t>Alexa Medina </a:t>
            </a:r>
          </a:p>
          <a:p>
            <a:pPr marL="342900" indent="-342900" rtl="0">
              <a:buFont typeface="Wingdings" panose="05000000000000000000" pitchFamily="2" charset="2"/>
              <a:buChar char="q"/>
            </a:pPr>
            <a:r>
              <a:rPr lang="es-ES" dirty="0" smtClean="0"/>
              <a:t>Euri</a:t>
            </a:r>
            <a:endParaRPr lang="es-ES" dirty="0"/>
          </a:p>
          <a:p>
            <a:pPr marL="342900" indent="-342900" rtl="0">
              <a:buFont typeface="Wingdings" panose="05000000000000000000" pitchFamily="2" charset="2"/>
              <a:buChar char="q"/>
            </a:pPr>
            <a:r>
              <a:rPr lang="es-ES" dirty="0" smtClean="0"/>
              <a:t>Xiomara Hernández </a:t>
            </a:r>
            <a:endParaRPr lang="es-ES" dirty="0"/>
          </a:p>
        </p:txBody>
      </p:sp>
      <p:pic>
        <p:nvPicPr>
          <p:cNvPr id="4" name="Imagen 3"/>
          <p:cNvPicPr>
            <a:picLocks noChangeAspect="1"/>
          </p:cNvPicPr>
          <p:nvPr/>
        </p:nvPicPr>
        <p:blipFill>
          <a:blip r:embed="rId3"/>
          <a:stretch>
            <a:fillRect/>
          </a:stretch>
        </p:blipFill>
        <p:spPr>
          <a:xfrm>
            <a:off x="339547" y="2720663"/>
            <a:ext cx="2940944" cy="3921259"/>
          </a:xfrm>
          <a:prstGeom prst="rect">
            <a:avLst/>
          </a:prstGeom>
        </p:spPr>
      </p:pic>
      <p:pic>
        <p:nvPicPr>
          <p:cNvPr id="5" name="Imagen 4"/>
          <p:cNvPicPr>
            <a:picLocks noChangeAspect="1"/>
          </p:cNvPicPr>
          <p:nvPr/>
        </p:nvPicPr>
        <p:blipFill>
          <a:blip r:embed="rId4"/>
          <a:stretch>
            <a:fillRect/>
          </a:stretch>
        </p:blipFill>
        <p:spPr>
          <a:xfrm>
            <a:off x="8106714" y="3960319"/>
            <a:ext cx="3832001" cy="2554667"/>
          </a:xfrm>
          <a:prstGeom prst="rect">
            <a:avLst/>
          </a:prstGeom>
        </p:spPr>
      </p:pic>
    </p:spTree>
    <p:extLst>
      <p:ext uri="{BB962C8B-B14F-4D97-AF65-F5344CB8AC3E}">
        <p14:creationId xmlns:p14="http://schemas.microsoft.com/office/powerpoint/2010/main" val="199088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pPr algn="ctr" rtl="0"/>
            <a:r>
              <a:rPr lang="es-ES" dirty="0"/>
              <a:t>¿</a:t>
            </a:r>
            <a:r>
              <a:rPr lang="es-ES" dirty="0" smtClean="0"/>
              <a:t>QUIEN FUE?</a:t>
            </a:r>
            <a:endParaRPr lang="es-ES" dirty="0"/>
          </a:p>
        </p:txBody>
      </p:sp>
      <p:sp>
        <p:nvSpPr>
          <p:cNvPr id="14" name="Marcador de contenido 13"/>
          <p:cNvSpPr>
            <a:spLocks noGrp="1"/>
          </p:cNvSpPr>
          <p:nvPr>
            <p:ph idx="1"/>
          </p:nvPr>
        </p:nvSpPr>
        <p:spPr>
          <a:xfrm>
            <a:off x="689020" y="1778358"/>
            <a:ext cx="10096500" cy="3778006"/>
          </a:xfrm>
        </p:spPr>
        <p:txBody>
          <a:bodyPr rtlCol="0"/>
          <a:lstStyle/>
          <a:p>
            <a:r>
              <a:rPr lang="es-ES" dirty="0"/>
              <a:t>F</a:t>
            </a:r>
            <a:r>
              <a:rPr lang="es-ES" dirty="0" smtClean="0"/>
              <a:t>ue </a:t>
            </a:r>
            <a:r>
              <a:rPr lang="es-ES" dirty="0"/>
              <a:t>una psicoanalista austríaca de origen judío. Hija de Sigmund Freud, Anna centró su investigación en la psicología infantil</a:t>
            </a:r>
            <a:r>
              <a:rPr lang="es-ES" dirty="0" smtClean="0"/>
              <a:t>.</a:t>
            </a:r>
          </a:p>
          <a:p>
            <a:r>
              <a:rPr lang="es-ES" dirty="0"/>
              <a:t>Anna fue la sexta y última hija del matrimonio de Sigmund Freud y Martha Bernays. </a:t>
            </a:r>
          </a:p>
        </p:txBody>
      </p:sp>
      <p:pic>
        <p:nvPicPr>
          <p:cNvPr id="2" name="Imagen 1"/>
          <p:cNvPicPr>
            <a:picLocks noChangeAspect="1"/>
          </p:cNvPicPr>
          <p:nvPr/>
        </p:nvPicPr>
        <p:blipFill>
          <a:blip r:embed="rId3"/>
          <a:stretch>
            <a:fillRect/>
          </a:stretch>
        </p:blipFill>
        <p:spPr>
          <a:xfrm>
            <a:off x="7108334" y="3667361"/>
            <a:ext cx="3909006" cy="2602281"/>
          </a:xfrm>
          <a:prstGeom prst="rect">
            <a:avLst/>
          </a:prstGeom>
        </p:spPr>
      </p:pic>
    </p:spTree>
    <p:extLst>
      <p:ext uri="{BB962C8B-B14F-4D97-AF65-F5344CB8AC3E}">
        <p14:creationId xmlns:p14="http://schemas.microsoft.com/office/powerpoint/2010/main" val="566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algn="ctr" rtl="0"/>
            <a:r>
              <a:rPr lang="es-ES" dirty="0" smtClean="0"/>
              <a:t>APORTACIONES </a:t>
            </a:r>
            <a:endParaRPr lang="es-ES" dirty="0"/>
          </a:p>
        </p:txBody>
      </p:sp>
      <p:sp>
        <p:nvSpPr>
          <p:cNvPr id="3" name="Marcador de contenido 2"/>
          <p:cNvSpPr>
            <a:spLocks noGrp="1"/>
          </p:cNvSpPr>
          <p:nvPr>
            <p:ph idx="1"/>
          </p:nvPr>
        </p:nvSpPr>
        <p:spPr>
          <a:xfrm>
            <a:off x="663262" y="1658199"/>
            <a:ext cx="10096500" cy="3778006"/>
          </a:xfrm>
        </p:spPr>
        <p:txBody>
          <a:bodyPr/>
          <a:lstStyle/>
          <a:p>
            <a:r>
              <a:rPr lang="es-ES" dirty="0"/>
              <a:t>Una de las principales aportaciones de Anna Freud al psicoanálisis infantil y la psicología del yo fue su definición de los mecanismos de defensa o la lucha psicológica del ser humano ante hechos </a:t>
            </a:r>
            <a:r>
              <a:rPr lang="es-ES" dirty="0" smtClean="0"/>
              <a:t>dolorosos.</a:t>
            </a:r>
          </a:p>
          <a:p>
            <a:r>
              <a:rPr lang="es-ES" dirty="0"/>
              <a:t>Se ocupó de cuestiones relacionadas con problemas de la infancia y la adolescencia, como la delincuencia juvenil, así como de temas pedagógicos.</a:t>
            </a:r>
            <a:endParaRPr lang="es-MX" dirty="0"/>
          </a:p>
        </p:txBody>
      </p:sp>
      <p:pic>
        <p:nvPicPr>
          <p:cNvPr id="4" name="Imagen 3"/>
          <p:cNvPicPr>
            <a:picLocks noChangeAspect="1"/>
          </p:cNvPicPr>
          <p:nvPr/>
        </p:nvPicPr>
        <p:blipFill>
          <a:blip r:embed="rId3"/>
          <a:stretch>
            <a:fillRect/>
          </a:stretch>
        </p:blipFill>
        <p:spPr>
          <a:xfrm>
            <a:off x="255968" y="3547202"/>
            <a:ext cx="3523445" cy="3065397"/>
          </a:xfrm>
          <a:prstGeom prst="rect">
            <a:avLst/>
          </a:prstGeom>
        </p:spPr>
      </p:pic>
    </p:spTree>
    <p:extLst>
      <p:ext uri="{BB962C8B-B14F-4D97-AF65-F5344CB8AC3E}">
        <p14:creationId xmlns:p14="http://schemas.microsoft.com/office/powerpoint/2010/main" val="2354372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SU LIBRO </a:t>
            </a:r>
            <a:endParaRPr lang="es-MX" dirty="0"/>
          </a:p>
        </p:txBody>
      </p:sp>
      <p:sp>
        <p:nvSpPr>
          <p:cNvPr id="3" name="Marcador de contenido 2"/>
          <p:cNvSpPr>
            <a:spLocks noGrp="1"/>
          </p:cNvSpPr>
          <p:nvPr>
            <p:ph idx="1"/>
          </p:nvPr>
        </p:nvSpPr>
        <p:spPr/>
        <p:txBody>
          <a:bodyPr/>
          <a:lstStyle/>
          <a:p>
            <a:r>
              <a:rPr lang="es-ES" dirty="0"/>
              <a:t>En su libro, </a:t>
            </a:r>
            <a:r>
              <a:rPr lang="es-ES" dirty="0" smtClean="0"/>
              <a:t>El </a:t>
            </a:r>
            <a:r>
              <a:rPr lang="es-ES" dirty="0"/>
              <a:t>yo y los mecanismos de </a:t>
            </a:r>
            <a:r>
              <a:rPr lang="es-ES" dirty="0" smtClean="0"/>
              <a:t>defensa, </a:t>
            </a:r>
            <a:r>
              <a:rPr lang="es-ES" dirty="0"/>
              <a:t>la pequeña de los Freud entendía estos mecanismos como procesos automáticos. Algunos de ellos eran la represión, la regresión, la anulación, la vuelta contra uno mismo o la transformación en lo contrario</a:t>
            </a:r>
            <a:r>
              <a:rPr lang="es-ES" dirty="0" smtClean="0"/>
              <a:t>.</a:t>
            </a:r>
          </a:p>
          <a:p>
            <a:r>
              <a:rPr lang="es-ES" dirty="0"/>
              <a:t>En resumen, los mecanismos de defensa son acciones psicológicas que buscan reducir las inminentes manifestaciones peligrosas del Ego.</a:t>
            </a:r>
            <a:endParaRPr lang="es-MX" dirty="0"/>
          </a:p>
        </p:txBody>
      </p:sp>
      <p:pic>
        <p:nvPicPr>
          <p:cNvPr id="4" name="Imagen 3"/>
          <p:cNvPicPr>
            <a:picLocks noChangeAspect="1"/>
          </p:cNvPicPr>
          <p:nvPr/>
        </p:nvPicPr>
        <p:blipFill>
          <a:blip r:embed="rId2"/>
          <a:stretch>
            <a:fillRect/>
          </a:stretch>
        </p:blipFill>
        <p:spPr>
          <a:xfrm>
            <a:off x="9230064" y="3937883"/>
            <a:ext cx="2116223" cy="2739812"/>
          </a:xfrm>
          <a:prstGeom prst="rect">
            <a:avLst/>
          </a:prstGeom>
        </p:spPr>
      </p:pic>
    </p:spTree>
    <p:extLst>
      <p:ext uri="{BB962C8B-B14F-4D97-AF65-F5344CB8AC3E}">
        <p14:creationId xmlns:p14="http://schemas.microsoft.com/office/powerpoint/2010/main" val="347725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576376"/>
            <a:ext cx="10096500" cy="3778006"/>
          </a:xfrm>
        </p:spPr>
        <p:txBody>
          <a:bodyPr>
            <a:noAutofit/>
          </a:bodyPr>
          <a:lstStyle/>
          <a:p>
            <a:r>
              <a:rPr lang="es-ES" sz="1800" dirty="0">
                <a:solidFill>
                  <a:schemeClr val="accent1">
                    <a:lumMod val="75000"/>
                  </a:schemeClr>
                </a:solidFill>
              </a:rPr>
              <a:t>Represión</a:t>
            </a:r>
          </a:p>
          <a:p>
            <a:r>
              <a:rPr lang="es-ES" sz="1800" dirty="0"/>
              <a:t>Proceso por el que un impulso o idea inaceptable se torna inconsciente. El individuo rechaza ideas, pensamientos y recuerdos para mantenerlos en el inconsciente</a:t>
            </a:r>
            <a:r>
              <a:rPr lang="es-ES" sz="1800" dirty="0" smtClean="0"/>
              <a:t>.</a:t>
            </a:r>
            <a:endParaRPr lang="es-ES" sz="1800" dirty="0"/>
          </a:p>
          <a:p>
            <a:r>
              <a:rPr lang="es-ES" sz="1800" dirty="0" smtClean="0">
                <a:solidFill>
                  <a:schemeClr val="accent1">
                    <a:lumMod val="75000"/>
                  </a:schemeClr>
                </a:solidFill>
              </a:rPr>
              <a:t> </a:t>
            </a:r>
            <a:r>
              <a:rPr lang="es-ES" sz="1800" dirty="0">
                <a:solidFill>
                  <a:schemeClr val="accent1">
                    <a:lumMod val="75000"/>
                  </a:schemeClr>
                </a:solidFill>
              </a:rPr>
              <a:t>Regresión</a:t>
            </a:r>
          </a:p>
          <a:p>
            <a:r>
              <a:rPr lang="es-ES" sz="1800" dirty="0"/>
              <a:t>Un retorno a formas anteriores del funcionamiento psíquico, la regresión se puede comprender dentro del marco de la psicología evolutiva como un paso atrás en el desarrollo</a:t>
            </a:r>
            <a:r>
              <a:rPr lang="es-ES" sz="1800" dirty="0" smtClean="0"/>
              <a:t>.</a:t>
            </a:r>
          </a:p>
          <a:p>
            <a:r>
              <a:rPr lang="es-ES" sz="1800" dirty="0" smtClean="0">
                <a:solidFill>
                  <a:schemeClr val="accent1">
                    <a:lumMod val="75000"/>
                  </a:schemeClr>
                </a:solidFill>
              </a:rPr>
              <a:t> </a:t>
            </a:r>
            <a:r>
              <a:rPr lang="es-ES" sz="1800" dirty="0">
                <a:solidFill>
                  <a:schemeClr val="accent1">
                    <a:lumMod val="75000"/>
                  </a:schemeClr>
                </a:solidFill>
              </a:rPr>
              <a:t>Formación reactiva</a:t>
            </a:r>
          </a:p>
          <a:p>
            <a:r>
              <a:rPr lang="es-ES" sz="1800" dirty="0"/>
              <a:t>Se define como el proceso por el que un impulso o deseo inaceptable es controlado por la exageración de la tendencia opuesta</a:t>
            </a:r>
            <a:r>
              <a:rPr lang="es-ES" sz="1800" dirty="0" smtClean="0"/>
              <a:t>.</a:t>
            </a:r>
            <a:endParaRPr lang="es-ES" sz="1800" dirty="0"/>
          </a:p>
          <a:p>
            <a:r>
              <a:rPr lang="es-ES" sz="1800" dirty="0" smtClean="0">
                <a:solidFill>
                  <a:schemeClr val="accent1">
                    <a:lumMod val="75000"/>
                  </a:schemeClr>
                </a:solidFill>
              </a:rPr>
              <a:t> </a:t>
            </a:r>
            <a:r>
              <a:rPr lang="es-ES" sz="1800" dirty="0">
                <a:solidFill>
                  <a:schemeClr val="accent1">
                    <a:lumMod val="75000"/>
                  </a:schemeClr>
                </a:solidFill>
              </a:rPr>
              <a:t>Anulación retroactiva</a:t>
            </a:r>
          </a:p>
          <a:p>
            <a:r>
              <a:rPr lang="es-ES" sz="1800" dirty="0"/>
              <a:t>Este mecanismo de defensa se comprende como el proceso por el que la persona se comporta como si una idea o acción anteriores que resultan amenazadoras no hubieran tenido lugar. (parecido a la negación y la represión</a:t>
            </a:r>
            <a:r>
              <a:rPr lang="es-ES" sz="1800" dirty="0" smtClean="0"/>
              <a:t>)</a:t>
            </a:r>
            <a:endParaRPr lang="es-ES" sz="1800" dirty="0"/>
          </a:p>
          <a:p>
            <a:r>
              <a:rPr lang="es-ES" sz="1800" dirty="0" smtClean="0"/>
              <a:t> </a:t>
            </a:r>
            <a:r>
              <a:rPr lang="es-ES" sz="1800" dirty="0">
                <a:solidFill>
                  <a:schemeClr val="accent1">
                    <a:lumMod val="75000"/>
                  </a:schemeClr>
                </a:solidFill>
              </a:rPr>
              <a:t>Introyección</a:t>
            </a:r>
          </a:p>
          <a:p>
            <a:r>
              <a:rPr lang="es-ES" sz="1800" dirty="0"/>
              <a:t>Proceso por el que la persona coloca dentro de sí lo que en realidad está fuera. En este mecanismo de defensa, las amenazas del exterior se internalizan con el objetivo de intentar controlar su efecto en nuestra estabilidad mental.</a:t>
            </a:r>
          </a:p>
          <a:p>
            <a:endParaRPr lang="es-ES" sz="1800" dirty="0"/>
          </a:p>
        </p:txBody>
      </p:sp>
    </p:spTree>
    <p:extLst>
      <p:ext uri="{BB962C8B-B14F-4D97-AF65-F5344CB8AC3E}">
        <p14:creationId xmlns:p14="http://schemas.microsoft.com/office/powerpoint/2010/main" val="2122101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5684" y="730921"/>
            <a:ext cx="10096500" cy="3778006"/>
          </a:xfrm>
        </p:spPr>
        <p:txBody>
          <a:bodyPr>
            <a:noAutofit/>
          </a:bodyPr>
          <a:lstStyle/>
          <a:p>
            <a:r>
              <a:rPr lang="es-ES" sz="1800" dirty="0" smtClean="0"/>
              <a:t> </a:t>
            </a:r>
            <a:r>
              <a:rPr lang="es-ES" sz="1800" dirty="0">
                <a:solidFill>
                  <a:schemeClr val="accent1">
                    <a:lumMod val="75000"/>
                  </a:schemeClr>
                </a:solidFill>
              </a:rPr>
              <a:t>Proyección</a:t>
            </a:r>
          </a:p>
          <a:p>
            <a:r>
              <a:rPr lang="es-ES" sz="1800" dirty="0"/>
              <a:t>Este mecanismo de defensa del yo se conoce como el proceso por el que la persona coloca fuera de sí, en otra persona o cosa, sentimientos, deseos o características propias. De este modo, evita cambiar ese elemento de su conducta y/o personalidad</a:t>
            </a:r>
            <a:r>
              <a:rPr lang="es-ES" sz="1800" dirty="0" smtClean="0"/>
              <a:t>.</a:t>
            </a:r>
            <a:endParaRPr lang="es-ES" sz="1800" dirty="0"/>
          </a:p>
          <a:p>
            <a:r>
              <a:rPr lang="es-ES" sz="1800" dirty="0" smtClean="0"/>
              <a:t> </a:t>
            </a:r>
            <a:r>
              <a:rPr lang="es-ES" sz="1800" dirty="0">
                <a:solidFill>
                  <a:schemeClr val="accent1">
                    <a:lumMod val="75000"/>
                  </a:schemeClr>
                </a:solidFill>
              </a:rPr>
              <a:t>Sublimación</a:t>
            </a:r>
          </a:p>
          <a:p>
            <a:r>
              <a:rPr lang="es-ES" sz="1800" dirty="0"/>
              <a:t>Proceso por el que un instinto (de componente sexual o agresivo) es derivado hacia un fin diferente. Cuando un individuo sublima un instinto, sustituye su motivación y la redirige hacia una actividad más aceptada socialmente</a:t>
            </a:r>
            <a:r>
              <a:rPr lang="es-ES" sz="1800" dirty="0" smtClean="0"/>
              <a:t>.</a:t>
            </a:r>
            <a:endParaRPr lang="es-ES" sz="1800" dirty="0"/>
          </a:p>
          <a:p>
            <a:r>
              <a:rPr lang="es-ES" sz="1800" dirty="0" smtClean="0">
                <a:solidFill>
                  <a:schemeClr val="accent1">
                    <a:lumMod val="75000"/>
                  </a:schemeClr>
                </a:solidFill>
              </a:rPr>
              <a:t> </a:t>
            </a:r>
            <a:r>
              <a:rPr lang="es-ES" sz="1800" dirty="0">
                <a:solidFill>
                  <a:schemeClr val="accent1">
                    <a:lumMod val="75000"/>
                  </a:schemeClr>
                </a:solidFill>
              </a:rPr>
              <a:t>Aislamiento</a:t>
            </a:r>
          </a:p>
          <a:p>
            <a:r>
              <a:rPr lang="es-ES" sz="1800" dirty="0"/>
              <a:t>Proceso por el que la persona aísla un pensamiento o un evento, rompe así sus conexiones con el resto de sus vivencias y evitando, por tanto, que forme parte de su experiencia significativa</a:t>
            </a:r>
            <a:r>
              <a:rPr lang="es-ES" sz="1800" dirty="0" smtClean="0"/>
              <a:t>.</a:t>
            </a:r>
            <a:endParaRPr lang="es-ES" sz="1800" dirty="0"/>
          </a:p>
          <a:p>
            <a:r>
              <a:rPr lang="es-ES" sz="1800" dirty="0" smtClean="0">
                <a:solidFill>
                  <a:schemeClr val="accent1">
                    <a:lumMod val="75000"/>
                  </a:schemeClr>
                </a:solidFill>
              </a:rPr>
              <a:t> </a:t>
            </a:r>
            <a:r>
              <a:rPr lang="es-ES" sz="1800" dirty="0">
                <a:solidFill>
                  <a:schemeClr val="accent1">
                    <a:lumMod val="75000"/>
                  </a:schemeClr>
                </a:solidFill>
              </a:rPr>
              <a:t>Desplazamiento</a:t>
            </a:r>
          </a:p>
          <a:p>
            <a:r>
              <a:rPr lang="es-ES" sz="1800" dirty="0"/>
              <a:t>Definimos el desplazamiento como el mecanismo de defensa del yo por el cual la mente inconsciente redirige las emociones que nos produce una circunstancia hacia otro objeto, persona o situación</a:t>
            </a:r>
            <a:r>
              <a:rPr lang="es-ES" sz="1800" dirty="0" smtClean="0"/>
              <a:t>.</a:t>
            </a:r>
            <a:endParaRPr lang="es-ES" sz="1800" dirty="0"/>
          </a:p>
          <a:p>
            <a:pPr marL="0" indent="0">
              <a:buNone/>
            </a:pPr>
            <a:r>
              <a:rPr lang="es-ES" sz="1800" dirty="0" smtClean="0">
                <a:solidFill>
                  <a:schemeClr val="accent1">
                    <a:lumMod val="75000"/>
                  </a:schemeClr>
                </a:solidFill>
              </a:rPr>
              <a:t> </a:t>
            </a:r>
            <a:r>
              <a:rPr lang="es-ES" sz="1800" dirty="0">
                <a:solidFill>
                  <a:schemeClr val="accent1">
                    <a:lumMod val="75000"/>
                  </a:schemeClr>
                </a:solidFill>
              </a:rPr>
              <a:t>Vuelta contra sí mismo y transformación en su contrario</a:t>
            </a:r>
          </a:p>
          <a:p>
            <a:r>
              <a:rPr lang="es-ES" sz="1800" dirty="0"/>
              <a:t>Parten de la idea de que los instintos son capaces de sobrellevar una transformación. </a:t>
            </a:r>
            <a:endParaRPr lang="es-MX" sz="1800" dirty="0"/>
          </a:p>
        </p:txBody>
      </p:sp>
    </p:spTree>
    <p:extLst>
      <p:ext uri="{BB962C8B-B14F-4D97-AF65-F5344CB8AC3E}">
        <p14:creationId xmlns:p14="http://schemas.microsoft.com/office/powerpoint/2010/main" val="360284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POLEMICA DE ANNA FREUD Y MELANIE KLEIN </a:t>
            </a:r>
            <a:endParaRPr lang="es-MX" dirty="0"/>
          </a:p>
        </p:txBody>
      </p:sp>
      <p:sp>
        <p:nvSpPr>
          <p:cNvPr id="3" name="Marcador de contenido 2"/>
          <p:cNvSpPr>
            <a:spLocks noGrp="1"/>
          </p:cNvSpPr>
          <p:nvPr>
            <p:ph idx="1"/>
          </p:nvPr>
        </p:nvSpPr>
        <p:spPr/>
        <p:txBody>
          <a:bodyPr>
            <a:normAutofit fontScale="85000" lnSpcReduction="10000"/>
          </a:bodyPr>
          <a:lstStyle/>
          <a:p>
            <a:r>
              <a:rPr lang="es-ES" dirty="0">
                <a:solidFill>
                  <a:srgbClr val="002060"/>
                </a:solidFill>
              </a:rPr>
              <a:t>Crítica de Anna Freud a Melanie Klein.</a:t>
            </a:r>
          </a:p>
          <a:p>
            <a:endParaRPr lang="es-ES" dirty="0"/>
          </a:p>
          <a:p>
            <a:r>
              <a:rPr lang="es-ES" dirty="0"/>
              <a:t>Melanie Klein sustituye a la asociación libre por la técnica de juego, instrumento esencial para la observación del niño pre-verbal. Las interpretaciones revelan el significado simbólico oculto en cada juego. Sin embargo, es equívoco porque para Anna Freud el niño en este periodo no cuenta con representaciones. En rigor, la técnica de juego es contra-indicada en los infantes muy pequeños.</a:t>
            </a:r>
          </a:p>
          <a:p>
            <a:endParaRPr lang="es-ES" dirty="0"/>
          </a:p>
          <a:p>
            <a:r>
              <a:rPr lang="es-ES" dirty="0"/>
              <a:t>El furor de interpretación es un error. Cuando </a:t>
            </a:r>
            <a:r>
              <a:rPr lang="es-ES" dirty="0" smtClean="0"/>
              <a:t>Melanie </a:t>
            </a:r>
            <a:r>
              <a:rPr lang="es-ES" dirty="0"/>
              <a:t>interpreta cada pauta de actuación hacia la analista y los objetos del consultorio. "Melanie </a:t>
            </a:r>
            <a:r>
              <a:rPr lang="es-ES" dirty="0" smtClean="0"/>
              <a:t>Klein </a:t>
            </a:r>
            <a:r>
              <a:rPr lang="es-ES" dirty="0"/>
              <a:t>cree poder deducir la existencia de una actitud ambivalente del niño frente a su madre cuando aquel se muestra hostil a la analista en la primera sesión, rechazándola o atacándola</a:t>
            </a:r>
            <a:r>
              <a:rPr lang="es-ES" dirty="0" smtClean="0"/>
              <a:t>". </a:t>
            </a:r>
            <a:r>
              <a:rPr lang="es-ES" dirty="0"/>
              <a:t>Según Anna Freud </a:t>
            </a:r>
            <a:r>
              <a:rPr lang="es-ES" dirty="0" smtClean="0"/>
              <a:t>es </a:t>
            </a:r>
            <a:r>
              <a:rPr lang="es-ES" dirty="0"/>
              <a:t>por el vínculo de cariño con su madre es común en el niño no dirigir su afecto a otras personas</a:t>
            </a:r>
            <a:endParaRPr lang="es-MX" dirty="0"/>
          </a:p>
        </p:txBody>
      </p:sp>
    </p:spTree>
    <p:extLst>
      <p:ext uri="{BB962C8B-B14F-4D97-AF65-F5344CB8AC3E}">
        <p14:creationId xmlns:p14="http://schemas.microsoft.com/office/powerpoint/2010/main" val="1803999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82580"/>
            <a:ext cx="10096500" cy="4921051"/>
          </a:xfrm>
        </p:spPr>
        <p:txBody>
          <a:bodyPr>
            <a:normAutofit fontScale="85000" lnSpcReduction="10000"/>
          </a:bodyPr>
          <a:lstStyle/>
          <a:p>
            <a:r>
              <a:rPr lang="es-ES" dirty="0">
                <a:solidFill>
                  <a:srgbClr val="002060"/>
                </a:solidFill>
              </a:rPr>
              <a:t>Crítica de Melanie Klein a Anna Freud.</a:t>
            </a:r>
          </a:p>
          <a:p>
            <a:endParaRPr lang="es-ES" dirty="0"/>
          </a:p>
          <a:p>
            <a:r>
              <a:rPr lang="es-ES" dirty="0"/>
              <a:t>Los juicios de Klein son contundentes y certeros. Están dirigidos a los graves errores de Anna Freud que implican su desvío a la esencia de la técnica psicoanalítica. El procedimiento de Melanie Klein es desmontar, con lucidez, cada una de las ideas de Anna Freud. No deja títere con cabeza. En primer lugar Anna Freud no analiza el complejo de </a:t>
            </a:r>
            <a:r>
              <a:rPr lang="es-ES" dirty="0" smtClean="0"/>
              <a:t>Edipo, tampoco </a:t>
            </a:r>
            <a:r>
              <a:rPr lang="es-ES" dirty="0"/>
              <a:t>revisa con profundidad las </a:t>
            </a:r>
            <a:r>
              <a:rPr lang="es-ES" dirty="0" smtClean="0"/>
              <a:t>pulsiones. </a:t>
            </a:r>
            <a:r>
              <a:rPr lang="es-ES" dirty="0"/>
              <a:t>Emplea la angustia para su servicio y no intenta resolver los sentimientos de </a:t>
            </a:r>
            <a:r>
              <a:rPr lang="es-ES" dirty="0" smtClean="0"/>
              <a:t>culpa, con </a:t>
            </a:r>
            <a:r>
              <a:rPr lang="es-ES" dirty="0"/>
              <a:t>todo, no promueve la neurosis de transferencia porque deja pasar sin tocar, la transferencia negativa. </a:t>
            </a:r>
            <a:r>
              <a:rPr lang="es-ES" dirty="0" smtClean="0"/>
              <a:t>El </a:t>
            </a:r>
            <a:r>
              <a:rPr lang="es-ES" dirty="0"/>
              <a:t>peligro temido por Anna Freud, de que el análisis de los sentimientos negativos de un niño hacia sus padres arruinará su relación con éstos, es siempre y bajo toda circunstancia </a:t>
            </a:r>
            <a:r>
              <a:rPr lang="es-ES" dirty="0" smtClean="0"/>
              <a:t>inexistentes. </a:t>
            </a:r>
            <a:r>
              <a:rPr lang="es-ES" dirty="0"/>
              <a:t>Para Melanie Klein el análisis de niños muy pequeños revelan las tendencias hostiles, los sentimientos de culpa originados por la frustración oral, y </a:t>
            </a:r>
            <a:r>
              <a:rPr lang="es-ES" dirty="0" err="1"/>
              <a:t>edípica</a:t>
            </a:r>
            <a:r>
              <a:rPr lang="es-ES" dirty="0"/>
              <a:t>, que iluminan la sesión con estos contenidos y libera al paciente.</a:t>
            </a:r>
          </a:p>
          <a:p>
            <a:endParaRPr lang="es-ES" dirty="0"/>
          </a:p>
          <a:p>
            <a:r>
              <a:rPr lang="es-ES" dirty="0"/>
              <a:t>Otra crítica es introducir asuntos pedagógicos, en lugar de ajustarse al método de psicoanálisis, incluso, convertirse en agente educativo desvía su desempeño propio del psicoanalista y la consecuencia es el bloqueo de las pulsiones reforzadas a mantenerse reprimidas.</a:t>
            </a:r>
            <a:endParaRPr lang="es-MX" dirty="0"/>
          </a:p>
        </p:txBody>
      </p:sp>
    </p:spTree>
    <p:extLst>
      <p:ext uri="{BB962C8B-B14F-4D97-AF65-F5344CB8AC3E}">
        <p14:creationId xmlns:p14="http://schemas.microsoft.com/office/powerpoint/2010/main" val="147210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90541" y="460465"/>
            <a:ext cx="10096500" cy="3778006"/>
          </a:xfrm>
        </p:spPr>
        <p:txBody>
          <a:bodyPr>
            <a:normAutofit/>
          </a:bodyPr>
          <a:lstStyle/>
          <a:p>
            <a:r>
              <a:rPr lang="es-ES" sz="8800" dirty="0" smtClean="0">
                <a:solidFill>
                  <a:srgbClr val="7030A0"/>
                </a:solidFill>
              </a:rPr>
              <a:t>GRACIAS POR SU ATENCIÓN  </a:t>
            </a:r>
            <a:endParaRPr lang="es-MX" sz="8800" dirty="0">
              <a:solidFill>
                <a:srgbClr val="7030A0"/>
              </a:solidFill>
            </a:endParaRPr>
          </a:p>
        </p:txBody>
      </p:sp>
      <p:pic>
        <p:nvPicPr>
          <p:cNvPr id="4" name="Imagen 3"/>
          <p:cNvPicPr>
            <a:picLocks noChangeAspect="1"/>
          </p:cNvPicPr>
          <p:nvPr/>
        </p:nvPicPr>
        <p:blipFill>
          <a:blip r:embed="rId2"/>
          <a:stretch>
            <a:fillRect/>
          </a:stretch>
        </p:blipFill>
        <p:spPr>
          <a:xfrm>
            <a:off x="4049064" y="3094954"/>
            <a:ext cx="3330530" cy="3330530"/>
          </a:xfrm>
          <a:prstGeom prst="rect">
            <a:avLst/>
          </a:prstGeom>
        </p:spPr>
      </p:pic>
    </p:spTree>
    <p:extLst>
      <p:ext uri="{BB962C8B-B14F-4D97-AF65-F5344CB8AC3E}">
        <p14:creationId xmlns:p14="http://schemas.microsoft.com/office/powerpoint/2010/main" val="4042310813"/>
      </p:ext>
    </p:extLst>
  </p:cSld>
  <p:clrMapOvr>
    <a:masterClrMapping/>
  </p:clrMapOvr>
</p:sld>
</file>

<file path=ppt/theme/theme1.xml><?xml version="1.0" encoding="utf-8"?>
<a:theme xmlns:a="http://schemas.openxmlformats.org/drawingml/2006/main" name="Plantilla de diseño de lexicón vertical">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3247159_TF03460611.potx" id="{838D6409-B5BA-40D4-8E3B-52F822F4023F}" vid="{C0ACC690-7D25-4299-BB73-68C1D574114E}"/>
    </a:ext>
  </a:extLst>
</a:theme>
</file>

<file path=ppt/theme/theme2.xml><?xml version="1.0" encoding="utf-8"?>
<a:theme xmlns:a="http://schemas.openxmlformats.org/drawingml/2006/main" name="Tema de Offic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3.xml><?xml version="1.0" encoding="utf-8"?>
<ds:datastoreItem xmlns:ds="http://schemas.openxmlformats.org/officeDocument/2006/customXml" ds:itemID="{2A1BD8E5-A18E-435C-B431-90A6B59F4B6F}">
  <ds:schemaRefs>
    <ds:schemaRef ds:uri="a4f35948-e619-41b3-aa29-22878b09cfd2"/>
    <ds:schemaRef ds:uri="http://schemas.microsoft.com/office/2006/documentManagement/types"/>
    <ds:schemaRef ds:uri="http://schemas.microsoft.com/office/2006/metadata/properties"/>
    <ds:schemaRef ds:uri="40262f94-9f35-4ac3-9a90-690165a166b7"/>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Diapositivas con diseño de léxico vertical</Template>
  <TotalTime>295</TotalTime>
  <Words>954</Words>
  <Application>Microsoft Office PowerPoint</Application>
  <PresentationFormat>Panorámica</PresentationFormat>
  <Paragraphs>51</Paragraphs>
  <Slides>9</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Wingdings</vt:lpstr>
      <vt:lpstr>Plantilla de diseño de lexicón vertical</vt:lpstr>
      <vt:lpstr>ANNA FREUD </vt:lpstr>
      <vt:lpstr>¿QUIEN FUE?</vt:lpstr>
      <vt:lpstr>APORTACIONES </vt:lpstr>
      <vt:lpstr>SU LIBRO </vt:lpstr>
      <vt:lpstr>Presentación de PowerPoint</vt:lpstr>
      <vt:lpstr>Presentación de PowerPoint</vt:lpstr>
      <vt:lpstr>POLEMICA DE ANNA FREUD Y MELANIE KLEIN </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FREUD</dc:title>
  <dc:creator>xiomara</dc:creator>
  <cp:lastModifiedBy>xiomara</cp:lastModifiedBy>
  <cp:revision>11</cp:revision>
  <dcterms:created xsi:type="dcterms:W3CDTF">2021-07-30T20:38:54Z</dcterms:created>
  <dcterms:modified xsi:type="dcterms:W3CDTF">2021-07-31T01:34:39Z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