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59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29DB-8FF0-314B-B0A9-CBFC243A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3444-DC3D-3444-AE10-B4F328F5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E193-5A2E-F348-949A-63EA6C4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107-53AB-0348-AC89-B1870417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15BF-5C42-2945-B95F-32968DBA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03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856-6DD8-8940-A6E7-2607F82C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6110-B07D-DC45-BBA0-BD5EBB78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FE9B-7C00-F940-923B-2AFBE18B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09A7-1399-1746-8A03-0688A8E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E191-C3C3-9B4F-9F55-1D76ED77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786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7B6A7-4191-7045-8522-540E336C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D6-2DC7-9042-8865-0636A528C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E3E5-1625-A447-9AA9-DA47B40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A638-13CD-5740-8AA0-EC97E7F7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53FA-7184-E34B-82D4-9F204535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3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DBD-5F9A-774C-95E9-3DEE3D44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3433-0874-4148-93C3-BDF8F06A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1186-EE3E-5548-A1B0-58886E2B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46E5-5C4E-D94B-BF85-66BEB30B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844D-3327-E647-9C9C-4680BA3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188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B235-0B9C-2043-AA80-AC442627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1765-5694-D64D-99CA-0650F874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C010-8D6B-6840-8453-9C9338B5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9C03-07AE-D347-8CE8-02946C80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3397-C6C6-7146-9090-6FADBABE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10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B862-22EE-A74D-8A37-FAADB25A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EC0C-EA9B-9445-819F-C8EAF7F3A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0BFAD-6729-A247-8C5F-C4B2585E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9BC2-1FA8-E04A-B505-7595C10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ECAF-9682-6A44-9E9C-395ABBD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F492-0845-C24C-AD48-5FBC020C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20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411-7379-1F40-BB92-1687C51A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88C5-173E-A442-8937-3A4A5FAA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5C814-19B5-0442-83E7-8C563870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B6051-FBBC-294B-8C2A-B805BB7B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305E0-3157-C64D-ABFC-0474F4101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B3F79-24B9-4C45-9564-24A776DE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D66E0-3F88-EB48-9950-43BDAA20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442D5-E03C-4441-A540-4AA19899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290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44CE-FD40-7249-AA8C-16B6558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25DC0-EB09-6B45-A39C-4E527253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55271-84D2-984E-A408-48EB4BA1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C08FB-C7ED-AC49-ACE7-ED60EDFD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936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22B29-BC6F-584A-A01C-2BFB27D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A545B-75DF-A945-BB9D-4C4F3EF2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8C728-1348-4A4F-986F-987432F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563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117-8C6F-B847-90C8-375B00E2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2D52-2ACB-C04B-8617-B8CF6EAA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E273-AA34-E945-B400-43378DE2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958E-3FDD-D645-A573-ECE64174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B1DD5-014A-7A42-98C2-D89E371B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1487-58C2-B841-8D15-70635B05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81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EE33-DE82-8F49-9883-7FAD97CE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14C17-4585-3C4C-9DE5-BB6D94F8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82CF-6411-304B-9B09-4072972AB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3E4B-A2BC-354F-B067-67758D99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2832-6C98-3B41-AC0F-C6DB99BA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C372-9F83-1144-AE94-3E4E1DA8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01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9282D-6EE8-C64E-8E7C-70D0F0D0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A6EEA-993A-D045-B00E-CA192A3D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EDB5-88E8-2646-9A7A-F77161AA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B152-A048-3D4E-A442-CDA40B955595}" type="datetimeFigureOut">
              <a:rPr lang="en-BE" smtClean="0"/>
              <a:t>30/06/2021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5F40-04B6-0848-9880-8BF8736DE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336C-DF88-2B4E-8F59-7C0D2010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5360-1A48-9740-B6F1-EB9B0C8B3B3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178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823C31-706A-D04C-BB12-B9469A09EF7D}"/>
              </a:ext>
            </a:extLst>
          </p:cNvPr>
          <p:cNvSpPr/>
          <p:nvPr/>
        </p:nvSpPr>
        <p:spPr>
          <a:xfrm>
            <a:off x="2110625" y="1230922"/>
            <a:ext cx="2199908" cy="1535724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  <a:br>
              <a:rPr lang="en-BE" sz="1200" dirty="0"/>
            </a:br>
            <a:r>
              <a:rPr lang="en-BE" sz="1200" dirty="0"/>
              <a:t>{{ state }}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30FFA3-EE96-5F4E-A76D-901FBE52B09A}"/>
              </a:ext>
            </a:extLst>
          </p:cNvPr>
          <p:cNvSpPr/>
          <p:nvPr/>
        </p:nvSpPr>
        <p:spPr>
          <a:xfrm>
            <a:off x="7631723" y="1195754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  <a:br>
              <a:rPr lang="en-BE" sz="1200" dirty="0"/>
            </a:br>
            <a:r>
              <a:rPr lang="en-BE" sz="1200" dirty="0"/>
              <a:t>{{ state }}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06F8F0-C92A-B94C-BF0A-1E485DC5235C}"/>
              </a:ext>
            </a:extLst>
          </p:cNvPr>
          <p:cNvSpPr/>
          <p:nvPr/>
        </p:nvSpPr>
        <p:spPr>
          <a:xfrm>
            <a:off x="6766391" y="3043965"/>
            <a:ext cx="1043354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112890-011F-974A-B7BB-1C0CDE0CC3F1}"/>
              </a:ext>
            </a:extLst>
          </p:cNvPr>
          <p:cNvSpPr/>
          <p:nvPr/>
        </p:nvSpPr>
        <p:spPr>
          <a:xfrm>
            <a:off x="8587110" y="3078770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11AB9B0-01EF-E045-960F-D53CBA1B9CE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7253829" y="2144393"/>
            <a:ext cx="933811" cy="865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C0940B6-4BEE-3B46-9419-D0CBE216161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8146785" y="2116768"/>
            <a:ext cx="968616" cy="9553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6B7E2B-3327-A147-B691-241B4F3B7FBC}"/>
              </a:ext>
            </a:extLst>
          </p:cNvPr>
          <p:cNvSpPr/>
          <p:nvPr/>
        </p:nvSpPr>
        <p:spPr>
          <a:xfrm>
            <a:off x="8060260" y="4799961"/>
            <a:ext cx="1043354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E3FDAC1-5A43-D746-BDB3-B61A4781BD0F}"/>
              </a:ext>
            </a:extLst>
          </p:cNvPr>
          <p:cNvSpPr/>
          <p:nvPr/>
        </p:nvSpPr>
        <p:spPr>
          <a:xfrm>
            <a:off x="9469726" y="4808388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1C5C0E0-418F-6A44-82C1-782523CC8FD5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rot="5400000">
            <a:off x="8441967" y="4133140"/>
            <a:ext cx="806791" cy="5268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C01A569F-84B4-6F4C-A514-277BF9FD56F0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16200000" flipH="1">
            <a:off x="9142486" y="3959471"/>
            <a:ext cx="815218" cy="882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A7228A-A584-9A4C-BAF8-D149D31A2331}"/>
              </a:ext>
            </a:extLst>
          </p:cNvPr>
          <p:cNvSpPr txBox="1"/>
          <p:nvPr/>
        </p:nvSpPr>
        <p:spPr>
          <a:xfrm>
            <a:off x="10075587" y="4308710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props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14FAD6-EF3F-7140-AAAD-6A86FE78D9C9}"/>
              </a:ext>
            </a:extLst>
          </p:cNvPr>
          <p:cNvSpPr txBox="1"/>
          <p:nvPr/>
        </p:nvSpPr>
        <p:spPr>
          <a:xfrm>
            <a:off x="9187536" y="2674633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props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45215-B69B-1942-B3A2-09C0E4380F0F}"/>
              </a:ext>
            </a:extLst>
          </p:cNvPr>
          <p:cNvSpPr txBox="1"/>
          <p:nvPr/>
        </p:nvSpPr>
        <p:spPr>
          <a:xfrm>
            <a:off x="2708031" y="562708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Local State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5D75A4-15F9-874F-B112-195134D598CB}"/>
              </a:ext>
            </a:extLst>
          </p:cNvPr>
          <p:cNvSpPr txBox="1"/>
          <p:nvPr/>
        </p:nvSpPr>
        <p:spPr>
          <a:xfrm>
            <a:off x="7900668" y="553888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Relative State</a:t>
            </a:r>
          </a:p>
        </p:txBody>
      </p:sp>
    </p:spTree>
    <p:extLst>
      <p:ext uri="{BB962C8B-B14F-4D97-AF65-F5344CB8AC3E}">
        <p14:creationId xmlns:p14="http://schemas.microsoft.com/office/powerpoint/2010/main" val="27754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4163AE-0A60-FF44-BB3F-86EF0336E766}"/>
              </a:ext>
            </a:extLst>
          </p:cNvPr>
          <p:cNvSpPr/>
          <p:nvPr/>
        </p:nvSpPr>
        <p:spPr>
          <a:xfrm>
            <a:off x="3074533" y="1007893"/>
            <a:ext cx="1043354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9C748-C5FD-724D-8899-3AC6E4799633}"/>
              </a:ext>
            </a:extLst>
          </p:cNvPr>
          <p:cNvSpPr/>
          <p:nvPr/>
        </p:nvSpPr>
        <p:spPr>
          <a:xfrm>
            <a:off x="3912735" y="2438107"/>
            <a:ext cx="1043354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5EB757-A7DD-BD46-AB85-BD0243D48EE2}"/>
              </a:ext>
            </a:extLst>
          </p:cNvPr>
          <p:cNvSpPr/>
          <p:nvPr/>
        </p:nvSpPr>
        <p:spPr>
          <a:xfrm>
            <a:off x="2394594" y="2484997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B847EC-6D52-4549-A97A-3568526D25B3}"/>
              </a:ext>
            </a:extLst>
          </p:cNvPr>
          <p:cNvSpPr/>
          <p:nvPr/>
        </p:nvSpPr>
        <p:spPr>
          <a:xfrm>
            <a:off x="505736" y="1634369"/>
            <a:ext cx="859411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State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7A29D56-ADBF-0D44-A905-604A0192C37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2974889" y="1863676"/>
            <a:ext cx="562704" cy="6799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39B7307-2225-9D40-B4F8-9190E271BE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3757404" y="1761099"/>
            <a:ext cx="515814" cy="8382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BF9124-01AE-E44D-A341-114B144E4409}"/>
              </a:ext>
            </a:extLst>
          </p:cNvPr>
          <p:cNvSpPr/>
          <p:nvPr/>
        </p:nvSpPr>
        <p:spPr>
          <a:xfrm>
            <a:off x="1068937" y="5022318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8A8555E-F19C-2B46-87AD-AC5D72057674}"/>
              </a:ext>
            </a:extLst>
          </p:cNvPr>
          <p:cNvCxnSpPr>
            <a:cxnSpLocks/>
            <a:stCxn id="10" idx="2"/>
            <a:endCxn id="56" idx="0"/>
          </p:cNvCxnSpPr>
          <p:nvPr/>
        </p:nvCxnSpPr>
        <p:spPr>
          <a:xfrm rot="5400000">
            <a:off x="2340490" y="3125684"/>
            <a:ext cx="302069" cy="849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274BA0-D7E2-E84A-A170-EE328DB0A43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365147" y="2091569"/>
            <a:ext cx="1029447" cy="85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82FF5-9E39-EE40-9BB7-8433E0D76B9C}"/>
              </a:ext>
            </a:extLst>
          </p:cNvPr>
          <p:cNvSpPr txBox="1"/>
          <p:nvPr/>
        </p:nvSpPr>
        <p:spPr>
          <a:xfrm>
            <a:off x="1430719" y="2459739"/>
            <a:ext cx="81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00" dirty="0"/>
              <a:t>provide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9C0A87-30F6-7C4D-8B99-6D4D3985A29C}"/>
              </a:ext>
            </a:extLst>
          </p:cNvPr>
          <p:cNvSpPr txBox="1"/>
          <p:nvPr/>
        </p:nvSpPr>
        <p:spPr>
          <a:xfrm>
            <a:off x="2265288" y="5184038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00" dirty="0"/>
              <a:t>inject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FA39F7-D1FC-C74E-B4FD-A9D8BE7E99CF}"/>
              </a:ext>
            </a:extLst>
          </p:cNvPr>
          <p:cNvSpPr/>
          <p:nvPr/>
        </p:nvSpPr>
        <p:spPr>
          <a:xfrm>
            <a:off x="2916271" y="5220523"/>
            <a:ext cx="838202" cy="7161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State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B6A4F2-8C4E-0247-9749-97A3CE477701}"/>
              </a:ext>
            </a:extLst>
          </p:cNvPr>
          <p:cNvCxnSpPr>
            <a:cxnSpLocks/>
            <a:stCxn id="43" idx="1"/>
            <a:endCxn id="21" idx="3"/>
          </p:cNvCxnSpPr>
          <p:nvPr/>
        </p:nvCxnSpPr>
        <p:spPr>
          <a:xfrm flipH="1" flipV="1">
            <a:off x="2112291" y="5479518"/>
            <a:ext cx="803980" cy="9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642AA-8A52-FE4E-9FB8-8F759C91CD1D}"/>
              </a:ext>
            </a:extLst>
          </p:cNvPr>
          <p:cNvSpPr/>
          <p:nvPr/>
        </p:nvSpPr>
        <p:spPr>
          <a:xfrm>
            <a:off x="7696225" y="1723266"/>
            <a:ext cx="859411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Vuex</a:t>
            </a:r>
            <a:br>
              <a:rPr lang="en-BE" dirty="0"/>
            </a:br>
            <a:r>
              <a:rPr lang="en-BE" dirty="0"/>
              <a:t>Store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A6D0353-419D-D840-958D-4D87D09B9E84}"/>
              </a:ext>
            </a:extLst>
          </p:cNvPr>
          <p:cNvSpPr/>
          <p:nvPr/>
        </p:nvSpPr>
        <p:spPr>
          <a:xfrm>
            <a:off x="6343304" y="3200962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B9FB0CA-9113-FF4C-BF80-2804539CF125}"/>
              </a:ext>
            </a:extLst>
          </p:cNvPr>
          <p:cNvSpPr/>
          <p:nvPr/>
        </p:nvSpPr>
        <p:spPr>
          <a:xfrm>
            <a:off x="7604253" y="4086639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FBF5E9C-2809-EC4D-A0F3-5E76EA0FB066}"/>
              </a:ext>
            </a:extLst>
          </p:cNvPr>
          <p:cNvSpPr/>
          <p:nvPr/>
        </p:nvSpPr>
        <p:spPr>
          <a:xfrm>
            <a:off x="8836231" y="3200962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4AE4E79-E11E-BD4B-AAD5-6928E3A8B6E8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5400000">
            <a:off x="7213808" y="2288838"/>
            <a:ext cx="563297" cy="1260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183FDB2-92B1-0348-A292-8DA09A1D7F26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7401444" y="3362152"/>
            <a:ext cx="144897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5B64AF8-56FC-9645-B77F-1E21F97245E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8460271" y="2303324"/>
            <a:ext cx="563297" cy="1231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923ADE4-F0F2-A647-A149-B758C66CFDCF}"/>
              </a:ext>
            </a:extLst>
          </p:cNvPr>
          <p:cNvSpPr/>
          <p:nvPr/>
        </p:nvSpPr>
        <p:spPr>
          <a:xfrm>
            <a:off x="1545100" y="3701466"/>
            <a:ext cx="1043354" cy="914400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200" dirty="0"/>
              <a:t>Component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AED9492C-669F-8E44-B371-638C6660A263}"/>
              </a:ext>
            </a:extLst>
          </p:cNvPr>
          <p:cNvCxnSpPr>
            <a:cxnSpLocks/>
            <a:stCxn id="56" idx="2"/>
            <a:endCxn id="21" idx="0"/>
          </p:cNvCxnSpPr>
          <p:nvPr/>
        </p:nvCxnSpPr>
        <p:spPr>
          <a:xfrm rot="5400000">
            <a:off x="1625470" y="4581011"/>
            <a:ext cx="406452" cy="4761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19DCBAA-D45D-544C-AC5C-64304E10C175}"/>
              </a:ext>
            </a:extLst>
          </p:cNvPr>
          <p:cNvSpPr txBox="1"/>
          <p:nvPr/>
        </p:nvSpPr>
        <p:spPr>
          <a:xfrm>
            <a:off x="2491524" y="391401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Provider State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92F404-D935-384C-A2CB-0D75AFBC5A74}"/>
              </a:ext>
            </a:extLst>
          </p:cNvPr>
          <p:cNvSpPr txBox="1"/>
          <p:nvPr/>
        </p:nvSpPr>
        <p:spPr>
          <a:xfrm>
            <a:off x="7386658" y="1095761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Global State</a:t>
            </a:r>
          </a:p>
        </p:txBody>
      </p:sp>
    </p:spTree>
    <p:extLst>
      <p:ext uri="{BB962C8B-B14F-4D97-AF65-F5344CB8AC3E}">
        <p14:creationId xmlns:p14="http://schemas.microsoft.com/office/powerpoint/2010/main" val="16097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Cosemans</dc:creator>
  <cp:lastModifiedBy>Peter Cosemans</cp:lastModifiedBy>
  <cp:revision>6</cp:revision>
  <dcterms:created xsi:type="dcterms:W3CDTF">2021-06-12T13:53:29Z</dcterms:created>
  <dcterms:modified xsi:type="dcterms:W3CDTF">2021-06-30T08:08:23Z</dcterms:modified>
</cp:coreProperties>
</file>