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CE5"/>
    <a:srgbClr val="1698A8"/>
    <a:srgbClr val="1F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8"/>
    <p:restoredTop sz="94678"/>
  </p:normalViewPr>
  <p:slideViewPr>
    <p:cSldViewPr snapToGrid="0" snapToObjects="1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0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43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1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46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02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4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1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6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1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698A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FCCE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510A-25F0-774B-8CE5-AA519F58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24" y="4103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BIG Data: os novos desafios para o profissional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B1EDE-6911-B147-BB97-7F10A9A2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0319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Professor: </a:t>
            </a:r>
            <a:r>
              <a:rPr lang="pt-BR" sz="2500" dirty="0"/>
              <a:t>Manoel Junior Villas Boas , M.S</a:t>
            </a:r>
          </a:p>
          <a:p>
            <a:r>
              <a:rPr lang="pt-BR" dirty="0"/>
              <a:t>Alunos:  Euripedes Antonio Da Silva Junior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7349FF-0826-4F09-969D-7745B52ED288}"/>
              </a:ext>
            </a:extLst>
          </p:cNvPr>
          <p:cNvSpPr txBox="1">
            <a:spLocks/>
          </p:cNvSpPr>
          <p:nvPr/>
        </p:nvSpPr>
        <p:spPr>
          <a:xfrm>
            <a:off x="10202837" y="-231736"/>
            <a:ext cx="3090081" cy="92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4400" dirty="0"/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9032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A526B-B24E-4842-9D80-F6597877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Pontos Para discutirmos no zap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dps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072A-831B-45DE-AB42-D59E3F4E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Dificuldade das empresas de pequeno e grande porte de realizar a migração do B.I Para o BIG Data.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Dificuldade referente a mão de Obra qualificada para o Big Data.</a:t>
            </a:r>
          </a:p>
        </p:txBody>
      </p:sp>
    </p:spTree>
    <p:extLst>
      <p:ext uri="{BB962C8B-B14F-4D97-AF65-F5344CB8AC3E}">
        <p14:creationId xmlns:p14="http://schemas.microsoft.com/office/powerpoint/2010/main" val="6731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8CA21-0D4B-4A10-BB70-7E2F0A9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2" y="-21220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About us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9F18189-A766-4A71-9F16-FB924A3D6E0E}"/>
              </a:ext>
            </a:extLst>
          </p:cNvPr>
          <p:cNvGrpSpPr/>
          <p:nvPr/>
        </p:nvGrpSpPr>
        <p:grpSpPr>
          <a:xfrm>
            <a:off x="6665842" y="5082208"/>
            <a:ext cx="616227" cy="1325219"/>
            <a:chOff x="1007165" y="3528390"/>
            <a:chExt cx="616227" cy="1325219"/>
          </a:xfrm>
        </p:grpSpPr>
        <p:pic>
          <p:nvPicPr>
            <p:cNvPr id="1026" name="Picture 2" descr="Linkedin - ícones de mídia social grátis">
              <a:extLst>
                <a:ext uri="{FF2B5EF4-FFF2-40B4-BE49-F238E27FC236}">
                  <a16:creationId xmlns:a16="http://schemas.microsoft.com/office/drawing/2014/main" id="{2EC08C09-AE48-4AC0-B1FC-4F6A8E3F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11BBD07-C7D7-4D1A-B7DC-8687484ED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C11FD61-43D9-4E79-89A8-8D6E7DA51A15}"/>
              </a:ext>
            </a:extLst>
          </p:cNvPr>
          <p:cNvGrpSpPr/>
          <p:nvPr/>
        </p:nvGrpSpPr>
        <p:grpSpPr>
          <a:xfrm>
            <a:off x="178902" y="5082208"/>
            <a:ext cx="616227" cy="1325219"/>
            <a:chOff x="1007165" y="3528390"/>
            <a:chExt cx="616227" cy="1325219"/>
          </a:xfrm>
        </p:grpSpPr>
        <p:pic>
          <p:nvPicPr>
            <p:cNvPr id="10" name="Picture 2" descr="Linkedin - ícones de mídia social grátis">
              <a:extLst>
                <a:ext uri="{FF2B5EF4-FFF2-40B4-BE49-F238E27FC236}">
                  <a16:creationId xmlns:a16="http://schemas.microsoft.com/office/drawing/2014/main" id="{99FD0F44-D6BC-4550-8D42-0F0BDC8D9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ACB4BC38-7419-4F97-886B-51C21FA77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DE2767-C5B5-4B0D-B633-9702D30D074F}"/>
              </a:ext>
            </a:extLst>
          </p:cNvPr>
          <p:cNvGrpSpPr/>
          <p:nvPr/>
        </p:nvGrpSpPr>
        <p:grpSpPr>
          <a:xfrm>
            <a:off x="178902" y="1663143"/>
            <a:ext cx="616227" cy="1325219"/>
            <a:chOff x="1007165" y="3528390"/>
            <a:chExt cx="616227" cy="1325219"/>
          </a:xfrm>
        </p:grpSpPr>
        <p:pic>
          <p:nvPicPr>
            <p:cNvPr id="13" name="Picture 2" descr="Linkedin - ícones de mídia social grátis">
              <a:extLst>
                <a:ext uri="{FF2B5EF4-FFF2-40B4-BE49-F238E27FC236}">
                  <a16:creationId xmlns:a16="http://schemas.microsoft.com/office/drawing/2014/main" id="{6D973850-B866-49D9-A584-03F1F262A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B703917-E6AF-4DDC-9DF7-6BE2D7C23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A6D4B7-8932-4650-B19E-E00B658314F1}"/>
              </a:ext>
            </a:extLst>
          </p:cNvPr>
          <p:cNvGrpSpPr/>
          <p:nvPr/>
        </p:nvGrpSpPr>
        <p:grpSpPr>
          <a:xfrm>
            <a:off x="6665843" y="1663143"/>
            <a:ext cx="616227" cy="1325219"/>
            <a:chOff x="1007165" y="3528390"/>
            <a:chExt cx="616227" cy="1325219"/>
          </a:xfrm>
        </p:grpSpPr>
        <p:pic>
          <p:nvPicPr>
            <p:cNvPr id="16" name="Picture 2" descr="Linkedin - ícones de mídia social grátis">
              <a:extLst>
                <a:ext uri="{FF2B5EF4-FFF2-40B4-BE49-F238E27FC236}">
                  <a16:creationId xmlns:a16="http://schemas.microsoft.com/office/drawing/2014/main" id="{FA7AFB90-0749-41A3-B8A9-526E24000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44412452-5CEE-4A40-AD86-0727371A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EB81EC-28AB-4FFC-823C-CEA71AC54A23}"/>
              </a:ext>
            </a:extLst>
          </p:cNvPr>
          <p:cNvSpPr txBox="1"/>
          <p:nvPr/>
        </p:nvSpPr>
        <p:spPr>
          <a:xfrm>
            <a:off x="846618" y="2510560"/>
            <a:ext cx="36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euripedesdesenvolvedor@gmail.com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BA5D64-BEAB-45B4-BEF3-3685E1A68D51}"/>
              </a:ext>
            </a:extLst>
          </p:cNvPr>
          <p:cNvSpPr txBox="1"/>
          <p:nvPr/>
        </p:nvSpPr>
        <p:spPr>
          <a:xfrm>
            <a:off x="795129" y="1814822"/>
            <a:ext cx="441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www.linkedin.com/in/euripedes-jr-45717369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076D10-9210-45B4-8D79-FC52F8A69ED4}"/>
              </a:ext>
            </a:extLst>
          </p:cNvPr>
          <p:cNvSpPr txBox="1"/>
          <p:nvPr/>
        </p:nvSpPr>
        <p:spPr>
          <a:xfrm>
            <a:off x="846618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978E74-43EC-42BE-A77B-11E150DAD50F}"/>
              </a:ext>
            </a:extLst>
          </p:cNvPr>
          <p:cNvSpPr txBox="1"/>
          <p:nvPr/>
        </p:nvSpPr>
        <p:spPr>
          <a:xfrm>
            <a:off x="7365254" y="2476296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Email_member2@xxxx.com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8D0D10-8847-4191-A67F-4E1C7D4EDCCA}"/>
              </a:ext>
            </a:extLst>
          </p:cNvPr>
          <p:cNvSpPr txBox="1"/>
          <p:nvPr/>
        </p:nvSpPr>
        <p:spPr>
          <a:xfrm>
            <a:off x="7313765" y="1780558"/>
            <a:ext cx="31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E8810D-2A6C-4A0F-BFAB-FF76573F9A69}"/>
              </a:ext>
            </a:extLst>
          </p:cNvPr>
          <p:cNvSpPr txBox="1"/>
          <p:nvPr/>
        </p:nvSpPr>
        <p:spPr>
          <a:xfrm>
            <a:off x="7507185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Email_member4@xxxx.com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583E0C0-3330-47D7-BE25-B1054AA76ADA}"/>
              </a:ext>
            </a:extLst>
          </p:cNvPr>
          <p:cNvSpPr txBox="1"/>
          <p:nvPr/>
        </p:nvSpPr>
        <p:spPr>
          <a:xfrm>
            <a:off x="7455696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8C7497-B954-4709-9E2A-FA8A71B8A9D1}"/>
              </a:ext>
            </a:extLst>
          </p:cNvPr>
          <p:cNvSpPr txBox="1"/>
          <p:nvPr/>
        </p:nvSpPr>
        <p:spPr>
          <a:xfrm>
            <a:off x="846618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Email_member3@xxxx.com</a:t>
            </a:r>
          </a:p>
        </p:txBody>
      </p:sp>
    </p:spTree>
    <p:extLst>
      <p:ext uri="{BB962C8B-B14F-4D97-AF65-F5344CB8AC3E}">
        <p14:creationId xmlns:p14="http://schemas.microsoft.com/office/powerpoint/2010/main" val="3481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BA1565E-3231-924E-BE6C-06CC142726FC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50389A1-4E1B-F145-B25C-F0F696CDB2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Tema do Office</vt:lpstr>
      <vt:lpstr>1_Tema do Office</vt:lpstr>
      <vt:lpstr>BIG Data: os novos desafios para o profissional da informação</vt:lpstr>
      <vt:lpstr>Pontos Para discutirmos no zap dps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Euripedes Antonio Da Silva Junior</cp:lastModifiedBy>
  <cp:revision>3</cp:revision>
  <dcterms:created xsi:type="dcterms:W3CDTF">2019-09-30T12:26:20Z</dcterms:created>
  <dcterms:modified xsi:type="dcterms:W3CDTF">2022-01-29T15:56:42Z</dcterms:modified>
</cp:coreProperties>
</file>