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CE5"/>
    <a:srgbClr val="1698A8"/>
    <a:srgbClr val="1F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8"/>
    <p:restoredTop sz="94678"/>
  </p:normalViewPr>
  <p:slideViewPr>
    <p:cSldViewPr snapToGrid="0" snapToObjects="1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EB57-F5D1-6846-9A9A-4528FAE6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6222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94A25-F788-5847-9949-9F6850C4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1432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93E-8C25-7E40-B1FB-C044DEF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5760E3-C22B-A14E-97E4-6F8CD2528652}" type="datetimeFigureOut">
              <a:rPr lang="pt-BR" smtClean="0"/>
              <a:pPr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F07F1-92EF-4A47-95B3-2B73BD7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EAF2C-C05D-C547-822B-A0F7305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71741B-1716-F74C-A134-08DABDB138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4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9077-4110-BD4F-A171-37637FF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6009B-DBD7-8E43-B6C4-5BF0AD7A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547BC-4E39-1C45-865F-F67277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F8B26-1636-DC4C-A1C5-333306C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AF2F-1E34-B643-A9A3-76D07C7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7FF62-ECD8-3A46-AD34-78BBC5D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93FB6-7A9A-7648-B4F2-F185081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26A-BC75-704D-B270-1640134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7C58-BDAF-BE42-886F-DAB7D0E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069A8-C7D7-F34B-AAD2-9474E34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EB57-F5D1-6846-9A9A-4528FAE6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6222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94A25-F788-5847-9949-9F6850C4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1432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0293E-8C25-7E40-B1FB-C044DEF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5760E3-C22B-A14E-97E4-6F8CD2528652}" type="datetimeFigureOut">
              <a:rPr lang="pt-BR" smtClean="0"/>
              <a:pPr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F07F1-92EF-4A47-95B3-2B73BD76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EAF2C-C05D-C547-822B-A0F7305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71741B-1716-F74C-A134-08DABDB138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0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E846-63FF-5B49-AACE-8600F9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0FA0-6F17-F14E-B2B2-5BAD32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A04EA-FD13-444F-888A-890D2AC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E56F-BADF-EE4C-A4D0-8550116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445FE-5899-4146-84D4-457F9B5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7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29A2-065C-3D49-9954-8BD9996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0101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4E003-6080-8646-A4CC-76EA3CF1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4495"/>
            <a:ext cx="10515600" cy="2405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6DA1D-40FC-434E-BDFC-B6D5ED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51EA3-2FAA-6C46-86A0-23DE650D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B41A-2860-054A-8CF4-ABB5CB0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5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7EB3-9425-B745-BA14-6FB892A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0A46-7DCC-5440-AA74-8F1DEDDC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B73EB-7464-0549-9973-6FD341B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B2BA1-21F1-F948-9C4B-CA9F418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C2C3D-7A80-7B4E-99D5-6E01A9B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BDE54-3D75-3D4B-9516-38FE786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43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0C34-41BC-7142-99AD-E62A5F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660559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9FF35-B92D-8949-B518-0094055A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7229"/>
            <a:ext cx="5157787" cy="4152434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7BD16-E0B3-1146-8727-00FBA05EB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7229"/>
            <a:ext cx="5183188" cy="4152434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F904F-FB6E-024F-90F6-5865311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63334-5928-1B4C-BC6F-141D356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57F09C-319B-C543-BE5B-BE125FB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1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EED2-2EE7-294C-9CC4-5E9F183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2CD75E-C2DB-4643-97BE-C9F4DA7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4F36C-930A-624F-9B41-1FCBFFEC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D5AE7-A49C-A940-A680-8AC8237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46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07FB82-3DE4-2B40-A27C-8A294E9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FC121-3344-C04B-A180-CF64BBA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C7BDB-D086-6449-BA00-D1D82C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02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1EC8-1502-5840-8732-AB446E8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49D49-1466-C048-9963-476E8E1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52672-78DD-2E4D-BF1D-AABEFC50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D1043-FFD5-E84E-9670-7499CC8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70D0D2-EE20-5348-9ECD-17E32A4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18E6A-EEAB-1740-9796-AFBA0C9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E846-63FF-5B49-AACE-8600F9A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0FA0-6F17-F14E-B2B2-5BAD32C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A04EA-FD13-444F-888A-890D2AC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E56F-BADF-EE4C-A4D0-8550116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445FE-5899-4146-84D4-457F9B5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84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BEB4-F015-8F4F-82B0-037D6D8C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3C6A9-04A0-1142-90FF-F711808A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5E207-81CD-4149-ABB8-C3C46AED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44B76-1126-B940-A1AC-085533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B01C-4435-1D45-88D7-D800A6B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1DC20-1E09-BB4D-AE3C-E7BE089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21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9077-4110-BD4F-A171-37637FF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E6009B-DBD7-8E43-B6C4-5BF0AD7A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547BC-4E39-1C45-865F-F67277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F8B26-1636-DC4C-A1C5-333306C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AF2F-1E34-B643-A9A3-76D07C7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36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07FF62-ECD8-3A46-AD34-78BBC5D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93FB6-7A9A-7648-B4F2-F1850817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BF26A-BC75-704D-B270-1640134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7C58-BDAF-BE42-886F-DAB7D0E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069A8-C7D7-F34B-AAD2-9474E34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29A2-065C-3D49-9954-8BD9996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0101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4E003-6080-8646-A4CC-76EA3CF1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84495"/>
            <a:ext cx="10515600" cy="2405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76DA1D-40FC-434E-BDFC-B6D5ED8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51EA3-2FAA-6C46-86A0-23DE650D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B41A-2860-054A-8CF4-ABB5CB0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7EB3-9425-B745-BA14-6FB892A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F0A46-7DCC-5440-AA74-8F1DEDDC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B73EB-7464-0549-9973-6FD341B4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2B2BA1-21F1-F948-9C4B-CA9F4186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C2C3D-7A80-7B4E-99D5-6E01A9B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5BDE54-3D75-3D4B-9516-38FE786D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80C34-41BC-7142-99AD-E62A5FF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660559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9FF35-B92D-8949-B518-0094055A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7229"/>
            <a:ext cx="5157787" cy="4152434"/>
          </a:xfrm>
        </p:spPr>
        <p:txBody>
          <a:bodyPr/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7BD16-E0B3-1146-8727-00FBA05EB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7229"/>
            <a:ext cx="5183188" cy="4152434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F904F-FB6E-024F-90F6-5865311D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63334-5928-1B4C-BC6F-141D356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57F09C-319B-C543-BE5B-BE125FB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EED2-2EE7-294C-9CC4-5E9F183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2CD75E-C2DB-4643-97BE-C9F4DA7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4F36C-930A-624F-9B41-1FCBFFEC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D5AE7-A49C-A940-A680-8AC8237C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07FB82-3DE4-2B40-A27C-8A294E9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FC121-3344-C04B-A180-CF64BBA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0C7BDB-D086-6449-BA00-D1D82C85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10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61EC8-1502-5840-8732-AB446E8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49D49-1466-C048-9963-476E8E1B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152672-78DD-2E4D-BF1D-AABEFC50A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4D1043-FFD5-E84E-9670-7499CC8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70D0D2-EE20-5348-9ECD-17E32A4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18E6A-EEAB-1740-9796-AFBA0C9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FBEB4-F015-8F4F-82B0-037D6D8C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03C6A9-04A0-1142-90FF-F711808A8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5E207-81CD-4149-ABB8-C3C46AEDA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44B76-1126-B940-A1AC-085533D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B01C-4435-1D45-88D7-D800A6B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1DC20-1E09-BB4D-AE3C-E7BE089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2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29C8BA-373F-9647-BD20-3AECD38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6D9DB-9678-0B42-B3D2-8FBBC0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4CDB9-EB3F-9542-9723-A51DEBB9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3CCE1-2903-0247-9B72-6BDEBCC1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85D4-C2C6-6B41-AD83-E392717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698A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29C8BA-373F-9647-BD20-3AECD38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6D9DB-9678-0B42-B3D2-8FBBC034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4CDB9-EB3F-9542-9723-A51DEBB9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60E3-C22B-A14E-97E4-6F8CD2528652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3CCE1-2903-0247-9B72-6BDEBCC1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85D4-C2C6-6B41-AD83-E3927173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741B-1716-F74C-A134-08DABDB138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FCCE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510A-25F0-774B-8CE5-AA519F58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824" y="4103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BIG Data: os novos desafios para o profissional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B1EDE-6911-B147-BB97-7F10A9A2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0319" y="52022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Professor: </a:t>
            </a:r>
            <a:r>
              <a:rPr lang="pt-BR" sz="2500" dirty="0"/>
              <a:t>Manoel Junior Villas Boas , M.S</a:t>
            </a:r>
          </a:p>
          <a:p>
            <a:r>
              <a:rPr lang="pt-BR" dirty="0"/>
              <a:t>Alunos:  Euripedes Antonio Da Silva Junior</a:t>
            </a:r>
          </a:p>
          <a:p>
            <a:r>
              <a:rPr lang="pt-BR" dirty="0"/>
              <a:t>*********************</a:t>
            </a:r>
          </a:p>
          <a:p>
            <a:r>
              <a:rPr lang="pt-BR" dirty="0"/>
              <a:t>*********************</a:t>
            </a:r>
          </a:p>
          <a:p>
            <a:r>
              <a:rPr lang="pt-BR" dirty="0"/>
              <a:t>*********************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7349FF-0826-4F09-969D-7745B52ED288}"/>
              </a:ext>
            </a:extLst>
          </p:cNvPr>
          <p:cNvSpPr txBox="1">
            <a:spLocks/>
          </p:cNvSpPr>
          <p:nvPr/>
        </p:nvSpPr>
        <p:spPr>
          <a:xfrm>
            <a:off x="10202837" y="-231736"/>
            <a:ext cx="3090081" cy="92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4400" dirty="0"/>
              <a:t>Grupo 4</a:t>
            </a:r>
          </a:p>
        </p:txBody>
      </p:sp>
    </p:spTree>
    <p:extLst>
      <p:ext uri="{BB962C8B-B14F-4D97-AF65-F5344CB8AC3E}">
        <p14:creationId xmlns:p14="http://schemas.microsoft.com/office/powerpoint/2010/main" val="9032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072A-831B-45DE-AB42-D59E3F4E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8053" y="1115603"/>
            <a:ext cx="9687340" cy="1325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 profissional da informação tem como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definição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sentir a </a:t>
            </a:r>
            <a:r>
              <a:rPr lang="pt-BR" sz="2000" b="1" dirty="0">
                <a:solidFill>
                  <a:srgbClr val="FF0000"/>
                </a:solidFill>
              </a:rPr>
              <a:t>dor do cliente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diante as informações apresentadas e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propor soluções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além de estar sempre em 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movimento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buscando alternativas para </a:t>
            </a:r>
            <a:r>
              <a:rPr lang="pt-BR" sz="2000" b="1" dirty="0">
                <a:solidFill>
                  <a:srgbClr val="FF0000"/>
                </a:solidFill>
              </a:rPr>
              <a:t>resolver o problema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Durante sua carreira o mesmo  irá exercer  algumas das atividades abaixo: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EB8621-39CA-4DB2-A51C-F3380440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02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DEFINIÇÃO DO PROFISSIONAL DA INFORMAÇÃO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CD02A5-DA8A-45BE-9310-34C21B4B40B8}"/>
              </a:ext>
            </a:extLst>
          </p:cNvPr>
          <p:cNvSpPr txBox="1"/>
          <p:nvPr/>
        </p:nvSpPr>
        <p:spPr>
          <a:xfrm>
            <a:off x="1179444" y="2926574"/>
            <a:ext cx="108800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Realizar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reuniões com os clientes para planejar / ajustar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Coletar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todos as dados e validar se são suficientes e se estão adequadas para a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Analisar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se as regras de negócios estão de acordo com o escopo inicial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Construir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o produto com as regras de negócios pré-definidas.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Gerenciar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a equipe e/ou  projeto desenvolvido.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Buscar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novos recursos / soluções constantemente com objetivo de ter mais de 1 opção para resolver o mesmo problema e definir qual a melhor.</a:t>
            </a:r>
          </a:p>
        </p:txBody>
      </p:sp>
    </p:spTree>
    <p:extLst>
      <p:ext uri="{BB962C8B-B14F-4D97-AF65-F5344CB8AC3E}">
        <p14:creationId xmlns:p14="http://schemas.microsoft.com/office/powerpoint/2010/main" val="6731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C5F86-371D-400E-9D24-5CB1F795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EVOLUÇÃO DO PROFISSIONAL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74404-6F53-4081-B2C2-3E578FA0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74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0728-2FDA-4ECD-92F2-DD81AEF5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68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O QUE É  BIG DATA?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C6A67-34F1-4C38-9A94-E728CF77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3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60D6-6509-4316-819E-4D764DDA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OS DESAFIOS DO BIG DATA PARA O PROFISSIONAL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94EE4-9EE8-49C5-AF91-47C5F813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EFC8-2DD9-458E-84C7-5184D50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890DC-06C3-4537-9951-36506813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6270"/>
            <a:ext cx="8782878" cy="2083766"/>
          </a:xfrm>
        </p:spPr>
        <p:txBody>
          <a:bodyPr/>
          <a:lstStyle/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Freitas,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Edvaldo.O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que faz um desenvolvedor de TI? Conheça a profissão e saiba qual a sua importância.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EZdevs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22, junho.2020. Disponível em: https://ezdevs.com.br/o-que-faz-um-desenvolvedor-de-ti-conheca-a-profissao-e-saiba-qual-a-sua-importancia/#:~:text=O%20desenvolvedor%20de%20TI%20%C3%A9,ou%20software%20para%20empresas%20f%C3%ADsicas.. Acesso em: 2022-02-04.</a:t>
            </a:r>
          </a:p>
        </p:txBody>
      </p:sp>
    </p:spTree>
    <p:extLst>
      <p:ext uri="{BB962C8B-B14F-4D97-AF65-F5344CB8AC3E}">
        <p14:creationId xmlns:p14="http://schemas.microsoft.com/office/powerpoint/2010/main" val="11200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8CA21-0D4B-4A10-BB70-7E2F0A9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27"/>
            <a:ext cx="2703443" cy="888070"/>
          </a:xfrm>
        </p:spPr>
        <p:txBody>
          <a:bodyPr>
            <a:normAutofit/>
          </a:bodyPr>
          <a:lstStyle/>
          <a:p>
            <a:r>
              <a:rPr lang="pt-BR" dirty="0"/>
              <a:t>About us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9F18189-A766-4A71-9F16-FB924A3D6E0E}"/>
              </a:ext>
            </a:extLst>
          </p:cNvPr>
          <p:cNvGrpSpPr/>
          <p:nvPr/>
        </p:nvGrpSpPr>
        <p:grpSpPr>
          <a:xfrm>
            <a:off x="6665842" y="5082208"/>
            <a:ext cx="616227" cy="1325219"/>
            <a:chOff x="1007165" y="3528390"/>
            <a:chExt cx="616227" cy="1325219"/>
          </a:xfrm>
        </p:grpSpPr>
        <p:pic>
          <p:nvPicPr>
            <p:cNvPr id="1026" name="Picture 2" descr="Linkedin - ícones de mídia social grátis">
              <a:extLst>
                <a:ext uri="{FF2B5EF4-FFF2-40B4-BE49-F238E27FC236}">
                  <a16:creationId xmlns:a16="http://schemas.microsoft.com/office/drawing/2014/main" id="{2EC08C09-AE48-4AC0-B1FC-4F6A8E3F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C11BBD07-C7D7-4D1A-B7DC-8687484ED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C11FD61-43D9-4E79-89A8-8D6E7DA51A15}"/>
              </a:ext>
            </a:extLst>
          </p:cNvPr>
          <p:cNvGrpSpPr/>
          <p:nvPr/>
        </p:nvGrpSpPr>
        <p:grpSpPr>
          <a:xfrm>
            <a:off x="178902" y="5082208"/>
            <a:ext cx="616227" cy="1325219"/>
            <a:chOff x="1007165" y="3528390"/>
            <a:chExt cx="616227" cy="1325219"/>
          </a:xfrm>
        </p:grpSpPr>
        <p:pic>
          <p:nvPicPr>
            <p:cNvPr id="10" name="Picture 2" descr="Linkedin - ícones de mídia social grátis">
              <a:extLst>
                <a:ext uri="{FF2B5EF4-FFF2-40B4-BE49-F238E27FC236}">
                  <a16:creationId xmlns:a16="http://schemas.microsoft.com/office/drawing/2014/main" id="{99FD0F44-D6BC-4550-8D42-0F0BDC8D9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ACB4BC38-7419-4F97-886B-51C21FA77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2DE2767-C5B5-4B0D-B633-9702D30D074F}"/>
              </a:ext>
            </a:extLst>
          </p:cNvPr>
          <p:cNvGrpSpPr/>
          <p:nvPr/>
        </p:nvGrpSpPr>
        <p:grpSpPr>
          <a:xfrm>
            <a:off x="178902" y="1663143"/>
            <a:ext cx="616227" cy="1325219"/>
            <a:chOff x="1007165" y="3528390"/>
            <a:chExt cx="616227" cy="1325219"/>
          </a:xfrm>
        </p:grpSpPr>
        <p:pic>
          <p:nvPicPr>
            <p:cNvPr id="13" name="Picture 2" descr="Linkedin - ícones de mídia social grátis">
              <a:extLst>
                <a:ext uri="{FF2B5EF4-FFF2-40B4-BE49-F238E27FC236}">
                  <a16:creationId xmlns:a16="http://schemas.microsoft.com/office/drawing/2014/main" id="{6D973850-B866-49D9-A584-03F1F262A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CB703917-E6AF-4DDC-9DF7-6BE2D7C23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0A6D4B7-8932-4650-B19E-E00B658314F1}"/>
              </a:ext>
            </a:extLst>
          </p:cNvPr>
          <p:cNvGrpSpPr/>
          <p:nvPr/>
        </p:nvGrpSpPr>
        <p:grpSpPr>
          <a:xfrm>
            <a:off x="6665843" y="1663143"/>
            <a:ext cx="616227" cy="1325219"/>
            <a:chOff x="1007165" y="3528390"/>
            <a:chExt cx="616227" cy="1325219"/>
          </a:xfrm>
        </p:grpSpPr>
        <p:pic>
          <p:nvPicPr>
            <p:cNvPr id="16" name="Picture 2" descr="Linkedin - ícones de mídia social grátis">
              <a:extLst>
                <a:ext uri="{FF2B5EF4-FFF2-40B4-BE49-F238E27FC236}">
                  <a16:creationId xmlns:a16="http://schemas.microsoft.com/office/drawing/2014/main" id="{FA7AFB90-0749-41A3-B8A9-526E24000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3528390"/>
              <a:ext cx="616227" cy="616227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ícone E-mail, gmail, logotipo, mail, social, media Livre de Social Media  Logos">
              <a:extLst>
                <a:ext uri="{FF2B5EF4-FFF2-40B4-BE49-F238E27FC236}">
                  <a16:creationId xmlns:a16="http://schemas.microsoft.com/office/drawing/2014/main" id="{44412452-5CEE-4A40-AD86-0727371A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165" y="4237382"/>
              <a:ext cx="616227" cy="6162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EB81EC-28AB-4FFC-823C-CEA71AC54A23}"/>
              </a:ext>
            </a:extLst>
          </p:cNvPr>
          <p:cNvSpPr txBox="1"/>
          <p:nvPr/>
        </p:nvSpPr>
        <p:spPr>
          <a:xfrm>
            <a:off x="846618" y="2510560"/>
            <a:ext cx="36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euripedesdesenvolvedor@gmail.com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BA5D64-BEAB-45B4-BEF3-3685E1A68D51}"/>
              </a:ext>
            </a:extLst>
          </p:cNvPr>
          <p:cNvSpPr txBox="1"/>
          <p:nvPr/>
        </p:nvSpPr>
        <p:spPr>
          <a:xfrm>
            <a:off x="795129" y="1814822"/>
            <a:ext cx="441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www.linkedin.com/in/euripedes-jr-45717369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076D10-9210-45B4-8D79-FC52F8A69ED4}"/>
              </a:ext>
            </a:extLst>
          </p:cNvPr>
          <p:cNvSpPr txBox="1"/>
          <p:nvPr/>
        </p:nvSpPr>
        <p:spPr>
          <a:xfrm>
            <a:off x="846618" y="5273640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www.linkedin.com/in/member_3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978E74-43EC-42BE-A77B-11E150DAD50F}"/>
              </a:ext>
            </a:extLst>
          </p:cNvPr>
          <p:cNvSpPr txBox="1"/>
          <p:nvPr/>
        </p:nvSpPr>
        <p:spPr>
          <a:xfrm>
            <a:off x="7365254" y="2476296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Email_member2@xxxx.com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8D0D10-8847-4191-A67F-4E1C7D4EDCCA}"/>
              </a:ext>
            </a:extLst>
          </p:cNvPr>
          <p:cNvSpPr txBox="1"/>
          <p:nvPr/>
        </p:nvSpPr>
        <p:spPr>
          <a:xfrm>
            <a:off x="7313765" y="1780558"/>
            <a:ext cx="31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E8810D-2A6C-4A0F-BFAB-FF76573F9A69}"/>
              </a:ext>
            </a:extLst>
          </p:cNvPr>
          <p:cNvSpPr txBox="1"/>
          <p:nvPr/>
        </p:nvSpPr>
        <p:spPr>
          <a:xfrm>
            <a:off x="7507185" y="5969378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Email_member4@xxxx.com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583E0C0-3330-47D7-BE25-B1054AA76ADA}"/>
              </a:ext>
            </a:extLst>
          </p:cNvPr>
          <p:cNvSpPr txBox="1"/>
          <p:nvPr/>
        </p:nvSpPr>
        <p:spPr>
          <a:xfrm>
            <a:off x="7455696" y="5273640"/>
            <a:ext cx="33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www.linkedin.com/in/member_4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8C7497-B954-4709-9E2A-FA8A71B8A9D1}"/>
              </a:ext>
            </a:extLst>
          </p:cNvPr>
          <p:cNvSpPr txBox="1"/>
          <p:nvPr/>
        </p:nvSpPr>
        <p:spPr>
          <a:xfrm>
            <a:off x="846618" y="5969378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Email_member3@xxxx.com</a:t>
            </a:r>
          </a:p>
        </p:txBody>
      </p:sp>
    </p:spTree>
    <p:extLst>
      <p:ext uri="{BB962C8B-B14F-4D97-AF65-F5344CB8AC3E}">
        <p14:creationId xmlns:p14="http://schemas.microsoft.com/office/powerpoint/2010/main" val="348169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Apresentacao_itlab" id="{9DB20FE5-5E3A-3443-BD46-35E3D3CCCC95}" vid="{5BA1565E-3231-924E-BE6C-06CC142726FC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Apresentacao_itlab" id="{9DB20FE5-5E3A-3443-BD46-35E3D3CCCC95}" vid="{550389A1-4E1B-F145-B25C-F0F696CDB2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342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Tema do Office</vt:lpstr>
      <vt:lpstr>1_Tema do Office</vt:lpstr>
      <vt:lpstr>BIG Data: os novos desafios para o profissional da informação</vt:lpstr>
      <vt:lpstr>DEFINIÇÃO DO PROFISSIONAL DA INFORMAÇÃO</vt:lpstr>
      <vt:lpstr>EVOLUÇÃO DO PROFISSIONAL DA INFORMAÇÃO</vt:lpstr>
      <vt:lpstr>O QUE É  BIG DATA?</vt:lpstr>
      <vt:lpstr>OS DESAFIOS DO BIG DATA PARA O PROFISSIONAL DA INFORMAÇÃO</vt:lpstr>
      <vt:lpstr>REFERÊNCIAS BIBLIOGRÁFICAS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Euripedes Antonio Da Silva Junior</cp:lastModifiedBy>
  <cp:revision>4</cp:revision>
  <dcterms:created xsi:type="dcterms:W3CDTF">2019-09-30T12:26:20Z</dcterms:created>
  <dcterms:modified xsi:type="dcterms:W3CDTF">2022-02-04T03:34:22Z</dcterms:modified>
</cp:coreProperties>
</file>