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0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71C3-EF67-424F-9E10-B63EBBE52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6AF6A-D45A-9942-B2D7-66D19C3A7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AD12B-FED4-AE4C-9A85-B24FB679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5D4-A0C7-4A47-85DF-08453882D774}" type="datetimeFigureOut">
              <a:rPr lang="de-DE" smtClean="0"/>
              <a:t>22.09.22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69EF-F982-4F40-A235-8FB9E138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4777E-6296-5E43-B89B-87DCDCF1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EBA-6B73-644A-9AE4-5A0CAEE79F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54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B12C-D0A3-6248-8763-D869E406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4041A-59DF-A74A-AA50-B65960840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5E90-178B-DE4D-8E8E-823E7B7A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5D4-A0C7-4A47-85DF-08453882D774}" type="datetimeFigureOut">
              <a:rPr lang="de-DE" smtClean="0"/>
              <a:t>22.09.22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3B07-1FED-DF4D-B318-F53B78AE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FE9C3-F88D-B543-AA9B-82DEE8D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EBA-6B73-644A-9AE4-5A0CAEE79F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68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5EEE7-B543-0546-93E0-91E0ADB2F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05195-25A7-FD4B-B4EA-095E1BF2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DE13-8D0F-2541-952C-EFEFF47F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5D4-A0C7-4A47-85DF-08453882D774}" type="datetimeFigureOut">
              <a:rPr lang="de-DE" smtClean="0"/>
              <a:t>22.09.22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EB63-9222-9B49-A490-CBAAF778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CD89-E35E-B846-9EE7-0CD4F22B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EBA-6B73-644A-9AE4-5A0CAEE79F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53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7F14-0470-404F-82C2-11ACE799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95C3-C10E-1849-AA90-DB8545BD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C41B8-261F-9445-AF31-4169F5EB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5D4-A0C7-4A47-85DF-08453882D774}" type="datetimeFigureOut">
              <a:rPr lang="de-DE" smtClean="0"/>
              <a:t>22.09.22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29B8-BC17-364D-BDBD-588E507F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CA7D2-94DE-BC40-BB92-EFA2807D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EBA-6B73-644A-9AE4-5A0CAEE79F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47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17A-1D2A-F540-BFD8-9DB3B2EE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07606-922C-3F4C-84FD-FE45BC441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42E8-1A68-6847-B433-B9343E5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5D4-A0C7-4A47-85DF-08453882D774}" type="datetimeFigureOut">
              <a:rPr lang="de-DE" smtClean="0"/>
              <a:t>22.09.22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F175-F833-E241-A746-4F2816AB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3BA7-4EAF-7747-AEB7-E97219AF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EBA-6B73-644A-9AE4-5A0CAEE79F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15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97D3-3138-BF40-B5D9-A04C74D0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DDC6-8F2E-6648-AE68-98EF26EE7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FF613-8550-104A-A326-387F6FB5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EA996-9703-BF4B-A71B-17CF85F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5D4-A0C7-4A47-85DF-08453882D774}" type="datetimeFigureOut">
              <a:rPr lang="de-DE" smtClean="0"/>
              <a:t>22.09.22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5FF98-CA70-E946-A3F3-A04F824B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A6462-95CE-5748-BEC8-878BEFD9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EBA-6B73-644A-9AE4-5A0CAEE79F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94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A650-7CDA-4944-B8B6-FE2A696E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52361-51F8-DD4A-9009-FBC38A89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24C82-16EF-4D41-ABA2-1BD9906DA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05F13-25B0-C44C-B7C8-C57804A50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033E2-D410-F24C-AFEB-8161A454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A1FE-BD6D-8F45-89FB-F78D1E7B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5D4-A0C7-4A47-85DF-08453882D774}" type="datetimeFigureOut">
              <a:rPr lang="de-DE" smtClean="0"/>
              <a:t>22.09.22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B7DD8-6FF8-CC4E-ADF2-A8B5F009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C58CB-DC0B-1E4F-97F6-A953799F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EBA-6B73-644A-9AE4-5A0CAEE79F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31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649F-AF6D-9B49-862D-92533943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90A37-B139-F34C-A112-C48C1C8B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5D4-A0C7-4A47-85DF-08453882D774}" type="datetimeFigureOut">
              <a:rPr lang="de-DE" smtClean="0"/>
              <a:t>22.09.22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19207-85C8-0E49-9A25-9DD1B595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6E22A-C64F-4B41-843C-CAD52F36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EBA-6B73-644A-9AE4-5A0CAEE79F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8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F4802-CC85-3F48-B731-F21FC181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5D4-A0C7-4A47-85DF-08453882D774}" type="datetimeFigureOut">
              <a:rPr lang="de-DE" smtClean="0"/>
              <a:t>22.09.22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A5A8B-4F4D-444F-8827-84E75FEB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1AA1-6DAD-6147-8224-B286D62A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EBA-6B73-644A-9AE4-5A0CAEE79F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0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2C5-0EAF-2747-966E-48333A69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ED2D-6C45-7747-8A62-D3A82417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E8713-CFA2-CF41-9E43-BA54C8790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B9C89-086C-A04C-B180-A2EE2C31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5D4-A0C7-4A47-85DF-08453882D774}" type="datetimeFigureOut">
              <a:rPr lang="de-DE" smtClean="0"/>
              <a:t>22.09.22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DD320-1421-DE4E-AA44-2D0D347E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F2E91-03BD-2A4B-8363-58F3F71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EBA-6B73-644A-9AE4-5A0CAEE79F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48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0217-B86A-514B-9045-D2A5D55E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CFAD7-B535-6347-87B7-B6474FBB1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745F4-848D-6546-ABD6-575571BF6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6A93-489C-7941-B7E6-159BACB2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5D4-A0C7-4A47-85DF-08453882D774}" type="datetimeFigureOut">
              <a:rPr lang="de-DE" smtClean="0"/>
              <a:t>22.09.22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066E0-BD70-CE45-A201-0B4BF711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FB7A-A60B-4F4B-BB3D-DF3E1796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8EBA-6B73-644A-9AE4-5A0CAEE79F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50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EE9DD-A015-0840-A57D-6DEEC1F0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58F55-AEFC-B346-8D86-EB1339DE7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3DEF-34D7-F344-8A85-E7D53BE2C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E5D4-A0C7-4A47-85DF-08453882D774}" type="datetimeFigureOut">
              <a:rPr lang="de-DE" smtClean="0"/>
              <a:t>22.09.22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9E0C1-5269-5C41-B5FE-21EC93D7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AD96-44E1-FF4D-A441-7BA7ECEE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8EBA-6B73-644A-9AE4-5A0CAEE79F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42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160B97-6DDA-E64E-8B49-E3602758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93" y="976404"/>
            <a:ext cx="4294611" cy="222399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205E07-EA34-274F-A04D-5B222B04D41C}"/>
              </a:ext>
            </a:extLst>
          </p:cNvPr>
          <p:cNvCxnSpPr>
            <a:cxnSpLocks/>
          </p:cNvCxnSpPr>
          <p:nvPr/>
        </p:nvCxnSpPr>
        <p:spPr>
          <a:xfrm flipV="1">
            <a:off x="3738282" y="2088401"/>
            <a:ext cx="591671" cy="154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4FEC69-7E50-C540-BF18-0EF4127F58DA}"/>
              </a:ext>
            </a:extLst>
          </p:cNvPr>
          <p:cNvCxnSpPr>
            <a:cxnSpLocks/>
          </p:cNvCxnSpPr>
          <p:nvPr/>
        </p:nvCxnSpPr>
        <p:spPr>
          <a:xfrm flipH="1" flipV="1">
            <a:off x="4620069" y="2088401"/>
            <a:ext cx="947013" cy="154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02BFE5-ABA4-5041-A4D3-B97F24B8DD78}"/>
              </a:ext>
            </a:extLst>
          </p:cNvPr>
          <p:cNvSpPr txBox="1"/>
          <p:nvPr/>
        </p:nvSpPr>
        <p:spPr>
          <a:xfrm>
            <a:off x="3093557" y="3677715"/>
            <a:ext cx="152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Terminal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D23A1-0AE7-284B-B5AC-B47D4DDE874A}"/>
              </a:ext>
            </a:extLst>
          </p:cNvPr>
          <p:cNvSpPr txBox="1"/>
          <p:nvPr/>
        </p:nvSpPr>
        <p:spPr>
          <a:xfrm>
            <a:off x="5093575" y="3677715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Firefox </a:t>
            </a:r>
          </a:p>
        </p:txBody>
      </p:sp>
    </p:spTree>
    <p:extLst>
      <p:ext uri="{BB962C8B-B14F-4D97-AF65-F5344CB8AC3E}">
        <p14:creationId xmlns:p14="http://schemas.microsoft.com/office/powerpoint/2010/main" val="158015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Tischer</dc:creator>
  <cp:lastModifiedBy>Christian Tischer</cp:lastModifiedBy>
  <cp:revision>2</cp:revision>
  <dcterms:created xsi:type="dcterms:W3CDTF">2022-09-22T08:19:42Z</dcterms:created>
  <dcterms:modified xsi:type="dcterms:W3CDTF">2022-09-22T08:27:25Z</dcterms:modified>
</cp:coreProperties>
</file>