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88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9" r:id="rId12"/>
    <p:sldId id="259" r:id="rId13"/>
    <p:sldId id="275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76" r:id="rId22"/>
    <p:sldId id="266" r:id="rId23"/>
    <p:sldId id="272" r:id="rId24"/>
    <p:sldId id="277" r:id="rId25"/>
    <p:sldId id="273" r:id="rId26"/>
    <p:sldId id="285" r:id="rId27"/>
    <p:sldId id="286" r:id="rId28"/>
    <p:sldId id="274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C247-388A-4CF4-9276-CA567E910798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FF15-F14F-4D6A-9841-A8AE1469A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70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31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79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3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7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4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9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55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66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1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9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8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CA0C-75B5-4C21-82C8-7ECAD193DBD4}" type="datetimeFigureOut">
              <a:rPr lang="zh-TW" altLang="en-US" smtClean="0"/>
              <a:t>2018/2/1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A115D2-E181-491D-801B-D1FC53E07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41530" cy="2262781"/>
          </a:xfrm>
        </p:spPr>
        <p:txBody>
          <a:bodyPr/>
          <a:lstStyle/>
          <a:p>
            <a:r>
              <a:rPr lang="zh-TW" altLang="en-US" dirty="0" smtClean="0"/>
              <a:t>從零開始的挖礦生活</a:t>
            </a:r>
            <a:r>
              <a:rPr lang="en-US" altLang="zh-TW" dirty="0" smtClean="0"/>
              <a:t>-</a:t>
            </a:r>
            <a:r>
              <a:rPr lang="zh-TW" altLang="en-US" sz="4000" dirty="0" smtClean="0"/>
              <a:t>以太幣篇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許祐銘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小</a:t>
            </a:r>
            <a:r>
              <a:rPr lang="en-US" altLang="zh-TW" dirty="0" smtClean="0"/>
              <a:t>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MinerGate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831" y="2133600"/>
            <a:ext cx="5788163" cy="377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1891788"/>
            <a:ext cx="250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https://minergate.com/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29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MinerGate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831" y="2133600"/>
            <a:ext cx="5788163" cy="377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45682" y="2516777"/>
            <a:ext cx="359874" cy="3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32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帳號註冊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030" y="2133600"/>
            <a:ext cx="500576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942" y="1741265"/>
            <a:ext cx="666611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25804" y="3813903"/>
            <a:ext cx="2034862" cy="46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56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089" y="2133600"/>
            <a:ext cx="4095647" cy="377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2738" y="4354080"/>
            <a:ext cx="2408347" cy="46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1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567" y="2133600"/>
            <a:ext cx="411669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472" y="2133600"/>
            <a:ext cx="7562882" cy="377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46905" y="2421758"/>
            <a:ext cx="695460" cy="46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74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846" y="2133600"/>
            <a:ext cx="5870134" cy="377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11846" y="4417587"/>
            <a:ext cx="3037891" cy="46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20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373" y="2133600"/>
            <a:ext cx="587507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(6)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475" y="2133600"/>
            <a:ext cx="587287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事前準備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一支手機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一台電腦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7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程式畫面</a:t>
            </a:r>
            <a:r>
              <a:rPr lang="en-US" altLang="zh-TW" dirty="0" smtClean="0"/>
              <a:t>(7)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213" y="2133600"/>
            <a:ext cx="58493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MinerGate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942" y="1690688"/>
            <a:ext cx="666611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06203" y="2137893"/>
            <a:ext cx="301580" cy="34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04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Dashboard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286" y="2133600"/>
            <a:ext cx="5139254" cy="377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79696" y="2459006"/>
            <a:ext cx="627195" cy="34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72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以太幣餘額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964" y="2133600"/>
            <a:ext cx="5481897" cy="377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33691" y="4412547"/>
            <a:ext cx="910532" cy="264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0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964" y="2133600"/>
            <a:ext cx="5481897" cy="377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1243" y="4382619"/>
            <a:ext cx="386366" cy="34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15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提款資訊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305" y="2133600"/>
            <a:ext cx="4703215" cy="377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02573" y="2860213"/>
            <a:ext cx="1229748" cy="32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33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提款資訊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305" y="2133600"/>
            <a:ext cx="4703215" cy="377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37405" y="3208556"/>
            <a:ext cx="750778" cy="32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626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提款資訊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305" y="2133600"/>
            <a:ext cx="4703215" cy="377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35649" y="3522065"/>
            <a:ext cx="2154614" cy="65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82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錢包地址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59" y="1825624"/>
            <a:ext cx="2447627" cy="4351338"/>
          </a:xfr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825626"/>
            <a:ext cx="2447627" cy="4351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38463" y="2790546"/>
            <a:ext cx="1769017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64619" y="3121489"/>
            <a:ext cx="1815923" cy="34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2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提款資訊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305" y="2133600"/>
            <a:ext cx="4703215" cy="377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24491" y="5272488"/>
            <a:ext cx="1734846" cy="32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4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</a:t>
            </a:r>
            <a:r>
              <a:rPr lang="zh-TW" altLang="en-US" dirty="0"/>
              <a:t>錢包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手機人人都有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付款掃描</a:t>
            </a:r>
            <a:r>
              <a:rPr lang="en-US" altLang="zh-TW" dirty="0" err="1" smtClean="0"/>
              <a:t>QRcode</a:t>
            </a:r>
            <a:r>
              <a:rPr lang="zh-TW" altLang="en-US" dirty="0" smtClean="0"/>
              <a:t>方便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1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imToken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79" y="2133600"/>
            <a:ext cx="2127068" cy="3778250"/>
          </a:xfrm>
        </p:spPr>
      </p:pic>
    </p:spTree>
    <p:extLst>
      <p:ext uri="{BB962C8B-B14F-4D97-AF65-F5344CB8AC3E}">
        <p14:creationId xmlns:p14="http://schemas.microsoft.com/office/powerpoint/2010/main" val="59308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手機畫面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79" y="2133600"/>
            <a:ext cx="2127068" cy="3778250"/>
          </a:xfrm>
        </p:spPr>
      </p:pic>
      <p:sp>
        <p:nvSpPr>
          <p:cNvPr id="7" name="矩形 6"/>
          <p:cNvSpPr/>
          <p:nvPr/>
        </p:nvSpPr>
        <p:spPr>
          <a:xfrm>
            <a:off x="6180410" y="4022725"/>
            <a:ext cx="1700847" cy="46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69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手機畫面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79" y="2133600"/>
            <a:ext cx="2127068" cy="3778250"/>
          </a:xfrm>
        </p:spPr>
      </p:pic>
    </p:spTree>
    <p:extLst>
      <p:ext uri="{BB962C8B-B14F-4D97-AF65-F5344CB8AC3E}">
        <p14:creationId xmlns:p14="http://schemas.microsoft.com/office/powerpoint/2010/main" val="347482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手機畫面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79" y="2133600"/>
            <a:ext cx="2127068" cy="3778250"/>
          </a:xfrm>
        </p:spPr>
      </p:pic>
    </p:spTree>
    <p:extLst>
      <p:ext uri="{BB962C8B-B14F-4D97-AF65-F5344CB8AC3E}">
        <p14:creationId xmlns:p14="http://schemas.microsoft.com/office/powerpoint/2010/main" val="257921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手機畫面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280" y="2133600"/>
            <a:ext cx="212526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手機畫面</a:t>
            </a:r>
            <a:r>
              <a:rPr lang="en-US" altLang="zh-TW" dirty="0" smtClean="0"/>
              <a:t>(5)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79" y="2133600"/>
            <a:ext cx="2127068" cy="3778250"/>
          </a:xfrm>
        </p:spPr>
      </p:pic>
    </p:spTree>
    <p:extLst>
      <p:ext uri="{BB962C8B-B14F-4D97-AF65-F5344CB8AC3E}">
        <p14:creationId xmlns:p14="http://schemas.microsoft.com/office/powerpoint/2010/main" val="119998162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119</Words>
  <Application>Microsoft Office PowerPoint</Application>
  <PresentationFormat>寬螢幕</PresentationFormat>
  <Paragraphs>37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從零開始的挖礦生活-以太幣篇</vt:lpstr>
      <vt:lpstr>事前準備</vt:lpstr>
      <vt:lpstr>手機錢包</vt:lpstr>
      <vt:lpstr>下載imToken</vt:lpstr>
      <vt:lpstr>手機畫面(1)</vt:lpstr>
      <vt:lpstr>手機畫面(2)</vt:lpstr>
      <vt:lpstr>手機畫面(3)</vt:lpstr>
      <vt:lpstr>手機畫面(4)</vt:lpstr>
      <vt:lpstr>手機畫面(5)</vt:lpstr>
      <vt:lpstr>MinerGate</vt:lpstr>
      <vt:lpstr>MinerGate</vt:lpstr>
      <vt:lpstr>帳號註冊</vt:lpstr>
      <vt:lpstr>下載</vt:lpstr>
      <vt:lpstr>程式畫面(1)</vt:lpstr>
      <vt:lpstr>程式畫面(2)</vt:lpstr>
      <vt:lpstr>程式畫面(3)</vt:lpstr>
      <vt:lpstr>程式畫面(4)</vt:lpstr>
      <vt:lpstr>程式畫面(5)</vt:lpstr>
      <vt:lpstr>程式畫面(6)</vt:lpstr>
      <vt:lpstr>程式畫面(7)</vt:lpstr>
      <vt:lpstr>MinerGate</vt:lpstr>
      <vt:lpstr>Dashboard</vt:lpstr>
      <vt:lpstr>以太幣餘額</vt:lpstr>
      <vt:lpstr>提款</vt:lpstr>
      <vt:lpstr>提款資訊</vt:lpstr>
      <vt:lpstr>提款資訊</vt:lpstr>
      <vt:lpstr>提款資訊</vt:lpstr>
      <vt:lpstr>錢包地址</vt:lpstr>
      <vt:lpstr>提款資訊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從零開始的挖礦生活</dc:title>
  <dc:creator>Showe</dc:creator>
  <cp:lastModifiedBy>Showe</cp:lastModifiedBy>
  <cp:revision>51</cp:revision>
  <dcterms:created xsi:type="dcterms:W3CDTF">2018-02-01T06:22:59Z</dcterms:created>
  <dcterms:modified xsi:type="dcterms:W3CDTF">2018-02-01T09:53:09Z</dcterms:modified>
</cp:coreProperties>
</file>